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9" r:id="rId3"/>
    <p:sldId id="280" r:id="rId4"/>
    <p:sldId id="295" r:id="rId5"/>
    <p:sldId id="289" r:id="rId6"/>
    <p:sldId id="282" r:id="rId7"/>
    <p:sldId id="283" r:id="rId8"/>
    <p:sldId id="284" r:id="rId9"/>
    <p:sldId id="285" r:id="rId10"/>
    <p:sldId id="287" r:id="rId11"/>
    <p:sldId id="301" r:id="rId12"/>
    <p:sldId id="302" r:id="rId13"/>
    <p:sldId id="297" r:id="rId14"/>
    <p:sldId id="298" r:id="rId15"/>
    <p:sldId id="281" r:id="rId16"/>
    <p:sldId id="290" r:id="rId17"/>
    <p:sldId id="305" r:id="rId18"/>
    <p:sldId id="293" r:id="rId19"/>
    <p:sldId id="292" r:id="rId20"/>
    <p:sldId id="291" r:id="rId21"/>
    <p:sldId id="294" r:id="rId22"/>
    <p:sldId id="303" r:id="rId23"/>
    <p:sldId id="306" r:id="rId24"/>
  </p:sldIdLst>
  <p:sldSz cx="12192000" cy="6858000"/>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5EDF"/>
    <a:srgbClr val="FE6AE2"/>
    <a:srgbClr val="FE98EB"/>
    <a:srgbClr val="0654C6"/>
    <a:srgbClr val="4D4D4D"/>
    <a:srgbClr val="B92D14"/>
    <a:srgbClr val="35759D"/>
    <a:srgbClr val="35B19D"/>
    <a:srgbClr val="20A6C6"/>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p:cViewPr varScale="1">
        <p:scale>
          <a:sx n="70" d="100"/>
          <a:sy n="70" d="100"/>
        </p:scale>
        <p:origin x="738" y="72"/>
      </p:cViewPr>
      <p:guideLst>
        <p:guide orient="horz" pos="2160"/>
        <p:guide pos="3840"/>
      </p:guideLst>
    </p:cSldViewPr>
  </p:slideViewPr>
  <p:notesTextViewPr>
    <p:cViewPr>
      <p:scale>
        <a:sx n="100" d="100"/>
        <a:sy n="100" d="100"/>
      </p:scale>
      <p:origin x="0" y="0"/>
    </p:cViewPr>
  </p:notesTextViewPr>
  <p:sorterViewPr>
    <p:cViewPr>
      <p:scale>
        <a:sx n="75" d="100"/>
        <a:sy n="75" d="100"/>
      </p:scale>
      <p:origin x="0" y="-1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27F05D9-BFE4-4866-84B5-C3EE29DD387F}" type="slidenum">
              <a:rPr lang="en-US"/>
              <a:pPr/>
              <a:t>‹Nº›</a:t>
            </a:fld>
            <a:endParaRPr lang="en-US"/>
          </a:p>
        </p:txBody>
      </p:sp>
    </p:spTree>
    <p:extLst>
      <p:ext uri="{BB962C8B-B14F-4D97-AF65-F5344CB8AC3E}">
        <p14:creationId xmlns:p14="http://schemas.microsoft.com/office/powerpoint/2010/main" val="41808085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4CA015-346D-4A2A-95FD-4FD6D26664B0}" type="slidenum">
              <a:rPr lang="en-US"/>
              <a:pPr/>
              <a:t>1</a:t>
            </a:fld>
            <a:endParaRPr lang="en-US"/>
          </a:p>
        </p:txBody>
      </p:sp>
      <p:sp>
        <p:nvSpPr>
          <p:cNvPr id="107522" name="Rectangle 2"/>
          <p:cNvSpPr>
            <a:spLocks noGrp="1" noRot="1" noChangeAspect="1" noChangeArrowheads="1" noTextEdit="1"/>
          </p:cNvSpPr>
          <p:nvPr>
            <p:ph type="sldImg"/>
          </p:nvPr>
        </p:nvSpPr>
        <p:spPr>
          <a:xfrm>
            <a:off x="381000" y="685800"/>
            <a:ext cx="6096000" cy="3429000"/>
          </a:xfrm>
          <a:ln/>
        </p:spPr>
      </p:sp>
      <p:sp>
        <p:nvSpPr>
          <p:cNvPr id="10752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907827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10</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39797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11</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val="281248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12</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60270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13</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25183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14</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59468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15</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435644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16</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246916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17</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887510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18</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789203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19</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val="42261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2</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129897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20</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26331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21</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367806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22</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935510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23</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12763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3</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68241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4</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r>
              <a:rPr lang="es-ES" dirty="0" smtClean="0"/>
              <a:t> </a:t>
            </a:r>
            <a:endParaRPr lang="ru-RU" dirty="0"/>
          </a:p>
        </p:txBody>
      </p:sp>
    </p:spTree>
    <p:extLst>
      <p:ext uri="{BB962C8B-B14F-4D97-AF65-F5344CB8AC3E}">
        <p14:creationId xmlns:p14="http://schemas.microsoft.com/office/powerpoint/2010/main" val="253632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5</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val="4084763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6</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53739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7</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10555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8</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42795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757DF-4858-4687-B1E4-82F004B1E17D}" type="slidenum">
              <a:rPr lang="en-US"/>
              <a:pPr/>
              <a:t>9</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57943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9681903-F10A-45AE-83FF-F165F6560740}" type="datetime1">
              <a:rPr lang="en-US" smtClean="0"/>
              <a:t>10/23/2016</a:t>
            </a:fld>
            <a:endParaRPr lang="en-US" dirty="0"/>
          </a:p>
        </p:txBody>
      </p:sp>
      <p:sp>
        <p:nvSpPr>
          <p:cNvPr id="5" name="Footer Placeholder 4"/>
          <p:cNvSpPr>
            <a:spLocks noGrp="1"/>
          </p:cNvSpPr>
          <p:nvPr>
            <p:ph type="ftr" sz="quarter" idx="11"/>
          </p:nvPr>
        </p:nvSpPr>
        <p:spPr/>
        <p:txBody>
          <a:bodyPr/>
          <a:lstStyle/>
          <a:p>
            <a:r>
              <a:rPr lang="en-US" smtClean="0"/>
              <a:t>Case studies of chromite ore prospecting in Camaguey province, Cuba</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88075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3B8FE27-85B6-4CB5-9AF6-32B1092E4252}" type="datetime1">
              <a:rPr lang="en-US" smtClean="0"/>
              <a:t>10/23/2016</a:t>
            </a:fld>
            <a:endParaRPr lang="en-US" dirty="0"/>
          </a:p>
        </p:txBody>
      </p:sp>
      <p:sp>
        <p:nvSpPr>
          <p:cNvPr id="5" name="Footer Placeholder 4"/>
          <p:cNvSpPr>
            <a:spLocks noGrp="1"/>
          </p:cNvSpPr>
          <p:nvPr>
            <p:ph type="ftr" sz="quarter" idx="11"/>
          </p:nvPr>
        </p:nvSpPr>
        <p:spPr/>
        <p:txBody>
          <a:bodyPr/>
          <a:lstStyle/>
          <a:p>
            <a:r>
              <a:rPr lang="en-US" smtClean="0"/>
              <a:t>Case studies of chromite ore prospecting in Camaguey province, Cuba</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24359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C387DA-A47F-4F19-84C9-39AE1741C21A}" type="datetime1">
              <a:rPr lang="en-US" smtClean="0"/>
              <a:t>10/23/2016</a:t>
            </a:fld>
            <a:endParaRPr lang="en-US" dirty="0"/>
          </a:p>
        </p:txBody>
      </p:sp>
      <p:sp>
        <p:nvSpPr>
          <p:cNvPr id="5" name="Footer Placeholder 4"/>
          <p:cNvSpPr>
            <a:spLocks noGrp="1"/>
          </p:cNvSpPr>
          <p:nvPr>
            <p:ph type="ftr" sz="quarter" idx="11"/>
          </p:nvPr>
        </p:nvSpPr>
        <p:spPr/>
        <p:txBody>
          <a:bodyPr/>
          <a:lstStyle/>
          <a:p>
            <a:r>
              <a:rPr lang="en-US" smtClean="0"/>
              <a:t>Case studies of chromite ore prospecting in Camaguey province, Cuba</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00826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DF9E0FF-56CF-46D3-9188-DEFE7E6DF5D4}" type="datetime1">
              <a:rPr lang="en-US" smtClean="0"/>
              <a:t>10/23/2016</a:t>
            </a:fld>
            <a:endParaRPr lang="en-US" dirty="0"/>
          </a:p>
        </p:txBody>
      </p:sp>
      <p:sp>
        <p:nvSpPr>
          <p:cNvPr id="5" name="Footer Placeholder 4"/>
          <p:cNvSpPr>
            <a:spLocks noGrp="1"/>
          </p:cNvSpPr>
          <p:nvPr>
            <p:ph type="ftr" sz="quarter" idx="11"/>
          </p:nvPr>
        </p:nvSpPr>
        <p:spPr/>
        <p:txBody>
          <a:bodyPr/>
          <a:lstStyle/>
          <a:p>
            <a:r>
              <a:rPr lang="en-US" smtClean="0"/>
              <a:t>Case studies of chromite ore prospecting in Camaguey province, Cuba</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74086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DD95573-3C55-4175-B5F8-2B08EACFC4C1}" type="datetime1">
              <a:rPr lang="en-US" smtClean="0"/>
              <a:t>10/23/2016</a:t>
            </a:fld>
            <a:endParaRPr lang="en-US" dirty="0"/>
          </a:p>
        </p:txBody>
      </p:sp>
      <p:sp>
        <p:nvSpPr>
          <p:cNvPr id="5" name="Footer Placeholder 4"/>
          <p:cNvSpPr>
            <a:spLocks noGrp="1"/>
          </p:cNvSpPr>
          <p:nvPr>
            <p:ph type="ftr" sz="quarter" idx="11"/>
          </p:nvPr>
        </p:nvSpPr>
        <p:spPr/>
        <p:txBody>
          <a:bodyPr/>
          <a:lstStyle/>
          <a:p>
            <a:r>
              <a:rPr lang="en-US" smtClean="0"/>
              <a:t>Case studies of chromite ore prospecting in Camaguey province, Cuba</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61129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1F040AA-3B5E-424A-BCCB-D51A84DFDD40}" type="datetime1">
              <a:rPr lang="en-US" smtClean="0"/>
              <a:t>10/23/2016</a:t>
            </a:fld>
            <a:endParaRPr lang="en-US" dirty="0"/>
          </a:p>
        </p:txBody>
      </p:sp>
      <p:sp>
        <p:nvSpPr>
          <p:cNvPr id="6" name="Footer Placeholder 5"/>
          <p:cNvSpPr>
            <a:spLocks noGrp="1"/>
          </p:cNvSpPr>
          <p:nvPr>
            <p:ph type="ftr" sz="quarter" idx="11"/>
          </p:nvPr>
        </p:nvSpPr>
        <p:spPr/>
        <p:txBody>
          <a:bodyPr/>
          <a:lstStyle/>
          <a:p>
            <a:r>
              <a:rPr lang="en-US" smtClean="0"/>
              <a:t>Case studies of chromite ore prospecting in Camaguey province, Cuba</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86288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708932E-4B2C-429B-A248-E8A76BD641F1}" type="datetime1">
              <a:rPr lang="en-US" smtClean="0"/>
              <a:t>10/23/2016</a:t>
            </a:fld>
            <a:endParaRPr lang="en-US" dirty="0"/>
          </a:p>
        </p:txBody>
      </p:sp>
      <p:sp>
        <p:nvSpPr>
          <p:cNvPr id="8" name="Footer Placeholder 7"/>
          <p:cNvSpPr>
            <a:spLocks noGrp="1"/>
          </p:cNvSpPr>
          <p:nvPr>
            <p:ph type="ftr" sz="quarter" idx="11"/>
          </p:nvPr>
        </p:nvSpPr>
        <p:spPr/>
        <p:txBody>
          <a:bodyPr/>
          <a:lstStyle/>
          <a:p>
            <a:r>
              <a:rPr lang="en-US" smtClean="0"/>
              <a:t>Case studies of chromite ore prospecting in Camaguey province, Cuba</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48756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30D7E61-C589-4AF9-8383-A81BE46A49A9}" type="datetime1">
              <a:rPr lang="en-US" smtClean="0"/>
              <a:t>10/23/2016</a:t>
            </a:fld>
            <a:endParaRPr lang="en-US" dirty="0"/>
          </a:p>
        </p:txBody>
      </p:sp>
      <p:sp>
        <p:nvSpPr>
          <p:cNvPr id="4" name="Footer Placeholder 3"/>
          <p:cNvSpPr>
            <a:spLocks noGrp="1"/>
          </p:cNvSpPr>
          <p:nvPr>
            <p:ph type="ftr" sz="quarter" idx="11"/>
          </p:nvPr>
        </p:nvSpPr>
        <p:spPr/>
        <p:txBody>
          <a:bodyPr/>
          <a:lstStyle/>
          <a:p>
            <a:r>
              <a:rPr lang="en-US" smtClean="0"/>
              <a:t>Case studies of chromite ore prospecting in Camaguey province, Cuba</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020993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CF568-17EC-48DA-82F1-816CCE98171F}" type="datetime1">
              <a:rPr lang="en-US" smtClean="0"/>
              <a:t>10/23/2016</a:t>
            </a:fld>
            <a:endParaRPr lang="en-US" dirty="0"/>
          </a:p>
        </p:txBody>
      </p:sp>
      <p:sp>
        <p:nvSpPr>
          <p:cNvPr id="3" name="Footer Placeholder 2"/>
          <p:cNvSpPr>
            <a:spLocks noGrp="1"/>
          </p:cNvSpPr>
          <p:nvPr>
            <p:ph type="ftr" sz="quarter" idx="11"/>
          </p:nvPr>
        </p:nvSpPr>
        <p:spPr/>
        <p:txBody>
          <a:bodyPr/>
          <a:lstStyle/>
          <a:p>
            <a:r>
              <a:rPr lang="en-US" smtClean="0"/>
              <a:t>Case studies of chromite ore prospecting in Camaguey province, Cuba</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68504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A20AF4-8E44-40F9-A918-B4A30C76E660}" type="datetime1">
              <a:rPr lang="en-US" smtClean="0"/>
              <a:t>10/23/2016</a:t>
            </a:fld>
            <a:endParaRPr lang="en-US" dirty="0"/>
          </a:p>
        </p:txBody>
      </p:sp>
      <p:sp>
        <p:nvSpPr>
          <p:cNvPr id="6" name="Footer Placeholder 5"/>
          <p:cNvSpPr>
            <a:spLocks noGrp="1"/>
          </p:cNvSpPr>
          <p:nvPr>
            <p:ph type="ftr" sz="quarter" idx="11"/>
          </p:nvPr>
        </p:nvSpPr>
        <p:spPr/>
        <p:txBody>
          <a:bodyPr/>
          <a:lstStyle/>
          <a:p>
            <a:r>
              <a:rPr lang="en-US" smtClean="0"/>
              <a:t>Case studies of chromite ore prospecting in Camaguey province, Cuba</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173356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4C2DD95-8D02-45AB-99AD-5ED53F56D16E}" type="datetime1">
              <a:rPr lang="en-US" smtClean="0"/>
              <a:t>10/23/2016</a:t>
            </a:fld>
            <a:endParaRPr lang="en-US" dirty="0"/>
          </a:p>
        </p:txBody>
      </p:sp>
      <p:sp>
        <p:nvSpPr>
          <p:cNvPr id="6" name="Footer Placeholder 5"/>
          <p:cNvSpPr>
            <a:spLocks noGrp="1"/>
          </p:cNvSpPr>
          <p:nvPr>
            <p:ph type="ftr" sz="quarter" idx="11"/>
          </p:nvPr>
        </p:nvSpPr>
        <p:spPr/>
        <p:txBody>
          <a:bodyPr/>
          <a:lstStyle/>
          <a:p>
            <a:r>
              <a:rPr lang="en-US" smtClean="0"/>
              <a:t>Case studies of chromite ore prospecting in Camaguey province, Cuba</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11714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0D7DF-BB35-45B4-AE65-BA95A3FC4040}" type="datetime1">
              <a:rPr lang="en-US" smtClean="0"/>
              <a:t>10/23/2016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Case studies of chromite ore prospecting in Camaguey province, Cuba</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1025036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479376" y="404664"/>
            <a:ext cx="7272808" cy="2088232"/>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noAutofit/>
          </a:bodyPr>
          <a:lstStyle/>
          <a:p>
            <a:pPr algn="ctr">
              <a:lnSpc>
                <a:spcPct val="100000"/>
              </a:lnSpc>
            </a:pPr>
            <a:r>
              <a:rPr lang="en-US" sz="4400" b="1" i="1" dirty="0">
                <a:solidFill>
                  <a:srgbClr val="075EDF"/>
                </a:solidFill>
              </a:rPr>
              <a:t>CASE </a:t>
            </a:r>
            <a:r>
              <a:rPr lang="en-US" sz="4400" b="1" i="1" dirty="0" smtClean="0">
                <a:solidFill>
                  <a:srgbClr val="075EDF"/>
                </a:solidFill>
              </a:rPr>
              <a:t>STUDIES </a:t>
            </a:r>
            <a:r>
              <a:rPr lang="en-US" sz="4400" b="1" i="1" dirty="0">
                <a:solidFill>
                  <a:srgbClr val="075EDF"/>
                </a:solidFill>
              </a:rPr>
              <a:t>OF CHROMITE ORE PROSPECTING IN CAMAGUEY PROVINCE, CUBA</a:t>
            </a:r>
            <a:endParaRPr lang="ru-RU" sz="4400" b="1" i="1" dirty="0">
              <a:solidFill>
                <a:srgbClr val="075EDF"/>
              </a:solidFill>
            </a:endParaRPr>
          </a:p>
        </p:txBody>
      </p:sp>
      <p:sp>
        <p:nvSpPr>
          <p:cNvPr id="2056" name="Rectangle 8"/>
          <p:cNvSpPr>
            <a:spLocks noGrp="1" noChangeArrowheads="1"/>
          </p:cNvSpPr>
          <p:nvPr>
            <p:ph type="subTitle" idx="1"/>
          </p:nvPr>
        </p:nvSpPr>
        <p:spPr>
          <a:xfrm>
            <a:off x="4007768" y="3717032"/>
            <a:ext cx="4968552" cy="792088"/>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normAutofit fontScale="92500" lnSpcReduction="10000"/>
          </a:bodyPr>
          <a:lstStyle/>
          <a:p>
            <a:pPr algn="ctr">
              <a:lnSpc>
                <a:spcPct val="90000"/>
              </a:lnSpc>
            </a:pPr>
            <a:r>
              <a:rPr lang="en-US" dirty="0" smtClean="0">
                <a:solidFill>
                  <a:schemeClr val="bg1"/>
                </a:solidFill>
              </a:rPr>
              <a:t>Rubén González </a:t>
            </a:r>
            <a:r>
              <a:rPr lang="en-US" dirty="0" err="1" smtClean="0">
                <a:solidFill>
                  <a:schemeClr val="bg1"/>
                </a:solidFill>
              </a:rPr>
              <a:t>Pontón</a:t>
            </a:r>
            <a:endParaRPr lang="en-US" dirty="0" smtClean="0">
              <a:solidFill>
                <a:schemeClr val="bg1"/>
              </a:solidFill>
            </a:endParaRPr>
          </a:p>
          <a:p>
            <a:pPr>
              <a:lnSpc>
                <a:spcPct val="90000"/>
              </a:lnSpc>
            </a:pPr>
            <a:r>
              <a:rPr lang="en-US" b="1" dirty="0" smtClean="0">
                <a:solidFill>
                  <a:schemeClr val="bg1"/>
                </a:solidFill>
              </a:rPr>
              <a:t>Sociedad </a:t>
            </a:r>
            <a:r>
              <a:rPr lang="en-US" b="1" dirty="0" err="1" smtClean="0">
                <a:solidFill>
                  <a:schemeClr val="bg1"/>
                </a:solidFill>
              </a:rPr>
              <a:t>Cubana</a:t>
            </a:r>
            <a:r>
              <a:rPr lang="en-US" b="1" dirty="0" smtClean="0">
                <a:solidFill>
                  <a:schemeClr val="bg1"/>
                </a:solidFill>
              </a:rPr>
              <a:t> de </a:t>
            </a:r>
            <a:r>
              <a:rPr lang="en-US" b="1" dirty="0" err="1" smtClean="0">
                <a:solidFill>
                  <a:schemeClr val="bg1"/>
                </a:solidFill>
              </a:rPr>
              <a:t>Geología</a:t>
            </a:r>
            <a:endParaRPr lang="ru-RU" b="1" dirty="0">
              <a:solidFill>
                <a:schemeClr val="bg1"/>
              </a:solidFill>
            </a:endParaRPr>
          </a:p>
        </p:txBody>
      </p:sp>
      <p:sp>
        <p:nvSpPr>
          <p:cNvPr id="2" name="CuadroTexto 1"/>
          <p:cNvSpPr txBox="1"/>
          <p:nvPr/>
        </p:nvSpPr>
        <p:spPr>
          <a:xfrm>
            <a:off x="1775520" y="5271591"/>
            <a:ext cx="8568952" cy="461665"/>
          </a:xfrm>
          <a:prstGeom prst="rect">
            <a:avLst/>
          </a:prstGeom>
          <a:noFill/>
        </p:spPr>
        <p:txBody>
          <a:bodyPr wrap="square" rtlCol="0">
            <a:spAutoFit/>
          </a:bodyPr>
          <a:lstStyle/>
          <a:p>
            <a:r>
              <a:rPr lang="es-ES" b="1" dirty="0">
                <a:solidFill>
                  <a:srgbClr val="075EDF"/>
                </a:solidFill>
              </a:rPr>
              <a:t>2016 Geological </a:t>
            </a:r>
            <a:r>
              <a:rPr lang="es-ES" b="1" dirty="0" err="1">
                <a:solidFill>
                  <a:srgbClr val="075EDF"/>
                </a:solidFill>
              </a:rPr>
              <a:t>Society</a:t>
            </a:r>
            <a:r>
              <a:rPr lang="es-ES" b="1" dirty="0">
                <a:solidFill>
                  <a:srgbClr val="075EDF"/>
                </a:solidFill>
              </a:rPr>
              <a:t> of </a:t>
            </a:r>
            <a:r>
              <a:rPr lang="es-ES" b="1" dirty="0" err="1">
                <a:solidFill>
                  <a:srgbClr val="075EDF"/>
                </a:solidFill>
              </a:rPr>
              <a:t>America</a:t>
            </a:r>
            <a:r>
              <a:rPr lang="es-ES" b="1" dirty="0">
                <a:solidFill>
                  <a:srgbClr val="075EDF"/>
                </a:solidFill>
              </a:rPr>
              <a:t> </a:t>
            </a:r>
            <a:r>
              <a:rPr lang="es-ES" b="1" dirty="0" err="1">
                <a:solidFill>
                  <a:srgbClr val="075EDF"/>
                </a:solidFill>
              </a:rPr>
              <a:t>Annual</a:t>
            </a:r>
            <a:r>
              <a:rPr lang="es-ES" b="1" dirty="0">
                <a:solidFill>
                  <a:srgbClr val="075EDF"/>
                </a:solidFill>
              </a:rPr>
              <a:t> Meeting </a:t>
            </a:r>
            <a:endParaRPr lang="es-ES_tradnl" b="1" dirty="0">
              <a:solidFill>
                <a:srgbClr val="075EDF"/>
              </a:solidFill>
            </a:endParaRPr>
          </a:p>
        </p:txBody>
      </p:sp>
      <p:sp>
        <p:nvSpPr>
          <p:cNvPr id="3" name="CuadroTexto 2"/>
          <p:cNvSpPr txBox="1"/>
          <p:nvPr/>
        </p:nvSpPr>
        <p:spPr>
          <a:xfrm>
            <a:off x="3287688" y="5765194"/>
            <a:ext cx="5473358" cy="400110"/>
          </a:xfrm>
          <a:prstGeom prst="rect">
            <a:avLst/>
          </a:prstGeom>
          <a:noFill/>
        </p:spPr>
        <p:txBody>
          <a:bodyPr wrap="none" rtlCol="0">
            <a:spAutoFit/>
          </a:bodyPr>
          <a:lstStyle/>
          <a:p>
            <a:r>
              <a:rPr lang="es-ES" sz="2000" b="1" dirty="0">
                <a:solidFill>
                  <a:schemeClr val="bg1"/>
                </a:solidFill>
              </a:rPr>
              <a:t>Denver, Colorado. </a:t>
            </a:r>
            <a:r>
              <a:rPr lang="es-ES" sz="2000" b="1" dirty="0" err="1">
                <a:solidFill>
                  <a:schemeClr val="bg1"/>
                </a:solidFill>
              </a:rPr>
              <a:t>United</a:t>
            </a:r>
            <a:r>
              <a:rPr lang="es-ES" sz="2000" b="1" dirty="0">
                <a:solidFill>
                  <a:schemeClr val="bg1"/>
                </a:solidFill>
              </a:rPr>
              <a:t> </a:t>
            </a:r>
            <a:r>
              <a:rPr lang="es-ES" sz="2000" b="1" dirty="0" err="1">
                <a:solidFill>
                  <a:schemeClr val="bg1"/>
                </a:solidFill>
              </a:rPr>
              <a:t>States</a:t>
            </a:r>
            <a:r>
              <a:rPr lang="es-ES" sz="2000" b="1" dirty="0">
                <a:solidFill>
                  <a:schemeClr val="bg1"/>
                </a:solidFill>
              </a:rPr>
              <a:t> of </a:t>
            </a:r>
            <a:r>
              <a:rPr lang="es-ES" sz="2000" b="1" dirty="0" err="1">
                <a:solidFill>
                  <a:schemeClr val="bg1"/>
                </a:solidFill>
              </a:rPr>
              <a:t>America</a:t>
            </a:r>
            <a:endParaRPr lang="es-ES_tradnl" sz="2000" b="1" dirty="0">
              <a:solidFill>
                <a:schemeClr val="bg1"/>
              </a:solidFill>
            </a:endParaRPr>
          </a:p>
        </p:txBody>
      </p:sp>
      <p:sp>
        <p:nvSpPr>
          <p:cNvPr id="4" name="CuadroTexto 3"/>
          <p:cNvSpPr txBox="1"/>
          <p:nvPr/>
        </p:nvSpPr>
        <p:spPr>
          <a:xfrm>
            <a:off x="4295800" y="6421386"/>
            <a:ext cx="4032448" cy="369332"/>
          </a:xfrm>
          <a:prstGeom prst="rect">
            <a:avLst/>
          </a:prstGeom>
          <a:noFill/>
        </p:spPr>
        <p:txBody>
          <a:bodyPr wrap="square" rtlCol="0">
            <a:spAutoFit/>
          </a:bodyPr>
          <a:lstStyle/>
          <a:p>
            <a:r>
              <a:rPr lang="es-ES" sz="1800" dirty="0">
                <a:solidFill>
                  <a:srgbClr val="075EDF"/>
                </a:solidFill>
              </a:rPr>
              <a:t>24 – 28 </a:t>
            </a:r>
            <a:r>
              <a:rPr lang="es-ES" sz="1800" dirty="0" err="1">
                <a:solidFill>
                  <a:srgbClr val="075EDF"/>
                </a:solidFill>
              </a:rPr>
              <a:t>September</a:t>
            </a:r>
            <a:r>
              <a:rPr lang="es-ES" sz="1800" dirty="0">
                <a:solidFill>
                  <a:srgbClr val="075EDF"/>
                </a:solidFill>
              </a:rPr>
              <a:t> 2016</a:t>
            </a:r>
            <a:endParaRPr lang="es-ES_tradnl" sz="1800" dirty="0">
              <a:solidFill>
                <a:srgbClr val="075ED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fontScale="90000"/>
          </a:bodyPr>
          <a:lstStyle/>
          <a:p>
            <a:r>
              <a:rPr lang="es-ES" sz="2800" b="1" i="1" dirty="0" smtClean="0"/>
              <a:t>INTERPRETATION OF GEOPHYSICAL AND GEOLOGICAL DATA</a:t>
            </a:r>
            <a:endParaRPr lang="es-ES" sz="2800" b="1" i="1" dirty="0"/>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grpSp>
        <p:nvGrpSpPr>
          <p:cNvPr id="5" name="Grupo 4"/>
          <p:cNvGrpSpPr/>
          <p:nvPr/>
        </p:nvGrpSpPr>
        <p:grpSpPr>
          <a:xfrm>
            <a:off x="2600857" y="463726"/>
            <a:ext cx="4887122" cy="4943180"/>
            <a:chOff x="1805731" y="710038"/>
            <a:chExt cx="5674390" cy="5441313"/>
          </a:xfrm>
        </p:grpSpPr>
        <p:sp>
          <p:nvSpPr>
            <p:cNvPr id="6" name="Forma libre 5"/>
            <p:cNvSpPr/>
            <p:nvPr/>
          </p:nvSpPr>
          <p:spPr>
            <a:xfrm>
              <a:off x="5347821" y="1498735"/>
              <a:ext cx="286247" cy="12279"/>
            </a:xfrm>
            <a:custGeom>
              <a:avLst/>
              <a:gdLst>
                <a:gd name="connsiteX0" fmla="*/ 0 w 286247"/>
                <a:gd name="connsiteY0" fmla="*/ 12279 h 12279"/>
                <a:gd name="connsiteX1" fmla="*/ 166977 w 286247"/>
                <a:gd name="connsiteY1" fmla="*/ 352 h 12279"/>
                <a:gd name="connsiteX2" fmla="*/ 286247 w 286247"/>
                <a:gd name="connsiteY2" fmla="*/ 4328 h 12279"/>
              </a:gdLst>
              <a:ahLst/>
              <a:cxnLst>
                <a:cxn ang="0">
                  <a:pos x="connsiteX0" y="connsiteY0"/>
                </a:cxn>
                <a:cxn ang="0">
                  <a:pos x="connsiteX1" y="connsiteY1"/>
                </a:cxn>
                <a:cxn ang="0">
                  <a:pos x="connsiteX2" y="connsiteY2"/>
                </a:cxn>
              </a:cxnLst>
              <a:rect l="l" t="t" r="r" b="b"/>
              <a:pathLst>
                <a:path w="286247" h="12279">
                  <a:moveTo>
                    <a:pt x="0" y="12279"/>
                  </a:moveTo>
                  <a:cubicBezTo>
                    <a:pt x="59634" y="6978"/>
                    <a:pt x="119269" y="1677"/>
                    <a:pt x="166977" y="352"/>
                  </a:cubicBezTo>
                  <a:cubicBezTo>
                    <a:pt x="214685" y="-973"/>
                    <a:pt x="250466" y="1677"/>
                    <a:pt x="286247" y="4328"/>
                  </a:cubicBezTo>
                </a:path>
              </a:pathLst>
            </a:custGeom>
            <a:noFill/>
            <a:ln w="2857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7" name="Grupo 6"/>
            <p:cNvGrpSpPr/>
            <p:nvPr/>
          </p:nvGrpSpPr>
          <p:grpSpPr>
            <a:xfrm>
              <a:off x="1805731" y="710038"/>
              <a:ext cx="5674390" cy="5441313"/>
              <a:chOff x="1805731" y="710038"/>
              <a:chExt cx="5674390" cy="5441313"/>
            </a:xfrm>
          </p:grpSpPr>
          <p:sp>
            <p:nvSpPr>
              <p:cNvPr id="8" name="Anillo 7"/>
              <p:cNvSpPr/>
              <p:nvPr/>
            </p:nvSpPr>
            <p:spPr>
              <a:xfrm>
                <a:off x="4084596" y="3343153"/>
                <a:ext cx="71917" cy="7557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nvGrpSpPr>
              <p:cNvPr id="9" name="Grupo 8"/>
              <p:cNvGrpSpPr/>
              <p:nvPr/>
            </p:nvGrpSpPr>
            <p:grpSpPr>
              <a:xfrm>
                <a:off x="1805731" y="710038"/>
                <a:ext cx="5674390" cy="5441313"/>
                <a:chOff x="1805731" y="710038"/>
                <a:chExt cx="5674390" cy="5441313"/>
              </a:xfrm>
            </p:grpSpPr>
            <p:cxnSp>
              <p:nvCxnSpPr>
                <p:cNvPr id="10" name="Conector recto de flecha 9"/>
                <p:cNvCxnSpPr/>
                <p:nvPr/>
              </p:nvCxnSpPr>
              <p:spPr>
                <a:xfrm flipH="1" flipV="1">
                  <a:off x="4591186" y="4345124"/>
                  <a:ext cx="1" cy="109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5029296" y="3079972"/>
                  <a:ext cx="0" cy="1093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upo 11"/>
                <p:cNvGrpSpPr/>
                <p:nvPr/>
              </p:nvGrpSpPr>
              <p:grpSpPr>
                <a:xfrm>
                  <a:off x="1805731" y="710038"/>
                  <a:ext cx="5674390" cy="5441313"/>
                  <a:chOff x="1805731" y="710038"/>
                  <a:chExt cx="5674390" cy="5441313"/>
                </a:xfrm>
              </p:grpSpPr>
              <p:grpSp>
                <p:nvGrpSpPr>
                  <p:cNvPr id="13" name="Grupo 12"/>
                  <p:cNvGrpSpPr/>
                  <p:nvPr/>
                </p:nvGrpSpPr>
                <p:grpSpPr>
                  <a:xfrm>
                    <a:off x="2197079" y="817042"/>
                    <a:ext cx="60096" cy="4615260"/>
                    <a:chOff x="522690" y="1286030"/>
                    <a:chExt cx="60096" cy="4615260"/>
                  </a:xfrm>
                </p:grpSpPr>
                <p:cxnSp>
                  <p:nvCxnSpPr>
                    <p:cNvPr id="289" name="Conector recto 288"/>
                    <p:cNvCxnSpPr/>
                    <p:nvPr/>
                  </p:nvCxnSpPr>
                  <p:spPr>
                    <a:xfrm>
                      <a:off x="532739" y="4996069"/>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Conector recto 289"/>
                    <p:cNvCxnSpPr/>
                    <p:nvPr/>
                  </p:nvCxnSpPr>
                  <p:spPr>
                    <a:xfrm>
                      <a:off x="527327" y="4066208"/>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Conector recto 290"/>
                    <p:cNvCxnSpPr/>
                    <p:nvPr/>
                  </p:nvCxnSpPr>
                  <p:spPr>
                    <a:xfrm>
                      <a:off x="530640" y="5446643"/>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Conector recto 291"/>
                    <p:cNvCxnSpPr/>
                    <p:nvPr/>
                  </p:nvCxnSpPr>
                  <p:spPr>
                    <a:xfrm>
                      <a:off x="522690" y="4527825"/>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Conector recto 292"/>
                    <p:cNvCxnSpPr/>
                    <p:nvPr/>
                  </p:nvCxnSpPr>
                  <p:spPr>
                    <a:xfrm>
                      <a:off x="530640" y="3606028"/>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Conector recto 293"/>
                    <p:cNvCxnSpPr/>
                    <p:nvPr/>
                  </p:nvCxnSpPr>
                  <p:spPr>
                    <a:xfrm>
                      <a:off x="530640" y="3139139"/>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Conector recto 294"/>
                    <p:cNvCxnSpPr/>
                    <p:nvPr/>
                  </p:nvCxnSpPr>
                  <p:spPr>
                    <a:xfrm>
                      <a:off x="527648" y="2682874"/>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Conector recto 295"/>
                    <p:cNvCxnSpPr/>
                    <p:nvPr/>
                  </p:nvCxnSpPr>
                  <p:spPr>
                    <a:xfrm>
                      <a:off x="530640" y="2217258"/>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Conector recto 296"/>
                    <p:cNvCxnSpPr/>
                    <p:nvPr/>
                  </p:nvCxnSpPr>
                  <p:spPr>
                    <a:xfrm>
                      <a:off x="526526" y="1746035"/>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Conector recto 297"/>
                    <p:cNvCxnSpPr/>
                    <p:nvPr/>
                  </p:nvCxnSpPr>
                  <p:spPr>
                    <a:xfrm>
                      <a:off x="532185" y="1286030"/>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Conector recto 298"/>
                    <p:cNvCxnSpPr/>
                    <p:nvPr/>
                  </p:nvCxnSpPr>
                  <p:spPr>
                    <a:xfrm>
                      <a:off x="546786" y="5901290"/>
                      <a:ext cx="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1805731" y="710038"/>
                    <a:ext cx="5674390" cy="5441313"/>
                    <a:chOff x="131043" y="710038"/>
                    <a:chExt cx="5674390" cy="5441313"/>
                  </a:xfrm>
                </p:grpSpPr>
                <p:sp>
                  <p:nvSpPr>
                    <p:cNvPr id="15" name="Rectángulo 14"/>
                    <p:cNvSpPr/>
                    <p:nvPr/>
                  </p:nvSpPr>
                  <p:spPr>
                    <a:xfrm>
                      <a:off x="1594884" y="2208829"/>
                      <a:ext cx="3583172" cy="277192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6" name="Grupo 15"/>
                    <p:cNvGrpSpPr/>
                    <p:nvPr/>
                  </p:nvGrpSpPr>
                  <p:grpSpPr>
                    <a:xfrm>
                      <a:off x="131043" y="710038"/>
                      <a:ext cx="5674390" cy="5441313"/>
                      <a:chOff x="131043" y="710038"/>
                      <a:chExt cx="5674390" cy="5441313"/>
                    </a:xfrm>
                  </p:grpSpPr>
                  <p:sp>
                    <p:nvSpPr>
                      <p:cNvPr id="17" name="Anillo 16"/>
                      <p:cNvSpPr/>
                      <p:nvPr/>
                    </p:nvSpPr>
                    <p:spPr>
                      <a:xfrm>
                        <a:off x="2871297" y="3980380"/>
                        <a:ext cx="83164" cy="79995"/>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8" name="Anillo 17"/>
                      <p:cNvSpPr/>
                      <p:nvPr/>
                    </p:nvSpPr>
                    <p:spPr>
                      <a:xfrm>
                        <a:off x="3324238" y="4005422"/>
                        <a:ext cx="83164" cy="79995"/>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Anillo 18"/>
                      <p:cNvSpPr/>
                      <p:nvPr/>
                    </p:nvSpPr>
                    <p:spPr>
                      <a:xfrm>
                        <a:off x="2628068" y="3660408"/>
                        <a:ext cx="83164" cy="79995"/>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0" name="Anillo 19"/>
                      <p:cNvSpPr/>
                      <p:nvPr/>
                    </p:nvSpPr>
                    <p:spPr>
                      <a:xfrm>
                        <a:off x="3317629" y="3199780"/>
                        <a:ext cx="83164" cy="79995"/>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1" name="Anillo 20"/>
                      <p:cNvSpPr/>
                      <p:nvPr/>
                    </p:nvSpPr>
                    <p:spPr>
                      <a:xfrm>
                        <a:off x="3308288" y="2882731"/>
                        <a:ext cx="83164" cy="79995"/>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2" name="Anillo 21"/>
                      <p:cNvSpPr/>
                      <p:nvPr/>
                    </p:nvSpPr>
                    <p:spPr>
                      <a:xfrm>
                        <a:off x="3788254" y="3998453"/>
                        <a:ext cx="83164" cy="79995"/>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3" name="Anillo 22"/>
                      <p:cNvSpPr/>
                      <p:nvPr/>
                    </p:nvSpPr>
                    <p:spPr>
                      <a:xfrm>
                        <a:off x="3776419" y="3357764"/>
                        <a:ext cx="83164" cy="79995"/>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4" name="Anillo 23"/>
                      <p:cNvSpPr/>
                      <p:nvPr/>
                    </p:nvSpPr>
                    <p:spPr>
                      <a:xfrm>
                        <a:off x="4222995" y="3326634"/>
                        <a:ext cx="83164" cy="79995"/>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5" name="Anillo 24"/>
                      <p:cNvSpPr/>
                      <p:nvPr/>
                    </p:nvSpPr>
                    <p:spPr>
                      <a:xfrm>
                        <a:off x="4222584" y="2985603"/>
                        <a:ext cx="83164" cy="79995"/>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6" name="Anillo 25"/>
                      <p:cNvSpPr/>
                      <p:nvPr/>
                    </p:nvSpPr>
                    <p:spPr>
                      <a:xfrm>
                        <a:off x="4700773" y="3323406"/>
                        <a:ext cx="71917" cy="7557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7" name="Anillo 26"/>
                      <p:cNvSpPr/>
                      <p:nvPr/>
                    </p:nvSpPr>
                    <p:spPr>
                      <a:xfrm>
                        <a:off x="4247261" y="4012356"/>
                        <a:ext cx="71917" cy="7557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8" name="Anillo 27"/>
                      <p:cNvSpPr/>
                      <p:nvPr/>
                    </p:nvSpPr>
                    <p:spPr>
                      <a:xfrm>
                        <a:off x="3776376" y="2887066"/>
                        <a:ext cx="71917" cy="7557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9" name="Anillo 28"/>
                      <p:cNvSpPr/>
                      <p:nvPr/>
                    </p:nvSpPr>
                    <p:spPr>
                      <a:xfrm>
                        <a:off x="3331225" y="4450765"/>
                        <a:ext cx="71917" cy="7557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0" name="Anillo 29"/>
                      <p:cNvSpPr/>
                      <p:nvPr/>
                    </p:nvSpPr>
                    <p:spPr>
                      <a:xfrm>
                        <a:off x="2876727" y="4459646"/>
                        <a:ext cx="71917" cy="7557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1" name="Anillo 30"/>
                      <p:cNvSpPr/>
                      <p:nvPr/>
                    </p:nvSpPr>
                    <p:spPr>
                      <a:xfrm>
                        <a:off x="2417718" y="4009818"/>
                        <a:ext cx="71917" cy="7557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cxnSp>
                    <p:nvCxnSpPr>
                      <p:cNvPr id="32" name="Conector recto de flecha 31"/>
                      <p:cNvCxnSpPr>
                        <a:stCxn id="27" idx="0"/>
                      </p:cNvCxnSpPr>
                      <p:nvPr/>
                    </p:nvCxnSpPr>
                    <p:spPr>
                      <a:xfrm flipH="1" flipV="1">
                        <a:off x="4283219" y="3903168"/>
                        <a:ext cx="1" cy="109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flipH="1" flipV="1">
                        <a:off x="2453676" y="3900630"/>
                        <a:ext cx="1" cy="109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flipV="1">
                        <a:off x="2912878" y="3871012"/>
                        <a:ext cx="0" cy="1093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flipV="1">
                        <a:off x="3365820" y="3898266"/>
                        <a:ext cx="0" cy="1093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p:nvPr/>
                    </p:nvCxnSpPr>
                    <p:spPr>
                      <a:xfrm flipV="1">
                        <a:off x="3832783" y="3889086"/>
                        <a:ext cx="0" cy="1093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Anillo 36"/>
                      <p:cNvSpPr/>
                      <p:nvPr/>
                    </p:nvSpPr>
                    <p:spPr>
                      <a:xfrm>
                        <a:off x="3316693" y="3663164"/>
                        <a:ext cx="83164" cy="79995"/>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8" name="Anillo 37"/>
                      <p:cNvSpPr/>
                      <p:nvPr/>
                    </p:nvSpPr>
                    <p:spPr>
                      <a:xfrm>
                        <a:off x="3314014" y="3322963"/>
                        <a:ext cx="83164" cy="79995"/>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9" name="Anillo 38"/>
                      <p:cNvSpPr/>
                      <p:nvPr/>
                    </p:nvSpPr>
                    <p:spPr>
                      <a:xfrm>
                        <a:off x="3770752" y="3551065"/>
                        <a:ext cx="83164" cy="79995"/>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cxnSp>
                    <p:nvCxnSpPr>
                      <p:cNvPr id="40" name="Conector recto de flecha 39"/>
                      <p:cNvCxnSpPr/>
                      <p:nvPr/>
                    </p:nvCxnSpPr>
                    <p:spPr>
                      <a:xfrm flipV="1">
                        <a:off x="2913622" y="3202683"/>
                        <a:ext cx="0" cy="1093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Anillo 40"/>
                      <p:cNvSpPr/>
                      <p:nvPr/>
                    </p:nvSpPr>
                    <p:spPr>
                      <a:xfrm>
                        <a:off x="2866116" y="3302187"/>
                        <a:ext cx="83164" cy="79995"/>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cxnSp>
                    <p:nvCxnSpPr>
                      <p:cNvPr id="42" name="Conector recto de flecha 41"/>
                      <p:cNvCxnSpPr/>
                      <p:nvPr/>
                    </p:nvCxnSpPr>
                    <p:spPr>
                      <a:xfrm flipH="1" flipV="1">
                        <a:off x="3365103" y="4348165"/>
                        <a:ext cx="1" cy="109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3" name="Imagen 42"/>
                      <p:cNvPicPr>
                        <a:picLocks noChangeAspect="1"/>
                      </p:cNvPicPr>
                      <p:nvPr/>
                    </p:nvPicPr>
                    <p:blipFill>
                      <a:blip r:embed="rId4"/>
                      <a:stretch>
                        <a:fillRect/>
                      </a:stretch>
                    </p:blipFill>
                    <p:spPr>
                      <a:xfrm>
                        <a:off x="4455061" y="3317759"/>
                        <a:ext cx="91448" cy="91448"/>
                      </a:xfrm>
                      <a:prstGeom prst="rect">
                        <a:avLst/>
                      </a:prstGeom>
                    </p:spPr>
                  </p:pic>
                  <p:grpSp>
                    <p:nvGrpSpPr>
                      <p:cNvPr id="44" name="Grupo 43"/>
                      <p:cNvGrpSpPr/>
                      <p:nvPr/>
                    </p:nvGrpSpPr>
                    <p:grpSpPr>
                      <a:xfrm>
                        <a:off x="131043" y="710038"/>
                        <a:ext cx="5674390" cy="5441313"/>
                        <a:chOff x="131043" y="710038"/>
                        <a:chExt cx="5674390" cy="5441313"/>
                      </a:xfrm>
                    </p:grpSpPr>
                    <p:sp>
                      <p:nvSpPr>
                        <p:cNvPr id="45" name="CuadroTexto 44"/>
                        <p:cNvSpPr txBox="1"/>
                        <p:nvPr/>
                      </p:nvSpPr>
                      <p:spPr>
                        <a:xfrm rot="18743495">
                          <a:off x="2785084" y="905863"/>
                          <a:ext cx="196387" cy="215444"/>
                        </a:xfrm>
                        <a:prstGeom prst="rect">
                          <a:avLst/>
                        </a:prstGeom>
                        <a:noFill/>
                      </p:spPr>
                      <p:txBody>
                        <a:bodyPr wrap="square" rtlCol="0">
                          <a:spAutoFit/>
                        </a:bodyPr>
                        <a:lstStyle/>
                        <a:p>
                          <a:pPr algn="ctr"/>
                          <a:r>
                            <a:rPr lang="es-ES" sz="800" dirty="0" smtClean="0"/>
                            <a:t>M</a:t>
                          </a:r>
                          <a:endParaRPr lang="es-ES_tradnl" sz="800" dirty="0"/>
                        </a:p>
                      </p:txBody>
                    </p:sp>
                    <p:grpSp>
                      <p:nvGrpSpPr>
                        <p:cNvPr id="46" name="Grupo 45"/>
                        <p:cNvGrpSpPr/>
                        <p:nvPr/>
                      </p:nvGrpSpPr>
                      <p:grpSpPr>
                        <a:xfrm>
                          <a:off x="131043" y="710038"/>
                          <a:ext cx="5674390" cy="5441313"/>
                          <a:chOff x="131043" y="710038"/>
                          <a:chExt cx="5674390" cy="5441313"/>
                        </a:xfrm>
                      </p:grpSpPr>
                      <p:cxnSp>
                        <p:nvCxnSpPr>
                          <p:cNvPr id="47" name="Conector recto 46"/>
                          <p:cNvCxnSpPr/>
                          <p:nvPr/>
                        </p:nvCxnSpPr>
                        <p:spPr>
                          <a:xfrm flipV="1">
                            <a:off x="5275412" y="1196672"/>
                            <a:ext cx="152556" cy="193330"/>
                          </a:xfrm>
                          <a:prstGeom prst="line">
                            <a:avLst/>
                          </a:prstGeom>
                          <a:ln w="28575" cmpd="tri">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CuadroTexto 47"/>
                          <p:cNvSpPr txBox="1"/>
                          <p:nvPr/>
                        </p:nvSpPr>
                        <p:spPr>
                          <a:xfrm>
                            <a:off x="4769111" y="2918298"/>
                            <a:ext cx="250361" cy="261610"/>
                          </a:xfrm>
                          <a:prstGeom prst="rect">
                            <a:avLst/>
                          </a:prstGeom>
                          <a:noFill/>
                        </p:spPr>
                        <p:txBody>
                          <a:bodyPr wrap="square" rtlCol="0">
                            <a:spAutoFit/>
                          </a:bodyPr>
                          <a:lstStyle/>
                          <a:p>
                            <a:r>
                              <a:rPr lang="es-ES" sz="1100" i="1" dirty="0" smtClean="0"/>
                              <a:t>s</a:t>
                            </a:r>
                            <a:endParaRPr lang="es-ES" sz="1100" i="1" dirty="0"/>
                          </a:p>
                        </p:txBody>
                      </p:sp>
                      <p:sp>
                        <p:nvSpPr>
                          <p:cNvPr id="49" name="CuadroTexto 48"/>
                          <p:cNvSpPr txBox="1"/>
                          <p:nvPr/>
                        </p:nvSpPr>
                        <p:spPr>
                          <a:xfrm>
                            <a:off x="4817750" y="3662696"/>
                            <a:ext cx="220659" cy="261610"/>
                          </a:xfrm>
                          <a:prstGeom prst="rect">
                            <a:avLst/>
                          </a:prstGeom>
                          <a:noFill/>
                        </p:spPr>
                        <p:txBody>
                          <a:bodyPr wrap="square" rtlCol="0">
                            <a:spAutoFit/>
                          </a:bodyPr>
                          <a:lstStyle/>
                          <a:p>
                            <a:r>
                              <a:rPr lang="es-ES" sz="1100" i="1" dirty="0" smtClean="0"/>
                              <a:t>s</a:t>
                            </a:r>
                            <a:endParaRPr lang="es-ES" sz="1100" i="1" dirty="0"/>
                          </a:p>
                        </p:txBody>
                      </p:sp>
                      <p:grpSp>
                        <p:nvGrpSpPr>
                          <p:cNvPr id="50" name="Grupo 49"/>
                          <p:cNvGrpSpPr/>
                          <p:nvPr/>
                        </p:nvGrpSpPr>
                        <p:grpSpPr>
                          <a:xfrm>
                            <a:off x="131043" y="710038"/>
                            <a:ext cx="5674390" cy="5441313"/>
                            <a:chOff x="131043" y="710038"/>
                            <a:chExt cx="5674390" cy="5441313"/>
                          </a:xfrm>
                        </p:grpSpPr>
                        <p:sp>
                          <p:nvSpPr>
                            <p:cNvPr id="51" name="CuadroTexto 50"/>
                            <p:cNvSpPr txBox="1"/>
                            <p:nvPr/>
                          </p:nvSpPr>
                          <p:spPr>
                            <a:xfrm rot="1249790">
                              <a:off x="3414542" y="4457827"/>
                              <a:ext cx="196387" cy="215444"/>
                            </a:xfrm>
                            <a:prstGeom prst="rect">
                              <a:avLst/>
                            </a:prstGeom>
                            <a:noFill/>
                          </p:spPr>
                          <p:txBody>
                            <a:bodyPr wrap="square" rtlCol="0">
                              <a:spAutoFit/>
                            </a:bodyPr>
                            <a:lstStyle/>
                            <a:p>
                              <a:pPr algn="ctr"/>
                              <a:r>
                                <a:rPr lang="es-ES" sz="800" dirty="0" smtClean="0"/>
                                <a:t>M</a:t>
                              </a:r>
                              <a:endParaRPr lang="es-ES_tradnl" sz="800" dirty="0"/>
                            </a:p>
                          </p:txBody>
                        </p:sp>
                        <p:grpSp>
                          <p:nvGrpSpPr>
                            <p:cNvPr id="52" name="Grupo 51"/>
                            <p:cNvGrpSpPr/>
                            <p:nvPr/>
                          </p:nvGrpSpPr>
                          <p:grpSpPr>
                            <a:xfrm>
                              <a:off x="131043" y="710038"/>
                              <a:ext cx="5674390" cy="5441313"/>
                              <a:chOff x="131043" y="710038"/>
                              <a:chExt cx="5674390" cy="5441313"/>
                            </a:xfrm>
                          </p:grpSpPr>
                          <p:sp>
                            <p:nvSpPr>
                              <p:cNvPr id="55" name="Forma libre 54"/>
                              <p:cNvSpPr/>
                              <p:nvPr/>
                            </p:nvSpPr>
                            <p:spPr>
                              <a:xfrm>
                                <a:off x="2460929" y="3927640"/>
                                <a:ext cx="285584" cy="163306"/>
                              </a:xfrm>
                              <a:custGeom>
                                <a:avLst/>
                                <a:gdLst>
                                  <a:gd name="connsiteX0" fmla="*/ 0 w 318052"/>
                                  <a:gd name="connsiteY0" fmla="*/ 198796 h 198796"/>
                                  <a:gd name="connsiteX1" fmla="*/ 318052 w 318052"/>
                                  <a:gd name="connsiteY1" fmla="*/ 13 h 198796"/>
                                </a:gdLst>
                                <a:ahLst/>
                                <a:cxnLst>
                                  <a:cxn ang="0">
                                    <a:pos x="connsiteX0" y="connsiteY0"/>
                                  </a:cxn>
                                  <a:cxn ang="0">
                                    <a:pos x="connsiteX1" y="connsiteY1"/>
                                  </a:cxn>
                                </a:cxnLst>
                                <a:rect l="l" t="t" r="r" b="b"/>
                                <a:pathLst>
                                  <a:path w="318052" h="198796">
                                    <a:moveTo>
                                      <a:pt x="0" y="198796"/>
                                    </a:moveTo>
                                    <a:cubicBezTo>
                                      <a:pt x="136828" y="98742"/>
                                      <a:pt x="273657" y="-1312"/>
                                      <a:pt x="318052" y="13"/>
                                    </a:cubicBezTo>
                                  </a:path>
                                </a:pathLst>
                              </a:custGeom>
                              <a:noFill/>
                              <a:ln w="2857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Forma libre 55"/>
                              <p:cNvSpPr/>
                              <p:nvPr/>
                            </p:nvSpPr>
                            <p:spPr>
                              <a:xfrm>
                                <a:off x="1824824" y="4158532"/>
                                <a:ext cx="512859" cy="103367"/>
                              </a:xfrm>
                              <a:custGeom>
                                <a:avLst/>
                                <a:gdLst>
                                  <a:gd name="connsiteX0" fmla="*/ 0 w 512859"/>
                                  <a:gd name="connsiteY0" fmla="*/ 103367 h 103367"/>
                                  <a:gd name="connsiteX1" fmla="*/ 274320 w 512859"/>
                                  <a:gd name="connsiteY1" fmla="*/ 31805 h 103367"/>
                                  <a:gd name="connsiteX2" fmla="*/ 512859 w 512859"/>
                                  <a:gd name="connsiteY2" fmla="*/ 0 h 103367"/>
                                </a:gdLst>
                                <a:ahLst/>
                                <a:cxnLst>
                                  <a:cxn ang="0">
                                    <a:pos x="connsiteX0" y="connsiteY0"/>
                                  </a:cxn>
                                  <a:cxn ang="0">
                                    <a:pos x="connsiteX1" y="connsiteY1"/>
                                  </a:cxn>
                                  <a:cxn ang="0">
                                    <a:pos x="connsiteX2" y="connsiteY2"/>
                                  </a:cxn>
                                </a:cxnLst>
                                <a:rect l="l" t="t" r="r" b="b"/>
                                <a:pathLst>
                                  <a:path w="512859" h="103367">
                                    <a:moveTo>
                                      <a:pt x="0" y="103367"/>
                                    </a:moveTo>
                                    <a:cubicBezTo>
                                      <a:pt x="94422" y="76200"/>
                                      <a:pt x="188844" y="49033"/>
                                      <a:pt x="274320" y="31805"/>
                                    </a:cubicBezTo>
                                    <a:cubicBezTo>
                                      <a:pt x="359796" y="14577"/>
                                      <a:pt x="436327" y="7288"/>
                                      <a:pt x="512859" y="0"/>
                                    </a:cubicBez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CuadroTexto 56"/>
                              <p:cNvSpPr txBox="1"/>
                              <p:nvPr/>
                            </p:nvSpPr>
                            <p:spPr>
                              <a:xfrm rot="20745936">
                                <a:off x="1821054" y="4066267"/>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58" name="CuadroTexto 57"/>
                              <p:cNvSpPr txBox="1"/>
                              <p:nvPr/>
                            </p:nvSpPr>
                            <p:spPr>
                              <a:xfrm rot="20854380">
                                <a:off x="1610076" y="4104564"/>
                                <a:ext cx="182529" cy="276999"/>
                              </a:xfrm>
                              <a:prstGeom prst="rect">
                                <a:avLst/>
                              </a:prstGeom>
                              <a:noFill/>
                            </p:spPr>
                            <p:txBody>
                              <a:bodyPr wrap="square" rtlCol="0">
                                <a:spAutoFit/>
                              </a:bodyPr>
                              <a:lstStyle/>
                              <a:p>
                                <a:pPr algn="ctr"/>
                                <a:r>
                                  <a:rPr lang="es-ES" sz="1200" dirty="0" smtClean="0"/>
                                  <a:t>?</a:t>
                                </a:r>
                                <a:endParaRPr lang="es-ES_tradnl" sz="1200" dirty="0"/>
                              </a:p>
                            </p:txBody>
                          </p:sp>
                          <p:grpSp>
                            <p:nvGrpSpPr>
                              <p:cNvPr id="59" name="Grupo 58"/>
                              <p:cNvGrpSpPr/>
                              <p:nvPr/>
                            </p:nvGrpSpPr>
                            <p:grpSpPr>
                              <a:xfrm rot="3105085">
                                <a:off x="3882223" y="5541343"/>
                                <a:ext cx="180000" cy="180000"/>
                                <a:chOff x="4339819" y="1420498"/>
                                <a:chExt cx="144000" cy="144000"/>
                              </a:xfrm>
                            </p:grpSpPr>
                            <p:cxnSp>
                              <p:nvCxnSpPr>
                                <p:cNvPr id="287" name="Conector recto 286"/>
                                <p:cNvCxnSpPr/>
                                <p:nvPr/>
                              </p:nvCxnSpPr>
                              <p:spPr>
                                <a:xfrm flipH="1">
                                  <a:off x="4339819" y="14924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Conector recto 287"/>
                                <p:cNvCxnSpPr/>
                                <p:nvPr/>
                              </p:nvCxnSpPr>
                              <p:spPr>
                                <a:xfrm>
                                  <a:off x="4411819" y="1420498"/>
                                  <a:ext cx="0" cy="14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upo 59"/>
                              <p:cNvGrpSpPr/>
                              <p:nvPr/>
                            </p:nvGrpSpPr>
                            <p:grpSpPr>
                              <a:xfrm>
                                <a:off x="131043" y="710038"/>
                                <a:ext cx="5674390" cy="5441313"/>
                                <a:chOff x="131043" y="710038"/>
                                <a:chExt cx="5674390" cy="5441313"/>
                              </a:xfrm>
                            </p:grpSpPr>
                            <p:sp>
                              <p:nvSpPr>
                                <p:cNvPr id="61" name="CuadroTexto 60"/>
                                <p:cNvSpPr txBox="1"/>
                                <p:nvPr/>
                              </p:nvSpPr>
                              <p:spPr>
                                <a:xfrm>
                                  <a:off x="2980881" y="4798009"/>
                                  <a:ext cx="182529" cy="276999"/>
                                </a:xfrm>
                                <a:prstGeom prst="rect">
                                  <a:avLst/>
                                </a:prstGeom>
                                <a:noFill/>
                              </p:spPr>
                              <p:txBody>
                                <a:bodyPr wrap="square" rtlCol="0">
                                  <a:spAutoFit/>
                                </a:bodyPr>
                                <a:lstStyle/>
                                <a:p>
                                  <a:pPr algn="ctr"/>
                                  <a:r>
                                    <a:rPr lang="es-ES" sz="1200" dirty="0" smtClean="0"/>
                                    <a:t>?</a:t>
                                  </a:r>
                                  <a:endParaRPr lang="es-ES_tradnl" sz="1200" dirty="0"/>
                                </a:p>
                              </p:txBody>
                            </p:sp>
                            <p:sp>
                              <p:nvSpPr>
                                <p:cNvPr id="62" name="Triángulo isósceles 61"/>
                                <p:cNvSpPr/>
                                <p:nvPr/>
                              </p:nvSpPr>
                              <p:spPr>
                                <a:xfrm>
                                  <a:off x="2835489" y="5086769"/>
                                  <a:ext cx="57928" cy="65624"/>
                                </a:xfrm>
                                <a:prstGeom prst="triangle">
                                  <a:avLst/>
                                </a:prstGeom>
                                <a:solidFill>
                                  <a:schemeClr val="tx1"/>
                                </a:solidFill>
                                <a:ln>
                                  <a:solidFill>
                                    <a:schemeClr val="tx1"/>
                                  </a:solidFill>
                                </a:ln>
                                <a:scene3d>
                                  <a:camera prst="orthographicFront">
                                    <a:rot lat="0" lon="0" rev="209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63" name="Grupo 62"/>
                                <p:cNvGrpSpPr/>
                                <p:nvPr/>
                              </p:nvGrpSpPr>
                              <p:grpSpPr>
                                <a:xfrm>
                                  <a:off x="131043" y="710038"/>
                                  <a:ext cx="5674390" cy="5441313"/>
                                  <a:chOff x="131043" y="710038"/>
                                  <a:chExt cx="5674390" cy="5441313"/>
                                </a:xfrm>
                              </p:grpSpPr>
                              <p:sp>
                                <p:nvSpPr>
                                  <p:cNvPr id="64" name="Triángulo isósceles 63"/>
                                  <p:cNvSpPr/>
                                  <p:nvPr/>
                                </p:nvSpPr>
                                <p:spPr>
                                  <a:xfrm>
                                    <a:off x="3732257" y="4328243"/>
                                    <a:ext cx="57928" cy="65624"/>
                                  </a:xfrm>
                                  <a:prstGeom prst="triangle">
                                    <a:avLst/>
                                  </a:prstGeom>
                                  <a:solidFill>
                                    <a:schemeClr val="tx1"/>
                                  </a:solidFill>
                                  <a:ln>
                                    <a:solidFill>
                                      <a:schemeClr val="tx1"/>
                                    </a:solidFill>
                                  </a:ln>
                                  <a:scene3d>
                                    <a:camera prst="orthographicFront">
                                      <a:rot lat="0" lon="0" rev="125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5" name="CuadroTexto 64"/>
                                  <p:cNvSpPr txBox="1"/>
                                  <p:nvPr/>
                                </p:nvSpPr>
                                <p:spPr>
                                  <a:xfrm>
                                    <a:off x="1858960" y="4703866"/>
                                    <a:ext cx="197510" cy="261610"/>
                                  </a:xfrm>
                                  <a:prstGeom prst="rect">
                                    <a:avLst/>
                                  </a:prstGeom>
                                  <a:noFill/>
                                </p:spPr>
                                <p:txBody>
                                  <a:bodyPr wrap="square" rtlCol="0">
                                    <a:spAutoFit/>
                                  </a:bodyPr>
                                  <a:lstStyle/>
                                  <a:p>
                                    <a:r>
                                      <a:rPr lang="el-GR" sz="1100" b="1" i="1" dirty="0"/>
                                      <a:t>ᴦ</a:t>
                                    </a:r>
                                    <a:endParaRPr lang="es-ES" sz="1100" b="1" i="1" dirty="0"/>
                                  </a:p>
                                </p:txBody>
                              </p:sp>
                              <p:grpSp>
                                <p:nvGrpSpPr>
                                  <p:cNvPr id="66" name="Grupo 65"/>
                                  <p:cNvGrpSpPr/>
                                  <p:nvPr/>
                                </p:nvGrpSpPr>
                                <p:grpSpPr>
                                  <a:xfrm>
                                    <a:off x="131043" y="710038"/>
                                    <a:ext cx="5674390" cy="5441313"/>
                                    <a:chOff x="131043" y="710038"/>
                                    <a:chExt cx="5674390" cy="5441313"/>
                                  </a:xfrm>
                                </p:grpSpPr>
                                <p:grpSp>
                                  <p:nvGrpSpPr>
                                    <p:cNvPr id="67" name="Grupo 66"/>
                                    <p:cNvGrpSpPr/>
                                    <p:nvPr/>
                                  </p:nvGrpSpPr>
                                  <p:grpSpPr>
                                    <a:xfrm>
                                      <a:off x="1992208" y="2930730"/>
                                      <a:ext cx="1043600" cy="929547"/>
                                      <a:chOff x="1992208" y="2930730"/>
                                      <a:chExt cx="1043600" cy="929547"/>
                                    </a:xfrm>
                                  </p:grpSpPr>
                                  <p:sp>
                                    <p:nvSpPr>
                                      <p:cNvPr id="281" name="Forma libre 280"/>
                                      <p:cNvSpPr/>
                                      <p:nvPr/>
                                    </p:nvSpPr>
                                    <p:spPr>
                                      <a:xfrm>
                                        <a:off x="2044598" y="2972223"/>
                                        <a:ext cx="991210" cy="268410"/>
                                      </a:xfrm>
                                      <a:custGeom>
                                        <a:avLst/>
                                        <a:gdLst>
                                          <a:gd name="connsiteX0" fmla="*/ 0 w 881482"/>
                                          <a:gd name="connsiteY0" fmla="*/ 1407 h 206232"/>
                                          <a:gd name="connsiteX1" fmla="*/ 197511 w 881482"/>
                                          <a:gd name="connsiteY1" fmla="*/ 1407 h 206232"/>
                                          <a:gd name="connsiteX2" fmla="*/ 416967 w 881482"/>
                                          <a:gd name="connsiteY2" fmla="*/ 16037 h 206232"/>
                                          <a:gd name="connsiteX3" fmla="*/ 676656 w 881482"/>
                                          <a:gd name="connsiteY3" fmla="*/ 107477 h 206232"/>
                                          <a:gd name="connsiteX4" fmla="*/ 881482 w 881482"/>
                                          <a:gd name="connsiteY4" fmla="*/ 206232 h 206232"/>
                                          <a:gd name="connsiteX0" fmla="*/ 0 w 918058"/>
                                          <a:gd name="connsiteY0" fmla="*/ 1407 h 228177"/>
                                          <a:gd name="connsiteX1" fmla="*/ 197511 w 918058"/>
                                          <a:gd name="connsiteY1" fmla="*/ 1407 h 228177"/>
                                          <a:gd name="connsiteX2" fmla="*/ 416967 w 918058"/>
                                          <a:gd name="connsiteY2" fmla="*/ 16037 h 228177"/>
                                          <a:gd name="connsiteX3" fmla="*/ 676656 w 918058"/>
                                          <a:gd name="connsiteY3" fmla="*/ 107477 h 228177"/>
                                          <a:gd name="connsiteX4" fmla="*/ 918058 w 918058"/>
                                          <a:gd name="connsiteY4" fmla="*/ 228177 h 228177"/>
                                          <a:gd name="connsiteX0" fmla="*/ 0 w 991210"/>
                                          <a:gd name="connsiteY0" fmla="*/ 1407 h 268410"/>
                                          <a:gd name="connsiteX1" fmla="*/ 197511 w 991210"/>
                                          <a:gd name="connsiteY1" fmla="*/ 1407 h 268410"/>
                                          <a:gd name="connsiteX2" fmla="*/ 416967 w 991210"/>
                                          <a:gd name="connsiteY2" fmla="*/ 16037 h 268410"/>
                                          <a:gd name="connsiteX3" fmla="*/ 676656 w 991210"/>
                                          <a:gd name="connsiteY3" fmla="*/ 107477 h 268410"/>
                                          <a:gd name="connsiteX4" fmla="*/ 991210 w 991210"/>
                                          <a:gd name="connsiteY4" fmla="*/ 268410 h 268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210" h="268410">
                                            <a:moveTo>
                                              <a:pt x="0" y="1407"/>
                                            </a:moveTo>
                                            <a:cubicBezTo>
                                              <a:pt x="64008" y="188"/>
                                              <a:pt x="128017" y="-1031"/>
                                              <a:pt x="197511" y="1407"/>
                                            </a:cubicBezTo>
                                            <a:cubicBezTo>
                                              <a:pt x="267005" y="3845"/>
                                              <a:pt x="337109" y="-1641"/>
                                              <a:pt x="416967" y="16037"/>
                                            </a:cubicBezTo>
                                            <a:cubicBezTo>
                                              <a:pt x="496825" y="33715"/>
                                              <a:pt x="580949" y="65415"/>
                                              <a:pt x="676656" y="107477"/>
                                            </a:cubicBezTo>
                                            <a:cubicBezTo>
                                              <a:pt x="772363" y="149539"/>
                                              <a:pt x="927506" y="234882"/>
                                              <a:pt x="991210" y="268410"/>
                                            </a:cubicBez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2" name="CuadroTexto 281"/>
                                      <p:cNvSpPr txBox="1"/>
                                      <p:nvPr/>
                                    </p:nvSpPr>
                                    <p:spPr>
                                      <a:xfrm rot="1501522">
                                        <a:off x="2677729" y="2930730"/>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283" name="CuadroTexto 282"/>
                                      <p:cNvSpPr txBox="1"/>
                                      <p:nvPr/>
                                    </p:nvSpPr>
                                    <p:spPr>
                                      <a:xfrm>
                                        <a:off x="1992208" y="3057658"/>
                                        <a:ext cx="732711" cy="523220"/>
                                      </a:xfrm>
                                      <a:prstGeom prst="rect">
                                        <a:avLst/>
                                      </a:prstGeom>
                                      <a:noFill/>
                                    </p:spPr>
                                    <p:txBody>
                                      <a:bodyPr wrap="square" rtlCol="0">
                                        <a:spAutoFit/>
                                      </a:bodyPr>
                                      <a:lstStyle/>
                                      <a:p>
                                        <a:r>
                                          <a:rPr lang="es-ES" sz="1400" dirty="0" smtClean="0"/>
                                          <a:t>       </a:t>
                                        </a:r>
                                        <a:r>
                                          <a:rPr lang="el-GR" sz="1400" dirty="0" smtClean="0"/>
                                          <a:t>ᴦ</a:t>
                                        </a:r>
                                        <a:endParaRPr lang="es-ES" sz="1400" dirty="0" smtClean="0"/>
                                      </a:p>
                                      <a:p>
                                        <a:r>
                                          <a:rPr lang="es-ES" sz="1400" dirty="0"/>
                                          <a:t> </a:t>
                                        </a:r>
                                        <a:r>
                                          <a:rPr lang="es-ES" sz="1400" dirty="0" smtClean="0"/>
                                          <a:t>   </a:t>
                                        </a:r>
                                        <a:r>
                                          <a:rPr lang="el-GR" sz="1400" dirty="0" smtClean="0"/>
                                          <a:t>ᴦ</a:t>
                                        </a:r>
                                        <a:r>
                                          <a:rPr lang="es-ES" sz="1400" dirty="0" smtClean="0"/>
                                          <a:t>      </a:t>
                                        </a:r>
                                        <a:r>
                                          <a:rPr lang="el-GR" sz="1400" dirty="0" smtClean="0"/>
                                          <a:t>ᴦ</a:t>
                                        </a:r>
                                        <a:endParaRPr lang="es-ES_tradnl" sz="1400" dirty="0"/>
                                      </a:p>
                                    </p:txBody>
                                  </p:sp>
                                  <p:grpSp>
                                    <p:nvGrpSpPr>
                                      <p:cNvPr id="284" name="Grupo 283"/>
                                      <p:cNvGrpSpPr/>
                                      <p:nvPr/>
                                    </p:nvGrpSpPr>
                                    <p:grpSpPr>
                                      <a:xfrm>
                                        <a:off x="2183885" y="3028950"/>
                                        <a:ext cx="649450" cy="831327"/>
                                        <a:chOff x="2183885" y="3028950"/>
                                        <a:chExt cx="649450" cy="831327"/>
                                      </a:xfrm>
                                    </p:grpSpPr>
                                    <p:sp>
                                      <p:nvSpPr>
                                        <p:cNvPr id="285" name="Forma libre 284"/>
                                        <p:cNvSpPr/>
                                        <p:nvPr/>
                                      </p:nvSpPr>
                                      <p:spPr>
                                        <a:xfrm>
                                          <a:off x="2183885" y="3028950"/>
                                          <a:ext cx="649450" cy="831327"/>
                                        </a:xfrm>
                                        <a:custGeom>
                                          <a:avLst/>
                                          <a:gdLst>
                                            <a:gd name="connsiteX0" fmla="*/ 254794 w 766409"/>
                                            <a:gd name="connsiteY0" fmla="*/ 0 h 831327"/>
                                            <a:gd name="connsiteX1" fmla="*/ 333375 w 766409"/>
                                            <a:gd name="connsiteY1" fmla="*/ 76200 h 831327"/>
                                            <a:gd name="connsiteX2" fmla="*/ 414338 w 766409"/>
                                            <a:gd name="connsiteY2" fmla="*/ 138113 h 831327"/>
                                            <a:gd name="connsiteX3" fmla="*/ 521494 w 766409"/>
                                            <a:gd name="connsiteY3" fmla="*/ 240506 h 831327"/>
                                            <a:gd name="connsiteX4" fmla="*/ 621506 w 766409"/>
                                            <a:gd name="connsiteY4" fmla="*/ 392906 h 831327"/>
                                            <a:gd name="connsiteX5" fmla="*/ 721519 w 766409"/>
                                            <a:gd name="connsiteY5" fmla="*/ 633413 h 831327"/>
                                            <a:gd name="connsiteX6" fmla="*/ 764381 w 766409"/>
                                            <a:gd name="connsiteY6" fmla="*/ 783431 h 831327"/>
                                            <a:gd name="connsiteX7" fmla="*/ 754856 w 766409"/>
                                            <a:gd name="connsiteY7" fmla="*/ 819150 h 831327"/>
                                            <a:gd name="connsiteX8" fmla="*/ 714375 w 766409"/>
                                            <a:gd name="connsiteY8" fmla="*/ 831056 h 831327"/>
                                            <a:gd name="connsiteX9" fmla="*/ 631031 w 766409"/>
                                            <a:gd name="connsiteY9" fmla="*/ 809625 h 831327"/>
                                            <a:gd name="connsiteX10" fmla="*/ 552450 w 766409"/>
                                            <a:gd name="connsiteY10" fmla="*/ 771525 h 831327"/>
                                            <a:gd name="connsiteX11" fmla="*/ 478631 w 766409"/>
                                            <a:gd name="connsiteY11" fmla="*/ 738188 h 831327"/>
                                            <a:gd name="connsiteX12" fmla="*/ 264319 w 766409"/>
                                            <a:gd name="connsiteY12" fmla="*/ 602456 h 831327"/>
                                            <a:gd name="connsiteX13" fmla="*/ 154781 w 766409"/>
                                            <a:gd name="connsiteY13" fmla="*/ 521494 h 831327"/>
                                            <a:gd name="connsiteX14" fmla="*/ 0 w 766409"/>
                                            <a:gd name="connsiteY14" fmla="*/ 300038 h 831327"/>
                                            <a:gd name="connsiteX0" fmla="*/ 153785 w 766409"/>
                                            <a:gd name="connsiteY0" fmla="*/ 0 h 831327"/>
                                            <a:gd name="connsiteX1" fmla="*/ 333375 w 766409"/>
                                            <a:gd name="connsiteY1" fmla="*/ 76200 h 831327"/>
                                            <a:gd name="connsiteX2" fmla="*/ 414338 w 766409"/>
                                            <a:gd name="connsiteY2" fmla="*/ 138113 h 831327"/>
                                            <a:gd name="connsiteX3" fmla="*/ 521494 w 766409"/>
                                            <a:gd name="connsiteY3" fmla="*/ 240506 h 831327"/>
                                            <a:gd name="connsiteX4" fmla="*/ 621506 w 766409"/>
                                            <a:gd name="connsiteY4" fmla="*/ 392906 h 831327"/>
                                            <a:gd name="connsiteX5" fmla="*/ 721519 w 766409"/>
                                            <a:gd name="connsiteY5" fmla="*/ 633413 h 831327"/>
                                            <a:gd name="connsiteX6" fmla="*/ 764381 w 766409"/>
                                            <a:gd name="connsiteY6" fmla="*/ 783431 h 831327"/>
                                            <a:gd name="connsiteX7" fmla="*/ 754856 w 766409"/>
                                            <a:gd name="connsiteY7" fmla="*/ 819150 h 831327"/>
                                            <a:gd name="connsiteX8" fmla="*/ 714375 w 766409"/>
                                            <a:gd name="connsiteY8" fmla="*/ 831056 h 831327"/>
                                            <a:gd name="connsiteX9" fmla="*/ 631031 w 766409"/>
                                            <a:gd name="connsiteY9" fmla="*/ 809625 h 831327"/>
                                            <a:gd name="connsiteX10" fmla="*/ 552450 w 766409"/>
                                            <a:gd name="connsiteY10" fmla="*/ 771525 h 831327"/>
                                            <a:gd name="connsiteX11" fmla="*/ 478631 w 766409"/>
                                            <a:gd name="connsiteY11" fmla="*/ 738188 h 831327"/>
                                            <a:gd name="connsiteX12" fmla="*/ 264319 w 766409"/>
                                            <a:gd name="connsiteY12" fmla="*/ 602456 h 831327"/>
                                            <a:gd name="connsiteX13" fmla="*/ 154781 w 766409"/>
                                            <a:gd name="connsiteY13" fmla="*/ 521494 h 831327"/>
                                            <a:gd name="connsiteX14" fmla="*/ 0 w 766409"/>
                                            <a:gd name="connsiteY14" fmla="*/ 300038 h 831327"/>
                                            <a:gd name="connsiteX0" fmla="*/ 153785 w 766409"/>
                                            <a:gd name="connsiteY0" fmla="*/ 0 h 831327"/>
                                            <a:gd name="connsiteX1" fmla="*/ 333375 w 766409"/>
                                            <a:gd name="connsiteY1" fmla="*/ 97465 h 831327"/>
                                            <a:gd name="connsiteX2" fmla="*/ 414338 w 766409"/>
                                            <a:gd name="connsiteY2" fmla="*/ 138113 h 831327"/>
                                            <a:gd name="connsiteX3" fmla="*/ 521494 w 766409"/>
                                            <a:gd name="connsiteY3" fmla="*/ 240506 h 831327"/>
                                            <a:gd name="connsiteX4" fmla="*/ 621506 w 766409"/>
                                            <a:gd name="connsiteY4" fmla="*/ 392906 h 831327"/>
                                            <a:gd name="connsiteX5" fmla="*/ 721519 w 766409"/>
                                            <a:gd name="connsiteY5" fmla="*/ 633413 h 831327"/>
                                            <a:gd name="connsiteX6" fmla="*/ 764381 w 766409"/>
                                            <a:gd name="connsiteY6" fmla="*/ 783431 h 831327"/>
                                            <a:gd name="connsiteX7" fmla="*/ 754856 w 766409"/>
                                            <a:gd name="connsiteY7" fmla="*/ 819150 h 831327"/>
                                            <a:gd name="connsiteX8" fmla="*/ 714375 w 766409"/>
                                            <a:gd name="connsiteY8" fmla="*/ 831056 h 831327"/>
                                            <a:gd name="connsiteX9" fmla="*/ 631031 w 766409"/>
                                            <a:gd name="connsiteY9" fmla="*/ 809625 h 831327"/>
                                            <a:gd name="connsiteX10" fmla="*/ 552450 w 766409"/>
                                            <a:gd name="connsiteY10" fmla="*/ 771525 h 831327"/>
                                            <a:gd name="connsiteX11" fmla="*/ 478631 w 766409"/>
                                            <a:gd name="connsiteY11" fmla="*/ 738188 h 831327"/>
                                            <a:gd name="connsiteX12" fmla="*/ 264319 w 766409"/>
                                            <a:gd name="connsiteY12" fmla="*/ 602456 h 831327"/>
                                            <a:gd name="connsiteX13" fmla="*/ 154781 w 766409"/>
                                            <a:gd name="connsiteY13" fmla="*/ 521494 h 831327"/>
                                            <a:gd name="connsiteX14" fmla="*/ 0 w 766409"/>
                                            <a:gd name="connsiteY14" fmla="*/ 300038 h 831327"/>
                                            <a:gd name="connsiteX0" fmla="*/ 153785 w 766409"/>
                                            <a:gd name="connsiteY0" fmla="*/ 0 h 831327"/>
                                            <a:gd name="connsiteX1" fmla="*/ 333375 w 766409"/>
                                            <a:gd name="connsiteY1" fmla="*/ 97465 h 831327"/>
                                            <a:gd name="connsiteX2" fmla="*/ 462185 w 766409"/>
                                            <a:gd name="connsiteY2" fmla="*/ 188618 h 831327"/>
                                            <a:gd name="connsiteX3" fmla="*/ 521494 w 766409"/>
                                            <a:gd name="connsiteY3" fmla="*/ 240506 h 831327"/>
                                            <a:gd name="connsiteX4" fmla="*/ 621506 w 766409"/>
                                            <a:gd name="connsiteY4" fmla="*/ 392906 h 831327"/>
                                            <a:gd name="connsiteX5" fmla="*/ 721519 w 766409"/>
                                            <a:gd name="connsiteY5" fmla="*/ 633413 h 831327"/>
                                            <a:gd name="connsiteX6" fmla="*/ 764381 w 766409"/>
                                            <a:gd name="connsiteY6" fmla="*/ 783431 h 831327"/>
                                            <a:gd name="connsiteX7" fmla="*/ 754856 w 766409"/>
                                            <a:gd name="connsiteY7" fmla="*/ 819150 h 831327"/>
                                            <a:gd name="connsiteX8" fmla="*/ 714375 w 766409"/>
                                            <a:gd name="connsiteY8" fmla="*/ 831056 h 831327"/>
                                            <a:gd name="connsiteX9" fmla="*/ 631031 w 766409"/>
                                            <a:gd name="connsiteY9" fmla="*/ 809625 h 831327"/>
                                            <a:gd name="connsiteX10" fmla="*/ 552450 w 766409"/>
                                            <a:gd name="connsiteY10" fmla="*/ 771525 h 831327"/>
                                            <a:gd name="connsiteX11" fmla="*/ 478631 w 766409"/>
                                            <a:gd name="connsiteY11" fmla="*/ 738188 h 831327"/>
                                            <a:gd name="connsiteX12" fmla="*/ 264319 w 766409"/>
                                            <a:gd name="connsiteY12" fmla="*/ 602456 h 831327"/>
                                            <a:gd name="connsiteX13" fmla="*/ 154781 w 766409"/>
                                            <a:gd name="connsiteY13" fmla="*/ 521494 h 831327"/>
                                            <a:gd name="connsiteX14" fmla="*/ 0 w 766409"/>
                                            <a:gd name="connsiteY14" fmla="*/ 300038 h 831327"/>
                                            <a:gd name="connsiteX0" fmla="*/ 153785 w 766409"/>
                                            <a:gd name="connsiteY0" fmla="*/ 0 h 831327"/>
                                            <a:gd name="connsiteX1" fmla="*/ 333375 w 766409"/>
                                            <a:gd name="connsiteY1" fmla="*/ 97465 h 831327"/>
                                            <a:gd name="connsiteX2" fmla="*/ 462185 w 766409"/>
                                            <a:gd name="connsiteY2" fmla="*/ 188618 h 831327"/>
                                            <a:gd name="connsiteX3" fmla="*/ 553391 w 766409"/>
                                            <a:gd name="connsiteY3" fmla="*/ 283037 h 831327"/>
                                            <a:gd name="connsiteX4" fmla="*/ 621506 w 766409"/>
                                            <a:gd name="connsiteY4" fmla="*/ 392906 h 831327"/>
                                            <a:gd name="connsiteX5" fmla="*/ 721519 w 766409"/>
                                            <a:gd name="connsiteY5" fmla="*/ 633413 h 831327"/>
                                            <a:gd name="connsiteX6" fmla="*/ 764381 w 766409"/>
                                            <a:gd name="connsiteY6" fmla="*/ 783431 h 831327"/>
                                            <a:gd name="connsiteX7" fmla="*/ 754856 w 766409"/>
                                            <a:gd name="connsiteY7" fmla="*/ 819150 h 831327"/>
                                            <a:gd name="connsiteX8" fmla="*/ 714375 w 766409"/>
                                            <a:gd name="connsiteY8" fmla="*/ 831056 h 831327"/>
                                            <a:gd name="connsiteX9" fmla="*/ 631031 w 766409"/>
                                            <a:gd name="connsiteY9" fmla="*/ 809625 h 831327"/>
                                            <a:gd name="connsiteX10" fmla="*/ 552450 w 766409"/>
                                            <a:gd name="connsiteY10" fmla="*/ 771525 h 831327"/>
                                            <a:gd name="connsiteX11" fmla="*/ 478631 w 766409"/>
                                            <a:gd name="connsiteY11" fmla="*/ 738188 h 831327"/>
                                            <a:gd name="connsiteX12" fmla="*/ 264319 w 766409"/>
                                            <a:gd name="connsiteY12" fmla="*/ 602456 h 831327"/>
                                            <a:gd name="connsiteX13" fmla="*/ 154781 w 766409"/>
                                            <a:gd name="connsiteY13" fmla="*/ 521494 h 831327"/>
                                            <a:gd name="connsiteX14" fmla="*/ 0 w 766409"/>
                                            <a:gd name="connsiteY14" fmla="*/ 300038 h 831327"/>
                                            <a:gd name="connsiteX0" fmla="*/ 153785 w 766409"/>
                                            <a:gd name="connsiteY0" fmla="*/ 0 h 831327"/>
                                            <a:gd name="connsiteX1" fmla="*/ 333375 w 766409"/>
                                            <a:gd name="connsiteY1" fmla="*/ 97465 h 831327"/>
                                            <a:gd name="connsiteX2" fmla="*/ 462185 w 766409"/>
                                            <a:gd name="connsiteY2" fmla="*/ 188618 h 831327"/>
                                            <a:gd name="connsiteX3" fmla="*/ 553391 w 766409"/>
                                            <a:gd name="connsiteY3" fmla="*/ 283037 h 831327"/>
                                            <a:gd name="connsiteX4" fmla="*/ 621506 w 766409"/>
                                            <a:gd name="connsiteY4" fmla="*/ 392906 h 831327"/>
                                            <a:gd name="connsiteX5" fmla="*/ 721519 w 766409"/>
                                            <a:gd name="connsiteY5" fmla="*/ 633413 h 831327"/>
                                            <a:gd name="connsiteX6" fmla="*/ 764381 w 766409"/>
                                            <a:gd name="connsiteY6" fmla="*/ 783431 h 831327"/>
                                            <a:gd name="connsiteX7" fmla="*/ 754856 w 766409"/>
                                            <a:gd name="connsiteY7" fmla="*/ 819150 h 831327"/>
                                            <a:gd name="connsiteX8" fmla="*/ 714375 w 766409"/>
                                            <a:gd name="connsiteY8" fmla="*/ 831056 h 831327"/>
                                            <a:gd name="connsiteX9" fmla="*/ 631031 w 766409"/>
                                            <a:gd name="connsiteY9" fmla="*/ 809625 h 831327"/>
                                            <a:gd name="connsiteX10" fmla="*/ 552450 w 766409"/>
                                            <a:gd name="connsiteY10" fmla="*/ 771525 h 831327"/>
                                            <a:gd name="connsiteX11" fmla="*/ 478631 w 766409"/>
                                            <a:gd name="connsiteY11" fmla="*/ 738188 h 831327"/>
                                            <a:gd name="connsiteX12" fmla="*/ 264319 w 766409"/>
                                            <a:gd name="connsiteY12" fmla="*/ 602456 h 831327"/>
                                            <a:gd name="connsiteX13" fmla="*/ 168071 w 766409"/>
                                            <a:gd name="connsiteY13" fmla="*/ 497571 h 831327"/>
                                            <a:gd name="connsiteX14" fmla="*/ 0 w 766409"/>
                                            <a:gd name="connsiteY14" fmla="*/ 300038 h 831327"/>
                                            <a:gd name="connsiteX0" fmla="*/ 119229 w 731853"/>
                                            <a:gd name="connsiteY0" fmla="*/ 0 h 831327"/>
                                            <a:gd name="connsiteX1" fmla="*/ 298819 w 731853"/>
                                            <a:gd name="connsiteY1" fmla="*/ 97465 h 831327"/>
                                            <a:gd name="connsiteX2" fmla="*/ 427629 w 731853"/>
                                            <a:gd name="connsiteY2" fmla="*/ 188618 h 831327"/>
                                            <a:gd name="connsiteX3" fmla="*/ 518835 w 731853"/>
                                            <a:gd name="connsiteY3" fmla="*/ 283037 h 831327"/>
                                            <a:gd name="connsiteX4" fmla="*/ 586950 w 731853"/>
                                            <a:gd name="connsiteY4" fmla="*/ 392906 h 831327"/>
                                            <a:gd name="connsiteX5" fmla="*/ 686963 w 731853"/>
                                            <a:gd name="connsiteY5" fmla="*/ 633413 h 831327"/>
                                            <a:gd name="connsiteX6" fmla="*/ 729825 w 731853"/>
                                            <a:gd name="connsiteY6" fmla="*/ 783431 h 831327"/>
                                            <a:gd name="connsiteX7" fmla="*/ 720300 w 731853"/>
                                            <a:gd name="connsiteY7" fmla="*/ 819150 h 831327"/>
                                            <a:gd name="connsiteX8" fmla="*/ 679819 w 731853"/>
                                            <a:gd name="connsiteY8" fmla="*/ 831056 h 831327"/>
                                            <a:gd name="connsiteX9" fmla="*/ 596475 w 731853"/>
                                            <a:gd name="connsiteY9" fmla="*/ 809625 h 831327"/>
                                            <a:gd name="connsiteX10" fmla="*/ 517894 w 731853"/>
                                            <a:gd name="connsiteY10" fmla="*/ 771525 h 831327"/>
                                            <a:gd name="connsiteX11" fmla="*/ 444075 w 731853"/>
                                            <a:gd name="connsiteY11" fmla="*/ 738188 h 831327"/>
                                            <a:gd name="connsiteX12" fmla="*/ 229763 w 731853"/>
                                            <a:gd name="connsiteY12" fmla="*/ 602456 h 831327"/>
                                            <a:gd name="connsiteX13" fmla="*/ 133515 w 731853"/>
                                            <a:gd name="connsiteY13" fmla="*/ 497571 h 831327"/>
                                            <a:gd name="connsiteX14" fmla="*/ 0 w 731853"/>
                                            <a:gd name="connsiteY14" fmla="*/ 281431 h 831327"/>
                                            <a:gd name="connsiteX0" fmla="*/ 89989 w 702613"/>
                                            <a:gd name="connsiteY0" fmla="*/ 0 h 831327"/>
                                            <a:gd name="connsiteX1" fmla="*/ 269579 w 702613"/>
                                            <a:gd name="connsiteY1" fmla="*/ 97465 h 831327"/>
                                            <a:gd name="connsiteX2" fmla="*/ 398389 w 702613"/>
                                            <a:gd name="connsiteY2" fmla="*/ 188618 h 831327"/>
                                            <a:gd name="connsiteX3" fmla="*/ 489595 w 702613"/>
                                            <a:gd name="connsiteY3" fmla="*/ 283037 h 831327"/>
                                            <a:gd name="connsiteX4" fmla="*/ 557710 w 702613"/>
                                            <a:gd name="connsiteY4" fmla="*/ 392906 h 831327"/>
                                            <a:gd name="connsiteX5" fmla="*/ 657723 w 702613"/>
                                            <a:gd name="connsiteY5" fmla="*/ 633413 h 831327"/>
                                            <a:gd name="connsiteX6" fmla="*/ 700585 w 702613"/>
                                            <a:gd name="connsiteY6" fmla="*/ 783431 h 831327"/>
                                            <a:gd name="connsiteX7" fmla="*/ 691060 w 702613"/>
                                            <a:gd name="connsiteY7" fmla="*/ 819150 h 831327"/>
                                            <a:gd name="connsiteX8" fmla="*/ 650579 w 702613"/>
                                            <a:gd name="connsiteY8" fmla="*/ 831056 h 831327"/>
                                            <a:gd name="connsiteX9" fmla="*/ 567235 w 702613"/>
                                            <a:gd name="connsiteY9" fmla="*/ 809625 h 831327"/>
                                            <a:gd name="connsiteX10" fmla="*/ 488654 w 702613"/>
                                            <a:gd name="connsiteY10" fmla="*/ 771525 h 831327"/>
                                            <a:gd name="connsiteX11" fmla="*/ 414835 w 702613"/>
                                            <a:gd name="connsiteY11" fmla="*/ 738188 h 831327"/>
                                            <a:gd name="connsiteX12" fmla="*/ 200523 w 702613"/>
                                            <a:gd name="connsiteY12" fmla="*/ 602456 h 831327"/>
                                            <a:gd name="connsiteX13" fmla="*/ 104275 w 702613"/>
                                            <a:gd name="connsiteY13" fmla="*/ 497571 h 831327"/>
                                            <a:gd name="connsiteX14" fmla="*/ 0 w 702613"/>
                                            <a:gd name="connsiteY14" fmla="*/ 273457 h 831327"/>
                                            <a:gd name="connsiteX0" fmla="*/ 89989 w 702613"/>
                                            <a:gd name="connsiteY0" fmla="*/ 0 h 831327"/>
                                            <a:gd name="connsiteX1" fmla="*/ 269579 w 702613"/>
                                            <a:gd name="connsiteY1" fmla="*/ 97465 h 831327"/>
                                            <a:gd name="connsiteX2" fmla="*/ 398389 w 702613"/>
                                            <a:gd name="connsiteY2" fmla="*/ 188618 h 831327"/>
                                            <a:gd name="connsiteX3" fmla="*/ 489595 w 702613"/>
                                            <a:gd name="connsiteY3" fmla="*/ 283037 h 831327"/>
                                            <a:gd name="connsiteX4" fmla="*/ 557710 w 702613"/>
                                            <a:gd name="connsiteY4" fmla="*/ 392906 h 831327"/>
                                            <a:gd name="connsiteX5" fmla="*/ 657723 w 702613"/>
                                            <a:gd name="connsiteY5" fmla="*/ 633413 h 831327"/>
                                            <a:gd name="connsiteX6" fmla="*/ 700585 w 702613"/>
                                            <a:gd name="connsiteY6" fmla="*/ 783431 h 831327"/>
                                            <a:gd name="connsiteX7" fmla="*/ 691060 w 702613"/>
                                            <a:gd name="connsiteY7" fmla="*/ 819150 h 831327"/>
                                            <a:gd name="connsiteX8" fmla="*/ 650579 w 702613"/>
                                            <a:gd name="connsiteY8" fmla="*/ 831056 h 831327"/>
                                            <a:gd name="connsiteX9" fmla="*/ 567235 w 702613"/>
                                            <a:gd name="connsiteY9" fmla="*/ 809625 h 831327"/>
                                            <a:gd name="connsiteX10" fmla="*/ 488654 w 702613"/>
                                            <a:gd name="connsiteY10" fmla="*/ 771525 h 831327"/>
                                            <a:gd name="connsiteX11" fmla="*/ 414835 w 702613"/>
                                            <a:gd name="connsiteY11" fmla="*/ 738188 h 831327"/>
                                            <a:gd name="connsiteX12" fmla="*/ 200523 w 702613"/>
                                            <a:gd name="connsiteY12" fmla="*/ 602456 h 831327"/>
                                            <a:gd name="connsiteX13" fmla="*/ 104275 w 702613"/>
                                            <a:gd name="connsiteY13" fmla="*/ 497571 h 831327"/>
                                            <a:gd name="connsiteX14" fmla="*/ 0 w 702613"/>
                                            <a:gd name="connsiteY14" fmla="*/ 273457 h 831327"/>
                                            <a:gd name="connsiteX0" fmla="*/ 36826 w 649450"/>
                                            <a:gd name="connsiteY0" fmla="*/ 0 h 831327"/>
                                            <a:gd name="connsiteX1" fmla="*/ 216416 w 649450"/>
                                            <a:gd name="connsiteY1" fmla="*/ 97465 h 831327"/>
                                            <a:gd name="connsiteX2" fmla="*/ 345226 w 649450"/>
                                            <a:gd name="connsiteY2" fmla="*/ 188618 h 831327"/>
                                            <a:gd name="connsiteX3" fmla="*/ 436432 w 649450"/>
                                            <a:gd name="connsiteY3" fmla="*/ 283037 h 831327"/>
                                            <a:gd name="connsiteX4" fmla="*/ 504547 w 649450"/>
                                            <a:gd name="connsiteY4" fmla="*/ 392906 h 831327"/>
                                            <a:gd name="connsiteX5" fmla="*/ 604560 w 649450"/>
                                            <a:gd name="connsiteY5" fmla="*/ 633413 h 831327"/>
                                            <a:gd name="connsiteX6" fmla="*/ 647422 w 649450"/>
                                            <a:gd name="connsiteY6" fmla="*/ 783431 h 831327"/>
                                            <a:gd name="connsiteX7" fmla="*/ 637897 w 649450"/>
                                            <a:gd name="connsiteY7" fmla="*/ 819150 h 831327"/>
                                            <a:gd name="connsiteX8" fmla="*/ 597416 w 649450"/>
                                            <a:gd name="connsiteY8" fmla="*/ 831056 h 831327"/>
                                            <a:gd name="connsiteX9" fmla="*/ 514072 w 649450"/>
                                            <a:gd name="connsiteY9" fmla="*/ 809625 h 831327"/>
                                            <a:gd name="connsiteX10" fmla="*/ 435491 w 649450"/>
                                            <a:gd name="connsiteY10" fmla="*/ 771525 h 831327"/>
                                            <a:gd name="connsiteX11" fmla="*/ 361672 w 649450"/>
                                            <a:gd name="connsiteY11" fmla="*/ 738188 h 831327"/>
                                            <a:gd name="connsiteX12" fmla="*/ 147360 w 649450"/>
                                            <a:gd name="connsiteY12" fmla="*/ 602456 h 831327"/>
                                            <a:gd name="connsiteX13" fmla="*/ 51112 w 649450"/>
                                            <a:gd name="connsiteY13" fmla="*/ 497571 h 831327"/>
                                            <a:gd name="connsiteX14" fmla="*/ 0 w 649450"/>
                                            <a:gd name="connsiteY14" fmla="*/ 270799 h 831327"/>
                                            <a:gd name="connsiteX0" fmla="*/ 36826 w 649450"/>
                                            <a:gd name="connsiteY0" fmla="*/ 0 h 831327"/>
                                            <a:gd name="connsiteX1" fmla="*/ 216416 w 649450"/>
                                            <a:gd name="connsiteY1" fmla="*/ 97465 h 831327"/>
                                            <a:gd name="connsiteX2" fmla="*/ 345226 w 649450"/>
                                            <a:gd name="connsiteY2" fmla="*/ 188618 h 831327"/>
                                            <a:gd name="connsiteX3" fmla="*/ 436432 w 649450"/>
                                            <a:gd name="connsiteY3" fmla="*/ 283037 h 831327"/>
                                            <a:gd name="connsiteX4" fmla="*/ 504547 w 649450"/>
                                            <a:gd name="connsiteY4" fmla="*/ 392906 h 831327"/>
                                            <a:gd name="connsiteX5" fmla="*/ 604560 w 649450"/>
                                            <a:gd name="connsiteY5" fmla="*/ 633413 h 831327"/>
                                            <a:gd name="connsiteX6" fmla="*/ 647422 w 649450"/>
                                            <a:gd name="connsiteY6" fmla="*/ 783431 h 831327"/>
                                            <a:gd name="connsiteX7" fmla="*/ 637897 w 649450"/>
                                            <a:gd name="connsiteY7" fmla="*/ 819150 h 831327"/>
                                            <a:gd name="connsiteX8" fmla="*/ 597416 w 649450"/>
                                            <a:gd name="connsiteY8" fmla="*/ 831056 h 831327"/>
                                            <a:gd name="connsiteX9" fmla="*/ 514072 w 649450"/>
                                            <a:gd name="connsiteY9" fmla="*/ 809625 h 831327"/>
                                            <a:gd name="connsiteX10" fmla="*/ 435491 w 649450"/>
                                            <a:gd name="connsiteY10" fmla="*/ 771525 h 831327"/>
                                            <a:gd name="connsiteX11" fmla="*/ 361672 w 649450"/>
                                            <a:gd name="connsiteY11" fmla="*/ 738188 h 831327"/>
                                            <a:gd name="connsiteX12" fmla="*/ 147360 w 649450"/>
                                            <a:gd name="connsiteY12" fmla="*/ 602456 h 831327"/>
                                            <a:gd name="connsiteX13" fmla="*/ 51112 w 649450"/>
                                            <a:gd name="connsiteY13" fmla="*/ 497571 h 831327"/>
                                            <a:gd name="connsiteX14" fmla="*/ 0 w 649450"/>
                                            <a:gd name="connsiteY14" fmla="*/ 270799 h 831327"/>
                                            <a:gd name="connsiteX0" fmla="*/ 36826 w 649450"/>
                                            <a:gd name="connsiteY0" fmla="*/ 0 h 831327"/>
                                            <a:gd name="connsiteX1" fmla="*/ 216416 w 649450"/>
                                            <a:gd name="connsiteY1" fmla="*/ 97465 h 831327"/>
                                            <a:gd name="connsiteX2" fmla="*/ 345226 w 649450"/>
                                            <a:gd name="connsiteY2" fmla="*/ 188618 h 831327"/>
                                            <a:gd name="connsiteX3" fmla="*/ 436432 w 649450"/>
                                            <a:gd name="connsiteY3" fmla="*/ 283037 h 831327"/>
                                            <a:gd name="connsiteX4" fmla="*/ 504547 w 649450"/>
                                            <a:gd name="connsiteY4" fmla="*/ 392906 h 831327"/>
                                            <a:gd name="connsiteX5" fmla="*/ 604560 w 649450"/>
                                            <a:gd name="connsiteY5" fmla="*/ 633413 h 831327"/>
                                            <a:gd name="connsiteX6" fmla="*/ 647422 w 649450"/>
                                            <a:gd name="connsiteY6" fmla="*/ 783431 h 831327"/>
                                            <a:gd name="connsiteX7" fmla="*/ 637897 w 649450"/>
                                            <a:gd name="connsiteY7" fmla="*/ 819150 h 831327"/>
                                            <a:gd name="connsiteX8" fmla="*/ 597416 w 649450"/>
                                            <a:gd name="connsiteY8" fmla="*/ 831056 h 831327"/>
                                            <a:gd name="connsiteX9" fmla="*/ 514072 w 649450"/>
                                            <a:gd name="connsiteY9" fmla="*/ 809625 h 831327"/>
                                            <a:gd name="connsiteX10" fmla="*/ 435491 w 649450"/>
                                            <a:gd name="connsiteY10" fmla="*/ 771525 h 831327"/>
                                            <a:gd name="connsiteX11" fmla="*/ 361672 w 649450"/>
                                            <a:gd name="connsiteY11" fmla="*/ 738188 h 831327"/>
                                            <a:gd name="connsiteX12" fmla="*/ 147360 w 649450"/>
                                            <a:gd name="connsiteY12" fmla="*/ 602456 h 831327"/>
                                            <a:gd name="connsiteX13" fmla="*/ 51112 w 649450"/>
                                            <a:gd name="connsiteY13" fmla="*/ 497571 h 831327"/>
                                            <a:gd name="connsiteX14" fmla="*/ 0 w 649450"/>
                                            <a:gd name="connsiteY14" fmla="*/ 270799 h 831327"/>
                                            <a:gd name="connsiteX0" fmla="*/ 36826 w 649450"/>
                                            <a:gd name="connsiteY0" fmla="*/ 0 h 831327"/>
                                            <a:gd name="connsiteX1" fmla="*/ 216416 w 649450"/>
                                            <a:gd name="connsiteY1" fmla="*/ 97465 h 831327"/>
                                            <a:gd name="connsiteX2" fmla="*/ 345226 w 649450"/>
                                            <a:gd name="connsiteY2" fmla="*/ 188618 h 831327"/>
                                            <a:gd name="connsiteX3" fmla="*/ 436432 w 649450"/>
                                            <a:gd name="connsiteY3" fmla="*/ 283037 h 831327"/>
                                            <a:gd name="connsiteX4" fmla="*/ 504547 w 649450"/>
                                            <a:gd name="connsiteY4" fmla="*/ 392906 h 831327"/>
                                            <a:gd name="connsiteX5" fmla="*/ 604560 w 649450"/>
                                            <a:gd name="connsiteY5" fmla="*/ 633413 h 831327"/>
                                            <a:gd name="connsiteX6" fmla="*/ 647422 w 649450"/>
                                            <a:gd name="connsiteY6" fmla="*/ 783431 h 831327"/>
                                            <a:gd name="connsiteX7" fmla="*/ 637897 w 649450"/>
                                            <a:gd name="connsiteY7" fmla="*/ 819150 h 831327"/>
                                            <a:gd name="connsiteX8" fmla="*/ 597416 w 649450"/>
                                            <a:gd name="connsiteY8" fmla="*/ 831056 h 831327"/>
                                            <a:gd name="connsiteX9" fmla="*/ 514072 w 649450"/>
                                            <a:gd name="connsiteY9" fmla="*/ 809625 h 831327"/>
                                            <a:gd name="connsiteX10" fmla="*/ 435491 w 649450"/>
                                            <a:gd name="connsiteY10" fmla="*/ 771525 h 831327"/>
                                            <a:gd name="connsiteX11" fmla="*/ 361672 w 649450"/>
                                            <a:gd name="connsiteY11" fmla="*/ 738188 h 831327"/>
                                            <a:gd name="connsiteX12" fmla="*/ 147360 w 649450"/>
                                            <a:gd name="connsiteY12" fmla="*/ 602456 h 831327"/>
                                            <a:gd name="connsiteX13" fmla="*/ 51112 w 649450"/>
                                            <a:gd name="connsiteY13" fmla="*/ 497571 h 831327"/>
                                            <a:gd name="connsiteX14" fmla="*/ 0 w 649450"/>
                                            <a:gd name="connsiteY14" fmla="*/ 270799 h 831327"/>
                                            <a:gd name="connsiteX0" fmla="*/ 36826 w 649450"/>
                                            <a:gd name="connsiteY0" fmla="*/ 0 h 831327"/>
                                            <a:gd name="connsiteX1" fmla="*/ 216416 w 649450"/>
                                            <a:gd name="connsiteY1" fmla="*/ 97465 h 831327"/>
                                            <a:gd name="connsiteX2" fmla="*/ 345226 w 649450"/>
                                            <a:gd name="connsiteY2" fmla="*/ 188618 h 831327"/>
                                            <a:gd name="connsiteX3" fmla="*/ 436432 w 649450"/>
                                            <a:gd name="connsiteY3" fmla="*/ 283037 h 831327"/>
                                            <a:gd name="connsiteX4" fmla="*/ 504547 w 649450"/>
                                            <a:gd name="connsiteY4" fmla="*/ 392906 h 831327"/>
                                            <a:gd name="connsiteX5" fmla="*/ 604560 w 649450"/>
                                            <a:gd name="connsiteY5" fmla="*/ 633413 h 831327"/>
                                            <a:gd name="connsiteX6" fmla="*/ 647422 w 649450"/>
                                            <a:gd name="connsiteY6" fmla="*/ 783431 h 831327"/>
                                            <a:gd name="connsiteX7" fmla="*/ 637897 w 649450"/>
                                            <a:gd name="connsiteY7" fmla="*/ 819150 h 831327"/>
                                            <a:gd name="connsiteX8" fmla="*/ 597416 w 649450"/>
                                            <a:gd name="connsiteY8" fmla="*/ 831056 h 831327"/>
                                            <a:gd name="connsiteX9" fmla="*/ 514072 w 649450"/>
                                            <a:gd name="connsiteY9" fmla="*/ 809625 h 831327"/>
                                            <a:gd name="connsiteX10" fmla="*/ 435491 w 649450"/>
                                            <a:gd name="connsiteY10" fmla="*/ 771525 h 831327"/>
                                            <a:gd name="connsiteX11" fmla="*/ 361672 w 649450"/>
                                            <a:gd name="connsiteY11" fmla="*/ 738188 h 831327"/>
                                            <a:gd name="connsiteX12" fmla="*/ 147360 w 649450"/>
                                            <a:gd name="connsiteY12" fmla="*/ 602456 h 831327"/>
                                            <a:gd name="connsiteX13" fmla="*/ 80352 w 649450"/>
                                            <a:gd name="connsiteY13" fmla="*/ 497571 h 831327"/>
                                            <a:gd name="connsiteX14" fmla="*/ 0 w 649450"/>
                                            <a:gd name="connsiteY14" fmla="*/ 270799 h 831327"/>
                                            <a:gd name="connsiteX0" fmla="*/ 36826 w 649450"/>
                                            <a:gd name="connsiteY0" fmla="*/ 0 h 831327"/>
                                            <a:gd name="connsiteX1" fmla="*/ 216416 w 649450"/>
                                            <a:gd name="connsiteY1" fmla="*/ 97465 h 831327"/>
                                            <a:gd name="connsiteX2" fmla="*/ 345226 w 649450"/>
                                            <a:gd name="connsiteY2" fmla="*/ 188618 h 831327"/>
                                            <a:gd name="connsiteX3" fmla="*/ 436432 w 649450"/>
                                            <a:gd name="connsiteY3" fmla="*/ 283037 h 831327"/>
                                            <a:gd name="connsiteX4" fmla="*/ 504547 w 649450"/>
                                            <a:gd name="connsiteY4" fmla="*/ 392906 h 831327"/>
                                            <a:gd name="connsiteX5" fmla="*/ 604560 w 649450"/>
                                            <a:gd name="connsiteY5" fmla="*/ 633413 h 831327"/>
                                            <a:gd name="connsiteX6" fmla="*/ 647422 w 649450"/>
                                            <a:gd name="connsiteY6" fmla="*/ 783431 h 831327"/>
                                            <a:gd name="connsiteX7" fmla="*/ 637897 w 649450"/>
                                            <a:gd name="connsiteY7" fmla="*/ 819150 h 831327"/>
                                            <a:gd name="connsiteX8" fmla="*/ 597416 w 649450"/>
                                            <a:gd name="connsiteY8" fmla="*/ 831056 h 831327"/>
                                            <a:gd name="connsiteX9" fmla="*/ 514072 w 649450"/>
                                            <a:gd name="connsiteY9" fmla="*/ 809625 h 831327"/>
                                            <a:gd name="connsiteX10" fmla="*/ 435491 w 649450"/>
                                            <a:gd name="connsiteY10" fmla="*/ 771525 h 831327"/>
                                            <a:gd name="connsiteX11" fmla="*/ 361672 w 649450"/>
                                            <a:gd name="connsiteY11" fmla="*/ 738188 h 831327"/>
                                            <a:gd name="connsiteX12" fmla="*/ 173942 w 649450"/>
                                            <a:gd name="connsiteY12" fmla="*/ 599798 h 831327"/>
                                            <a:gd name="connsiteX13" fmla="*/ 80352 w 649450"/>
                                            <a:gd name="connsiteY13" fmla="*/ 497571 h 831327"/>
                                            <a:gd name="connsiteX14" fmla="*/ 0 w 649450"/>
                                            <a:gd name="connsiteY14" fmla="*/ 270799 h 8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9450" h="831327">
                                              <a:moveTo>
                                                <a:pt x="36826" y="0"/>
                                              </a:moveTo>
                                              <a:cubicBezTo>
                                                <a:pt x="62821" y="26590"/>
                                                <a:pt x="165016" y="66029"/>
                                                <a:pt x="216416" y="97465"/>
                                              </a:cubicBezTo>
                                              <a:cubicBezTo>
                                                <a:pt x="267816" y="128901"/>
                                                <a:pt x="308557" y="157689"/>
                                                <a:pt x="345226" y="188618"/>
                                              </a:cubicBezTo>
                                              <a:cubicBezTo>
                                                <a:pt x="381895" y="219547"/>
                                                <a:pt x="409879" y="248989"/>
                                                <a:pt x="436432" y="283037"/>
                                              </a:cubicBezTo>
                                              <a:cubicBezTo>
                                                <a:pt x="462985" y="317085"/>
                                                <a:pt x="476526" y="334510"/>
                                                <a:pt x="504547" y="392906"/>
                                              </a:cubicBezTo>
                                              <a:cubicBezTo>
                                                <a:pt x="532568" y="451302"/>
                                                <a:pt x="580748" y="568326"/>
                                                <a:pt x="604560" y="633413"/>
                                              </a:cubicBezTo>
                                              <a:cubicBezTo>
                                                <a:pt x="628372" y="698500"/>
                                                <a:pt x="641866" y="752475"/>
                                                <a:pt x="647422" y="783431"/>
                                              </a:cubicBezTo>
                                              <a:cubicBezTo>
                                                <a:pt x="652978" y="814387"/>
                                                <a:pt x="646231" y="811212"/>
                                                <a:pt x="637897" y="819150"/>
                                              </a:cubicBezTo>
                                              <a:cubicBezTo>
                                                <a:pt x="629563" y="827088"/>
                                                <a:pt x="618053" y="832643"/>
                                                <a:pt x="597416" y="831056"/>
                                              </a:cubicBezTo>
                                              <a:cubicBezTo>
                                                <a:pt x="576779" y="829469"/>
                                                <a:pt x="541059" y="819547"/>
                                                <a:pt x="514072" y="809625"/>
                                              </a:cubicBezTo>
                                              <a:cubicBezTo>
                                                <a:pt x="487085" y="799703"/>
                                                <a:pt x="460891" y="783431"/>
                                                <a:pt x="435491" y="771525"/>
                                              </a:cubicBezTo>
                                              <a:cubicBezTo>
                                                <a:pt x="410091" y="759619"/>
                                                <a:pt x="405263" y="766809"/>
                                                <a:pt x="361672" y="738188"/>
                                              </a:cubicBezTo>
                                              <a:cubicBezTo>
                                                <a:pt x="318081" y="709567"/>
                                                <a:pt x="220829" y="639901"/>
                                                <a:pt x="173942" y="599798"/>
                                              </a:cubicBezTo>
                                              <a:cubicBezTo>
                                                <a:pt x="127055" y="559695"/>
                                                <a:pt x="124405" y="547974"/>
                                                <a:pt x="80352" y="497571"/>
                                              </a:cubicBezTo>
                                              <a:cubicBezTo>
                                                <a:pt x="36299" y="447168"/>
                                                <a:pt x="10175" y="369616"/>
                                                <a:pt x="0" y="270799"/>
                                              </a:cubicBezTo>
                                            </a:path>
                                          </a:pathLst>
                                        </a:cu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6" name="Forma libre 285"/>
                                        <p:cNvSpPr/>
                                        <p:nvPr/>
                                      </p:nvSpPr>
                                      <p:spPr>
                                        <a:xfrm>
                                          <a:off x="2187649" y="3035595"/>
                                          <a:ext cx="37214" cy="268472"/>
                                        </a:xfrm>
                                        <a:custGeom>
                                          <a:avLst/>
                                          <a:gdLst>
                                            <a:gd name="connsiteX0" fmla="*/ 37214 w 37214"/>
                                            <a:gd name="connsiteY0" fmla="*/ 0 h 268472"/>
                                            <a:gd name="connsiteX1" fmla="*/ 7974 w 37214"/>
                                            <a:gd name="connsiteY1" fmla="*/ 122275 h 268472"/>
                                            <a:gd name="connsiteX2" fmla="*/ 0 w 37214"/>
                                            <a:gd name="connsiteY2" fmla="*/ 268472 h 268472"/>
                                            <a:gd name="connsiteX3" fmla="*/ 0 w 37214"/>
                                            <a:gd name="connsiteY3" fmla="*/ 268472 h 268472"/>
                                          </a:gdLst>
                                          <a:ahLst/>
                                          <a:cxnLst>
                                            <a:cxn ang="0">
                                              <a:pos x="connsiteX0" y="connsiteY0"/>
                                            </a:cxn>
                                            <a:cxn ang="0">
                                              <a:pos x="connsiteX1" y="connsiteY1"/>
                                            </a:cxn>
                                            <a:cxn ang="0">
                                              <a:pos x="connsiteX2" y="connsiteY2"/>
                                            </a:cxn>
                                            <a:cxn ang="0">
                                              <a:pos x="connsiteX3" y="connsiteY3"/>
                                            </a:cxn>
                                          </a:cxnLst>
                                          <a:rect l="l" t="t" r="r" b="b"/>
                                          <a:pathLst>
                                            <a:path w="37214" h="268472">
                                              <a:moveTo>
                                                <a:pt x="37214" y="0"/>
                                              </a:moveTo>
                                              <a:cubicBezTo>
                                                <a:pt x="25695" y="38765"/>
                                                <a:pt x="14176" y="77530"/>
                                                <a:pt x="7974" y="122275"/>
                                              </a:cubicBezTo>
                                              <a:cubicBezTo>
                                                <a:pt x="1772" y="167020"/>
                                                <a:pt x="0" y="268472"/>
                                                <a:pt x="0" y="268472"/>
                                              </a:cubicBezTo>
                                              <a:lnTo>
                                                <a:pt x="0" y="268472"/>
                                              </a:lnTo>
                                            </a:path>
                                          </a:pathLst>
                                        </a:cu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68" name="Grupo 67"/>
                                    <p:cNvGrpSpPr/>
                                    <p:nvPr/>
                                  </p:nvGrpSpPr>
                                  <p:grpSpPr>
                                    <a:xfrm>
                                      <a:off x="131043" y="710038"/>
                                      <a:ext cx="5674390" cy="5441313"/>
                                      <a:chOff x="131043" y="710038"/>
                                      <a:chExt cx="5674390" cy="5441313"/>
                                    </a:xfrm>
                                  </p:grpSpPr>
                                  <p:grpSp>
                                    <p:nvGrpSpPr>
                                      <p:cNvPr id="69" name="Grupo 68"/>
                                      <p:cNvGrpSpPr/>
                                      <p:nvPr/>
                                    </p:nvGrpSpPr>
                                    <p:grpSpPr>
                                      <a:xfrm>
                                        <a:off x="1756961" y="2586709"/>
                                        <a:ext cx="2848887" cy="1789706"/>
                                        <a:chOff x="1756961" y="2586709"/>
                                        <a:chExt cx="2848887" cy="1789706"/>
                                      </a:xfrm>
                                    </p:grpSpPr>
                                    <p:sp>
                                      <p:nvSpPr>
                                        <p:cNvPr id="275" name="Forma libre 274"/>
                                        <p:cNvSpPr/>
                                        <p:nvPr/>
                                      </p:nvSpPr>
                                      <p:spPr>
                                        <a:xfrm>
                                          <a:off x="2386713" y="2740564"/>
                                          <a:ext cx="2057135" cy="948455"/>
                                        </a:xfrm>
                                        <a:custGeom>
                                          <a:avLst/>
                                          <a:gdLst>
                                            <a:gd name="connsiteX0" fmla="*/ 500959 w 2051254"/>
                                            <a:gd name="connsiteY0" fmla="*/ 98584 h 955417"/>
                                            <a:gd name="connsiteX1" fmla="*/ 424248 w 2051254"/>
                                            <a:gd name="connsiteY1" fmla="*/ 129269 h 955417"/>
                                            <a:gd name="connsiteX2" fmla="*/ 390495 w 2051254"/>
                                            <a:gd name="connsiteY2" fmla="*/ 169159 h 955417"/>
                                            <a:gd name="connsiteX3" fmla="*/ 402769 w 2051254"/>
                                            <a:gd name="connsiteY3" fmla="*/ 212117 h 955417"/>
                                            <a:gd name="connsiteX4" fmla="*/ 461069 w 2051254"/>
                                            <a:gd name="connsiteY4" fmla="*/ 252007 h 955417"/>
                                            <a:gd name="connsiteX5" fmla="*/ 537781 w 2051254"/>
                                            <a:gd name="connsiteY5" fmla="*/ 344061 h 955417"/>
                                            <a:gd name="connsiteX6" fmla="*/ 556192 w 2051254"/>
                                            <a:gd name="connsiteY6" fmla="*/ 451457 h 955417"/>
                                            <a:gd name="connsiteX7" fmla="*/ 543918 w 2051254"/>
                                            <a:gd name="connsiteY7" fmla="*/ 561921 h 955417"/>
                                            <a:gd name="connsiteX8" fmla="*/ 507096 w 2051254"/>
                                            <a:gd name="connsiteY8" fmla="*/ 632496 h 955417"/>
                                            <a:gd name="connsiteX9" fmla="*/ 381290 w 2051254"/>
                                            <a:gd name="connsiteY9" fmla="*/ 632496 h 955417"/>
                                            <a:gd name="connsiteX10" fmla="*/ 197182 w 2051254"/>
                                            <a:gd name="connsiteY10" fmla="*/ 607948 h 955417"/>
                                            <a:gd name="connsiteX11" fmla="*/ 13075 w 2051254"/>
                                            <a:gd name="connsiteY11" fmla="*/ 601811 h 955417"/>
                                            <a:gd name="connsiteX12" fmla="*/ 19212 w 2051254"/>
                                            <a:gd name="connsiteY12" fmla="*/ 641701 h 955417"/>
                                            <a:gd name="connsiteX13" fmla="*/ 52965 w 2051254"/>
                                            <a:gd name="connsiteY13" fmla="*/ 715344 h 955417"/>
                                            <a:gd name="connsiteX14" fmla="*/ 151155 w 2051254"/>
                                            <a:gd name="connsiteY14" fmla="*/ 770576 h 955417"/>
                                            <a:gd name="connsiteX15" fmla="*/ 326057 w 2051254"/>
                                            <a:gd name="connsiteY15" fmla="*/ 917862 h 955417"/>
                                            <a:gd name="connsiteX16" fmla="*/ 411974 w 2051254"/>
                                            <a:gd name="connsiteY16" fmla="*/ 954684 h 955417"/>
                                            <a:gd name="connsiteX17" fmla="*/ 528575 w 2051254"/>
                                            <a:gd name="connsiteY17" fmla="*/ 939341 h 955417"/>
                                            <a:gd name="connsiteX18" fmla="*/ 651314 w 2051254"/>
                                            <a:gd name="connsiteY18" fmla="*/ 902520 h 955417"/>
                                            <a:gd name="connsiteX19" fmla="*/ 826216 w 2051254"/>
                                            <a:gd name="connsiteY19" fmla="*/ 831945 h 955417"/>
                                            <a:gd name="connsiteX20" fmla="*/ 988844 w 2051254"/>
                                            <a:gd name="connsiteY20" fmla="*/ 801261 h 955417"/>
                                            <a:gd name="connsiteX21" fmla="*/ 1126924 w 2051254"/>
                                            <a:gd name="connsiteY21" fmla="*/ 807398 h 955417"/>
                                            <a:gd name="connsiteX22" fmla="*/ 1255800 w 2051254"/>
                                            <a:gd name="connsiteY22" fmla="*/ 841151 h 955417"/>
                                            <a:gd name="connsiteX23" fmla="*/ 1347853 w 2051254"/>
                                            <a:gd name="connsiteY23" fmla="*/ 871835 h 955417"/>
                                            <a:gd name="connsiteX24" fmla="*/ 1516618 w 2051254"/>
                                            <a:gd name="connsiteY24" fmla="*/ 890246 h 955417"/>
                                            <a:gd name="connsiteX25" fmla="*/ 1663904 w 2051254"/>
                                            <a:gd name="connsiteY25" fmla="*/ 890246 h 955417"/>
                                            <a:gd name="connsiteX26" fmla="*/ 1835738 w 2051254"/>
                                            <a:gd name="connsiteY26" fmla="*/ 736823 h 955417"/>
                                            <a:gd name="connsiteX27" fmla="*/ 1927792 w 2051254"/>
                                            <a:gd name="connsiteY27" fmla="*/ 595674 h 955417"/>
                                            <a:gd name="connsiteX28" fmla="*/ 2019845 w 2051254"/>
                                            <a:gd name="connsiteY28" fmla="*/ 463731 h 955417"/>
                                            <a:gd name="connsiteX29" fmla="*/ 2050530 w 2051254"/>
                                            <a:gd name="connsiteY29" fmla="*/ 350198 h 955417"/>
                                            <a:gd name="connsiteX30" fmla="*/ 2038256 w 2051254"/>
                                            <a:gd name="connsiteY30" fmla="*/ 285760 h 955417"/>
                                            <a:gd name="connsiteX31" fmla="*/ 2001435 w 2051254"/>
                                            <a:gd name="connsiteY31" fmla="*/ 236665 h 955417"/>
                                            <a:gd name="connsiteX32" fmla="*/ 1909381 w 2051254"/>
                                            <a:gd name="connsiteY32" fmla="*/ 147680 h 955417"/>
                                            <a:gd name="connsiteX33" fmla="*/ 1805053 w 2051254"/>
                                            <a:gd name="connsiteY33" fmla="*/ 77105 h 955417"/>
                                            <a:gd name="connsiteX34" fmla="*/ 1676178 w 2051254"/>
                                            <a:gd name="connsiteY34" fmla="*/ 31078 h 955417"/>
                                            <a:gd name="connsiteX35" fmla="*/ 1525824 w 2051254"/>
                                            <a:gd name="connsiteY35" fmla="*/ 12667 h 955417"/>
                                            <a:gd name="connsiteX36" fmla="*/ 1442975 w 2051254"/>
                                            <a:gd name="connsiteY36" fmla="*/ 6531 h 955417"/>
                                            <a:gd name="connsiteX37" fmla="*/ 1375469 w 2051254"/>
                                            <a:gd name="connsiteY37" fmla="*/ 9599 h 955417"/>
                                            <a:gd name="connsiteX38" fmla="*/ 1326374 w 2051254"/>
                                            <a:gd name="connsiteY38" fmla="*/ 28010 h 955417"/>
                                            <a:gd name="connsiteX39" fmla="*/ 1215910 w 2051254"/>
                                            <a:gd name="connsiteY39" fmla="*/ 49489 h 955417"/>
                                            <a:gd name="connsiteX40" fmla="*/ 1099308 w 2051254"/>
                                            <a:gd name="connsiteY40" fmla="*/ 34147 h 955417"/>
                                            <a:gd name="connsiteX41" fmla="*/ 1016460 w 2051254"/>
                                            <a:gd name="connsiteY41" fmla="*/ 3462 h 955417"/>
                                            <a:gd name="connsiteX42" fmla="*/ 878379 w 2051254"/>
                                            <a:gd name="connsiteY42" fmla="*/ 3462 h 955417"/>
                                            <a:gd name="connsiteX43" fmla="*/ 755641 w 2051254"/>
                                            <a:gd name="connsiteY43" fmla="*/ 28010 h 955417"/>
                                            <a:gd name="connsiteX44" fmla="*/ 663588 w 2051254"/>
                                            <a:gd name="connsiteY44" fmla="*/ 55626 h 955417"/>
                                            <a:gd name="connsiteX45" fmla="*/ 574602 w 2051254"/>
                                            <a:gd name="connsiteY45" fmla="*/ 80173 h 955417"/>
                                            <a:gd name="connsiteX46" fmla="*/ 500959 w 2051254"/>
                                            <a:gd name="connsiteY46" fmla="*/ 98584 h 955417"/>
                                            <a:gd name="connsiteX0" fmla="*/ 500959 w 2051254"/>
                                            <a:gd name="connsiteY0" fmla="*/ 98584 h 955417"/>
                                            <a:gd name="connsiteX1" fmla="*/ 424248 w 2051254"/>
                                            <a:gd name="connsiteY1" fmla="*/ 129269 h 955417"/>
                                            <a:gd name="connsiteX2" fmla="*/ 390495 w 2051254"/>
                                            <a:gd name="connsiteY2" fmla="*/ 169159 h 955417"/>
                                            <a:gd name="connsiteX3" fmla="*/ 402769 w 2051254"/>
                                            <a:gd name="connsiteY3" fmla="*/ 212117 h 955417"/>
                                            <a:gd name="connsiteX4" fmla="*/ 461069 w 2051254"/>
                                            <a:gd name="connsiteY4" fmla="*/ 252007 h 955417"/>
                                            <a:gd name="connsiteX5" fmla="*/ 537781 w 2051254"/>
                                            <a:gd name="connsiteY5" fmla="*/ 344061 h 955417"/>
                                            <a:gd name="connsiteX6" fmla="*/ 556192 w 2051254"/>
                                            <a:gd name="connsiteY6" fmla="*/ 451457 h 955417"/>
                                            <a:gd name="connsiteX7" fmla="*/ 543918 w 2051254"/>
                                            <a:gd name="connsiteY7" fmla="*/ 561921 h 955417"/>
                                            <a:gd name="connsiteX8" fmla="*/ 507096 w 2051254"/>
                                            <a:gd name="connsiteY8" fmla="*/ 632496 h 955417"/>
                                            <a:gd name="connsiteX9" fmla="*/ 381290 w 2051254"/>
                                            <a:gd name="connsiteY9" fmla="*/ 632496 h 955417"/>
                                            <a:gd name="connsiteX10" fmla="*/ 197182 w 2051254"/>
                                            <a:gd name="connsiteY10" fmla="*/ 607948 h 955417"/>
                                            <a:gd name="connsiteX11" fmla="*/ 13075 w 2051254"/>
                                            <a:gd name="connsiteY11" fmla="*/ 601811 h 955417"/>
                                            <a:gd name="connsiteX12" fmla="*/ 19212 w 2051254"/>
                                            <a:gd name="connsiteY12" fmla="*/ 641701 h 955417"/>
                                            <a:gd name="connsiteX13" fmla="*/ 52965 w 2051254"/>
                                            <a:gd name="connsiteY13" fmla="*/ 715344 h 955417"/>
                                            <a:gd name="connsiteX14" fmla="*/ 151155 w 2051254"/>
                                            <a:gd name="connsiteY14" fmla="*/ 770576 h 955417"/>
                                            <a:gd name="connsiteX15" fmla="*/ 224798 w 2051254"/>
                                            <a:gd name="connsiteY15" fmla="*/ 838082 h 955417"/>
                                            <a:gd name="connsiteX16" fmla="*/ 326057 w 2051254"/>
                                            <a:gd name="connsiteY16" fmla="*/ 917862 h 955417"/>
                                            <a:gd name="connsiteX17" fmla="*/ 411974 w 2051254"/>
                                            <a:gd name="connsiteY17" fmla="*/ 954684 h 955417"/>
                                            <a:gd name="connsiteX18" fmla="*/ 528575 w 2051254"/>
                                            <a:gd name="connsiteY18" fmla="*/ 939341 h 955417"/>
                                            <a:gd name="connsiteX19" fmla="*/ 651314 w 2051254"/>
                                            <a:gd name="connsiteY19" fmla="*/ 902520 h 955417"/>
                                            <a:gd name="connsiteX20" fmla="*/ 826216 w 2051254"/>
                                            <a:gd name="connsiteY20" fmla="*/ 831945 h 955417"/>
                                            <a:gd name="connsiteX21" fmla="*/ 988844 w 2051254"/>
                                            <a:gd name="connsiteY21" fmla="*/ 801261 h 955417"/>
                                            <a:gd name="connsiteX22" fmla="*/ 1126924 w 2051254"/>
                                            <a:gd name="connsiteY22" fmla="*/ 807398 h 955417"/>
                                            <a:gd name="connsiteX23" fmla="*/ 1255800 w 2051254"/>
                                            <a:gd name="connsiteY23" fmla="*/ 841151 h 955417"/>
                                            <a:gd name="connsiteX24" fmla="*/ 1347853 w 2051254"/>
                                            <a:gd name="connsiteY24" fmla="*/ 871835 h 955417"/>
                                            <a:gd name="connsiteX25" fmla="*/ 1516618 w 2051254"/>
                                            <a:gd name="connsiteY25" fmla="*/ 890246 h 955417"/>
                                            <a:gd name="connsiteX26" fmla="*/ 1663904 w 2051254"/>
                                            <a:gd name="connsiteY26" fmla="*/ 890246 h 955417"/>
                                            <a:gd name="connsiteX27" fmla="*/ 1835738 w 2051254"/>
                                            <a:gd name="connsiteY27" fmla="*/ 736823 h 955417"/>
                                            <a:gd name="connsiteX28" fmla="*/ 1927792 w 2051254"/>
                                            <a:gd name="connsiteY28" fmla="*/ 595674 h 955417"/>
                                            <a:gd name="connsiteX29" fmla="*/ 2019845 w 2051254"/>
                                            <a:gd name="connsiteY29" fmla="*/ 463731 h 955417"/>
                                            <a:gd name="connsiteX30" fmla="*/ 2050530 w 2051254"/>
                                            <a:gd name="connsiteY30" fmla="*/ 350198 h 955417"/>
                                            <a:gd name="connsiteX31" fmla="*/ 2038256 w 2051254"/>
                                            <a:gd name="connsiteY31" fmla="*/ 285760 h 955417"/>
                                            <a:gd name="connsiteX32" fmla="*/ 2001435 w 2051254"/>
                                            <a:gd name="connsiteY32" fmla="*/ 236665 h 955417"/>
                                            <a:gd name="connsiteX33" fmla="*/ 1909381 w 2051254"/>
                                            <a:gd name="connsiteY33" fmla="*/ 147680 h 955417"/>
                                            <a:gd name="connsiteX34" fmla="*/ 1805053 w 2051254"/>
                                            <a:gd name="connsiteY34" fmla="*/ 77105 h 955417"/>
                                            <a:gd name="connsiteX35" fmla="*/ 1676178 w 2051254"/>
                                            <a:gd name="connsiteY35" fmla="*/ 31078 h 955417"/>
                                            <a:gd name="connsiteX36" fmla="*/ 1525824 w 2051254"/>
                                            <a:gd name="connsiteY36" fmla="*/ 12667 h 955417"/>
                                            <a:gd name="connsiteX37" fmla="*/ 1442975 w 2051254"/>
                                            <a:gd name="connsiteY37" fmla="*/ 6531 h 955417"/>
                                            <a:gd name="connsiteX38" fmla="*/ 1375469 w 2051254"/>
                                            <a:gd name="connsiteY38" fmla="*/ 9599 h 955417"/>
                                            <a:gd name="connsiteX39" fmla="*/ 1326374 w 2051254"/>
                                            <a:gd name="connsiteY39" fmla="*/ 28010 h 955417"/>
                                            <a:gd name="connsiteX40" fmla="*/ 1215910 w 2051254"/>
                                            <a:gd name="connsiteY40" fmla="*/ 49489 h 955417"/>
                                            <a:gd name="connsiteX41" fmla="*/ 1099308 w 2051254"/>
                                            <a:gd name="connsiteY41" fmla="*/ 34147 h 955417"/>
                                            <a:gd name="connsiteX42" fmla="*/ 1016460 w 2051254"/>
                                            <a:gd name="connsiteY42" fmla="*/ 3462 h 955417"/>
                                            <a:gd name="connsiteX43" fmla="*/ 878379 w 2051254"/>
                                            <a:gd name="connsiteY43" fmla="*/ 3462 h 955417"/>
                                            <a:gd name="connsiteX44" fmla="*/ 755641 w 2051254"/>
                                            <a:gd name="connsiteY44" fmla="*/ 28010 h 955417"/>
                                            <a:gd name="connsiteX45" fmla="*/ 663588 w 2051254"/>
                                            <a:gd name="connsiteY45" fmla="*/ 55626 h 955417"/>
                                            <a:gd name="connsiteX46" fmla="*/ 574602 w 2051254"/>
                                            <a:gd name="connsiteY46" fmla="*/ 80173 h 955417"/>
                                            <a:gd name="connsiteX47" fmla="*/ 500959 w 2051254"/>
                                            <a:gd name="connsiteY47" fmla="*/ 98584 h 955417"/>
                                            <a:gd name="connsiteX0" fmla="*/ 500959 w 2051254"/>
                                            <a:gd name="connsiteY0" fmla="*/ 98584 h 955417"/>
                                            <a:gd name="connsiteX1" fmla="*/ 424248 w 2051254"/>
                                            <a:gd name="connsiteY1" fmla="*/ 129269 h 955417"/>
                                            <a:gd name="connsiteX2" fmla="*/ 390495 w 2051254"/>
                                            <a:gd name="connsiteY2" fmla="*/ 169159 h 955417"/>
                                            <a:gd name="connsiteX3" fmla="*/ 402769 w 2051254"/>
                                            <a:gd name="connsiteY3" fmla="*/ 212117 h 955417"/>
                                            <a:gd name="connsiteX4" fmla="*/ 461069 w 2051254"/>
                                            <a:gd name="connsiteY4" fmla="*/ 252007 h 955417"/>
                                            <a:gd name="connsiteX5" fmla="*/ 537781 w 2051254"/>
                                            <a:gd name="connsiteY5" fmla="*/ 344061 h 955417"/>
                                            <a:gd name="connsiteX6" fmla="*/ 556192 w 2051254"/>
                                            <a:gd name="connsiteY6" fmla="*/ 451457 h 955417"/>
                                            <a:gd name="connsiteX7" fmla="*/ 543918 w 2051254"/>
                                            <a:gd name="connsiteY7" fmla="*/ 561921 h 955417"/>
                                            <a:gd name="connsiteX8" fmla="*/ 507096 w 2051254"/>
                                            <a:gd name="connsiteY8" fmla="*/ 632496 h 955417"/>
                                            <a:gd name="connsiteX9" fmla="*/ 381290 w 2051254"/>
                                            <a:gd name="connsiteY9" fmla="*/ 632496 h 955417"/>
                                            <a:gd name="connsiteX10" fmla="*/ 197182 w 2051254"/>
                                            <a:gd name="connsiteY10" fmla="*/ 607948 h 955417"/>
                                            <a:gd name="connsiteX11" fmla="*/ 13075 w 2051254"/>
                                            <a:gd name="connsiteY11" fmla="*/ 601811 h 955417"/>
                                            <a:gd name="connsiteX12" fmla="*/ 19212 w 2051254"/>
                                            <a:gd name="connsiteY12" fmla="*/ 641701 h 955417"/>
                                            <a:gd name="connsiteX13" fmla="*/ 52965 w 2051254"/>
                                            <a:gd name="connsiteY13" fmla="*/ 715344 h 955417"/>
                                            <a:gd name="connsiteX14" fmla="*/ 151155 w 2051254"/>
                                            <a:gd name="connsiteY14" fmla="*/ 782850 h 955417"/>
                                            <a:gd name="connsiteX15" fmla="*/ 224798 w 2051254"/>
                                            <a:gd name="connsiteY15" fmla="*/ 838082 h 955417"/>
                                            <a:gd name="connsiteX16" fmla="*/ 326057 w 2051254"/>
                                            <a:gd name="connsiteY16" fmla="*/ 917862 h 955417"/>
                                            <a:gd name="connsiteX17" fmla="*/ 411974 w 2051254"/>
                                            <a:gd name="connsiteY17" fmla="*/ 954684 h 955417"/>
                                            <a:gd name="connsiteX18" fmla="*/ 528575 w 2051254"/>
                                            <a:gd name="connsiteY18" fmla="*/ 939341 h 955417"/>
                                            <a:gd name="connsiteX19" fmla="*/ 651314 w 2051254"/>
                                            <a:gd name="connsiteY19" fmla="*/ 902520 h 955417"/>
                                            <a:gd name="connsiteX20" fmla="*/ 826216 w 2051254"/>
                                            <a:gd name="connsiteY20" fmla="*/ 831945 h 955417"/>
                                            <a:gd name="connsiteX21" fmla="*/ 988844 w 2051254"/>
                                            <a:gd name="connsiteY21" fmla="*/ 801261 h 955417"/>
                                            <a:gd name="connsiteX22" fmla="*/ 1126924 w 2051254"/>
                                            <a:gd name="connsiteY22" fmla="*/ 807398 h 955417"/>
                                            <a:gd name="connsiteX23" fmla="*/ 1255800 w 2051254"/>
                                            <a:gd name="connsiteY23" fmla="*/ 841151 h 955417"/>
                                            <a:gd name="connsiteX24" fmla="*/ 1347853 w 2051254"/>
                                            <a:gd name="connsiteY24" fmla="*/ 871835 h 955417"/>
                                            <a:gd name="connsiteX25" fmla="*/ 1516618 w 2051254"/>
                                            <a:gd name="connsiteY25" fmla="*/ 890246 h 955417"/>
                                            <a:gd name="connsiteX26" fmla="*/ 1663904 w 2051254"/>
                                            <a:gd name="connsiteY26" fmla="*/ 890246 h 955417"/>
                                            <a:gd name="connsiteX27" fmla="*/ 1835738 w 2051254"/>
                                            <a:gd name="connsiteY27" fmla="*/ 736823 h 955417"/>
                                            <a:gd name="connsiteX28" fmla="*/ 1927792 w 2051254"/>
                                            <a:gd name="connsiteY28" fmla="*/ 595674 h 955417"/>
                                            <a:gd name="connsiteX29" fmla="*/ 2019845 w 2051254"/>
                                            <a:gd name="connsiteY29" fmla="*/ 463731 h 955417"/>
                                            <a:gd name="connsiteX30" fmla="*/ 2050530 w 2051254"/>
                                            <a:gd name="connsiteY30" fmla="*/ 350198 h 955417"/>
                                            <a:gd name="connsiteX31" fmla="*/ 2038256 w 2051254"/>
                                            <a:gd name="connsiteY31" fmla="*/ 285760 h 955417"/>
                                            <a:gd name="connsiteX32" fmla="*/ 2001435 w 2051254"/>
                                            <a:gd name="connsiteY32" fmla="*/ 236665 h 955417"/>
                                            <a:gd name="connsiteX33" fmla="*/ 1909381 w 2051254"/>
                                            <a:gd name="connsiteY33" fmla="*/ 147680 h 955417"/>
                                            <a:gd name="connsiteX34" fmla="*/ 1805053 w 2051254"/>
                                            <a:gd name="connsiteY34" fmla="*/ 77105 h 955417"/>
                                            <a:gd name="connsiteX35" fmla="*/ 1676178 w 2051254"/>
                                            <a:gd name="connsiteY35" fmla="*/ 31078 h 955417"/>
                                            <a:gd name="connsiteX36" fmla="*/ 1525824 w 2051254"/>
                                            <a:gd name="connsiteY36" fmla="*/ 12667 h 955417"/>
                                            <a:gd name="connsiteX37" fmla="*/ 1442975 w 2051254"/>
                                            <a:gd name="connsiteY37" fmla="*/ 6531 h 955417"/>
                                            <a:gd name="connsiteX38" fmla="*/ 1375469 w 2051254"/>
                                            <a:gd name="connsiteY38" fmla="*/ 9599 h 955417"/>
                                            <a:gd name="connsiteX39" fmla="*/ 1326374 w 2051254"/>
                                            <a:gd name="connsiteY39" fmla="*/ 28010 h 955417"/>
                                            <a:gd name="connsiteX40" fmla="*/ 1215910 w 2051254"/>
                                            <a:gd name="connsiteY40" fmla="*/ 49489 h 955417"/>
                                            <a:gd name="connsiteX41" fmla="*/ 1099308 w 2051254"/>
                                            <a:gd name="connsiteY41" fmla="*/ 34147 h 955417"/>
                                            <a:gd name="connsiteX42" fmla="*/ 1016460 w 2051254"/>
                                            <a:gd name="connsiteY42" fmla="*/ 3462 h 955417"/>
                                            <a:gd name="connsiteX43" fmla="*/ 878379 w 2051254"/>
                                            <a:gd name="connsiteY43" fmla="*/ 3462 h 955417"/>
                                            <a:gd name="connsiteX44" fmla="*/ 755641 w 2051254"/>
                                            <a:gd name="connsiteY44" fmla="*/ 28010 h 955417"/>
                                            <a:gd name="connsiteX45" fmla="*/ 663588 w 2051254"/>
                                            <a:gd name="connsiteY45" fmla="*/ 55626 h 955417"/>
                                            <a:gd name="connsiteX46" fmla="*/ 574602 w 2051254"/>
                                            <a:gd name="connsiteY46" fmla="*/ 80173 h 955417"/>
                                            <a:gd name="connsiteX47" fmla="*/ 500959 w 2051254"/>
                                            <a:gd name="connsiteY47" fmla="*/ 98584 h 955417"/>
                                            <a:gd name="connsiteX0" fmla="*/ 507180 w 2057475"/>
                                            <a:gd name="connsiteY0" fmla="*/ 98584 h 955417"/>
                                            <a:gd name="connsiteX1" fmla="*/ 430469 w 2057475"/>
                                            <a:gd name="connsiteY1" fmla="*/ 129269 h 955417"/>
                                            <a:gd name="connsiteX2" fmla="*/ 396716 w 2057475"/>
                                            <a:gd name="connsiteY2" fmla="*/ 169159 h 955417"/>
                                            <a:gd name="connsiteX3" fmla="*/ 408990 w 2057475"/>
                                            <a:gd name="connsiteY3" fmla="*/ 212117 h 955417"/>
                                            <a:gd name="connsiteX4" fmla="*/ 467290 w 2057475"/>
                                            <a:gd name="connsiteY4" fmla="*/ 252007 h 955417"/>
                                            <a:gd name="connsiteX5" fmla="*/ 544002 w 2057475"/>
                                            <a:gd name="connsiteY5" fmla="*/ 344061 h 955417"/>
                                            <a:gd name="connsiteX6" fmla="*/ 562413 w 2057475"/>
                                            <a:gd name="connsiteY6" fmla="*/ 451457 h 955417"/>
                                            <a:gd name="connsiteX7" fmla="*/ 550139 w 2057475"/>
                                            <a:gd name="connsiteY7" fmla="*/ 561921 h 955417"/>
                                            <a:gd name="connsiteX8" fmla="*/ 513317 w 2057475"/>
                                            <a:gd name="connsiteY8" fmla="*/ 632496 h 955417"/>
                                            <a:gd name="connsiteX9" fmla="*/ 387511 w 2057475"/>
                                            <a:gd name="connsiteY9" fmla="*/ 632496 h 955417"/>
                                            <a:gd name="connsiteX10" fmla="*/ 203403 w 2057475"/>
                                            <a:gd name="connsiteY10" fmla="*/ 607948 h 955417"/>
                                            <a:gd name="connsiteX11" fmla="*/ 19296 w 2057475"/>
                                            <a:gd name="connsiteY11" fmla="*/ 601811 h 955417"/>
                                            <a:gd name="connsiteX12" fmla="*/ 10091 w 2057475"/>
                                            <a:gd name="connsiteY12" fmla="*/ 657044 h 955417"/>
                                            <a:gd name="connsiteX13" fmla="*/ 59186 w 2057475"/>
                                            <a:gd name="connsiteY13" fmla="*/ 715344 h 955417"/>
                                            <a:gd name="connsiteX14" fmla="*/ 157376 w 2057475"/>
                                            <a:gd name="connsiteY14" fmla="*/ 782850 h 955417"/>
                                            <a:gd name="connsiteX15" fmla="*/ 231019 w 2057475"/>
                                            <a:gd name="connsiteY15" fmla="*/ 838082 h 955417"/>
                                            <a:gd name="connsiteX16" fmla="*/ 332278 w 2057475"/>
                                            <a:gd name="connsiteY16" fmla="*/ 917862 h 955417"/>
                                            <a:gd name="connsiteX17" fmla="*/ 418195 w 2057475"/>
                                            <a:gd name="connsiteY17" fmla="*/ 954684 h 955417"/>
                                            <a:gd name="connsiteX18" fmla="*/ 534796 w 2057475"/>
                                            <a:gd name="connsiteY18" fmla="*/ 939341 h 955417"/>
                                            <a:gd name="connsiteX19" fmla="*/ 657535 w 2057475"/>
                                            <a:gd name="connsiteY19" fmla="*/ 902520 h 955417"/>
                                            <a:gd name="connsiteX20" fmla="*/ 832437 w 2057475"/>
                                            <a:gd name="connsiteY20" fmla="*/ 831945 h 955417"/>
                                            <a:gd name="connsiteX21" fmla="*/ 995065 w 2057475"/>
                                            <a:gd name="connsiteY21" fmla="*/ 801261 h 955417"/>
                                            <a:gd name="connsiteX22" fmla="*/ 1133145 w 2057475"/>
                                            <a:gd name="connsiteY22" fmla="*/ 807398 h 955417"/>
                                            <a:gd name="connsiteX23" fmla="*/ 1262021 w 2057475"/>
                                            <a:gd name="connsiteY23" fmla="*/ 841151 h 955417"/>
                                            <a:gd name="connsiteX24" fmla="*/ 1354074 w 2057475"/>
                                            <a:gd name="connsiteY24" fmla="*/ 871835 h 955417"/>
                                            <a:gd name="connsiteX25" fmla="*/ 1522839 w 2057475"/>
                                            <a:gd name="connsiteY25" fmla="*/ 890246 h 955417"/>
                                            <a:gd name="connsiteX26" fmla="*/ 1670125 w 2057475"/>
                                            <a:gd name="connsiteY26" fmla="*/ 890246 h 955417"/>
                                            <a:gd name="connsiteX27" fmla="*/ 1841959 w 2057475"/>
                                            <a:gd name="connsiteY27" fmla="*/ 736823 h 955417"/>
                                            <a:gd name="connsiteX28" fmla="*/ 1934013 w 2057475"/>
                                            <a:gd name="connsiteY28" fmla="*/ 595674 h 955417"/>
                                            <a:gd name="connsiteX29" fmla="*/ 2026066 w 2057475"/>
                                            <a:gd name="connsiteY29" fmla="*/ 463731 h 955417"/>
                                            <a:gd name="connsiteX30" fmla="*/ 2056751 w 2057475"/>
                                            <a:gd name="connsiteY30" fmla="*/ 350198 h 955417"/>
                                            <a:gd name="connsiteX31" fmla="*/ 2044477 w 2057475"/>
                                            <a:gd name="connsiteY31" fmla="*/ 285760 h 955417"/>
                                            <a:gd name="connsiteX32" fmla="*/ 2007656 w 2057475"/>
                                            <a:gd name="connsiteY32" fmla="*/ 236665 h 955417"/>
                                            <a:gd name="connsiteX33" fmla="*/ 1915602 w 2057475"/>
                                            <a:gd name="connsiteY33" fmla="*/ 147680 h 955417"/>
                                            <a:gd name="connsiteX34" fmla="*/ 1811274 w 2057475"/>
                                            <a:gd name="connsiteY34" fmla="*/ 77105 h 955417"/>
                                            <a:gd name="connsiteX35" fmla="*/ 1682399 w 2057475"/>
                                            <a:gd name="connsiteY35" fmla="*/ 31078 h 955417"/>
                                            <a:gd name="connsiteX36" fmla="*/ 1532045 w 2057475"/>
                                            <a:gd name="connsiteY36" fmla="*/ 12667 h 955417"/>
                                            <a:gd name="connsiteX37" fmla="*/ 1449196 w 2057475"/>
                                            <a:gd name="connsiteY37" fmla="*/ 6531 h 955417"/>
                                            <a:gd name="connsiteX38" fmla="*/ 1381690 w 2057475"/>
                                            <a:gd name="connsiteY38" fmla="*/ 9599 h 955417"/>
                                            <a:gd name="connsiteX39" fmla="*/ 1332595 w 2057475"/>
                                            <a:gd name="connsiteY39" fmla="*/ 28010 h 955417"/>
                                            <a:gd name="connsiteX40" fmla="*/ 1222131 w 2057475"/>
                                            <a:gd name="connsiteY40" fmla="*/ 49489 h 955417"/>
                                            <a:gd name="connsiteX41" fmla="*/ 1105529 w 2057475"/>
                                            <a:gd name="connsiteY41" fmla="*/ 34147 h 955417"/>
                                            <a:gd name="connsiteX42" fmla="*/ 1022681 w 2057475"/>
                                            <a:gd name="connsiteY42" fmla="*/ 3462 h 955417"/>
                                            <a:gd name="connsiteX43" fmla="*/ 884600 w 2057475"/>
                                            <a:gd name="connsiteY43" fmla="*/ 3462 h 955417"/>
                                            <a:gd name="connsiteX44" fmla="*/ 761862 w 2057475"/>
                                            <a:gd name="connsiteY44" fmla="*/ 28010 h 955417"/>
                                            <a:gd name="connsiteX45" fmla="*/ 669809 w 2057475"/>
                                            <a:gd name="connsiteY45" fmla="*/ 55626 h 955417"/>
                                            <a:gd name="connsiteX46" fmla="*/ 580823 w 2057475"/>
                                            <a:gd name="connsiteY46" fmla="*/ 80173 h 955417"/>
                                            <a:gd name="connsiteX47" fmla="*/ 507180 w 2057475"/>
                                            <a:gd name="connsiteY47" fmla="*/ 98584 h 955417"/>
                                            <a:gd name="connsiteX0" fmla="*/ 507180 w 2057475"/>
                                            <a:gd name="connsiteY0" fmla="*/ 98584 h 955417"/>
                                            <a:gd name="connsiteX1" fmla="*/ 430469 w 2057475"/>
                                            <a:gd name="connsiteY1" fmla="*/ 129269 h 955417"/>
                                            <a:gd name="connsiteX2" fmla="*/ 396716 w 2057475"/>
                                            <a:gd name="connsiteY2" fmla="*/ 169159 h 955417"/>
                                            <a:gd name="connsiteX3" fmla="*/ 408990 w 2057475"/>
                                            <a:gd name="connsiteY3" fmla="*/ 212117 h 955417"/>
                                            <a:gd name="connsiteX4" fmla="*/ 467290 w 2057475"/>
                                            <a:gd name="connsiteY4" fmla="*/ 252007 h 955417"/>
                                            <a:gd name="connsiteX5" fmla="*/ 544002 w 2057475"/>
                                            <a:gd name="connsiteY5" fmla="*/ 344061 h 955417"/>
                                            <a:gd name="connsiteX6" fmla="*/ 562413 w 2057475"/>
                                            <a:gd name="connsiteY6" fmla="*/ 451457 h 955417"/>
                                            <a:gd name="connsiteX7" fmla="*/ 550139 w 2057475"/>
                                            <a:gd name="connsiteY7" fmla="*/ 561921 h 955417"/>
                                            <a:gd name="connsiteX8" fmla="*/ 513317 w 2057475"/>
                                            <a:gd name="connsiteY8" fmla="*/ 632496 h 955417"/>
                                            <a:gd name="connsiteX9" fmla="*/ 387511 w 2057475"/>
                                            <a:gd name="connsiteY9" fmla="*/ 632496 h 955417"/>
                                            <a:gd name="connsiteX10" fmla="*/ 203403 w 2057475"/>
                                            <a:gd name="connsiteY10" fmla="*/ 607948 h 955417"/>
                                            <a:gd name="connsiteX11" fmla="*/ 19296 w 2057475"/>
                                            <a:gd name="connsiteY11" fmla="*/ 601811 h 955417"/>
                                            <a:gd name="connsiteX12" fmla="*/ 10091 w 2057475"/>
                                            <a:gd name="connsiteY12" fmla="*/ 657044 h 955417"/>
                                            <a:gd name="connsiteX13" fmla="*/ 59186 w 2057475"/>
                                            <a:gd name="connsiteY13" fmla="*/ 715344 h 955417"/>
                                            <a:gd name="connsiteX14" fmla="*/ 157376 w 2057475"/>
                                            <a:gd name="connsiteY14" fmla="*/ 782850 h 955417"/>
                                            <a:gd name="connsiteX15" fmla="*/ 231019 w 2057475"/>
                                            <a:gd name="connsiteY15" fmla="*/ 838082 h 955417"/>
                                            <a:gd name="connsiteX16" fmla="*/ 332278 w 2057475"/>
                                            <a:gd name="connsiteY16" fmla="*/ 917862 h 955417"/>
                                            <a:gd name="connsiteX17" fmla="*/ 418195 w 2057475"/>
                                            <a:gd name="connsiteY17" fmla="*/ 954684 h 955417"/>
                                            <a:gd name="connsiteX18" fmla="*/ 534796 w 2057475"/>
                                            <a:gd name="connsiteY18" fmla="*/ 939341 h 955417"/>
                                            <a:gd name="connsiteX19" fmla="*/ 657535 w 2057475"/>
                                            <a:gd name="connsiteY19" fmla="*/ 902520 h 955417"/>
                                            <a:gd name="connsiteX20" fmla="*/ 832437 w 2057475"/>
                                            <a:gd name="connsiteY20" fmla="*/ 831945 h 955417"/>
                                            <a:gd name="connsiteX21" fmla="*/ 995065 w 2057475"/>
                                            <a:gd name="connsiteY21" fmla="*/ 801261 h 955417"/>
                                            <a:gd name="connsiteX22" fmla="*/ 1133145 w 2057475"/>
                                            <a:gd name="connsiteY22" fmla="*/ 807398 h 955417"/>
                                            <a:gd name="connsiteX23" fmla="*/ 1262021 w 2057475"/>
                                            <a:gd name="connsiteY23" fmla="*/ 841151 h 955417"/>
                                            <a:gd name="connsiteX24" fmla="*/ 1354074 w 2057475"/>
                                            <a:gd name="connsiteY24" fmla="*/ 871835 h 955417"/>
                                            <a:gd name="connsiteX25" fmla="*/ 1522839 w 2057475"/>
                                            <a:gd name="connsiteY25" fmla="*/ 890246 h 955417"/>
                                            <a:gd name="connsiteX26" fmla="*/ 1688536 w 2057475"/>
                                            <a:gd name="connsiteY26" fmla="*/ 838082 h 955417"/>
                                            <a:gd name="connsiteX27" fmla="*/ 1841959 w 2057475"/>
                                            <a:gd name="connsiteY27" fmla="*/ 736823 h 955417"/>
                                            <a:gd name="connsiteX28" fmla="*/ 1934013 w 2057475"/>
                                            <a:gd name="connsiteY28" fmla="*/ 595674 h 955417"/>
                                            <a:gd name="connsiteX29" fmla="*/ 2026066 w 2057475"/>
                                            <a:gd name="connsiteY29" fmla="*/ 463731 h 955417"/>
                                            <a:gd name="connsiteX30" fmla="*/ 2056751 w 2057475"/>
                                            <a:gd name="connsiteY30" fmla="*/ 350198 h 955417"/>
                                            <a:gd name="connsiteX31" fmla="*/ 2044477 w 2057475"/>
                                            <a:gd name="connsiteY31" fmla="*/ 285760 h 955417"/>
                                            <a:gd name="connsiteX32" fmla="*/ 2007656 w 2057475"/>
                                            <a:gd name="connsiteY32" fmla="*/ 236665 h 955417"/>
                                            <a:gd name="connsiteX33" fmla="*/ 1915602 w 2057475"/>
                                            <a:gd name="connsiteY33" fmla="*/ 147680 h 955417"/>
                                            <a:gd name="connsiteX34" fmla="*/ 1811274 w 2057475"/>
                                            <a:gd name="connsiteY34" fmla="*/ 77105 h 955417"/>
                                            <a:gd name="connsiteX35" fmla="*/ 1682399 w 2057475"/>
                                            <a:gd name="connsiteY35" fmla="*/ 31078 h 955417"/>
                                            <a:gd name="connsiteX36" fmla="*/ 1532045 w 2057475"/>
                                            <a:gd name="connsiteY36" fmla="*/ 12667 h 955417"/>
                                            <a:gd name="connsiteX37" fmla="*/ 1449196 w 2057475"/>
                                            <a:gd name="connsiteY37" fmla="*/ 6531 h 955417"/>
                                            <a:gd name="connsiteX38" fmla="*/ 1381690 w 2057475"/>
                                            <a:gd name="connsiteY38" fmla="*/ 9599 h 955417"/>
                                            <a:gd name="connsiteX39" fmla="*/ 1332595 w 2057475"/>
                                            <a:gd name="connsiteY39" fmla="*/ 28010 h 955417"/>
                                            <a:gd name="connsiteX40" fmla="*/ 1222131 w 2057475"/>
                                            <a:gd name="connsiteY40" fmla="*/ 49489 h 955417"/>
                                            <a:gd name="connsiteX41" fmla="*/ 1105529 w 2057475"/>
                                            <a:gd name="connsiteY41" fmla="*/ 34147 h 955417"/>
                                            <a:gd name="connsiteX42" fmla="*/ 1022681 w 2057475"/>
                                            <a:gd name="connsiteY42" fmla="*/ 3462 h 955417"/>
                                            <a:gd name="connsiteX43" fmla="*/ 884600 w 2057475"/>
                                            <a:gd name="connsiteY43" fmla="*/ 3462 h 955417"/>
                                            <a:gd name="connsiteX44" fmla="*/ 761862 w 2057475"/>
                                            <a:gd name="connsiteY44" fmla="*/ 28010 h 955417"/>
                                            <a:gd name="connsiteX45" fmla="*/ 669809 w 2057475"/>
                                            <a:gd name="connsiteY45" fmla="*/ 55626 h 955417"/>
                                            <a:gd name="connsiteX46" fmla="*/ 580823 w 2057475"/>
                                            <a:gd name="connsiteY46" fmla="*/ 80173 h 955417"/>
                                            <a:gd name="connsiteX47" fmla="*/ 507180 w 2057475"/>
                                            <a:gd name="connsiteY47" fmla="*/ 98584 h 955417"/>
                                            <a:gd name="connsiteX0" fmla="*/ 507180 w 2057475"/>
                                            <a:gd name="connsiteY0" fmla="*/ 98584 h 955417"/>
                                            <a:gd name="connsiteX1" fmla="*/ 430469 w 2057475"/>
                                            <a:gd name="connsiteY1" fmla="*/ 129269 h 955417"/>
                                            <a:gd name="connsiteX2" fmla="*/ 396716 w 2057475"/>
                                            <a:gd name="connsiteY2" fmla="*/ 169159 h 955417"/>
                                            <a:gd name="connsiteX3" fmla="*/ 408990 w 2057475"/>
                                            <a:gd name="connsiteY3" fmla="*/ 212117 h 955417"/>
                                            <a:gd name="connsiteX4" fmla="*/ 467290 w 2057475"/>
                                            <a:gd name="connsiteY4" fmla="*/ 252007 h 955417"/>
                                            <a:gd name="connsiteX5" fmla="*/ 544002 w 2057475"/>
                                            <a:gd name="connsiteY5" fmla="*/ 344061 h 955417"/>
                                            <a:gd name="connsiteX6" fmla="*/ 562413 w 2057475"/>
                                            <a:gd name="connsiteY6" fmla="*/ 451457 h 955417"/>
                                            <a:gd name="connsiteX7" fmla="*/ 550139 w 2057475"/>
                                            <a:gd name="connsiteY7" fmla="*/ 561921 h 955417"/>
                                            <a:gd name="connsiteX8" fmla="*/ 513317 w 2057475"/>
                                            <a:gd name="connsiteY8" fmla="*/ 632496 h 955417"/>
                                            <a:gd name="connsiteX9" fmla="*/ 384978 w 2057475"/>
                                            <a:gd name="connsiteY9" fmla="*/ 604634 h 955417"/>
                                            <a:gd name="connsiteX10" fmla="*/ 203403 w 2057475"/>
                                            <a:gd name="connsiteY10" fmla="*/ 607948 h 955417"/>
                                            <a:gd name="connsiteX11" fmla="*/ 19296 w 2057475"/>
                                            <a:gd name="connsiteY11" fmla="*/ 601811 h 955417"/>
                                            <a:gd name="connsiteX12" fmla="*/ 10091 w 2057475"/>
                                            <a:gd name="connsiteY12" fmla="*/ 657044 h 955417"/>
                                            <a:gd name="connsiteX13" fmla="*/ 59186 w 2057475"/>
                                            <a:gd name="connsiteY13" fmla="*/ 715344 h 955417"/>
                                            <a:gd name="connsiteX14" fmla="*/ 157376 w 2057475"/>
                                            <a:gd name="connsiteY14" fmla="*/ 782850 h 955417"/>
                                            <a:gd name="connsiteX15" fmla="*/ 231019 w 2057475"/>
                                            <a:gd name="connsiteY15" fmla="*/ 838082 h 955417"/>
                                            <a:gd name="connsiteX16" fmla="*/ 332278 w 2057475"/>
                                            <a:gd name="connsiteY16" fmla="*/ 917862 h 955417"/>
                                            <a:gd name="connsiteX17" fmla="*/ 418195 w 2057475"/>
                                            <a:gd name="connsiteY17" fmla="*/ 954684 h 955417"/>
                                            <a:gd name="connsiteX18" fmla="*/ 534796 w 2057475"/>
                                            <a:gd name="connsiteY18" fmla="*/ 939341 h 955417"/>
                                            <a:gd name="connsiteX19" fmla="*/ 657535 w 2057475"/>
                                            <a:gd name="connsiteY19" fmla="*/ 902520 h 955417"/>
                                            <a:gd name="connsiteX20" fmla="*/ 832437 w 2057475"/>
                                            <a:gd name="connsiteY20" fmla="*/ 831945 h 955417"/>
                                            <a:gd name="connsiteX21" fmla="*/ 995065 w 2057475"/>
                                            <a:gd name="connsiteY21" fmla="*/ 801261 h 955417"/>
                                            <a:gd name="connsiteX22" fmla="*/ 1133145 w 2057475"/>
                                            <a:gd name="connsiteY22" fmla="*/ 807398 h 955417"/>
                                            <a:gd name="connsiteX23" fmla="*/ 1262021 w 2057475"/>
                                            <a:gd name="connsiteY23" fmla="*/ 841151 h 955417"/>
                                            <a:gd name="connsiteX24" fmla="*/ 1354074 w 2057475"/>
                                            <a:gd name="connsiteY24" fmla="*/ 871835 h 955417"/>
                                            <a:gd name="connsiteX25" fmla="*/ 1522839 w 2057475"/>
                                            <a:gd name="connsiteY25" fmla="*/ 890246 h 955417"/>
                                            <a:gd name="connsiteX26" fmla="*/ 1688536 w 2057475"/>
                                            <a:gd name="connsiteY26" fmla="*/ 838082 h 955417"/>
                                            <a:gd name="connsiteX27" fmla="*/ 1841959 w 2057475"/>
                                            <a:gd name="connsiteY27" fmla="*/ 736823 h 955417"/>
                                            <a:gd name="connsiteX28" fmla="*/ 1934013 w 2057475"/>
                                            <a:gd name="connsiteY28" fmla="*/ 595674 h 955417"/>
                                            <a:gd name="connsiteX29" fmla="*/ 2026066 w 2057475"/>
                                            <a:gd name="connsiteY29" fmla="*/ 463731 h 955417"/>
                                            <a:gd name="connsiteX30" fmla="*/ 2056751 w 2057475"/>
                                            <a:gd name="connsiteY30" fmla="*/ 350198 h 955417"/>
                                            <a:gd name="connsiteX31" fmla="*/ 2044477 w 2057475"/>
                                            <a:gd name="connsiteY31" fmla="*/ 285760 h 955417"/>
                                            <a:gd name="connsiteX32" fmla="*/ 2007656 w 2057475"/>
                                            <a:gd name="connsiteY32" fmla="*/ 236665 h 955417"/>
                                            <a:gd name="connsiteX33" fmla="*/ 1915602 w 2057475"/>
                                            <a:gd name="connsiteY33" fmla="*/ 147680 h 955417"/>
                                            <a:gd name="connsiteX34" fmla="*/ 1811274 w 2057475"/>
                                            <a:gd name="connsiteY34" fmla="*/ 77105 h 955417"/>
                                            <a:gd name="connsiteX35" fmla="*/ 1682399 w 2057475"/>
                                            <a:gd name="connsiteY35" fmla="*/ 31078 h 955417"/>
                                            <a:gd name="connsiteX36" fmla="*/ 1532045 w 2057475"/>
                                            <a:gd name="connsiteY36" fmla="*/ 12667 h 955417"/>
                                            <a:gd name="connsiteX37" fmla="*/ 1449196 w 2057475"/>
                                            <a:gd name="connsiteY37" fmla="*/ 6531 h 955417"/>
                                            <a:gd name="connsiteX38" fmla="*/ 1381690 w 2057475"/>
                                            <a:gd name="connsiteY38" fmla="*/ 9599 h 955417"/>
                                            <a:gd name="connsiteX39" fmla="*/ 1332595 w 2057475"/>
                                            <a:gd name="connsiteY39" fmla="*/ 28010 h 955417"/>
                                            <a:gd name="connsiteX40" fmla="*/ 1222131 w 2057475"/>
                                            <a:gd name="connsiteY40" fmla="*/ 49489 h 955417"/>
                                            <a:gd name="connsiteX41" fmla="*/ 1105529 w 2057475"/>
                                            <a:gd name="connsiteY41" fmla="*/ 34147 h 955417"/>
                                            <a:gd name="connsiteX42" fmla="*/ 1022681 w 2057475"/>
                                            <a:gd name="connsiteY42" fmla="*/ 3462 h 955417"/>
                                            <a:gd name="connsiteX43" fmla="*/ 884600 w 2057475"/>
                                            <a:gd name="connsiteY43" fmla="*/ 3462 h 955417"/>
                                            <a:gd name="connsiteX44" fmla="*/ 761862 w 2057475"/>
                                            <a:gd name="connsiteY44" fmla="*/ 28010 h 955417"/>
                                            <a:gd name="connsiteX45" fmla="*/ 669809 w 2057475"/>
                                            <a:gd name="connsiteY45" fmla="*/ 55626 h 955417"/>
                                            <a:gd name="connsiteX46" fmla="*/ 580823 w 2057475"/>
                                            <a:gd name="connsiteY46" fmla="*/ 80173 h 955417"/>
                                            <a:gd name="connsiteX47" fmla="*/ 507180 w 2057475"/>
                                            <a:gd name="connsiteY47" fmla="*/ 98584 h 955417"/>
                                            <a:gd name="connsiteX0" fmla="*/ 507180 w 2057475"/>
                                            <a:gd name="connsiteY0" fmla="*/ 98584 h 955417"/>
                                            <a:gd name="connsiteX1" fmla="*/ 430469 w 2057475"/>
                                            <a:gd name="connsiteY1" fmla="*/ 129269 h 955417"/>
                                            <a:gd name="connsiteX2" fmla="*/ 396716 w 2057475"/>
                                            <a:gd name="connsiteY2" fmla="*/ 169159 h 955417"/>
                                            <a:gd name="connsiteX3" fmla="*/ 408990 w 2057475"/>
                                            <a:gd name="connsiteY3" fmla="*/ 212117 h 955417"/>
                                            <a:gd name="connsiteX4" fmla="*/ 467290 w 2057475"/>
                                            <a:gd name="connsiteY4" fmla="*/ 252007 h 955417"/>
                                            <a:gd name="connsiteX5" fmla="*/ 544002 w 2057475"/>
                                            <a:gd name="connsiteY5" fmla="*/ 344061 h 955417"/>
                                            <a:gd name="connsiteX6" fmla="*/ 562413 w 2057475"/>
                                            <a:gd name="connsiteY6" fmla="*/ 451457 h 955417"/>
                                            <a:gd name="connsiteX7" fmla="*/ 550139 w 2057475"/>
                                            <a:gd name="connsiteY7" fmla="*/ 561921 h 955417"/>
                                            <a:gd name="connsiteX8" fmla="*/ 500652 w 2057475"/>
                                            <a:gd name="connsiteY8" fmla="*/ 586903 h 955417"/>
                                            <a:gd name="connsiteX9" fmla="*/ 384978 w 2057475"/>
                                            <a:gd name="connsiteY9" fmla="*/ 604634 h 955417"/>
                                            <a:gd name="connsiteX10" fmla="*/ 203403 w 2057475"/>
                                            <a:gd name="connsiteY10" fmla="*/ 607948 h 955417"/>
                                            <a:gd name="connsiteX11" fmla="*/ 19296 w 2057475"/>
                                            <a:gd name="connsiteY11" fmla="*/ 601811 h 955417"/>
                                            <a:gd name="connsiteX12" fmla="*/ 10091 w 2057475"/>
                                            <a:gd name="connsiteY12" fmla="*/ 657044 h 955417"/>
                                            <a:gd name="connsiteX13" fmla="*/ 59186 w 2057475"/>
                                            <a:gd name="connsiteY13" fmla="*/ 715344 h 955417"/>
                                            <a:gd name="connsiteX14" fmla="*/ 157376 w 2057475"/>
                                            <a:gd name="connsiteY14" fmla="*/ 782850 h 955417"/>
                                            <a:gd name="connsiteX15" fmla="*/ 231019 w 2057475"/>
                                            <a:gd name="connsiteY15" fmla="*/ 838082 h 955417"/>
                                            <a:gd name="connsiteX16" fmla="*/ 332278 w 2057475"/>
                                            <a:gd name="connsiteY16" fmla="*/ 917862 h 955417"/>
                                            <a:gd name="connsiteX17" fmla="*/ 418195 w 2057475"/>
                                            <a:gd name="connsiteY17" fmla="*/ 954684 h 955417"/>
                                            <a:gd name="connsiteX18" fmla="*/ 534796 w 2057475"/>
                                            <a:gd name="connsiteY18" fmla="*/ 939341 h 955417"/>
                                            <a:gd name="connsiteX19" fmla="*/ 657535 w 2057475"/>
                                            <a:gd name="connsiteY19" fmla="*/ 902520 h 955417"/>
                                            <a:gd name="connsiteX20" fmla="*/ 832437 w 2057475"/>
                                            <a:gd name="connsiteY20" fmla="*/ 831945 h 955417"/>
                                            <a:gd name="connsiteX21" fmla="*/ 995065 w 2057475"/>
                                            <a:gd name="connsiteY21" fmla="*/ 801261 h 955417"/>
                                            <a:gd name="connsiteX22" fmla="*/ 1133145 w 2057475"/>
                                            <a:gd name="connsiteY22" fmla="*/ 807398 h 955417"/>
                                            <a:gd name="connsiteX23" fmla="*/ 1262021 w 2057475"/>
                                            <a:gd name="connsiteY23" fmla="*/ 841151 h 955417"/>
                                            <a:gd name="connsiteX24" fmla="*/ 1354074 w 2057475"/>
                                            <a:gd name="connsiteY24" fmla="*/ 871835 h 955417"/>
                                            <a:gd name="connsiteX25" fmla="*/ 1522839 w 2057475"/>
                                            <a:gd name="connsiteY25" fmla="*/ 890246 h 955417"/>
                                            <a:gd name="connsiteX26" fmla="*/ 1688536 w 2057475"/>
                                            <a:gd name="connsiteY26" fmla="*/ 838082 h 955417"/>
                                            <a:gd name="connsiteX27" fmla="*/ 1841959 w 2057475"/>
                                            <a:gd name="connsiteY27" fmla="*/ 736823 h 955417"/>
                                            <a:gd name="connsiteX28" fmla="*/ 1934013 w 2057475"/>
                                            <a:gd name="connsiteY28" fmla="*/ 595674 h 955417"/>
                                            <a:gd name="connsiteX29" fmla="*/ 2026066 w 2057475"/>
                                            <a:gd name="connsiteY29" fmla="*/ 463731 h 955417"/>
                                            <a:gd name="connsiteX30" fmla="*/ 2056751 w 2057475"/>
                                            <a:gd name="connsiteY30" fmla="*/ 350198 h 955417"/>
                                            <a:gd name="connsiteX31" fmla="*/ 2044477 w 2057475"/>
                                            <a:gd name="connsiteY31" fmla="*/ 285760 h 955417"/>
                                            <a:gd name="connsiteX32" fmla="*/ 2007656 w 2057475"/>
                                            <a:gd name="connsiteY32" fmla="*/ 236665 h 955417"/>
                                            <a:gd name="connsiteX33" fmla="*/ 1915602 w 2057475"/>
                                            <a:gd name="connsiteY33" fmla="*/ 147680 h 955417"/>
                                            <a:gd name="connsiteX34" fmla="*/ 1811274 w 2057475"/>
                                            <a:gd name="connsiteY34" fmla="*/ 77105 h 955417"/>
                                            <a:gd name="connsiteX35" fmla="*/ 1682399 w 2057475"/>
                                            <a:gd name="connsiteY35" fmla="*/ 31078 h 955417"/>
                                            <a:gd name="connsiteX36" fmla="*/ 1532045 w 2057475"/>
                                            <a:gd name="connsiteY36" fmla="*/ 12667 h 955417"/>
                                            <a:gd name="connsiteX37" fmla="*/ 1449196 w 2057475"/>
                                            <a:gd name="connsiteY37" fmla="*/ 6531 h 955417"/>
                                            <a:gd name="connsiteX38" fmla="*/ 1381690 w 2057475"/>
                                            <a:gd name="connsiteY38" fmla="*/ 9599 h 955417"/>
                                            <a:gd name="connsiteX39" fmla="*/ 1332595 w 2057475"/>
                                            <a:gd name="connsiteY39" fmla="*/ 28010 h 955417"/>
                                            <a:gd name="connsiteX40" fmla="*/ 1222131 w 2057475"/>
                                            <a:gd name="connsiteY40" fmla="*/ 49489 h 955417"/>
                                            <a:gd name="connsiteX41" fmla="*/ 1105529 w 2057475"/>
                                            <a:gd name="connsiteY41" fmla="*/ 34147 h 955417"/>
                                            <a:gd name="connsiteX42" fmla="*/ 1022681 w 2057475"/>
                                            <a:gd name="connsiteY42" fmla="*/ 3462 h 955417"/>
                                            <a:gd name="connsiteX43" fmla="*/ 884600 w 2057475"/>
                                            <a:gd name="connsiteY43" fmla="*/ 3462 h 955417"/>
                                            <a:gd name="connsiteX44" fmla="*/ 761862 w 2057475"/>
                                            <a:gd name="connsiteY44" fmla="*/ 28010 h 955417"/>
                                            <a:gd name="connsiteX45" fmla="*/ 669809 w 2057475"/>
                                            <a:gd name="connsiteY45" fmla="*/ 55626 h 955417"/>
                                            <a:gd name="connsiteX46" fmla="*/ 580823 w 2057475"/>
                                            <a:gd name="connsiteY46" fmla="*/ 80173 h 955417"/>
                                            <a:gd name="connsiteX47" fmla="*/ 507180 w 2057475"/>
                                            <a:gd name="connsiteY47" fmla="*/ 98584 h 955417"/>
                                            <a:gd name="connsiteX0" fmla="*/ 507180 w 2057475"/>
                                            <a:gd name="connsiteY0" fmla="*/ 98584 h 955417"/>
                                            <a:gd name="connsiteX1" fmla="*/ 430469 w 2057475"/>
                                            <a:gd name="connsiteY1" fmla="*/ 129269 h 955417"/>
                                            <a:gd name="connsiteX2" fmla="*/ 396716 w 2057475"/>
                                            <a:gd name="connsiteY2" fmla="*/ 169159 h 955417"/>
                                            <a:gd name="connsiteX3" fmla="*/ 408990 w 2057475"/>
                                            <a:gd name="connsiteY3" fmla="*/ 212117 h 955417"/>
                                            <a:gd name="connsiteX4" fmla="*/ 467290 w 2057475"/>
                                            <a:gd name="connsiteY4" fmla="*/ 252007 h 955417"/>
                                            <a:gd name="connsiteX5" fmla="*/ 544002 w 2057475"/>
                                            <a:gd name="connsiteY5" fmla="*/ 344061 h 955417"/>
                                            <a:gd name="connsiteX6" fmla="*/ 562413 w 2057475"/>
                                            <a:gd name="connsiteY6" fmla="*/ 451457 h 955417"/>
                                            <a:gd name="connsiteX7" fmla="*/ 575469 w 2057475"/>
                                            <a:gd name="connsiteY7" fmla="*/ 544190 h 955417"/>
                                            <a:gd name="connsiteX8" fmla="*/ 500652 w 2057475"/>
                                            <a:gd name="connsiteY8" fmla="*/ 586903 h 955417"/>
                                            <a:gd name="connsiteX9" fmla="*/ 384978 w 2057475"/>
                                            <a:gd name="connsiteY9" fmla="*/ 604634 h 955417"/>
                                            <a:gd name="connsiteX10" fmla="*/ 203403 w 2057475"/>
                                            <a:gd name="connsiteY10" fmla="*/ 607948 h 955417"/>
                                            <a:gd name="connsiteX11" fmla="*/ 19296 w 2057475"/>
                                            <a:gd name="connsiteY11" fmla="*/ 601811 h 955417"/>
                                            <a:gd name="connsiteX12" fmla="*/ 10091 w 2057475"/>
                                            <a:gd name="connsiteY12" fmla="*/ 657044 h 955417"/>
                                            <a:gd name="connsiteX13" fmla="*/ 59186 w 2057475"/>
                                            <a:gd name="connsiteY13" fmla="*/ 715344 h 955417"/>
                                            <a:gd name="connsiteX14" fmla="*/ 157376 w 2057475"/>
                                            <a:gd name="connsiteY14" fmla="*/ 782850 h 955417"/>
                                            <a:gd name="connsiteX15" fmla="*/ 231019 w 2057475"/>
                                            <a:gd name="connsiteY15" fmla="*/ 838082 h 955417"/>
                                            <a:gd name="connsiteX16" fmla="*/ 332278 w 2057475"/>
                                            <a:gd name="connsiteY16" fmla="*/ 917862 h 955417"/>
                                            <a:gd name="connsiteX17" fmla="*/ 418195 w 2057475"/>
                                            <a:gd name="connsiteY17" fmla="*/ 954684 h 955417"/>
                                            <a:gd name="connsiteX18" fmla="*/ 534796 w 2057475"/>
                                            <a:gd name="connsiteY18" fmla="*/ 939341 h 955417"/>
                                            <a:gd name="connsiteX19" fmla="*/ 657535 w 2057475"/>
                                            <a:gd name="connsiteY19" fmla="*/ 902520 h 955417"/>
                                            <a:gd name="connsiteX20" fmla="*/ 832437 w 2057475"/>
                                            <a:gd name="connsiteY20" fmla="*/ 831945 h 955417"/>
                                            <a:gd name="connsiteX21" fmla="*/ 995065 w 2057475"/>
                                            <a:gd name="connsiteY21" fmla="*/ 801261 h 955417"/>
                                            <a:gd name="connsiteX22" fmla="*/ 1133145 w 2057475"/>
                                            <a:gd name="connsiteY22" fmla="*/ 807398 h 955417"/>
                                            <a:gd name="connsiteX23" fmla="*/ 1262021 w 2057475"/>
                                            <a:gd name="connsiteY23" fmla="*/ 841151 h 955417"/>
                                            <a:gd name="connsiteX24" fmla="*/ 1354074 w 2057475"/>
                                            <a:gd name="connsiteY24" fmla="*/ 871835 h 955417"/>
                                            <a:gd name="connsiteX25" fmla="*/ 1522839 w 2057475"/>
                                            <a:gd name="connsiteY25" fmla="*/ 890246 h 955417"/>
                                            <a:gd name="connsiteX26" fmla="*/ 1688536 w 2057475"/>
                                            <a:gd name="connsiteY26" fmla="*/ 838082 h 955417"/>
                                            <a:gd name="connsiteX27" fmla="*/ 1841959 w 2057475"/>
                                            <a:gd name="connsiteY27" fmla="*/ 736823 h 955417"/>
                                            <a:gd name="connsiteX28" fmla="*/ 1934013 w 2057475"/>
                                            <a:gd name="connsiteY28" fmla="*/ 595674 h 955417"/>
                                            <a:gd name="connsiteX29" fmla="*/ 2026066 w 2057475"/>
                                            <a:gd name="connsiteY29" fmla="*/ 463731 h 955417"/>
                                            <a:gd name="connsiteX30" fmla="*/ 2056751 w 2057475"/>
                                            <a:gd name="connsiteY30" fmla="*/ 350198 h 955417"/>
                                            <a:gd name="connsiteX31" fmla="*/ 2044477 w 2057475"/>
                                            <a:gd name="connsiteY31" fmla="*/ 285760 h 955417"/>
                                            <a:gd name="connsiteX32" fmla="*/ 2007656 w 2057475"/>
                                            <a:gd name="connsiteY32" fmla="*/ 236665 h 955417"/>
                                            <a:gd name="connsiteX33" fmla="*/ 1915602 w 2057475"/>
                                            <a:gd name="connsiteY33" fmla="*/ 147680 h 955417"/>
                                            <a:gd name="connsiteX34" fmla="*/ 1811274 w 2057475"/>
                                            <a:gd name="connsiteY34" fmla="*/ 77105 h 955417"/>
                                            <a:gd name="connsiteX35" fmla="*/ 1682399 w 2057475"/>
                                            <a:gd name="connsiteY35" fmla="*/ 31078 h 955417"/>
                                            <a:gd name="connsiteX36" fmla="*/ 1532045 w 2057475"/>
                                            <a:gd name="connsiteY36" fmla="*/ 12667 h 955417"/>
                                            <a:gd name="connsiteX37" fmla="*/ 1449196 w 2057475"/>
                                            <a:gd name="connsiteY37" fmla="*/ 6531 h 955417"/>
                                            <a:gd name="connsiteX38" fmla="*/ 1381690 w 2057475"/>
                                            <a:gd name="connsiteY38" fmla="*/ 9599 h 955417"/>
                                            <a:gd name="connsiteX39" fmla="*/ 1332595 w 2057475"/>
                                            <a:gd name="connsiteY39" fmla="*/ 28010 h 955417"/>
                                            <a:gd name="connsiteX40" fmla="*/ 1222131 w 2057475"/>
                                            <a:gd name="connsiteY40" fmla="*/ 49489 h 955417"/>
                                            <a:gd name="connsiteX41" fmla="*/ 1105529 w 2057475"/>
                                            <a:gd name="connsiteY41" fmla="*/ 34147 h 955417"/>
                                            <a:gd name="connsiteX42" fmla="*/ 1022681 w 2057475"/>
                                            <a:gd name="connsiteY42" fmla="*/ 3462 h 955417"/>
                                            <a:gd name="connsiteX43" fmla="*/ 884600 w 2057475"/>
                                            <a:gd name="connsiteY43" fmla="*/ 3462 h 955417"/>
                                            <a:gd name="connsiteX44" fmla="*/ 761862 w 2057475"/>
                                            <a:gd name="connsiteY44" fmla="*/ 28010 h 955417"/>
                                            <a:gd name="connsiteX45" fmla="*/ 669809 w 2057475"/>
                                            <a:gd name="connsiteY45" fmla="*/ 55626 h 955417"/>
                                            <a:gd name="connsiteX46" fmla="*/ 580823 w 2057475"/>
                                            <a:gd name="connsiteY46" fmla="*/ 80173 h 955417"/>
                                            <a:gd name="connsiteX47" fmla="*/ 507180 w 2057475"/>
                                            <a:gd name="connsiteY47" fmla="*/ 98584 h 955417"/>
                                            <a:gd name="connsiteX0" fmla="*/ 507180 w 2057475"/>
                                            <a:gd name="connsiteY0" fmla="*/ 98584 h 955417"/>
                                            <a:gd name="connsiteX1" fmla="*/ 430469 w 2057475"/>
                                            <a:gd name="connsiteY1" fmla="*/ 129269 h 955417"/>
                                            <a:gd name="connsiteX2" fmla="*/ 396716 w 2057475"/>
                                            <a:gd name="connsiteY2" fmla="*/ 169159 h 955417"/>
                                            <a:gd name="connsiteX3" fmla="*/ 408990 w 2057475"/>
                                            <a:gd name="connsiteY3" fmla="*/ 212117 h 955417"/>
                                            <a:gd name="connsiteX4" fmla="*/ 467290 w 2057475"/>
                                            <a:gd name="connsiteY4" fmla="*/ 252007 h 955417"/>
                                            <a:gd name="connsiteX5" fmla="*/ 544002 w 2057475"/>
                                            <a:gd name="connsiteY5" fmla="*/ 344061 h 955417"/>
                                            <a:gd name="connsiteX6" fmla="*/ 577611 w 2057475"/>
                                            <a:gd name="connsiteY6" fmla="*/ 448924 h 955417"/>
                                            <a:gd name="connsiteX7" fmla="*/ 575469 w 2057475"/>
                                            <a:gd name="connsiteY7" fmla="*/ 544190 h 955417"/>
                                            <a:gd name="connsiteX8" fmla="*/ 500652 w 2057475"/>
                                            <a:gd name="connsiteY8" fmla="*/ 586903 h 955417"/>
                                            <a:gd name="connsiteX9" fmla="*/ 384978 w 2057475"/>
                                            <a:gd name="connsiteY9" fmla="*/ 604634 h 955417"/>
                                            <a:gd name="connsiteX10" fmla="*/ 203403 w 2057475"/>
                                            <a:gd name="connsiteY10" fmla="*/ 607948 h 955417"/>
                                            <a:gd name="connsiteX11" fmla="*/ 19296 w 2057475"/>
                                            <a:gd name="connsiteY11" fmla="*/ 601811 h 955417"/>
                                            <a:gd name="connsiteX12" fmla="*/ 10091 w 2057475"/>
                                            <a:gd name="connsiteY12" fmla="*/ 657044 h 955417"/>
                                            <a:gd name="connsiteX13" fmla="*/ 59186 w 2057475"/>
                                            <a:gd name="connsiteY13" fmla="*/ 715344 h 955417"/>
                                            <a:gd name="connsiteX14" fmla="*/ 157376 w 2057475"/>
                                            <a:gd name="connsiteY14" fmla="*/ 782850 h 955417"/>
                                            <a:gd name="connsiteX15" fmla="*/ 231019 w 2057475"/>
                                            <a:gd name="connsiteY15" fmla="*/ 838082 h 955417"/>
                                            <a:gd name="connsiteX16" fmla="*/ 332278 w 2057475"/>
                                            <a:gd name="connsiteY16" fmla="*/ 917862 h 955417"/>
                                            <a:gd name="connsiteX17" fmla="*/ 418195 w 2057475"/>
                                            <a:gd name="connsiteY17" fmla="*/ 954684 h 955417"/>
                                            <a:gd name="connsiteX18" fmla="*/ 534796 w 2057475"/>
                                            <a:gd name="connsiteY18" fmla="*/ 939341 h 955417"/>
                                            <a:gd name="connsiteX19" fmla="*/ 657535 w 2057475"/>
                                            <a:gd name="connsiteY19" fmla="*/ 902520 h 955417"/>
                                            <a:gd name="connsiteX20" fmla="*/ 832437 w 2057475"/>
                                            <a:gd name="connsiteY20" fmla="*/ 831945 h 955417"/>
                                            <a:gd name="connsiteX21" fmla="*/ 995065 w 2057475"/>
                                            <a:gd name="connsiteY21" fmla="*/ 801261 h 955417"/>
                                            <a:gd name="connsiteX22" fmla="*/ 1133145 w 2057475"/>
                                            <a:gd name="connsiteY22" fmla="*/ 807398 h 955417"/>
                                            <a:gd name="connsiteX23" fmla="*/ 1262021 w 2057475"/>
                                            <a:gd name="connsiteY23" fmla="*/ 841151 h 955417"/>
                                            <a:gd name="connsiteX24" fmla="*/ 1354074 w 2057475"/>
                                            <a:gd name="connsiteY24" fmla="*/ 871835 h 955417"/>
                                            <a:gd name="connsiteX25" fmla="*/ 1522839 w 2057475"/>
                                            <a:gd name="connsiteY25" fmla="*/ 890246 h 955417"/>
                                            <a:gd name="connsiteX26" fmla="*/ 1688536 w 2057475"/>
                                            <a:gd name="connsiteY26" fmla="*/ 838082 h 955417"/>
                                            <a:gd name="connsiteX27" fmla="*/ 1841959 w 2057475"/>
                                            <a:gd name="connsiteY27" fmla="*/ 736823 h 955417"/>
                                            <a:gd name="connsiteX28" fmla="*/ 1934013 w 2057475"/>
                                            <a:gd name="connsiteY28" fmla="*/ 595674 h 955417"/>
                                            <a:gd name="connsiteX29" fmla="*/ 2026066 w 2057475"/>
                                            <a:gd name="connsiteY29" fmla="*/ 463731 h 955417"/>
                                            <a:gd name="connsiteX30" fmla="*/ 2056751 w 2057475"/>
                                            <a:gd name="connsiteY30" fmla="*/ 350198 h 955417"/>
                                            <a:gd name="connsiteX31" fmla="*/ 2044477 w 2057475"/>
                                            <a:gd name="connsiteY31" fmla="*/ 285760 h 955417"/>
                                            <a:gd name="connsiteX32" fmla="*/ 2007656 w 2057475"/>
                                            <a:gd name="connsiteY32" fmla="*/ 236665 h 955417"/>
                                            <a:gd name="connsiteX33" fmla="*/ 1915602 w 2057475"/>
                                            <a:gd name="connsiteY33" fmla="*/ 147680 h 955417"/>
                                            <a:gd name="connsiteX34" fmla="*/ 1811274 w 2057475"/>
                                            <a:gd name="connsiteY34" fmla="*/ 77105 h 955417"/>
                                            <a:gd name="connsiteX35" fmla="*/ 1682399 w 2057475"/>
                                            <a:gd name="connsiteY35" fmla="*/ 31078 h 955417"/>
                                            <a:gd name="connsiteX36" fmla="*/ 1532045 w 2057475"/>
                                            <a:gd name="connsiteY36" fmla="*/ 12667 h 955417"/>
                                            <a:gd name="connsiteX37" fmla="*/ 1449196 w 2057475"/>
                                            <a:gd name="connsiteY37" fmla="*/ 6531 h 955417"/>
                                            <a:gd name="connsiteX38" fmla="*/ 1381690 w 2057475"/>
                                            <a:gd name="connsiteY38" fmla="*/ 9599 h 955417"/>
                                            <a:gd name="connsiteX39" fmla="*/ 1332595 w 2057475"/>
                                            <a:gd name="connsiteY39" fmla="*/ 28010 h 955417"/>
                                            <a:gd name="connsiteX40" fmla="*/ 1222131 w 2057475"/>
                                            <a:gd name="connsiteY40" fmla="*/ 49489 h 955417"/>
                                            <a:gd name="connsiteX41" fmla="*/ 1105529 w 2057475"/>
                                            <a:gd name="connsiteY41" fmla="*/ 34147 h 955417"/>
                                            <a:gd name="connsiteX42" fmla="*/ 1022681 w 2057475"/>
                                            <a:gd name="connsiteY42" fmla="*/ 3462 h 955417"/>
                                            <a:gd name="connsiteX43" fmla="*/ 884600 w 2057475"/>
                                            <a:gd name="connsiteY43" fmla="*/ 3462 h 955417"/>
                                            <a:gd name="connsiteX44" fmla="*/ 761862 w 2057475"/>
                                            <a:gd name="connsiteY44" fmla="*/ 28010 h 955417"/>
                                            <a:gd name="connsiteX45" fmla="*/ 669809 w 2057475"/>
                                            <a:gd name="connsiteY45" fmla="*/ 55626 h 955417"/>
                                            <a:gd name="connsiteX46" fmla="*/ 580823 w 2057475"/>
                                            <a:gd name="connsiteY46" fmla="*/ 80173 h 955417"/>
                                            <a:gd name="connsiteX47" fmla="*/ 507180 w 2057475"/>
                                            <a:gd name="connsiteY47" fmla="*/ 98584 h 955417"/>
                                            <a:gd name="connsiteX0" fmla="*/ 507010 w 2057305"/>
                                            <a:gd name="connsiteY0" fmla="*/ 98584 h 955417"/>
                                            <a:gd name="connsiteX1" fmla="*/ 430299 w 2057305"/>
                                            <a:gd name="connsiteY1" fmla="*/ 129269 h 955417"/>
                                            <a:gd name="connsiteX2" fmla="*/ 396546 w 2057305"/>
                                            <a:gd name="connsiteY2" fmla="*/ 169159 h 955417"/>
                                            <a:gd name="connsiteX3" fmla="*/ 408820 w 2057305"/>
                                            <a:gd name="connsiteY3" fmla="*/ 212117 h 955417"/>
                                            <a:gd name="connsiteX4" fmla="*/ 467120 w 2057305"/>
                                            <a:gd name="connsiteY4" fmla="*/ 252007 h 955417"/>
                                            <a:gd name="connsiteX5" fmla="*/ 543832 w 2057305"/>
                                            <a:gd name="connsiteY5" fmla="*/ 344061 h 955417"/>
                                            <a:gd name="connsiteX6" fmla="*/ 577441 w 2057305"/>
                                            <a:gd name="connsiteY6" fmla="*/ 448924 h 955417"/>
                                            <a:gd name="connsiteX7" fmla="*/ 575299 w 2057305"/>
                                            <a:gd name="connsiteY7" fmla="*/ 544190 h 955417"/>
                                            <a:gd name="connsiteX8" fmla="*/ 500482 w 2057305"/>
                                            <a:gd name="connsiteY8" fmla="*/ 586903 h 955417"/>
                                            <a:gd name="connsiteX9" fmla="*/ 384808 w 2057305"/>
                                            <a:gd name="connsiteY9" fmla="*/ 604634 h 955417"/>
                                            <a:gd name="connsiteX10" fmla="*/ 200700 w 2057305"/>
                                            <a:gd name="connsiteY10" fmla="*/ 602883 h 955417"/>
                                            <a:gd name="connsiteX11" fmla="*/ 19126 w 2057305"/>
                                            <a:gd name="connsiteY11" fmla="*/ 601811 h 955417"/>
                                            <a:gd name="connsiteX12" fmla="*/ 9921 w 2057305"/>
                                            <a:gd name="connsiteY12" fmla="*/ 657044 h 955417"/>
                                            <a:gd name="connsiteX13" fmla="*/ 59016 w 2057305"/>
                                            <a:gd name="connsiteY13" fmla="*/ 715344 h 955417"/>
                                            <a:gd name="connsiteX14" fmla="*/ 157206 w 2057305"/>
                                            <a:gd name="connsiteY14" fmla="*/ 782850 h 955417"/>
                                            <a:gd name="connsiteX15" fmla="*/ 230849 w 2057305"/>
                                            <a:gd name="connsiteY15" fmla="*/ 838082 h 955417"/>
                                            <a:gd name="connsiteX16" fmla="*/ 332108 w 2057305"/>
                                            <a:gd name="connsiteY16" fmla="*/ 917862 h 955417"/>
                                            <a:gd name="connsiteX17" fmla="*/ 418025 w 2057305"/>
                                            <a:gd name="connsiteY17" fmla="*/ 954684 h 955417"/>
                                            <a:gd name="connsiteX18" fmla="*/ 534626 w 2057305"/>
                                            <a:gd name="connsiteY18" fmla="*/ 939341 h 955417"/>
                                            <a:gd name="connsiteX19" fmla="*/ 657365 w 2057305"/>
                                            <a:gd name="connsiteY19" fmla="*/ 902520 h 955417"/>
                                            <a:gd name="connsiteX20" fmla="*/ 832267 w 2057305"/>
                                            <a:gd name="connsiteY20" fmla="*/ 831945 h 955417"/>
                                            <a:gd name="connsiteX21" fmla="*/ 994895 w 2057305"/>
                                            <a:gd name="connsiteY21" fmla="*/ 801261 h 955417"/>
                                            <a:gd name="connsiteX22" fmla="*/ 1132975 w 2057305"/>
                                            <a:gd name="connsiteY22" fmla="*/ 807398 h 955417"/>
                                            <a:gd name="connsiteX23" fmla="*/ 1261851 w 2057305"/>
                                            <a:gd name="connsiteY23" fmla="*/ 841151 h 955417"/>
                                            <a:gd name="connsiteX24" fmla="*/ 1353904 w 2057305"/>
                                            <a:gd name="connsiteY24" fmla="*/ 871835 h 955417"/>
                                            <a:gd name="connsiteX25" fmla="*/ 1522669 w 2057305"/>
                                            <a:gd name="connsiteY25" fmla="*/ 890246 h 955417"/>
                                            <a:gd name="connsiteX26" fmla="*/ 1688366 w 2057305"/>
                                            <a:gd name="connsiteY26" fmla="*/ 838082 h 955417"/>
                                            <a:gd name="connsiteX27" fmla="*/ 1841789 w 2057305"/>
                                            <a:gd name="connsiteY27" fmla="*/ 736823 h 955417"/>
                                            <a:gd name="connsiteX28" fmla="*/ 1933843 w 2057305"/>
                                            <a:gd name="connsiteY28" fmla="*/ 595674 h 955417"/>
                                            <a:gd name="connsiteX29" fmla="*/ 2025896 w 2057305"/>
                                            <a:gd name="connsiteY29" fmla="*/ 463731 h 955417"/>
                                            <a:gd name="connsiteX30" fmla="*/ 2056581 w 2057305"/>
                                            <a:gd name="connsiteY30" fmla="*/ 350198 h 955417"/>
                                            <a:gd name="connsiteX31" fmla="*/ 2044307 w 2057305"/>
                                            <a:gd name="connsiteY31" fmla="*/ 285760 h 955417"/>
                                            <a:gd name="connsiteX32" fmla="*/ 2007486 w 2057305"/>
                                            <a:gd name="connsiteY32" fmla="*/ 236665 h 955417"/>
                                            <a:gd name="connsiteX33" fmla="*/ 1915432 w 2057305"/>
                                            <a:gd name="connsiteY33" fmla="*/ 147680 h 955417"/>
                                            <a:gd name="connsiteX34" fmla="*/ 1811104 w 2057305"/>
                                            <a:gd name="connsiteY34" fmla="*/ 77105 h 955417"/>
                                            <a:gd name="connsiteX35" fmla="*/ 1682229 w 2057305"/>
                                            <a:gd name="connsiteY35" fmla="*/ 31078 h 955417"/>
                                            <a:gd name="connsiteX36" fmla="*/ 1531875 w 2057305"/>
                                            <a:gd name="connsiteY36" fmla="*/ 12667 h 955417"/>
                                            <a:gd name="connsiteX37" fmla="*/ 1449026 w 2057305"/>
                                            <a:gd name="connsiteY37" fmla="*/ 6531 h 955417"/>
                                            <a:gd name="connsiteX38" fmla="*/ 1381520 w 2057305"/>
                                            <a:gd name="connsiteY38" fmla="*/ 9599 h 955417"/>
                                            <a:gd name="connsiteX39" fmla="*/ 1332425 w 2057305"/>
                                            <a:gd name="connsiteY39" fmla="*/ 28010 h 955417"/>
                                            <a:gd name="connsiteX40" fmla="*/ 1221961 w 2057305"/>
                                            <a:gd name="connsiteY40" fmla="*/ 49489 h 955417"/>
                                            <a:gd name="connsiteX41" fmla="*/ 1105359 w 2057305"/>
                                            <a:gd name="connsiteY41" fmla="*/ 34147 h 955417"/>
                                            <a:gd name="connsiteX42" fmla="*/ 1022511 w 2057305"/>
                                            <a:gd name="connsiteY42" fmla="*/ 3462 h 955417"/>
                                            <a:gd name="connsiteX43" fmla="*/ 884430 w 2057305"/>
                                            <a:gd name="connsiteY43" fmla="*/ 3462 h 955417"/>
                                            <a:gd name="connsiteX44" fmla="*/ 761692 w 2057305"/>
                                            <a:gd name="connsiteY44" fmla="*/ 28010 h 955417"/>
                                            <a:gd name="connsiteX45" fmla="*/ 669639 w 2057305"/>
                                            <a:gd name="connsiteY45" fmla="*/ 55626 h 955417"/>
                                            <a:gd name="connsiteX46" fmla="*/ 580653 w 2057305"/>
                                            <a:gd name="connsiteY46" fmla="*/ 80173 h 955417"/>
                                            <a:gd name="connsiteX47" fmla="*/ 507010 w 2057305"/>
                                            <a:gd name="connsiteY47" fmla="*/ 98584 h 955417"/>
                                            <a:gd name="connsiteX0" fmla="*/ 506840 w 2057135"/>
                                            <a:gd name="connsiteY0" fmla="*/ 98584 h 955417"/>
                                            <a:gd name="connsiteX1" fmla="*/ 430129 w 2057135"/>
                                            <a:gd name="connsiteY1" fmla="*/ 129269 h 955417"/>
                                            <a:gd name="connsiteX2" fmla="*/ 396376 w 2057135"/>
                                            <a:gd name="connsiteY2" fmla="*/ 169159 h 955417"/>
                                            <a:gd name="connsiteX3" fmla="*/ 408650 w 2057135"/>
                                            <a:gd name="connsiteY3" fmla="*/ 212117 h 955417"/>
                                            <a:gd name="connsiteX4" fmla="*/ 466950 w 2057135"/>
                                            <a:gd name="connsiteY4" fmla="*/ 252007 h 955417"/>
                                            <a:gd name="connsiteX5" fmla="*/ 543662 w 2057135"/>
                                            <a:gd name="connsiteY5" fmla="*/ 344061 h 955417"/>
                                            <a:gd name="connsiteX6" fmla="*/ 577271 w 2057135"/>
                                            <a:gd name="connsiteY6" fmla="*/ 448924 h 955417"/>
                                            <a:gd name="connsiteX7" fmla="*/ 575129 w 2057135"/>
                                            <a:gd name="connsiteY7" fmla="*/ 544190 h 955417"/>
                                            <a:gd name="connsiteX8" fmla="*/ 500312 w 2057135"/>
                                            <a:gd name="connsiteY8" fmla="*/ 586903 h 955417"/>
                                            <a:gd name="connsiteX9" fmla="*/ 384638 w 2057135"/>
                                            <a:gd name="connsiteY9" fmla="*/ 604634 h 955417"/>
                                            <a:gd name="connsiteX10" fmla="*/ 197997 w 2057135"/>
                                            <a:gd name="connsiteY10" fmla="*/ 615547 h 955417"/>
                                            <a:gd name="connsiteX11" fmla="*/ 18956 w 2057135"/>
                                            <a:gd name="connsiteY11" fmla="*/ 601811 h 955417"/>
                                            <a:gd name="connsiteX12" fmla="*/ 9751 w 2057135"/>
                                            <a:gd name="connsiteY12" fmla="*/ 657044 h 955417"/>
                                            <a:gd name="connsiteX13" fmla="*/ 58846 w 2057135"/>
                                            <a:gd name="connsiteY13" fmla="*/ 715344 h 955417"/>
                                            <a:gd name="connsiteX14" fmla="*/ 157036 w 2057135"/>
                                            <a:gd name="connsiteY14" fmla="*/ 782850 h 955417"/>
                                            <a:gd name="connsiteX15" fmla="*/ 230679 w 2057135"/>
                                            <a:gd name="connsiteY15" fmla="*/ 838082 h 955417"/>
                                            <a:gd name="connsiteX16" fmla="*/ 331938 w 2057135"/>
                                            <a:gd name="connsiteY16" fmla="*/ 917862 h 955417"/>
                                            <a:gd name="connsiteX17" fmla="*/ 417855 w 2057135"/>
                                            <a:gd name="connsiteY17" fmla="*/ 954684 h 955417"/>
                                            <a:gd name="connsiteX18" fmla="*/ 534456 w 2057135"/>
                                            <a:gd name="connsiteY18" fmla="*/ 939341 h 955417"/>
                                            <a:gd name="connsiteX19" fmla="*/ 657195 w 2057135"/>
                                            <a:gd name="connsiteY19" fmla="*/ 902520 h 955417"/>
                                            <a:gd name="connsiteX20" fmla="*/ 832097 w 2057135"/>
                                            <a:gd name="connsiteY20" fmla="*/ 831945 h 955417"/>
                                            <a:gd name="connsiteX21" fmla="*/ 994725 w 2057135"/>
                                            <a:gd name="connsiteY21" fmla="*/ 801261 h 955417"/>
                                            <a:gd name="connsiteX22" fmla="*/ 1132805 w 2057135"/>
                                            <a:gd name="connsiteY22" fmla="*/ 807398 h 955417"/>
                                            <a:gd name="connsiteX23" fmla="*/ 1261681 w 2057135"/>
                                            <a:gd name="connsiteY23" fmla="*/ 841151 h 955417"/>
                                            <a:gd name="connsiteX24" fmla="*/ 1353734 w 2057135"/>
                                            <a:gd name="connsiteY24" fmla="*/ 871835 h 955417"/>
                                            <a:gd name="connsiteX25" fmla="*/ 1522499 w 2057135"/>
                                            <a:gd name="connsiteY25" fmla="*/ 890246 h 955417"/>
                                            <a:gd name="connsiteX26" fmla="*/ 1688196 w 2057135"/>
                                            <a:gd name="connsiteY26" fmla="*/ 838082 h 955417"/>
                                            <a:gd name="connsiteX27" fmla="*/ 1841619 w 2057135"/>
                                            <a:gd name="connsiteY27" fmla="*/ 736823 h 955417"/>
                                            <a:gd name="connsiteX28" fmla="*/ 1933673 w 2057135"/>
                                            <a:gd name="connsiteY28" fmla="*/ 595674 h 955417"/>
                                            <a:gd name="connsiteX29" fmla="*/ 2025726 w 2057135"/>
                                            <a:gd name="connsiteY29" fmla="*/ 463731 h 955417"/>
                                            <a:gd name="connsiteX30" fmla="*/ 2056411 w 2057135"/>
                                            <a:gd name="connsiteY30" fmla="*/ 350198 h 955417"/>
                                            <a:gd name="connsiteX31" fmla="*/ 2044137 w 2057135"/>
                                            <a:gd name="connsiteY31" fmla="*/ 285760 h 955417"/>
                                            <a:gd name="connsiteX32" fmla="*/ 2007316 w 2057135"/>
                                            <a:gd name="connsiteY32" fmla="*/ 236665 h 955417"/>
                                            <a:gd name="connsiteX33" fmla="*/ 1915262 w 2057135"/>
                                            <a:gd name="connsiteY33" fmla="*/ 147680 h 955417"/>
                                            <a:gd name="connsiteX34" fmla="*/ 1810934 w 2057135"/>
                                            <a:gd name="connsiteY34" fmla="*/ 77105 h 955417"/>
                                            <a:gd name="connsiteX35" fmla="*/ 1682059 w 2057135"/>
                                            <a:gd name="connsiteY35" fmla="*/ 31078 h 955417"/>
                                            <a:gd name="connsiteX36" fmla="*/ 1531705 w 2057135"/>
                                            <a:gd name="connsiteY36" fmla="*/ 12667 h 955417"/>
                                            <a:gd name="connsiteX37" fmla="*/ 1448856 w 2057135"/>
                                            <a:gd name="connsiteY37" fmla="*/ 6531 h 955417"/>
                                            <a:gd name="connsiteX38" fmla="*/ 1381350 w 2057135"/>
                                            <a:gd name="connsiteY38" fmla="*/ 9599 h 955417"/>
                                            <a:gd name="connsiteX39" fmla="*/ 1332255 w 2057135"/>
                                            <a:gd name="connsiteY39" fmla="*/ 28010 h 955417"/>
                                            <a:gd name="connsiteX40" fmla="*/ 1221791 w 2057135"/>
                                            <a:gd name="connsiteY40" fmla="*/ 49489 h 955417"/>
                                            <a:gd name="connsiteX41" fmla="*/ 1105189 w 2057135"/>
                                            <a:gd name="connsiteY41" fmla="*/ 34147 h 955417"/>
                                            <a:gd name="connsiteX42" fmla="*/ 1022341 w 2057135"/>
                                            <a:gd name="connsiteY42" fmla="*/ 3462 h 955417"/>
                                            <a:gd name="connsiteX43" fmla="*/ 884260 w 2057135"/>
                                            <a:gd name="connsiteY43" fmla="*/ 3462 h 955417"/>
                                            <a:gd name="connsiteX44" fmla="*/ 761522 w 2057135"/>
                                            <a:gd name="connsiteY44" fmla="*/ 28010 h 955417"/>
                                            <a:gd name="connsiteX45" fmla="*/ 669469 w 2057135"/>
                                            <a:gd name="connsiteY45" fmla="*/ 55626 h 955417"/>
                                            <a:gd name="connsiteX46" fmla="*/ 580483 w 2057135"/>
                                            <a:gd name="connsiteY46" fmla="*/ 80173 h 955417"/>
                                            <a:gd name="connsiteX47" fmla="*/ 506840 w 2057135"/>
                                            <a:gd name="connsiteY47" fmla="*/ 98584 h 955417"/>
                                            <a:gd name="connsiteX0" fmla="*/ 506840 w 2057135"/>
                                            <a:gd name="connsiteY0" fmla="*/ 98584 h 955417"/>
                                            <a:gd name="connsiteX1" fmla="*/ 430129 w 2057135"/>
                                            <a:gd name="connsiteY1" fmla="*/ 129269 h 955417"/>
                                            <a:gd name="connsiteX2" fmla="*/ 396376 w 2057135"/>
                                            <a:gd name="connsiteY2" fmla="*/ 169159 h 955417"/>
                                            <a:gd name="connsiteX3" fmla="*/ 408650 w 2057135"/>
                                            <a:gd name="connsiteY3" fmla="*/ 212117 h 955417"/>
                                            <a:gd name="connsiteX4" fmla="*/ 466950 w 2057135"/>
                                            <a:gd name="connsiteY4" fmla="*/ 252007 h 955417"/>
                                            <a:gd name="connsiteX5" fmla="*/ 543662 w 2057135"/>
                                            <a:gd name="connsiteY5" fmla="*/ 344061 h 955417"/>
                                            <a:gd name="connsiteX6" fmla="*/ 577271 w 2057135"/>
                                            <a:gd name="connsiteY6" fmla="*/ 448924 h 955417"/>
                                            <a:gd name="connsiteX7" fmla="*/ 575129 w 2057135"/>
                                            <a:gd name="connsiteY7" fmla="*/ 544190 h 955417"/>
                                            <a:gd name="connsiteX8" fmla="*/ 500312 w 2057135"/>
                                            <a:gd name="connsiteY8" fmla="*/ 586903 h 955417"/>
                                            <a:gd name="connsiteX9" fmla="*/ 384638 w 2057135"/>
                                            <a:gd name="connsiteY9" fmla="*/ 604634 h 955417"/>
                                            <a:gd name="connsiteX10" fmla="*/ 197997 w 2057135"/>
                                            <a:gd name="connsiteY10" fmla="*/ 615547 h 955417"/>
                                            <a:gd name="connsiteX11" fmla="*/ 18956 w 2057135"/>
                                            <a:gd name="connsiteY11" fmla="*/ 601811 h 955417"/>
                                            <a:gd name="connsiteX12" fmla="*/ 9751 w 2057135"/>
                                            <a:gd name="connsiteY12" fmla="*/ 657044 h 955417"/>
                                            <a:gd name="connsiteX13" fmla="*/ 58846 w 2057135"/>
                                            <a:gd name="connsiteY13" fmla="*/ 715344 h 955417"/>
                                            <a:gd name="connsiteX14" fmla="*/ 157036 w 2057135"/>
                                            <a:gd name="connsiteY14" fmla="*/ 782850 h 955417"/>
                                            <a:gd name="connsiteX15" fmla="*/ 230679 w 2057135"/>
                                            <a:gd name="connsiteY15" fmla="*/ 838082 h 955417"/>
                                            <a:gd name="connsiteX16" fmla="*/ 331938 w 2057135"/>
                                            <a:gd name="connsiteY16" fmla="*/ 917862 h 955417"/>
                                            <a:gd name="connsiteX17" fmla="*/ 417855 w 2057135"/>
                                            <a:gd name="connsiteY17" fmla="*/ 954684 h 955417"/>
                                            <a:gd name="connsiteX18" fmla="*/ 534456 w 2057135"/>
                                            <a:gd name="connsiteY18" fmla="*/ 939341 h 955417"/>
                                            <a:gd name="connsiteX19" fmla="*/ 657195 w 2057135"/>
                                            <a:gd name="connsiteY19" fmla="*/ 902520 h 955417"/>
                                            <a:gd name="connsiteX20" fmla="*/ 832097 w 2057135"/>
                                            <a:gd name="connsiteY20" fmla="*/ 831945 h 955417"/>
                                            <a:gd name="connsiteX21" fmla="*/ 994725 w 2057135"/>
                                            <a:gd name="connsiteY21" fmla="*/ 801261 h 955417"/>
                                            <a:gd name="connsiteX22" fmla="*/ 1132805 w 2057135"/>
                                            <a:gd name="connsiteY22" fmla="*/ 807398 h 955417"/>
                                            <a:gd name="connsiteX23" fmla="*/ 1261681 w 2057135"/>
                                            <a:gd name="connsiteY23" fmla="*/ 841151 h 955417"/>
                                            <a:gd name="connsiteX24" fmla="*/ 1353734 w 2057135"/>
                                            <a:gd name="connsiteY24" fmla="*/ 871835 h 955417"/>
                                            <a:gd name="connsiteX25" fmla="*/ 1522499 w 2057135"/>
                                            <a:gd name="connsiteY25" fmla="*/ 890246 h 955417"/>
                                            <a:gd name="connsiteX26" fmla="*/ 1688196 w 2057135"/>
                                            <a:gd name="connsiteY26" fmla="*/ 838082 h 955417"/>
                                            <a:gd name="connsiteX27" fmla="*/ 1841619 w 2057135"/>
                                            <a:gd name="connsiteY27" fmla="*/ 736823 h 955417"/>
                                            <a:gd name="connsiteX28" fmla="*/ 1933673 w 2057135"/>
                                            <a:gd name="connsiteY28" fmla="*/ 595674 h 955417"/>
                                            <a:gd name="connsiteX29" fmla="*/ 2025726 w 2057135"/>
                                            <a:gd name="connsiteY29" fmla="*/ 463731 h 955417"/>
                                            <a:gd name="connsiteX30" fmla="*/ 2056411 w 2057135"/>
                                            <a:gd name="connsiteY30" fmla="*/ 350198 h 955417"/>
                                            <a:gd name="connsiteX31" fmla="*/ 2044137 w 2057135"/>
                                            <a:gd name="connsiteY31" fmla="*/ 285760 h 955417"/>
                                            <a:gd name="connsiteX32" fmla="*/ 2007316 w 2057135"/>
                                            <a:gd name="connsiteY32" fmla="*/ 236665 h 955417"/>
                                            <a:gd name="connsiteX33" fmla="*/ 1915262 w 2057135"/>
                                            <a:gd name="connsiteY33" fmla="*/ 147680 h 955417"/>
                                            <a:gd name="connsiteX34" fmla="*/ 1810934 w 2057135"/>
                                            <a:gd name="connsiteY34" fmla="*/ 77105 h 955417"/>
                                            <a:gd name="connsiteX35" fmla="*/ 1682059 w 2057135"/>
                                            <a:gd name="connsiteY35" fmla="*/ 31078 h 955417"/>
                                            <a:gd name="connsiteX36" fmla="*/ 1531705 w 2057135"/>
                                            <a:gd name="connsiteY36" fmla="*/ 12667 h 955417"/>
                                            <a:gd name="connsiteX37" fmla="*/ 1448856 w 2057135"/>
                                            <a:gd name="connsiteY37" fmla="*/ 6531 h 955417"/>
                                            <a:gd name="connsiteX38" fmla="*/ 1381350 w 2057135"/>
                                            <a:gd name="connsiteY38" fmla="*/ 9599 h 955417"/>
                                            <a:gd name="connsiteX39" fmla="*/ 1332255 w 2057135"/>
                                            <a:gd name="connsiteY39" fmla="*/ 28010 h 955417"/>
                                            <a:gd name="connsiteX40" fmla="*/ 1224324 w 2057135"/>
                                            <a:gd name="connsiteY40" fmla="*/ 57087 h 955417"/>
                                            <a:gd name="connsiteX41" fmla="*/ 1105189 w 2057135"/>
                                            <a:gd name="connsiteY41" fmla="*/ 34147 h 955417"/>
                                            <a:gd name="connsiteX42" fmla="*/ 1022341 w 2057135"/>
                                            <a:gd name="connsiteY42" fmla="*/ 3462 h 955417"/>
                                            <a:gd name="connsiteX43" fmla="*/ 884260 w 2057135"/>
                                            <a:gd name="connsiteY43" fmla="*/ 3462 h 955417"/>
                                            <a:gd name="connsiteX44" fmla="*/ 761522 w 2057135"/>
                                            <a:gd name="connsiteY44" fmla="*/ 28010 h 955417"/>
                                            <a:gd name="connsiteX45" fmla="*/ 669469 w 2057135"/>
                                            <a:gd name="connsiteY45" fmla="*/ 55626 h 955417"/>
                                            <a:gd name="connsiteX46" fmla="*/ 580483 w 2057135"/>
                                            <a:gd name="connsiteY46" fmla="*/ 80173 h 955417"/>
                                            <a:gd name="connsiteX47" fmla="*/ 506840 w 2057135"/>
                                            <a:gd name="connsiteY47" fmla="*/ 98584 h 955417"/>
                                            <a:gd name="connsiteX0" fmla="*/ 506840 w 2057135"/>
                                            <a:gd name="connsiteY0" fmla="*/ 95909 h 952742"/>
                                            <a:gd name="connsiteX1" fmla="*/ 430129 w 2057135"/>
                                            <a:gd name="connsiteY1" fmla="*/ 126594 h 952742"/>
                                            <a:gd name="connsiteX2" fmla="*/ 396376 w 2057135"/>
                                            <a:gd name="connsiteY2" fmla="*/ 166484 h 952742"/>
                                            <a:gd name="connsiteX3" fmla="*/ 408650 w 2057135"/>
                                            <a:gd name="connsiteY3" fmla="*/ 209442 h 952742"/>
                                            <a:gd name="connsiteX4" fmla="*/ 466950 w 2057135"/>
                                            <a:gd name="connsiteY4" fmla="*/ 249332 h 952742"/>
                                            <a:gd name="connsiteX5" fmla="*/ 543662 w 2057135"/>
                                            <a:gd name="connsiteY5" fmla="*/ 341386 h 952742"/>
                                            <a:gd name="connsiteX6" fmla="*/ 577271 w 2057135"/>
                                            <a:gd name="connsiteY6" fmla="*/ 446249 h 952742"/>
                                            <a:gd name="connsiteX7" fmla="*/ 575129 w 2057135"/>
                                            <a:gd name="connsiteY7" fmla="*/ 541515 h 952742"/>
                                            <a:gd name="connsiteX8" fmla="*/ 500312 w 2057135"/>
                                            <a:gd name="connsiteY8" fmla="*/ 584228 h 952742"/>
                                            <a:gd name="connsiteX9" fmla="*/ 384638 w 2057135"/>
                                            <a:gd name="connsiteY9" fmla="*/ 601959 h 952742"/>
                                            <a:gd name="connsiteX10" fmla="*/ 197997 w 2057135"/>
                                            <a:gd name="connsiteY10" fmla="*/ 612872 h 952742"/>
                                            <a:gd name="connsiteX11" fmla="*/ 18956 w 2057135"/>
                                            <a:gd name="connsiteY11" fmla="*/ 599136 h 952742"/>
                                            <a:gd name="connsiteX12" fmla="*/ 9751 w 2057135"/>
                                            <a:gd name="connsiteY12" fmla="*/ 654369 h 952742"/>
                                            <a:gd name="connsiteX13" fmla="*/ 58846 w 2057135"/>
                                            <a:gd name="connsiteY13" fmla="*/ 712669 h 952742"/>
                                            <a:gd name="connsiteX14" fmla="*/ 157036 w 2057135"/>
                                            <a:gd name="connsiteY14" fmla="*/ 780175 h 952742"/>
                                            <a:gd name="connsiteX15" fmla="*/ 230679 w 2057135"/>
                                            <a:gd name="connsiteY15" fmla="*/ 835407 h 952742"/>
                                            <a:gd name="connsiteX16" fmla="*/ 331938 w 2057135"/>
                                            <a:gd name="connsiteY16" fmla="*/ 915187 h 952742"/>
                                            <a:gd name="connsiteX17" fmla="*/ 417855 w 2057135"/>
                                            <a:gd name="connsiteY17" fmla="*/ 952009 h 952742"/>
                                            <a:gd name="connsiteX18" fmla="*/ 534456 w 2057135"/>
                                            <a:gd name="connsiteY18" fmla="*/ 936666 h 952742"/>
                                            <a:gd name="connsiteX19" fmla="*/ 657195 w 2057135"/>
                                            <a:gd name="connsiteY19" fmla="*/ 899845 h 952742"/>
                                            <a:gd name="connsiteX20" fmla="*/ 832097 w 2057135"/>
                                            <a:gd name="connsiteY20" fmla="*/ 829270 h 952742"/>
                                            <a:gd name="connsiteX21" fmla="*/ 994725 w 2057135"/>
                                            <a:gd name="connsiteY21" fmla="*/ 798586 h 952742"/>
                                            <a:gd name="connsiteX22" fmla="*/ 1132805 w 2057135"/>
                                            <a:gd name="connsiteY22" fmla="*/ 804723 h 952742"/>
                                            <a:gd name="connsiteX23" fmla="*/ 1261681 w 2057135"/>
                                            <a:gd name="connsiteY23" fmla="*/ 838476 h 952742"/>
                                            <a:gd name="connsiteX24" fmla="*/ 1353734 w 2057135"/>
                                            <a:gd name="connsiteY24" fmla="*/ 869160 h 952742"/>
                                            <a:gd name="connsiteX25" fmla="*/ 1522499 w 2057135"/>
                                            <a:gd name="connsiteY25" fmla="*/ 887571 h 952742"/>
                                            <a:gd name="connsiteX26" fmla="*/ 1688196 w 2057135"/>
                                            <a:gd name="connsiteY26" fmla="*/ 835407 h 952742"/>
                                            <a:gd name="connsiteX27" fmla="*/ 1841619 w 2057135"/>
                                            <a:gd name="connsiteY27" fmla="*/ 734148 h 952742"/>
                                            <a:gd name="connsiteX28" fmla="*/ 1933673 w 2057135"/>
                                            <a:gd name="connsiteY28" fmla="*/ 592999 h 952742"/>
                                            <a:gd name="connsiteX29" fmla="*/ 2025726 w 2057135"/>
                                            <a:gd name="connsiteY29" fmla="*/ 461056 h 952742"/>
                                            <a:gd name="connsiteX30" fmla="*/ 2056411 w 2057135"/>
                                            <a:gd name="connsiteY30" fmla="*/ 347523 h 952742"/>
                                            <a:gd name="connsiteX31" fmla="*/ 2044137 w 2057135"/>
                                            <a:gd name="connsiteY31" fmla="*/ 283085 h 952742"/>
                                            <a:gd name="connsiteX32" fmla="*/ 2007316 w 2057135"/>
                                            <a:gd name="connsiteY32" fmla="*/ 233990 h 952742"/>
                                            <a:gd name="connsiteX33" fmla="*/ 1915262 w 2057135"/>
                                            <a:gd name="connsiteY33" fmla="*/ 145005 h 952742"/>
                                            <a:gd name="connsiteX34" fmla="*/ 1810934 w 2057135"/>
                                            <a:gd name="connsiteY34" fmla="*/ 74430 h 952742"/>
                                            <a:gd name="connsiteX35" fmla="*/ 1682059 w 2057135"/>
                                            <a:gd name="connsiteY35" fmla="*/ 28403 h 952742"/>
                                            <a:gd name="connsiteX36" fmla="*/ 1531705 w 2057135"/>
                                            <a:gd name="connsiteY36" fmla="*/ 9992 h 952742"/>
                                            <a:gd name="connsiteX37" fmla="*/ 1448856 w 2057135"/>
                                            <a:gd name="connsiteY37" fmla="*/ 3856 h 952742"/>
                                            <a:gd name="connsiteX38" fmla="*/ 1381350 w 2057135"/>
                                            <a:gd name="connsiteY38" fmla="*/ 6924 h 952742"/>
                                            <a:gd name="connsiteX39" fmla="*/ 1332255 w 2057135"/>
                                            <a:gd name="connsiteY39" fmla="*/ 25335 h 952742"/>
                                            <a:gd name="connsiteX40" fmla="*/ 1224324 w 2057135"/>
                                            <a:gd name="connsiteY40" fmla="*/ 54412 h 952742"/>
                                            <a:gd name="connsiteX41" fmla="*/ 1105189 w 2057135"/>
                                            <a:gd name="connsiteY41" fmla="*/ 31472 h 952742"/>
                                            <a:gd name="connsiteX42" fmla="*/ 1022341 w 2057135"/>
                                            <a:gd name="connsiteY42" fmla="*/ 8386 h 952742"/>
                                            <a:gd name="connsiteX43" fmla="*/ 884260 w 2057135"/>
                                            <a:gd name="connsiteY43" fmla="*/ 787 h 952742"/>
                                            <a:gd name="connsiteX44" fmla="*/ 761522 w 2057135"/>
                                            <a:gd name="connsiteY44" fmla="*/ 25335 h 952742"/>
                                            <a:gd name="connsiteX45" fmla="*/ 669469 w 2057135"/>
                                            <a:gd name="connsiteY45" fmla="*/ 52951 h 952742"/>
                                            <a:gd name="connsiteX46" fmla="*/ 580483 w 2057135"/>
                                            <a:gd name="connsiteY46" fmla="*/ 77498 h 952742"/>
                                            <a:gd name="connsiteX47" fmla="*/ 506840 w 2057135"/>
                                            <a:gd name="connsiteY47" fmla="*/ 95909 h 952742"/>
                                            <a:gd name="connsiteX0" fmla="*/ 506840 w 2057135"/>
                                            <a:gd name="connsiteY0" fmla="*/ 92296 h 949129"/>
                                            <a:gd name="connsiteX1" fmla="*/ 430129 w 2057135"/>
                                            <a:gd name="connsiteY1" fmla="*/ 122981 h 949129"/>
                                            <a:gd name="connsiteX2" fmla="*/ 396376 w 2057135"/>
                                            <a:gd name="connsiteY2" fmla="*/ 162871 h 949129"/>
                                            <a:gd name="connsiteX3" fmla="*/ 408650 w 2057135"/>
                                            <a:gd name="connsiteY3" fmla="*/ 205829 h 949129"/>
                                            <a:gd name="connsiteX4" fmla="*/ 466950 w 2057135"/>
                                            <a:gd name="connsiteY4" fmla="*/ 245719 h 949129"/>
                                            <a:gd name="connsiteX5" fmla="*/ 543662 w 2057135"/>
                                            <a:gd name="connsiteY5" fmla="*/ 337773 h 949129"/>
                                            <a:gd name="connsiteX6" fmla="*/ 577271 w 2057135"/>
                                            <a:gd name="connsiteY6" fmla="*/ 442636 h 949129"/>
                                            <a:gd name="connsiteX7" fmla="*/ 575129 w 2057135"/>
                                            <a:gd name="connsiteY7" fmla="*/ 537902 h 949129"/>
                                            <a:gd name="connsiteX8" fmla="*/ 500312 w 2057135"/>
                                            <a:gd name="connsiteY8" fmla="*/ 580615 h 949129"/>
                                            <a:gd name="connsiteX9" fmla="*/ 384638 w 2057135"/>
                                            <a:gd name="connsiteY9" fmla="*/ 598346 h 949129"/>
                                            <a:gd name="connsiteX10" fmla="*/ 197997 w 2057135"/>
                                            <a:gd name="connsiteY10" fmla="*/ 609259 h 949129"/>
                                            <a:gd name="connsiteX11" fmla="*/ 18956 w 2057135"/>
                                            <a:gd name="connsiteY11" fmla="*/ 595523 h 949129"/>
                                            <a:gd name="connsiteX12" fmla="*/ 9751 w 2057135"/>
                                            <a:gd name="connsiteY12" fmla="*/ 650756 h 949129"/>
                                            <a:gd name="connsiteX13" fmla="*/ 58846 w 2057135"/>
                                            <a:gd name="connsiteY13" fmla="*/ 709056 h 949129"/>
                                            <a:gd name="connsiteX14" fmla="*/ 157036 w 2057135"/>
                                            <a:gd name="connsiteY14" fmla="*/ 776562 h 949129"/>
                                            <a:gd name="connsiteX15" fmla="*/ 230679 w 2057135"/>
                                            <a:gd name="connsiteY15" fmla="*/ 831794 h 949129"/>
                                            <a:gd name="connsiteX16" fmla="*/ 331938 w 2057135"/>
                                            <a:gd name="connsiteY16" fmla="*/ 911574 h 949129"/>
                                            <a:gd name="connsiteX17" fmla="*/ 417855 w 2057135"/>
                                            <a:gd name="connsiteY17" fmla="*/ 948396 h 949129"/>
                                            <a:gd name="connsiteX18" fmla="*/ 534456 w 2057135"/>
                                            <a:gd name="connsiteY18" fmla="*/ 933053 h 949129"/>
                                            <a:gd name="connsiteX19" fmla="*/ 657195 w 2057135"/>
                                            <a:gd name="connsiteY19" fmla="*/ 896232 h 949129"/>
                                            <a:gd name="connsiteX20" fmla="*/ 832097 w 2057135"/>
                                            <a:gd name="connsiteY20" fmla="*/ 825657 h 949129"/>
                                            <a:gd name="connsiteX21" fmla="*/ 994725 w 2057135"/>
                                            <a:gd name="connsiteY21" fmla="*/ 794973 h 949129"/>
                                            <a:gd name="connsiteX22" fmla="*/ 1132805 w 2057135"/>
                                            <a:gd name="connsiteY22" fmla="*/ 801110 h 949129"/>
                                            <a:gd name="connsiteX23" fmla="*/ 1261681 w 2057135"/>
                                            <a:gd name="connsiteY23" fmla="*/ 834863 h 949129"/>
                                            <a:gd name="connsiteX24" fmla="*/ 1353734 w 2057135"/>
                                            <a:gd name="connsiteY24" fmla="*/ 865547 h 949129"/>
                                            <a:gd name="connsiteX25" fmla="*/ 1522499 w 2057135"/>
                                            <a:gd name="connsiteY25" fmla="*/ 883958 h 949129"/>
                                            <a:gd name="connsiteX26" fmla="*/ 1688196 w 2057135"/>
                                            <a:gd name="connsiteY26" fmla="*/ 831794 h 949129"/>
                                            <a:gd name="connsiteX27" fmla="*/ 1841619 w 2057135"/>
                                            <a:gd name="connsiteY27" fmla="*/ 730535 h 949129"/>
                                            <a:gd name="connsiteX28" fmla="*/ 1933673 w 2057135"/>
                                            <a:gd name="connsiteY28" fmla="*/ 589386 h 949129"/>
                                            <a:gd name="connsiteX29" fmla="*/ 2025726 w 2057135"/>
                                            <a:gd name="connsiteY29" fmla="*/ 457443 h 949129"/>
                                            <a:gd name="connsiteX30" fmla="*/ 2056411 w 2057135"/>
                                            <a:gd name="connsiteY30" fmla="*/ 343910 h 949129"/>
                                            <a:gd name="connsiteX31" fmla="*/ 2044137 w 2057135"/>
                                            <a:gd name="connsiteY31" fmla="*/ 279472 h 949129"/>
                                            <a:gd name="connsiteX32" fmla="*/ 2007316 w 2057135"/>
                                            <a:gd name="connsiteY32" fmla="*/ 230377 h 949129"/>
                                            <a:gd name="connsiteX33" fmla="*/ 1915262 w 2057135"/>
                                            <a:gd name="connsiteY33" fmla="*/ 141392 h 949129"/>
                                            <a:gd name="connsiteX34" fmla="*/ 1810934 w 2057135"/>
                                            <a:gd name="connsiteY34" fmla="*/ 70817 h 949129"/>
                                            <a:gd name="connsiteX35" fmla="*/ 1682059 w 2057135"/>
                                            <a:gd name="connsiteY35" fmla="*/ 24790 h 949129"/>
                                            <a:gd name="connsiteX36" fmla="*/ 1531705 w 2057135"/>
                                            <a:gd name="connsiteY36" fmla="*/ 6379 h 949129"/>
                                            <a:gd name="connsiteX37" fmla="*/ 1448856 w 2057135"/>
                                            <a:gd name="connsiteY37" fmla="*/ 243 h 949129"/>
                                            <a:gd name="connsiteX38" fmla="*/ 1381350 w 2057135"/>
                                            <a:gd name="connsiteY38" fmla="*/ 3311 h 949129"/>
                                            <a:gd name="connsiteX39" fmla="*/ 1332255 w 2057135"/>
                                            <a:gd name="connsiteY39" fmla="*/ 21722 h 949129"/>
                                            <a:gd name="connsiteX40" fmla="*/ 1224324 w 2057135"/>
                                            <a:gd name="connsiteY40" fmla="*/ 50799 h 949129"/>
                                            <a:gd name="connsiteX41" fmla="*/ 1105189 w 2057135"/>
                                            <a:gd name="connsiteY41" fmla="*/ 27859 h 949129"/>
                                            <a:gd name="connsiteX42" fmla="*/ 1022341 w 2057135"/>
                                            <a:gd name="connsiteY42" fmla="*/ 4773 h 949129"/>
                                            <a:gd name="connsiteX43" fmla="*/ 884260 w 2057135"/>
                                            <a:gd name="connsiteY43" fmla="*/ 2240 h 949129"/>
                                            <a:gd name="connsiteX44" fmla="*/ 761522 w 2057135"/>
                                            <a:gd name="connsiteY44" fmla="*/ 21722 h 949129"/>
                                            <a:gd name="connsiteX45" fmla="*/ 669469 w 2057135"/>
                                            <a:gd name="connsiteY45" fmla="*/ 49338 h 949129"/>
                                            <a:gd name="connsiteX46" fmla="*/ 580483 w 2057135"/>
                                            <a:gd name="connsiteY46" fmla="*/ 73885 h 949129"/>
                                            <a:gd name="connsiteX47" fmla="*/ 506840 w 2057135"/>
                                            <a:gd name="connsiteY47" fmla="*/ 92296 h 949129"/>
                                            <a:gd name="connsiteX0" fmla="*/ 506840 w 2057135"/>
                                            <a:gd name="connsiteY0" fmla="*/ 92664 h 949497"/>
                                            <a:gd name="connsiteX1" fmla="*/ 430129 w 2057135"/>
                                            <a:gd name="connsiteY1" fmla="*/ 123349 h 949497"/>
                                            <a:gd name="connsiteX2" fmla="*/ 396376 w 2057135"/>
                                            <a:gd name="connsiteY2" fmla="*/ 163239 h 949497"/>
                                            <a:gd name="connsiteX3" fmla="*/ 408650 w 2057135"/>
                                            <a:gd name="connsiteY3" fmla="*/ 206197 h 949497"/>
                                            <a:gd name="connsiteX4" fmla="*/ 466950 w 2057135"/>
                                            <a:gd name="connsiteY4" fmla="*/ 246087 h 949497"/>
                                            <a:gd name="connsiteX5" fmla="*/ 543662 w 2057135"/>
                                            <a:gd name="connsiteY5" fmla="*/ 338141 h 949497"/>
                                            <a:gd name="connsiteX6" fmla="*/ 577271 w 2057135"/>
                                            <a:gd name="connsiteY6" fmla="*/ 443004 h 949497"/>
                                            <a:gd name="connsiteX7" fmla="*/ 575129 w 2057135"/>
                                            <a:gd name="connsiteY7" fmla="*/ 538270 h 949497"/>
                                            <a:gd name="connsiteX8" fmla="*/ 500312 w 2057135"/>
                                            <a:gd name="connsiteY8" fmla="*/ 580983 h 949497"/>
                                            <a:gd name="connsiteX9" fmla="*/ 384638 w 2057135"/>
                                            <a:gd name="connsiteY9" fmla="*/ 598714 h 949497"/>
                                            <a:gd name="connsiteX10" fmla="*/ 197997 w 2057135"/>
                                            <a:gd name="connsiteY10" fmla="*/ 609627 h 949497"/>
                                            <a:gd name="connsiteX11" fmla="*/ 18956 w 2057135"/>
                                            <a:gd name="connsiteY11" fmla="*/ 595891 h 949497"/>
                                            <a:gd name="connsiteX12" fmla="*/ 9751 w 2057135"/>
                                            <a:gd name="connsiteY12" fmla="*/ 651124 h 949497"/>
                                            <a:gd name="connsiteX13" fmla="*/ 58846 w 2057135"/>
                                            <a:gd name="connsiteY13" fmla="*/ 709424 h 949497"/>
                                            <a:gd name="connsiteX14" fmla="*/ 157036 w 2057135"/>
                                            <a:gd name="connsiteY14" fmla="*/ 776930 h 949497"/>
                                            <a:gd name="connsiteX15" fmla="*/ 230679 w 2057135"/>
                                            <a:gd name="connsiteY15" fmla="*/ 832162 h 949497"/>
                                            <a:gd name="connsiteX16" fmla="*/ 331938 w 2057135"/>
                                            <a:gd name="connsiteY16" fmla="*/ 911942 h 949497"/>
                                            <a:gd name="connsiteX17" fmla="*/ 417855 w 2057135"/>
                                            <a:gd name="connsiteY17" fmla="*/ 948764 h 949497"/>
                                            <a:gd name="connsiteX18" fmla="*/ 534456 w 2057135"/>
                                            <a:gd name="connsiteY18" fmla="*/ 933421 h 949497"/>
                                            <a:gd name="connsiteX19" fmla="*/ 657195 w 2057135"/>
                                            <a:gd name="connsiteY19" fmla="*/ 896600 h 949497"/>
                                            <a:gd name="connsiteX20" fmla="*/ 832097 w 2057135"/>
                                            <a:gd name="connsiteY20" fmla="*/ 826025 h 949497"/>
                                            <a:gd name="connsiteX21" fmla="*/ 994725 w 2057135"/>
                                            <a:gd name="connsiteY21" fmla="*/ 795341 h 949497"/>
                                            <a:gd name="connsiteX22" fmla="*/ 1132805 w 2057135"/>
                                            <a:gd name="connsiteY22" fmla="*/ 801478 h 949497"/>
                                            <a:gd name="connsiteX23" fmla="*/ 1261681 w 2057135"/>
                                            <a:gd name="connsiteY23" fmla="*/ 835231 h 949497"/>
                                            <a:gd name="connsiteX24" fmla="*/ 1353734 w 2057135"/>
                                            <a:gd name="connsiteY24" fmla="*/ 865915 h 949497"/>
                                            <a:gd name="connsiteX25" fmla="*/ 1522499 w 2057135"/>
                                            <a:gd name="connsiteY25" fmla="*/ 884326 h 949497"/>
                                            <a:gd name="connsiteX26" fmla="*/ 1688196 w 2057135"/>
                                            <a:gd name="connsiteY26" fmla="*/ 832162 h 949497"/>
                                            <a:gd name="connsiteX27" fmla="*/ 1841619 w 2057135"/>
                                            <a:gd name="connsiteY27" fmla="*/ 730903 h 949497"/>
                                            <a:gd name="connsiteX28" fmla="*/ 1933673 w 2057135"/>
                                            <a:gd name="connsiteY28" fmla="*/ 589754 h 949497"/>
                                            <a:gd name="connsiteX29" fmla="*/ 2025726 w 2057135"/>
                                            <a:gd name="connsiteY29" fmla="*/ 457811 h 949497"/>
                                            <a:gd name="connsiteX30" fmla="*/ 2056411 w 2057135"/>
                                            <a:gd name="connsiteY30" fmla="*/ 344278 h 949497"/>
                                            <a:gd name="connsiteX31" fmla="*/ 2044137 w 2057135"/>
                                            <a:gd name="connsiteY31" fmla="*/ 279840 h 949497"/>
                                            <a:gd name="connsiteX32" fmla="*/ 2007316 w 2057135"/>
                                            <a:gd name="connsiteY32" fmla="*/ 230745 h 949497"/>
                                            <a:gd name="connsiteX33" fmla="*/ 1915262 w 2057135"/>
                                            <a:gd name="connsiteY33" fmla="*/ 141760 h 949497"/>
                                            <a:gd name="connsiteX34" fmla="*/ 1810934 w 2057135"/>
                                            <a:gd name="connsiteY34" fmla="*/ 71185 h 949497"/>
                                            <a:gd name="connsiteX35" fmla="*/ 1682059 w 2057135"/>
                                            <a:gd name="connsiteY35" fmla="*/ 25158 h 949497"/>
                                            <a:gd name="connsiteX36" fmla="*/ 1534238 w 2057135"/>
                                            <a:gd name="connsiteY36" fmla="*/ 11813 h 949497"/>
                                            <a:gd name="connsiteX37" fmla="*/ 1448856 w 2057135"/>
                                            <a:gd name="connsiteY37" fmla="*/ 611 h 949497"/>
                                            <a:gd name="connsiteX38" fmla="*/ 1381350 w 2057135"/>
                                            <a:gd name="connsiteY38" fmla="*/ 3679 h 949497"/>
                                            <a:gd name="connsiteX39" fmla="*/ 1332255 w 2057135"/>
                                            <a:gd name="connsiteY39" fmla="*/ 22090 h 949497"/>
                                            <a:gd name="connsiteX40" fmla="*/ 1224324 w 2057135"/>
                                            <a:gd name="connsiteY40" fmla="*/ 51167 h 949497"/>
                                            <a:gd name="connsiteX41" fmla="*/ 1105189 w 2057135"/>
                                            <a:gd name="connsiteY41" fmla="*/ 28227 h 949497"/>
                                            <a:gd name="connsiteX42" fmla="*/ 1022341 w 2057135"/>
                                            <a:gd name="connsiteY42" fmla="*/ 5141 h 949497"/>
                                            <a:gd name="connsiteX43" fmla="*/ 884260 w 2057135"/>
                                            <a:gd name="connsiteY43" fmla="*/ 2608 h 949497"/>
                                            <a:gd name="connsiteX44" fmla="*/ 761522 w 2057135"/>
                                            <a:gd name="connsiteY44" fmla="*/ 22090 h 949497"/>
                                            <a:gd name="connsiteX45" fmla="*/ 669469 w 2057135"/>
                                            <a:gd name="connsiteY45" fmla="*/ 49706 h 949497"/>
                                            <a:gd name="connsiteX46" fmla="*/ 580483 w 2057135"/>
                                            <a:gd name="connsiteY46" fmla="*/ 74253 h 949497"/>
                                            <a:gd name="connsiteX47" fmla="*/ 506840 w 2057135"/>
                                            <a:gd name="connsiteY47" fmla="*/ 92664 h 949497"/>
                                            <a:gd name="connsiteX0" fmla="*/ 506840 w 2057135"/>
                                            <a:gd name="connsiteY0" fmla="*/ 91622 h 948455"/>
                                            <a:gd name="connsiteX1" fmla="*/ 430129 w 2057135"/>
                                            <a:gd name="connsiteY1" fmla="*/ 122307 h 948455"/>
                                            <a:gd name="connsiteX2" fmla="*/ 396376 w 2057135"/>
                                            <a:gd name="connsiteY2" fmla="*/ 162197 h 948455"/>
                                            <a:gd name="connsiteX3" fmla="*/ 408650 w 2057135"/>
                                            <a:gd name="connsiteY3" fmla="*/ 205155 h 948455"/>
                                            <a:gd name="connsiteX4" fmla="*/ 466950 w 2057135"/>
                                            <a:gd name="connsiteY4" fmla="*/ 245045 h 948455"/>
                                            <a:gd name="connsiteX5" fmla="*/ 543662 w 2057135"/>
                                            <a:gd name="connsiteY5" fmla="*/ 337099 h 948455"/>
                                            <a:gd name="connsiteX6" fmla="*/ 577271 w 2057135"/>
                                            <a:gd name="connsiteY6" fmla="*/ 441962 h 948455"/>
                                            <a:gd name="connsiteX7" fmla="*/ 575129 w 2057135"/>
                                            <a:gd name="connsiteY7" fmla="*/ 537228 h 948455"/>
                                            <a:gd name="connsiteX8" fmla="*/ 500312 w 2057135"/>
                                            <a:gd name="connsiteY8" fmla="*/ 579941 h 948455"/>
                                            <a:gd name="connsiteX9" fmla="*/ 384638 w 2057135"/>
                                            <a:gd name="connsiteY9" fmla="*/ 597672 h 948455"/>
                                            <a:gd name="connsiteX10" fmla="*/ 197997 w 2057135"/>
                                            <a:gd name="connsiteY10" fmla="*/ 608585 h 948455"/>
                                            <a:gd name="connsiteX11" fmla="*/ 18956 w 2057135"/>
                                            <a:gd name="connsiteY11" fmla="*/ 594849 h 948455"/>
                                            <a:gd name="connsiteX12" fmla="*/ 9751 w 2057135"/>
                                            <a:gd name="connsiteY12" fmla="*/ 650082 h 948455"/>
                                            <a:gd name="connsiteX13" fmla="*/ 58846 w 2057135"/>
                                            <a:gd name="connsiteY13" fmla="*/ 708382 h 948455"/>
                                            <a:gd name="connsiteX14" fmla="*/ 157036 w 2057135"/>
                                            <a:gd name="connsiteY14" fmla="*/ 775888 h 948455"/>
                                            <a:gd name="connsiteX15" fmla="*/ 230679 w 2057135"/>
                                            <a:gd name="connsiteY15" fmla="*/ 831120 h 948455"/>
                                            <a:gd name="connsiteX16" fmla="*/ 331938 w 2057135"/>
                                            <a:gd name="connsiteY16" fmla="*/ 910900 h 948455"/>
                                            <a:gd name="connsiteX17" fmla="*/ 417855 w 2057135"/>
                                            <a:gd name="connsiteY17" fmla="*/ 947722 h 948455"/>
                                            <a:gd name="connsiteX18" fmla="*/ 534456 w 2057135"/>
                                            <a:gd name="connsiteY18" fmla="*/ 932379 h 948455"/>
                                            <a:gd name="connsiteX19" fmla="*/ 657195 w 2057135"/>
                                            <a:gd name="connsiteY19" fmla="*/ 895558 h 948455"/>
                                            <a:gd name="connsiteX20" fmla="*/ 832097 w 2057135"/>
                                            <a:gd name="connsiteY20" fmla="*/ 824983 h 948455"/>
                                            <a:gd name="connsiteX21" fmla="*/ 994725 w 2057135"/>
                                            <a:gd name="connsiteY21" fmla="*/ 794299 h 948455"/>
                                            <a:gd name="connsiteX22" fmla="*/ 1132805 w 2057135"/>
                                            <a:gd name="connsiteY22" fmla="*/ 800436 h 948455"/>
                                            <a:gd name="connsiteX23" fmla="*/ 1261681 w 2057135"/>
                                            <a:gd name="connsiteY23" fmla="*/ 834189 h 948455"/>
                                            <a:gd name="connsiteX24" fmla="*/ 1353734 w 2057135"/>
                                            <a:gd name="connsiteY24" fmla="*/ 864873 h 948455"/>
                                            <a:gd name="connsiteX25" fmla="*/ 1522499 w 2057135"/>
                                            <a:gd name="connsiteY25" fmla="*/ 883284 h 948455"/>
                                            <a:gd name="connsiteX26" fmla="*/ 1688196 w 2057135"/>
                                            <a:gd name="connsiteY26" fmla="*/ 831120 h 948455"/>
                                            <a:gd name="connsiteX27" fmla="*/ 1841619 w 2057135"/>
                                            <a:gd name="connsiteY27" fmla="*/ 729861 h 948455"/>
                                            <a:gd name="connsiteX28" fmla="*/ 1933673 w 2057135"/>
                                            <a:gd name="connsiteY28" fmla="*/ 588712 h 948455"/>
                                            <a:gd name="connsiteX29" fmla="*/ 2025726 w 2057135"/>
                                            <a:gd name="connsiteY29" fmla="*/ 456769 h 948455"/>
                                            <a:gd name="connsiteX30" fmla="*/ 2056411 w 2057135"/>
                                            <a:gd name="connsiteY30" fmla="*/ 343236 h 948455"/>
                                            <a:gd name="connsiteX31" fmla="*/ 2044137 w 2057135"/>
                                            <a:gd name="connsiteY31" fmla="*/ 278798 h 948455"/>
                                            <a:gd name="connsiteX32" fmla="*/ 2007316 w 2057135"/>
                                            <a:gd name="connsiteY32" fmla="*/ 229703 h 948455"/>
                                            <a:gd name="connsiteX33" fmla="*/ 1915262 w 2057135"/>
                                            <a:gd name="connsiteY33" fmla="*/ 140718 h 948455"/>
                                            <a:gd name="connsiteX34" fmla="*/ 1810934 w 2057135"/>
                                            <a:gd name="connsiteY34" fmla="*/ 70143 h 948455"/>
                                            <a:gd name="connsiteX35" fmla="*/ 1682059 w 2057135"/>
                                            <a:gd name="connsiteY35" fmla="*/ 24116 h 948455"/>
                                            <a:gd name="connsiteX36" fmla="*/ 1534238 w 2057135"/>
                                            <a:gd name="connsiteY36" fmla="*/ 10771 h 948455"/>
                                            <a:gd name="connsiteX37" fmla="*/ 1448856 w 2057135"/>
                                            <a:gd name="connsiteY37" fmla="*/ 7168 h 948455"/>
                                            <a:gd name="connsiteX38" fmla="*/ 1381350 w 2057135"/>
                                            <a:gd name="connsiteY38" fmla="*/ 2637 h 948455"/>
                                            <a:gd name="connsiteX39" fmla="*/ 1332255 w 2057135"/>
                                            <a:gd name="connsiteY39" fmla="*/ 21048 h 948455"/>
                                            <a:gd name="connsiteX40" fmla="*/ 1224324 w 2057135"/>
                                            <a:gd name="connsiteY40" fmla="*/ 50125 h 948455"/>
                                            <a:gd name="connsiteX41" fmla="*/ 1105189 w 2057135"/>
                                            <a:gd name="connsiteY41" fmla="*/ 27185 h 948455"/>
                                            <a:gd name="connsiteX42" fmla="*/ 1022341 w 2057135"/>
                                            <a:gd name="connsiteY42" fmla="*/ 4099 h 948455"/>
                                            <a:gd name="connsiteX43" fmla="*/ 884260 w 2057135"/>
                                            <a:gd name="connsiteY43" fmla="*/ 1566 h 948455"/>
                                            <a:gd name="connsiteX44" fmla="*/ 761522 w 2057135"/>
                                            <a:gd name="connsiteY44" fmla="*/ 21048 h 948455"/>
                                            <a:gd name="connsiteX45" fmla="*/ 669469 w 2057135"/>
                                            <a:gd name="connsiteY45" fmla="*/ 48664 h 948455"/>
                                            <a:gd name="connsiteX46" fmla="*/ 580483 w 2057135"/>
                                            <a:gd name="connsiteY46" fmla="*/ 73211 h 948455"/>
                                            <a:gd name="connsiteX47" fmla="*/ 506840 w 2057135"/>
                                            <a:gd name="connsiteY47" fmla="*/ 91622 h 948455"/>
                                            <a:gd name="connsiteX0" fmla="*/ 506840 w 2057135"/>
                                            <a:gd name="connsiteY0" fmla="*/ 91622 h 948455"/>
                                            <a:gd name="connsiteX1" fmla="*/ 430129 w 2057135"/>
                                            <a:gd name="connsiteY1" fmla="*/ 122307 h 948455"/>
                                            <a:gd name="connsiteX2" fmla="*/ 396376 w 2057135"/>
                                            <a:gd name="connsiteY2" fmla="*/ 162197 h 948455"/>
                                            <a:gd name="connsiteX3" fmla="*/ 408650 w 2057135"/>
                                            <a:gd name="connsiteY3" fmla="*/ 205155 h 948455"/>
                                            <a:gd name="connsiteX4" fmla="*/ 466950 w 2057135"/>
                                            <a:gd name="connsiteY4" fmla="*/ 245045 h 948455"/>
                                            <a:gd name="connsiteX5" fmla="*/ 543662 w 2057135"/>
                                            <a:gd name="connsiteY5" fmla="*/ 337099 h 948455"/>
                                            <a:gd name="connsiteX6" fmla="*/ 577271 w 2057135"/>
                                            <a:gd name="connsiteY6" fmla="*/ 441962 h 948455"/>
                                            <a:gd name="connsiteX7" fmla="*/ 575129 w 2057135"/>
                                            <a:gd name="connsiteY7" fmla="*/ 537228 h 948455"/>
                                            <a:gd name="connsiteX8" fmla="*/ 500312 w 2057135"/>
                                            <a:gd name="connsiteY8" fmla="*/ 579941 h 948455"/>
                                            <a:gd name="connsiteX9" fmla="*/ 384638 w 2057135"/>
                                            <a:gd name="connsiteY9" fmla="*/ 597672 h 948455"/>
                                            <a:gd name="connsiteX10" fmla="*/ 197997 w 2057135"/>
                                            <a:gd name="connsiteY10" fmla="*/ 608585 h 948455"/>
                                            <a:gd name="connsiteX11" fmla="*/ 18956 w 2057135"/>
                                            <a:gd name="connsiteY11" fmla="*/ 594849 h 948455"/>
                                            <a:gd name="connsiteX12" fmla="*/ 9751 w 2057135"/>
                                            <a:gd name="connsiteY12" fmla="*/ 650082 h 948455"/>
                                            <a:gd name="connsiteX13" fmla="*/ 58846 w 2057135"/>
                                            <a:gd name="connsiteY13" fmla="*/ 708382 h 948455"/>
                                            <a:gd name="connsiteX14" fmla="*/ 157036 w 2057135"/>
                                            <a:gd name="connsiteY14" fmla="*/ 775888 h 948455"/>
                                            <a:gd name="connsiteX15" fmla="*/ 230679 w 2057135"/>
                                            <a:gd name="connsiteY15" fmla="*/ 831120 h 948455"/>
                                            <a:gd name="connsiteX16" fmla="*/ 331938 w 2057135"/>
                                            <a:gd name="connsiteY16" fmla="*/ 910900 h 948455"/>
                                            <a:gd name="connsiteX17" fmla="*/ 417855 w 2057135"/>
                                            <a:gd name="connsiteY17" fmla="*/ 947722 h 948455"/>
                                            <a:gd name="connsiteX18" fmla="*/ 534456 w 2057135"/>
                                            <a:gd name="connsiteY18" fmla="*/ 932379 h 948455"/>
                                            <a:gd name="connsiteX19" fmla="*/ 657195 w 2057135"/>
                                            <a:gd name="connsiteY19" fmla="*/ 895558 h 948455"/>
                                            <a:gd name="connsiteX20" fmla="*/ 832097 w 2057135"/>
                                            <a:gd name="connsiteY20" fmla="*/ 824983 h 948455"/>
                                            <a:gd name="connsiteX21" fmla="*/ 994725 w 2057135"/>
                                            <a:gd name="connsiteY21" fmla="*/ 794299 h 948455"/>
                                            <a:gd name="connsiteX22" fmla="*/ 1132805 w 2057135"/>
                                            <a:gd name="connsiteY22" fmla="*/ 800436 h 948455"/>
                                            <a:gd name="connsiteX23" fmla="*/ 1261681 w 2057135"/>
                                            <a:gd name="connsiteY23" fmla="*/ 834189 h 948455"/>
                                            <a:gd name="connsiteX24" fmla="*/ 1353734 w 2057135"/>
                                            <a:gd name="connsiteY24" fmla="*/ 864873 h 948455"/>
                                            <a:gd name="connsiteX25" fmla="*/ 1522499 w 2057135"/>
                                            <a:gd name="connsiteY25" fmla="*/ 883284 h 948455"/>
                                            <a:gd name="connsiteX26" fmla="*/ 1688196 w 2057135"/>
                                            <a:gd name="connsiteY26" fmla="*/ 831120 h 948455"/>
                                            <a:gd name="connsiteX27" fmla="*/ 1841619 w 2057135"/>
                                            <a:gd name="connsiteY27" fmla="*/ 729861 h 948455"/>
                                            <a:gd name="connsiteX28" fmla="*/ 1933673 w 2057135"/>
                                            <a:gd name="connsiteY28" fmla="*/ 588712 h 948455"/>
                                            <a:gd name="connsiteX29" fmla="*/ 2025726 w 2057135"/>
                                            <a:gd name="connsiteY29" fmla="*/ 456769 h 948455"/>
                                            <a:gd name="connsiteX30" fmla="*/ 2056411 w 2057135"/>
                                            <a:gd name="connsiteY30" fmla="*/ 343236 h 948455"/>
                                            <a:gd name="connsiteX31" fmla="*/ 2044137 w 2057135"/>
                                            <a:gd name="connsiteY31" fmla="*/ 278798 h 948455"/>
                                            <a:gd name="connsiteX32" fmla="*/ 2007316 w 2057135"/>
                                            <a:gd name="connsiteY32" fmla="*/ 229703 h 948455"/>
                                            <a:gd name="connsiteX33" fmla="*/ 1915262 w 2057135"/>
                                            <a:gd name="connsiteY33" fmla="*/ 140718 h 948455"/>
                                            <a:gd name="connsiteX34" fmla="*/ 1810934 w 2057135"/>
                                            <a:gd name="connsiteY34" fmla="*/ 70143 h 948455"/>
                                            <a:gd name="connsiteX35" fmla="*/ 1682059 w 2057135"/>
                                            <a:gd name="connsiteY35" fmla="*/ 24116 h 948455"/>
                                            <a:gd name="connsiteX36" fmla="*/ 1534238 w 2057135"/>
                                            <a:gd name="connsiteY36" fmla="*/ 10771 h 948455"/>
                                            <a:gd name="connsiteX37" fmla="*/ 1448856 w 2057135"/>
                                            <a:gd name="connsiteY37" fmla="*/ 7168 h 948455"/>
                                            <a:gd name="connsiteX38" fmla="*/ 1383883 w 2057135"/>
                                            <a:gd name="connsiteY38" fmla="*/ 7703 h 948455"/>
                                            <a:gd name="connsiteX39" fmla="*/ 1332255 w 2057135"/>
                                            <a:gd name="connsiteY39" fmla="*/ 21048 h 948455"/>
                                            <a:gd name="connsiteX40" fmla="*/ 1224324 w 2057135"/>
                                            <a:gd name="connsiteY40" fmla="*/ 50125 h 948455"/>
                                            <a:gd name="connsiteX41" fmla="*/ 1105189 w 2057135"/>
                                            <a:gd name="connsiteY41" fmla="*/ 27185 h 948455"/>
                                            <a:gd name="connsiteX42" fmla="*/ 1022341 w 2057135"/>
                                            <a:gd name="connsiteY42" fmla="*/ 4099 h 948455"/>
                                            <a:gd name="connsiteX43" fmla="*/ 884260 w 2057135"/>
                                            <a:gd name="connsiteY43" fmla="*/ 1566 h 948455"/>
                                            <a:gd name="connsiteX44" fmla="*/ 761522 w 2057135"/>
                                            <a:gd name="connsiteY44" fmla="*/ 21048 h 948455"/>
                                            <a:gd name="connsiteX45" fmla="*/ 669469 w 2057135"/>
                                            <a:gd name="connsiteY45" fmla="*/ 48664 h 948455"/>
                                            <a:gd name="connsiteX46" fmla="*/ 580483 w 2057135"/>
                                            <a:gd name="connsiteY46" fmla="*/ 73211 h 948455"/>
                                            <a:gd name="connsiteX47" fmla="*/ 506840 w 2057135"/>
                                            <a:gd name="connsiteY47" fmla="*/ 91622 h 948455"/>
                                            <a:gd name="connsiteX0" fmla="*/ 506840 w 2057135"/>
                                            <a:gd name="connsiteY0" fmla="*/ 91622 h 948455"/>
                                            <a:gd name="connsiteX1" fmla="*/ 430129 w 2057135"/>
                                            <a:gd name="connsiteY1" fmla="*/ 122307 h 948455"/>
                                            <a:gd name="connsiteX2" fmla="*/ 396376 w 2057135"/>
                                            <a:gd name="connsiteY2" fmla="*/ 162197 h 948455"/>
                                            <a:gd name="connsiteX3" fmla="*/ 408650 w 2057135"/>
                                            <a:gd name="connsiteY3" fmla="*/ 205155 h 948455"/>
                                            <a:gd name="connsiteX4" fmla="*/ 466950 w 2057135"/>
                                            <a:gd name="connsiteY4" fmla="*/ 245045 h 948455"/>
                                            <a:gd name="connsiteX5" fmla="*/ 543662 w 2057135"/>
                                            <a:gd name="connsiteY5" fmla="*/ 337099 h 948455"/>
                                            <a:gd name="connsiteX6" fmla="*/ 577271 w 2057135"/>
                                            <a:gd name="connsiteY6" fmla="*/ 441962 h 948455"/>
                                            <a:gd name="connsiteX7" fmla="*/ 575129 w 2057135"/>
                                            <a:gd name="connsiteY7" fmla="*/ 537228 h 948455"/>
                                            <a:gd name="connsiteX8" fmla="*/ 500312 w 2057135"/>
                                            <a:gd name="connsiteY8" fmla="*/ 579941 h 948455"/>
                                            <a:gd name="connsiteX9" fmla="*/ 384638 w 2057135"/>
                                            <a:gd name="connsiteY9" fmla="*/ 597672 h 948455"/>
                                            <a:gd name="connsiteX10" fmla="*/ 197997 w 2057135"/>
                                            <a:gd name="connsiteY10" fmla="*/ 608585 h 948455"/>
                                            <a:gd name="connsiteX11" fmla="*/ 18956 w 2057135"/>
                                            <a:gd name="connsiteY11" fmla="*/ 594849 h 948455"/>
                                            <a:gd name="connsiteX12" fmla="*/ 9751 w 2057135"/>
                                            <a:gd name="connsiteY12" fmla="*/ 650082 h 948455"/>
                                            <a:gd name="connsiteX13" fmla="*/ 58846 w 2057135"/>
                                            <a:gd name="connsiteY13" fmla="*/ 708382 h 948455"/>
                                            <a:gd name="connsiteX14" fmla="*/ 157036 w 2057135"/>
                                            <a:gd name="connsiteY14" fmla="*/ 775888 h 948455"/>
                                            <a:gd name="connsiteX15" fmla="*/ 230679 w 2057135"/>
                                            <a:gd name="connsiteY15" fmla="*/ 831120 h 948455"/>
                                            <a:gd name="connsiteX16" fmla="*/ 331938 w 2057135"/>
                                            <a:gd name="connsiteY16" fmla="*/ 910900 h 948455"/>
                                            <a:gd name="connsiteX17" fmla="*/ 417855 w 2057135"/>
                                            <a:gd name="connsiteY17" fmla="*/ 947722 h 948455"/>
                                            <a:gd name="connsiteX18" fmla="*/ 534456 w 2057135"/>
                                            <a:gd name="connsiteY18" fmla="*/ 932379 h 948455"/>
                                            <a:gd name="connsiteX19" fmla="*/ 657195 w 2057135"/>
                                            <a:gd name="connsiteY19" fmla="*/ 895558 h 948455"/>
                                            <a:gd name="connsiteX20" fmla="*/ 832097 w 2057135"/>
                                            <a:gd name="connsiteY20" fmla="*/ 824983 h 948455"/>
                                            <a:gd name="connsiteX21" fmla="*/ 994725 w 2057135"/>
                                            <a:gd name="connsiteY21" fmla="*/ 794299 h 948455"/>
                                            <a:gd name="connsiteX22" fmla="*/ 1132805 w 2057135"/>
                                            <a:gd name="connsiteY22" fmla="*/ 800436 h 948455"/>
                                            <a:gd name="connsiteX23" fmla="*/ 1261681 w 2057135"/>
                                            <a:gd name="connsiteY23" fmla="*/ 834189 h 948455"/>
                                            <a:gd name="connsiteX24" fmla="*/ 1353734 w 2057135"/>
                                            <a:gd name="connsiteY24" fmla="*/ 864873 h 948455"/>
                                            <a:gd name="connsiteX25" fmla="*/ 1522499 w 2057135"/>
                                            <a:gd name="connsiteY25" fmla="*/ 883284 h 948455"/>
                                            <a:gd name="connsiteX26" fmla="*/ 1688196 w 2057135"/>
                                            <a:gd name="connsiteY26" fmla="*/ 831120 h 948455"/>
                                            <a:gd name="connsiteX27" fmla="*/ 1841619 w 2057135"/>
                                            <a:gd name="connsiteY27" fmla="*/ 729861 h 948455"/>
                                            <a:gd name="connsiteX28" fmla="*/ 1933673 w 2057135"/>
                                            <a:gd name="connsiteY28" fmla="*/ 588712 h 948455"/>
                                            <a:gd name="connsiteX29" fmla="*/ 2025726 w 2057135"/>
                                            <a:gd name="connsiteY29" fmla="*/ 456769 h 948455"/>
                                            <a:gd name="connsiteX30" fmla="*/ 2056411 w 2057135"/>
                                            <a:gd name="connsiteY30" fmla="*/ 343236 h 948455"/>
                                            <a:gd name="connsiteX31" fmla="*/ 2044137 w 2057135"/>
                                            <a:gd name="connsiteY31" fmla="*/ 278798 h 948455"/>
                                            <a:gd name="connsiteX32" fmla="*/ 2007316 w 2057135"/>
                                            <a:gd name="connsiteY32" fmla="*/ 229703 h 948455"/>
                                            <a:gd name="connsiteX33" fmla="*/ 1915262 w 2057135"/>
                                            <a:gd name="connsiteY33" fmla="*/ 140718 h 948455"/>
                                            <a:gd name="connsiteX34" fmla="*/ 1810934 w 2057135"/>
                                            <a:gd name="connsiteY34" fmla="*/ 70143 h 948455"/>
                                            <a:gd name="connsiteX35" fmla="*/ 1682059 w 2057135"/>
                                            <a:gd name="connsiteY35" fmla="*/ 24116 h 948455"/>
                                            <a:gd name="connsiteX36" fmla="*/ 1534238 w 2057135"/>
                                            <a:gd name="connsiteY36" fmla="*/ 10771 h 948455"/>
                                            <a:gd name="connsiteX37" fmla="*/ 1448856 w 2057135"/>
                                            <a:gd name="connsiteY37" fmla="*/ 7168 h 948455"/>
                                            <a:gd name="connsiteX38" fmla="*/ 1383883 w 2057135"/>
                                            <a:gd name="connsiteY38" fmla="*/ 7703 h 948455"/>
                                            <a:gd name="connsiteX39" fmla="*/ 1324656 w 2057135"/>
                                            <a:gd name="connsiteY39" fmla="*/ 28647 h 948455"/>
                                            <a:gd name="connsiteX40" fmla="*/ 1224324 w 2057135"/>
                                            <a:gd name="connsiteY40" fmla="*/ 50125 h 948455"/>
                                            <a:gd name="connsiteX41" fmla="*/ 1105189 w 2057135"/>
                                            <a:gd name="connsiteY41" fmla="*/ 27185 h 948455"/>
                                            <a:gd name="connsiteX42" fmla="*/ 1022341 w 2057135"/>
                                            <a:gd name="connsiteY42" fmla="*/ 4099 h 948455"/>
                                            <a:gd name="connsiteX43" fmla="*/ 884260 w 2057135"/>
                                            <a:gd name="connsiteY43" fmla="*/ 1566 h 948455"/>
                                            <a:gd name="connsiteX44" fmla="*/ 761522 w 2057135"/>
                                            <a:gd name="connsiteY44" fmla="*/ 21048 h 948455"/>
                                            <a:gd name="connsiteX45" fmla="*/ 669469 w 2057135"/>
                                            <a:gd name="connsiteY45" fmla="*/ 48664 h 948455"/>
                                            <a:gd name="connsiteX46" fmla="*/ 580483 w 2057135"/>
                                            <a:gd name="connsiteY46" fmla="*/ 73211 h 948455"/>
                                            <a:gd name="connsiteX47" fmla="*/ 506840 w 2057135"/>
                                            <a:gd name="connsiteY47" fmla="*/ 91622 h 94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57135" h="948455">
                                              <a:moveTo>
                                                <a:pt x="506840" y="91622"/>
                                              </a:moveTo>
                                              <a:cubicBezTo>
                                                <a:pt x="477690" y="101083"/>
                                                <a:pt x="448540" y="110545"/>
                                                <a:pt x="430129" y="122307"/>
                                              </a:cubicBezTo>
                                              <a:cubicBezTo>
                                                <a:pt x="411718" y="134069"/>
                                                <a:pt x="399956" y="148389"/>
                                                <a:pt x="396376" y="162197"/>
                                              </a:cubicBezTo>
                                              <a:cubicBezTo>
                                                <a:pt x="392796" y="176005"/>
                                                <a:pt x="396888" y="191347"/>
                                                <a:pt x="408650" y="205155"/>
                                              </a:cubicBezTo>
                                              <a:cubicBezTo>
                                                <a:pt x="420412" y="218963"/>
                                                <a:pt x="444448" y="223054"/>
                                                <a:pt x="466950" y="245045"/>
                                              </a:cubicBezTo>
                                              <a:cubicBezTo>
                                                <a:pt x="489452" y="267036"/>
                                                <a:pt x="525275" y="304280"/>
                                                <a:pt x="543662" y="337099"/>
                                              </a:cubicBezTo>
                                              <a:cubicBezTo>
                                                <a:pt x="562049" y="369918"/>
                                                <a:pt x="572027" y="408607"/>
                                                <a:pt x="577271" y="441962"/>
                                              </a:cubicBezTo>
                                              <a:cubicBezTo>
                                                <a:pt x="582516" y="475317"/>
                                                <a:pt x="587955" y="514232"/>
                                                <a:pt x="575129" y="537228"/>
                                              </a:cubicBezTo>
                                              <a:cubicBezTo>
                                                <a:pt x="562303" y="560224"/>
                                                <a:pt x="532060" y="569867"/>
                                                <a:pt x="500312" y="579941"/>
                                              </a:cubicBezTo>
                                              <a:cubicBezTo>
                                                <a:pt x="468564" y="590015"/>
                                                <a:pt x="435024" y="592898"/>
                                                <a:pt x="384638" y="597672"/>
                                              </a:cubicBezTo>
                                              <a:cubicBezTo>
                                                <a:pt x="334252" y="602446"/>
                                                <a:pt x="258944" y="609055"/>
                                                <a:pt x="197997" y="608585"/>
                                              </a:cubicBezTo>
                                              <a:cubicBezTo>
                                                <a:pt x="137050" y="608115"/>
                                                <a:pt x="50330" y="587933"/>
                                                <a:pt x="18956" y="594849"/>
                                              </a:cubicBezTo>
                                              <a:cubicBezTo>
                                                <a:pt x="-12418" y="601765"/>
                                                <a:pt x="3103" y="631160"/>
                                                <a:pt x="9751" y="650082"/>
                                              </a:cubicBezTo>
                                              <a:cubicBezTo>
                                                <a:pt x="16399" y="669004"/>
                                                <a:pt x="34299" y="687414"/>
                                                <a:pt x="58846" y="708382"/>
                                              </a:cubicBezTo>
                                              <a:cubicBezTo>
                                                <a:pt x="83393" y="729350"/>
                                                <a:pt x="128397" y="755432"/>
                                                <a:pt x="157036" y="775888"/>
                                              </a:cubicBezTo>
                                              <a:cubicBezTo>
                                                <a:pt x="185675" y="796344"/>
                                                <a:pt x="201529" y="806572"/>
                                                <a:pt x="230679" y="831120"/>
                                              </a:cubicBezTo>
                                              <a:cubicBezTo>
                                                <a:pt x="259829" y="855668"/>
                                                <a:pt x="300742" y="891466"/>
                                                <a:pt x="331938" y="910900"/>
                                              </a:cubicBezTo>
                                              <a:cubicBezTo>
                                                <a:pt x="363134" y="930334"/>
                                                <a:pt x="384102" y="944142"/>
                                                <a:pt x="417855" y="947722"/>
                                              </a:cubicBezTo>
                                              <a:cubicBezTo>
                                                <a:pt x="451608" y="951302"/>
                                                <a:pt x="494566" y="941073"/>
                                                <a:pt x="534456" y="932379"/>
                                              </a:cubicBezTo>
                                              <a:cubicBezTo>
                                                <a:pt x="574346" y="923685"/>
                                                <a:pt x="607588" y="913457"/>
                                                <a:pt x="657195" y="895558"/>
                                              </a:cubicBezTo>
                                              <a:cubicBezTo>
                                                <a:pt x="706802" y="877659"/>
                                                <a:pt x="775842" y="841860"/>
                                                <a:pt x="832097" y="824983"/>
                                              </a:cubicBezTo>
                                              <a:cubicBezTo>
                                                <a:pt x="888352" y="808107"/>
                                                <a:pt x="944607" y="798390"/>
                                                <a:pt x="994725" y="794299"/>
                                              </a:cubicBezTo>
                                              <a:cubicBezTo>
                                                <a:pt x="1044843" y="790208"/>
                                                <a:pt x="1088312" y="793788"/>
                                                <a:pt x="1132805" y="800436"/>
                                              </a:cubicBezTo>
                                              <a:cubicBezTo>
                                                <a:pt x="1177298" y="807084"/>
                                                <a:pt x="1224860" y="823450"/>
                                                <a:pt x="1261681" y="834189"/>
                                              </a:cubicBezTo>
                                              <a:cubicBezTo>
                                                <a:pt x="1298502" y="844928"/>
                                                <a:pt x="1310264" y="856691"/>
                                                <a:pt x="1353734" y="864873"/>
                                              </a:cubicBezTo>
                                              <a:cubicBezTo>
                                                <a:pt x="1397204" y="873056"/>
                                                <a:pt x="1466755" y="888909"/>
                                                <a:pt x="1522499" y="883284"/>
                                              </a:cubicBezTo>
                                              <a:cubicBezTo>
                                                <a:pt x="1578243" y="877659"/>
                                                <a:pt x="1635009" y="856691"/>
                                                <a:pt x="1688196" y="831120"/>
                                              </a:cubicBezTo>
                                              <a:cubicBezTo>
                                                <a:pt x="1741383" y="805549"/>
                                                <a:pt x="1800706" y="770262"/>
                                                <a:pt x="1841619" y="729861"/>
                                              </a:cubicBezTo>
                                              <a:cubicBezTo>
                                                <a:pt x="1882532" y="689460"/>
                                                <a:pt x="1902989" y="634227"/>
                                                <a:pt x="1933673" y="588712"/>
                                              </a:cubicBezTo>
                                              <a:cubicBezTo>
                                                <a:pt x="1964357" y="543197"/>
                                                <a:pt x="2005270" y="497682"/>
                                                <a:pt x="2025726" y="456769"/>
                                              </a:cubicBezTo>
                                              <a:cubicBezTo>
                                                <a:pt x="2046182" y="415856"/>
                                                <a:pt x="2053343" y="372898"/>
                                                <a:pt x="2056411" y="343236"/>
                                              </a:cubicBezTo>
                                              <a:cubicBezTo>
                                                <a:pt x="2059479" y="313574"/>
                                                <a:pt x="2052319" y="297720"/>
                                                <a:pt x="2044137" y="278798"/>
                                              </a:cubicBezTo>
                                              <a:cubicBezTo>
                                                <a:pt x="2035955" y="259876"/>
                                                <a:pt x="2028795" y="252716"/>
                                                <a:pt x="2007316" y="229703"/>
                                              </a:cubicBezTo>
                                              <a:cubicBezTo>
                                                <a:pt x="1985837" y="206690"/>
                                                <a:pt x="1947992" y="167311"/>
                                                <a:pt x="1915262" y="140718"/>
                                              </a:cubicBezTo>
                                              <a:cubicBezTo>
                                                <a:pt x="1882532" y="114125"/>
                                                <a:pt x="1849801" y="89577"/>
                                                <a:pt x="1810934" y="70143"/>
                                              </a:cubicBezTo>
                                              <a:cubicBezTo>
                                                <a:pt x="1772067" y="50709"/>
                                                <a:pt x="1728175" y="34011"/>
                                                <a:pt x="1682059" y="24116"/>
                                              </a:cubicBezTo>
                                              <a:cubicBezTo>
                                                <a:pt x="1635943" y="14221"/>
                                                <a:pt x="1573105" y="13596"/>
                                                <a:pt x="1534238" y="10771"/>
                                              </a:cubicBezTo>
                                              <a:cubicBezTo>
                                                <a:pt x="1495371" y="7946"/>
                                                <a:pt x="1473915" y="7679"/>
                                                <a:pt x="1448856" y="7168"/>
                                              </a:cubicBezTo>
                                              <a:cubicBezTo>
                                                <a:pt x="1423797" y="6657"/>
                                                <a:pt x="1404583" y="4123"/>
                                                <a:pt x="1383883" y="7703"/>
                                              </a:cubicBezTo>
                                              <a:cubicBezTo>
                                                <a:pt x="1363183" y="11283"/>
                                                <a:pt x="1351249" y="21577"/>
                                                <a:pt x="1324656" y="28647"/>
                                              </a:cubicBezTo>
                                              <a:cubicBezTo>
                                                <a:pt x="1298063" y="35717"/>
                                                <a:pt x="1260902" y="50369"/>
                                                <a:pt x="1224324" y="50125"/>
                                              </a:cubicBezTo>
                                              <a:cubicBezTo>
                                                <a:pt x="1187746" y="49881"/>
                                                <a:pt x="1138853" y="34856"/>
                                                <a:pt x="1105189" y="27185"/>
                                              </a:cubicBezTo>
                                              <a:cubicBezTo>
                                                <a:pt x="1071525" y="19514"/>
                                                <a:pt x="1059162" y="8369"/>
                                                <a:pt x="1022341" y="4099"/>
                                              </a:cubicBezTo>
                                              <a:cubicBezTo>
                                                <a:pt x="985520" y="-171"/>
                                                <a:pt x="927730" y="-1259"/>
                                                <a:pt x="884260" y="1566"/>
                                              </a:cubicBezTo>
                                              <a:cubicBezTo>
                                                <a:pt x="840790" y="4391"/>
                                                <a:pt x="797320" y="13198"/>
                                                <a:pt x="761522" y="21048"/>
                                              </a:cubicBezTo>
                                              <a:cubicBezTo>
                                                <a:pt x="725724" y="28898"/>
                                                <a:pt x="699642" y="39970"/>
                                                <a:pt x="669469" y="48664"/>
                                              </a:cubicBezTo>
                                              <a:cubicBezTo>
                                                <a:pt x="639296" y="57358"/>
                                                <a:pt x="580483" y="73211"/>
                                                <a:pt x="580483" y="73211"/>
                                              </a:cubicBezTo>
                                              <a:lnTo>
                                                <a:pt x="506840" y="91622"/>
                                              </a:lnTo>
                                              <a:close/>
                                            </a:path>
                                          </a:pathLst>
                                        </a:custGeom>
                                        <a:noFill/>
                                        <a:ln w="31750">
                                          <a:solidFill>
                                            <a:srgbClr val="00B0F0">
                                              <a:alpha val="8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6" name="Forma libre 275"/>
                                        <p:cNvSpPr/>
                                        <p:nvPr/>
                                      </p:nvSpPr>
                                      <p:spPr>
                                        <a:xfrm>
                                          <a:off x="3065211" y="2750635"/>
                                          <a:ext cx="1540637" cy="1043822"/>
                                        </a:xfrm>
                                        <a:custGeom>
                                          <a:avLst/>
                                          <a:gdLst>
                                            <a:gd name="connsiteX0" fmla="*/ 178147 w 1454879"/>
                                            <a:gd name="connsiteY0" fmla="*/ 20182 h 899969"/>
                                            <a:gd name="connsiteX1" fmla="*/ 95299 w 1454879"/>
                                            <a:gd name="connsiteY1" fmla="*/ 78483 h 899969"/>
                                            <a:gd name="connsiteX2" fmla="*/ 40067 w 1454879"/>
                                            <a:gd name="connsiteY2" fmla="*/ 155194 h 899969"/>
                                            <a:gd name="connsiteX3" fmla="*/ 12451 w 1454879"/>
                                            <a:gd name="connsiteY3" fmla="*/ 238043 h 899969"/>
                                            <a:gd name="connsiteX4" fmla="*/ 177 w 1454879"/>
                                            <a:gd name="connsiteY4" fmla="*/ 379192 h 899969"/>
                                            <a:gd name="connsiteX5" fmla="*/ 6314 w 1454879"/>
                                            <a:gd name="connsiteY5" fmla="*/ 627736 h 899969"/>
                                            <a:gd name="connsiteX6" fmla="*/ 21656 w 1454879"/>
                                            <a:gd name="connsiteY6" fmla="*/ 778091 h 899969"/>
                                            <a:gd name="connsiteX7" fmla="*/ 55409 w 1454879"/>
                                            <a:gd name="connsiteY7" fmla="*/ 830255 h 899969"/>
                                            <a:gd name="connsiteX8" fmla="*/ 153600 w 1454879"/>
                                            <a:gd name="connsiteY8" fmla="*/ 894692 h 899969"/>
                                            <a:gd name="connsiteX9" fmla="*/ 270201 w 1454879"/>
                                            <a:gd name="connsiteY9" fmla="*/ 891624 h 899969"/>
                                            <a:gd name="connsiteX10" fmla="*/ 349981 w 1454879"/>
                                            <a:gd name="connsiteY10" fmla="*/ 854802 h 899969"/>
                                            <a:gd name="connsiteX11" fmla="*/ 488061 w 1454879"/>
                                            <a:gd name="connsiteY11" fmla="*/ 833323 h 899969"/>
                                            <a:gd name="connsiteX12" fmla="*/ 675237 w 1454879"/>
                                            <a:gd name="connsiteY12" fmla="*/ 848665 h 899969"/>
                                            <a:gd name="connsiteX13" fmla="*/ 871619 w 1454879"/>
                                            <a:gd name="connsiteY13" fmla="*/ 860939 h 899969"/>
                                            <a:gd name="connsiteX14" fmla="*/ 1025041 w 1454879"/>
                                            <a:gd name="connsiteY14" fmla="*/ 876281 h 899969"/>
                                            <a:gd name="connsiteX15" fmla="*/ 1206080 w 1454879"/>
                                            <a:gd name="connsiteY15" fmla="*/ 857871 h 899969"/>
                                            <a:gd name="connsiteX16" fmla="*/ 1319613 w 1454879"/>
                                            <a:gd name="connsiteY16" fmla="*/ 821049 h 899969"/>
                                            <a:gd name="connsiteX17" fmla="*/ 1417804 w 1454879"/>
                                            <a:gd name="connsiteY17" fmla="*/ 704448 h 899969"/>
                                            <a:gd name="connsiteX18" fmla="*/ 1454625 w 1454879"/>
                                            <a:gd name="connsiteY18" fmla="*/ 590915 h 899969"/>
                                            <a:gd name="connsiteX19" fmla="*/ 1433146 w 1454879"/>
                                            <a:gd name="connsiteY19" fmla="*/ 440561 h 899969"/>
                                            <a:gd name="connsiteX20" fmla="*/ 1414735 w 1454879"/>
                                            <a:gd name="connsiteY20" fmla="*/ 302480 h 899969"/>
                                            <a:gd name="connsiteX21" fmla="*/ 1371777 w 1454879"/>
                                            <a:gd name="connsiteY21" fmla="*/ 219632 h 899969"/>
                                            <a:gd name="connsiteX22" fmla="*/ 1298134 w 1454879"/>
                                            <a:gd name="connsiteY22" fmla="*/ 133715 h 899969"/>
                                            <a:gd name="connsiteX23" fmla="*/ 1264381 w 1454879"/>
                                            <a:gd name="connsiteY23" fmla="*/ 103030 h 899969"/>
                                            <a:gd name="connsiteX24" fmla="*/ 1212217 w 1454879"/>
                                            <a:gd name="connsiteY24" fmla="*/ 96894 h 899969"/>
                                            <a:gd name="connsiteX25" fmla="*/ 1132437 w 1454879"/>
                                            <a:gd name="connsiteY25" fmla="*/ 103030 h 899969"/>
                                            <a:gd name="connsiteX26" fmla="*/ 1043452 w 1454879"/>
                                            <a:gd name="connsiteY26" fmla="*/ 121441 h 899969"/>
                                            <a:gd name="connsiteX27" fmla="*/ 939125 w 1454879"/>
                                            <a:gd name="connsiteY27" fmla="*/ 161331 h 899969"/>
                                            <a:gd name="connsiteX28" fmla="*/ 834797 w 1454879"/>
                                            <a:gd name="connsiteY28" fmla="*/ 216563 h 899969"/>
                                            <a:gd name="connsiteX29" fmla="*/ 785702 w 1454879"/>
                                            <a:gd name="connsiteY29" fmla="*/ 225769 h 899969"/>
                                            <a:gd name="connsiteX30" fmla="*/ 718196 w 1454879"/>
                                            <a:gd name="connsiteY30" fmla="*/ 216563 h 899969"/>
                                            <a:gd name="connsiteX31" fmla="*/ 666032 w 1454879"/>
                                            <a:gd name="connsiteY31" fmla="*/ 198153 h 899969"/>
                                            <a:gd name="connsiteX32" fmla="*/ 583184 w 1454879"/>
                                            <a:gd name="connsiteY32" fmla="*/ 139852 h 899969"/>
                                            <a:gd name="connsiteX33" fmla="*/ 491130 w 1454879"/>
                                            <a:gd name="connsiteY33" fmla="*/ 66209 h 899969"/>
                                            <a:gd name="connsiteX34" fmla="*/ 411350 w 1454879"/>
                                            <a:gd name="connsiteY34" fmla="*/ 20182 h 899969"/>
                                            <a:gd name="connsiteX35" fmla="*/ 325433 w 1454879"/>
                                            <a:gd name="connsiteY35" fmla="*/ 1771 h 899969"/>
                                            <a:gd name="connsiteX36" fmla="*/ 270201 w 1454879"/>
                                            <a:gd name="connsiteY36" fmla="*/ 1771 h 899969"/>
                                            <a:gd name="connsiteX37" fmla="*/ 178147 w 1454879"/>
                                            <a:gd name="connsiteY37" fmla="*/ 20182 h 899969"/>
                                            <a:gd name="connsiteX0" fmla="*/ 178147 w 1454879"/>
                                            <a:gd name="connsiteY0" fmla="*/ 20182 h 899969"/>
                                            <a:gd name="connsiteX1" fmla="*/ 95299 w 1454879"/>
                                            <a:gd name="connsiteY1" fmla="*/ 78483 h 899969"/>
                                            <a:gd name="connsiteX2" fmla="*/ 40067 w 1454879"/>
                                            <a:gd name="connsiteY2" fmla="*/ 155194 h 899969"/>
                                            <a:gd name="connsiteX3" fmla="*/ 12451 w 1454879"/>
                                            <a:gd name="connsiteY3" fmla="*/ 238043 h 899969"/>
                                            <a:gd name="connsiteX4" fmla="*/ 177 w 1454879"/>
                                            <a:gd name="connsiteY4" fmla="*/ 379192 h 899969"/>
                                            <a:gd name="connsiteX5" fmla="*/ 6314 w 1454879"/>
                                            <a:gd name="connsiteY5" fmla="*/ 627736 h 899969"/>
                                            <a:gd name="connsiteX6" fmla="*/ 21656 w 1454879"/>
                                            <a:gd name="connsiteY6" fmla="*/ 778091 h 899969"/>
                                            <a:gd name="connsiteX7" fmla="*/ 55409 w 1454879"/>
                                            <a:gd name="connsiteY7" fmla="*/ 830255 h 899969"/>
                                            <a:gd name="connsiteX8" fmla="*/ 153600 w 1454879"/>
                                            <a:gd name="connsiteY8" fmla="*/ 894692 h 899969"/>
                                            <a:gd name="connsiteX9" fmla="*/ 270201 w 1454879"/>
                                            <a:gd name="connsiteY9" fmla="*/ 891624 h 899969"/>
                                            <a:gd name="connsiteX10" fmla="*/ 349981 w 1454879"/>
                                            <a:gd name="connsiteY10" fmla="*/ 854802 h 899969"/>
                                            <a:gd name="connsiteX11" fmla="*/ 488061 w 1454879"/>
                                            <a:gd name="connsiteY11" fmla="*/ 833323 h 899969"/>
                                            <a:gd name="connsiteX12" fmla="*/ 675237 w 1454879"/>
                                            <a:gd name="connsiteY12" fmla="*/ 848665 h 899969"/>
                                            <a:gd name="connsiteX13" fmla="*/ 871619 w 1454879"/>
                                            <a:gd name="connsiteY13" fmla="*/ 860939 h 899969"/>
                                            <a:gd name="connsiteX14" fmla="*/ 1025041 w 1454879"/>
                                            <a:gd name="connsiteY14" fmla="*/ 876281 h 899969"/>
                                            <a:gd name="connsiteX15" fmla="*/ 1206080 w 1454879"/>
                                            <a:gd name="connsiteY15" fmla="*/ 857871 h 899969"/>
                                            <a:gd name="connsiteX16" fmla="*/ 1380800 w 1454879"/>
                                            <a:gd name="connsiteY16" fmla="*/ 844844 h 899969"/>
                                            <a:gd name="connsiteX17" fmla="*/ 1417804 w 1454879"/>
                                            <a:gd name="connsiteY17" fmla="*/ 704448 h 899969"/>
                                            <a:gd name="connsiteX18" fmla="*/ 1454625 w 1454879"/>
                                            <a:gd name="connsiteY18" fmla="*/ 590915 h 899969"/>
                                            <a:gd name="connsiteX19" fmla="*/ 1433146 w 1454879"/>
                                            <a:gd name="connsiteY19" fmla="*/ 440561 h 899969"/>
                                            <a:gd name="connsiteX20" fmla="*/ 1414735 w 1454879"/>
                                            <a:gd name="connsiteY20" fmla="*/ 302480 h 899969"/>
                                            <a:gd name="connsiteX21" fmla="*/ 1371777 w 1454879"/>
                                            <a:gd name="connsiteY21" fmla="*/ 219632 h 899969"/>
                                            <a:gd name="connsiteX22" fmla="*/ 1298134 w 1454879"/>
                                            <a:gd name="connsiteY22" fmla="*/ 133715 h 899969"/>
                                            <a:gd name="connsiteX23" fmla="*/ 1264381 w 1454879"/>
                                            <a:gd name="connsiteY23" fmla="*/ 103030 h 899969"/>
                                            <a:gd name="connsiteX24" fmla="*/ 1212217 w 1454879"/>
                                            <a:gd name="connsiteY24" fmla="*/ 96894 h 899969"/>
                                            <a:gd name="connsiteX25" fmla="*/ 1132437 w 1454879"/>
                                            <a:gd name="connsiteY25" fmla="*/ 103030 h 899969"/>
                                            <a:gd name="connsiteX26" fmla="*/ 1043452 w 1454879"/>
                                            <a:gd name="connsiteY26" fmla="*/ 121441 h 899969"/>
                                            <a:gd name="connsiteX27" fmla="*/ 939125 w 1454879"/>
                                            <a:gd name="connsiteY27" fmla="*/ 161331 h 899969"/>
                                            <a:gd name="connsiteX28" fmla="*/ 834797 w 1454879"/>
                                            <a:gd name="connsiteY28" fmla="*/ 216563 h 899969"/>
                                            <a:gd name="connsiteX29" fmla="*/ 785702 w 1454879"/>
                                            <a:gd name="connsiteY29" fmla="*/ 225769 h 899969"/>
                                            <a:gd name="connsiteX30" fmla="*/ 718196 w 1454879"/>
                                            <a:gd name="connsiteY30" fmla="*/ 216563 h 899969"/>
                                            <a:gd name="connsiteX31" fmla="*/ 666032 w 1454879"/>
                                            <a:gd name="connsiteY31" fmla="*/ 198153 h 899969"/>
                                            <a:gd name="connsiteX32" fmla="*/ 583184 w 1454879"/>
                                            <a:gd name="connsiteY32" fmla="*/ 139852 h 899969"/>
                                            <a:gd name="connsiteX33" fmla="*/ 491130 w 1454879"/>
                                            <a:gd name="connsiteY33" fmla="*/ 66209 h 899969"/>
                                            <a:gd name="connsiteX34" fmla="*/ 411350 w 1454879"/>
                                            <a:gd name="connsiteY34" fmla="*/ 20182 h 899969"/>
                                            <a:gd name="connsiteX35" fmla="*/ 325433 w 1454879"/>
                                            <a:gd name="connsiteY35" fmla="*/ 1771 h 899969"/>
                                            <a:gd name="connsiteX36" fmla="*/ 270201 w 1454879"/>
                                            <a:gd name="connsiteY36" fmla="*/ 1771 h 899969"/>
                                            <a:gd name="connsiteX37" fmla="*/ 178147 w 1454879"/>
                                            <a:gd name="connsiteY37" fmla="*/ 20182 h 899969"/>
                                            <a:gd name="connsiteX0" fmla="*/ 178147 w 1521364"/>
                                            <a:gd name="connsiteY0" fmla="*/ 20182 h 899969"/>
                                            <a:gd name="connsiteX1" fmla="*/ 95299 w 1521364"/>
                                            <a:gd name="connsiteY1" fmla="*/ 78483 h 899969"/>
                                            <a:gd name="connsiteX2" fmla="*/ 40067 w 1521364"/>
                                            <a:gd name="connsiteY2" fmla="*/ 155194 h 899969"/>
                                            <a:gd name="connsiteX3" fmla="*/ 12451 w 1521364"/>
                                            <a:gd name="connsiteY3" fmla="*/ 238043 h 899969"/>
                                            <a:gd name="connsiteX4" fmla="*/ 177 w 1521364"/>
                                            <a:gd name="connsiteY4" fmla="*/ 379192 h 899969"/>
                                            <a:gd name="connsiteX5" fmla="*/ 6314 w 1521364"/>
                                            <a:gd name="connsiteY5" fmla="*/ 627736 h 899969"/>
                                            <a:gd name="connsiteX6" fmla="*/ 21656 w 1521364"/>
                                            <a:gd name="connsiteY6" fmla="*/ 778091 h 899969"/>
                                            <a:gd name="connsiteX7" fmla="*/ 55409 w 1521364"/>
                                            <a:gd name="connsiteY7" fmla="*/ 830255 h 899969"/>
                                            <a:gd name="connsiteX8" fmla="*/ 153600 w 1521364"/>
                                            <a:gd name="connsiteY8" fmla="*/ 894692 h 899969"/>
                                            <a:gd name="connsiteX9" fmla="*/ 270201 w 1521364"/>
                                            <a:gd name="connsiteY9" fmla="*/ 891624 h 899969"/>
                                            <a:gd name="connsiteX10" fmla="*/ 349981 w 1521364"/>
                                            <a:gd name="connsiteY10" fmla="*/ 854802 h 899969"/>
                                            <a:gd name="connsiteX11" fmla="*/ 488061 w 1521364"/>
                                            <a:gd name="connsiteY11" fmla="*/ 833323 h 899969"/>
                                            <a:gd name="connsiteX12" fmla="*/ 675237 w 1521364"/>
                                            <a:gd name="connsiteY12" fmla="*/ 848665 h 899969"/>
                                            <a:gd name="connsiteX13" fmla="*/ 871619 w 1521364"/>
                                            <a:gd name="connsiteY13" fmla="*/ 860939 h 899969"/>
                                            <a:gd name="connsiteX14" fmla="*/ 1025041 w 1521364"/>
                                            <a:gd name="connsiteY14" fmla="*/ 876281 h 899969"/>
                                            <a:gd name="connsiteX15" fmla="*/ 1206080 w 1521364"/>
                                            <a:gd name="connsiteY15" fmla="*/ 857871 h 899969"/>
                                            <a:gd name="connsiteX16" fmla="*/ 1380800 w 1521364"/>
                                            <a:gd name="connsiteY16" fmla="*/ 844844 h 899969"/>
                                            <a:gd name="connsiteX17" fmla="*/ 1519782 w 1521364"/>
                                            <a:gd name="connsiteY17" fmla="*/ 721444 h 899969"/>
                                            <a:gd name="connsiteX18" fmla="*/ 1454625 w 1521364"/>
                                            <a:gd name="connsiteY18" fmla="*/ 590915 h 899969"/>
                                            <a:gd name="connsiteX19" fmla="*/ 1433146 w 1521364"/>
                                            <a:gd name="connsiteY19" fmla="*/ 440561 h 899969"/>
                                            <a:gd name="connsiteX20" fmla="*/ 1414735 w 1521364"/>
                                            <a:gd name="connsiteY20" fmla="*/ 302480 h 899969"/>
                                            <a:gd name="connsiteX21" fmla="*/ 1371777 w 1521364"/>
                                            <a:gd name="connsiteY21" fmla="*/ 219632 h 899969"/>
                                            <a:gd name="connsiteX22" fmla="*/ 1298134 w 1521364"/>
                                            <a:gd name="connsiteY22" fmla="*/ 133715 h 899969"/>
                                            <a:gd name="connsiteX23" fmla="*/ 1264381 w 1521364"/>
                                            <a:gd name="connsiteY23" fmla="*/ 103030 h 899969"/>
                                            <a:gd name="connsiteX24" fmla="*/ 1212217 w 1521364"/>
                                            <a:gd name="connsiteY24" fmla="*/ 96894 h 899969"/>
                                            <a:gd name="connsiteX25" fmla="*/ 1132437 w 1521364"/>
                                            <a:gd name="connsiteY25" fmla="*/ 103030 h 899969"/>
                                            <a:gd name="connsiteX26" fmla="*/ 1043452 w 1521364"/>
                                            <a:gd name="connsiteY26" fmla="*/ 121441 h 899969"/>
                                            <a:gd name="connsiteX27" fmla="*/ 939125 w 1521364"/>
                                            <a:gd name="connsiteY27" fmla="*/ 161331 h 899969"/>
                                            <a:gd name="connsiteX28" fmla="*/ 834797 w 1521364"/>
                                            <a:gd name="connsiteY28" fmla="*/ 216563 h 899969"/>
                                            <a:gd name="connsiteX29" fmla="*/ 785702 w 1521364"/>
                                            <a:gd name="connsiteY29" fmla="*/ 225769 h 899969"/>
                                            <a:gd name="connsiteX30" fmla="*/ 718196 w 1521364"/>
                                            <a:gd name="connsiteY30" fmla="*/ 216563 h 899969"/>
                                            <a:gd name="connsiteX31" fmla="*/ 666032 w 1521364"/>
                                            <a:gd name="connsiteY31" fmla="*/ 198153 h 899969"/>
                                            <a:gd name="connsiteX32" fmla="*/ 583184 w 1521364"/>
                                            <a:gd name="connsiteY32" fmla="*/ 139852 h 899969"/>
                                            <a:gd name="connsiteX33" fmla="*/ 491130 w 1521364"/>
                                            <a:gd name="connsiteY33" fmla="*/ 66209 h 899969"/>
                                            <a:gd name="connsiteX34" fmla="*/ 411350 w 1521364"/>
                                            <a:gd name="connsiteY34" fmla="*/ 20182 h 899969"/>
                                            <a:gd name="connsiteX35" fmla="*/ 325433 w 1521364"/>
                                            <a:gd name="connsiteY35" fmla="*/ 1771 h 899969"/>
                                            <a:gd name="connsiteX36" fmla="*/ 270201 w 1521364"/>
                                            <a:gd name="connsiteY36" fmla="*/ 1771 h 899969"/>
                                            <a:gd name="connsiteX37" fmla="*/ 178147 w 1521364"/>
                                            <a:gd name="connsiteY37" fmla="*/ 20182 h 899969"/>
                                            <a:gd name="connsiteX0" fmla="*/ 178147 w 1546765"/>
                                            <a:gd name="connsiteY0" fmla="*/ 20182 h 899969"/>
                                            <a:gd name="connsiteX1" fmla="*/ 95299 w 1546765"/>
                                            <a:gd name="connsiteY1" fmla="*/ 78483 h 899969"/>
                                            <a:gd name="connsiteX2" fmla="*/ 40067 w 1546765"/>
                                            <a:gd name="connsiteY2" fmla="*/ 155194 h 899969"/>
                                            <a:gd name="connsiteX3" fmla="*/ 12451 w 1546765"/>
                                            <a:gd name="connsiteY3" fmla="*/ 238043 h 899969"/>
                                            <a:gd name="connsiteX4" fmla="*/ 177 w 1546765"/>
                                            <a:gd name="connsiteY4" fmla="*/ 379192 h 899969"/>
                                            <a:gd name="connsiteX5" fmla="*/ 6314 w 1546765"/>
                                            <a:gd name="connsiteY5" fmla="*/ 627736 h 899969"/>
                                            <a:gd name="connsiteX6" fmla="*/ 21656 w 1546765"/>
                                            <a:gd name="connsiteY6" fmla="*/ 778091 h 899969"/>
                                            <a:gd name="connsiteX7" fmla="*/ 55409 w 1546765"/>
                                            <a:gd name="connsiteY7" fmla="*/ 830255 h 899969"/>
                                            <a:gd name="connsiteX8" fmla="*/ 153600 w 1546765"/>
                                            <a:gd name="connsiteY8" fmla="*/ 894692 h 899969"/>
                                            <a:gd name="connsiteX9" fmla="*/ 270201 w 1546765"/>
                                            <a:gd name="connsiteY9" fmla="*/ 891624 h 899969"/>
                                            <a:gd name="connsiteX10" fmla="*/ 349981 w 1546765"/>
                                            <a:gd name="connsiteY10" fmla="*/ 854802 h 899969"/>
                                            <a:gd name="connsiteX11" fmla="*/ 488061 w 1546765"/>
                                            <a:gd name="connsiteY11" fmla="*/ 833323 h 899969"/>
                                            <a:gd name="connsiteX12" fmla="*/ 675237 w 1546765"/>
                                            <a:gd name="connsiteY12" fmla="*/ 848665 h 899969"/>
                                            <a:gd name="connsiteX13" fmla="*/ 871619 w 1546765"/>
                                            <a:gd name="connsiteY13" fmla="*/ 860939 h 899969"/>
                                            <a:gd name="connsiteX14" fmla="*/ 1025041 w 1546765"/>
                                            <a:gd name="connsiteY14" fmla="*/ 876281 h 899969"/>
                                            <a:gd name="connsiteX15" fmla="*/ 1206080 w 1546765"/>
                                            <a:gd name="connsiteY15" fmla="*/ 857871 h 899969"/>
                                            <a:gd name="connsiteX16" fmla="*/ 1380800 w 1546765"/>
                                            <a:gd name="connsiteY16" fmla="*/ 844844 h 899969"/>
                                            <a:gd name="connsiteX17" fmla="*/ 1519782 w 1546765"/>
                                            <a:gd name="connsiteY17" fmla="*/ 721444 h 899969"/>
                                            <a:gd name="connsiteX18" fmla="*/ 1539606 w 1546765"/>
                                            <a:gd name="connsiteY18" fmla="*/ 580717 h 899969"/>
                                            <a:gd name="connsiteX19" fmla="*/ 1433146 w 1546765"/>
                                            <a:gd name="connsiteY19" fmla="*/ 440561 h 899969"/>
                                            <a:gd name="connsiteX20" fmla="*/ 1414735 w 1546765"/>
                                            <a:gd name="connsiteY20" fmla="*/ 302480 h 899969"/>
                                            <a:gd name="connsiteX21" fmla="*/ 1371777 w 1546765"/>
                                            <a:gd name="connsiteY21" fmla="*/ 219632 h 899969"/>
                                            <a:gd name="connsiteX22" fmla="*/ 1298134 w 1546765"/>
                                            <a:gd name="connsiteY22" fmla="*/ 133715 h 899969"/>
                                            <a:gd name="connsiteX23" fmla="*/ 1264381 w 1546765"/>
                                            <a:gd name="connsiteY23" fmla="*/ 103030 h 899969"/>
                                            <a:gd name="connsiteX24" fmla="*/ 1212217 w 1546765"/>
                                            <a:gd name="connsiteY24" fmla="*/ 96894 h 899969"/>
                                            <a:gd name="connsiteX25" fmla="*/ 1132437 w 1546765"/>
                                            <a:gd name="connsiteY25" fmla="*/ 103030 h 899969"/>
                                            <a:gd name="connsiteX26" fmla="*/ 1043452 w 1546765"/>
                                            <a:gd name="connsiteY26" fmla="*/ 121441 h 899969"/>
                                            <a:gd name="connsiteX27" fmla="*/ 939125 w 1546765"/>
                                            <a:gd name="connsiteY27" fmla="*/ 161331 h 899969"/>
                                            <a:gd name="connsiteX28" fmla="*/ 834797 w 1546765"/>
                                            <a:gd name="connsiteY28" fmla="*/ 216563 h 899969"/>
                                            <a:gd name="connsiteX29" fmla="*/ 785702 w 1546765"/>
                                            <a:gd name="connsiteY29" fmla="*/ 225769 h 899969"/>
                                            <a:gd name="connsiteX30" fmla="*/ 718196 w 1546765"/>
                                            <a:gd name="connsiteY30" fmla="*/ 216563 h 899969"/>
                                            <a:gd name="connsiteX31" fmla="*/ 666032 w 1546765"/>
                                            <a:gd name="connsiteY31" fmla="*/ 198153 h 899969"/>
                                            <a:gd name="connsiteX32" fmla="*/ 583184 w 1546765"/>
                                            <a:gd name="connsiteY32" fmla="*/ 139852 h 899969"/>
                                            <a:gd name="connsiteX33" fmla="*/ 491130 w 1546765"/>
                                            <a:gd name="connsiteY33" fmla="*/ 66209 h 899969"/>
                                            <a:gd name="connsiteX34" fmla="*/ 411350 w 1546765"/>
                                            <a:gd name="connsiteY34" fmla="*/ 20182 h 899969"/>
                                            <a:gd name="connsiteX35" fmla="*/ 325433 w 1546765"/>
                                            <a:gd name="connsiteY35" fmla="*/ 1771 h 899969"/>
                                            <a:gd name="connsiteX36" fmla="*/ 270201 w 1546765"/>
                                            <a:gd name="connsiteY36" fmla="*/ 1771 h 899969"/>
                                            <a:gd name="connsiteX37" fmla="*/ 178147 w 1546765"/>
                                            <a:gd name="connsiteY37" fmla="*/ 20182 h 899969"/>
                                            <a:gd name="connsiteX0" fmla="*/ 178147 w 1540826"/>
                                            <a:gd name="connsiteY0" fmla="*/ 20182 h 899969"/>
                                            <a:gd name="connsiteX1" fmla="*/ 95299 w 1540826"/>
                                            <a:gd name="connsiteY1" fmla="*/ 78483 h 899969"/>
                                            <a:gd name="connsiteX2" fmla="*/ 40067 w 1540826"/>
                                            <a:gd name="connsiteY2" fmla="*/ 155194 h 899969"/>
                                            <a:gd name="connsiteX3" fmla="*/ 12451 w 1540826"/>
                                            <a:gd name="connsiteY3" fmla="*/ 238043 h 899969"/>
                                            <a:gd name="connsiteX4" fmla="*/ 177 w 1540826"/>
                                            <a:gd name="connsiteY4" fmla="*/ 379192 h 899969"/>
                                            <a:gd name="connsiteX5" fmla="*/ 6314 w 1540826"/>
                                            <a:gd name="connsiteY5" fmla="*/ 627736 h 899969"/>
                                            <a:gd name="connsiteX6" fmla="*/ 21656 w 1540826"/>
                                            <a:gd name="connsiteY6" fmla="*/ 778091 h 899969"/>
                                            <a:gd name="connsiteX7" fmla="*/ 55409 w 1540826"/>
                                            <a:gd name="connsiteY7" fmla="*/ 830255 h 899969"/>
                                            <a:gd name="connsiteX8" fmla="*/ 153600 w 1540826"/>
                                            <a:gd name="connsiteY8" fmla="*/ 894692 h 899969"/>
                                            <a:gd name="connsiteX9" fmla="*/ 270201 w 1540826"/>
                                            <a:gd name="connsiteY9" fmla="*/ 891624 h 899969"/>
                                            <a:gd name="connsiteX10" fmla="*/ 349981 w 1540826"/>
                                            <a:gd name="connsiteY10" fmla="*/ 854802 h 899969"/>
                                            <a:gd name="connsiteX11" fmla="*/ 488061 w 1540826"/>
                                            <a:gd name="connsiteY11" fmla="*/ 833323 h 899969"/>
                                            <a:gd name="connsiteX12" fmla="*/ 675237 w 1540826"/>
                                            <a:gd name="connsiteY12" fmla="*/ 848665 h 899969"/>
                                            <a:gd name="connsiteX13" fmla="*/ 871619 w 1540826"/>
                                            <a:gd name="connsiteY13" fmla="*/ 860939 h 899969"/>
                                            <a:gd name="connsiteX14" fmla="*/ 1025041 w 1540826"/>
                                            <a:gd name="connsiteY14" fmla="*/ 876281 h 899969"/>
                                            <a:gd name="connsiteX15" fmla="*/ 1206080 w 1540826"/>
                                            <a:gd name="connsiteY15" fmla="*/ 857871 h 899969"/>
                                            <a:gd name="connsiteX16" fmla="*/ 1380800 w 1540826"/>
                                            <a:gd name="connsiteY16" fmla="*/ 844844 h 899969"/>
                                            <a:gd name="connsiteX17" fmla="*/ 1519782 w 1540826"/>
                                            <a:gd name="connsiteY17" fmla="*/ 721444 h 899969"/>
                                            <a:gd name="connsiteX18" fmla="*/ 1539606 w 1540826"/>
                                            <a:gd name="connsiteY18" fmla="*/ 580717 h 899969"/>
                                            <a:gd name="connsiteX19" fmla="*/ 1524926 w 1540826"/>
                                            <a:gd name="connsiteY19" fmla="*/ 430363 h 899969"/>
                                            <a:gd name="connsiteX20" fmla="*/ 1414735 w 1540826"/>
                                            <a:gd name="connsiteY20" fmla="*/ 302480 h 899969"/>
                                            <a:gd name="connsiteX21" fmla="*/ 1371777 w 1540826"/>
                                            <a:gd name="connsiteY21" fmla="*/ 219632 h 899969"/>
                                            <a:gd name="connsiteX22" fmla="*/ 1298134 w 1540826"/>
                                            <a:gd name="connsiteY22" fmla="*/ 133715 h 899969"/>
                                            <a:gd name="connsiteX23" fmla="*/ 1264381 w 1540826"/>
                                            <a:gd name="connsiteY23" fmla="*/ 103030 h 899969"/>
                                            <a:gd name="connsiteX24" fmla="*/ 1212217 w 1540826"/>
                                            <a:gd name="connsiteY24" fmla="*/ 96894 h 899969"/>
                                            <a:gd name="connsiteX25" fmla="*/ 1132437 w 1540826"/>
                                            <a:gd name="connsiteY25" fmla="*/ 103030 h 899969"/>
                                            <a:gd name="connsiteX26" fmla="*/ 1043452 w 1540826"/>
                                            <a:gd name="connsiteY26" fmla="*/ 121441 h 899969"/>
                                            <a:gd name="connsiteX27" fmla="*/ 939125 w 1540826"/>
                                            <a:gd name="connsiteY27" fmla="*/ 161331 h 899969"/>
                                            <a:gd name="connsiteX28" fmla="*/ 834797 w 1540826"/>
                                            <a:gd name="connsiteY28" fmla="*/ 216563 h 899969"/>
                                            <a:gd name="connsiteX29" fmla="*/ 785702 w 1540826"/>
                                            <a:gd name="connsiteY29" fmla="*/ 225769 h 899969"/>
                                            <a:gd name="connsiteX30" fmla="*/ 718196 w 1540826"/>
                                            <a:gd name="connsiteY30" fmla="*/ 216563 h 899969"/>
                                            <a:gd name="connsiteX31" fmla="*/ 666032 w 1540826"/>
                                            <a:gd name="connsiteY31" fmla="*/ 198153 h 899969"/>
                                            <a:gd name="connsiteX32" fmla="*/ 583184 w 1540826"/>
                                            <a:gd name="connsiteY32" fmla="*/ 139852 h 899969"/>
                                            <a:gd name="connsiteX33" fmla="*/ 491130 w 1540826"/>
                                            <a:gd name="connsiteY33" fmla="*/ 66209 h 899969"/>
                                            <a:gd name="connsiteX34" fmla="*/ 411350 w 1540826"/>
                                            <a:gd name="connsiteY34" fmla="*/ 20182 h 899969"/>
                                            <a:gd name="connsiteX35" fmla="*/ 325433 w 1540826"/>
                                            <a:gd name="connsiteY35" fmla="*/ 1771 h 899969"/>
                                            <a:gd name="connsiteX36" fmla="*/ 270201 w 1540826"/>
                                            <a:gd name="connsiteY36" fmla="*/ 1771 h 899969"/>
                                            <a:gd name="connsiteX37" fmla="*/ 178147 w 1540826"/>
                                            <a:gd name="connsiteY37" fmla="*/ 20182 h 899969"/>
                                            <a:gd name="connsiteX0" fmla="*/ 178147 w 1539967"/>
                                            <a:gd name="connsiteY0" fmla="*/ 20182 h 899969"/>
                                            <a:gd name="connsiteX1" fmla="*/ 95299 w 1539967"/>
                                            <a:gd name="connsiteY1" fmla="*/ 78483 h 899969"/>
                                            <a:gd name="connsiteX2" fmla="*/ 40067 w 1539967"/>
                                            <a:gd name="connsiteY2" fmla="*/ 155194 h 899969"/>
                                            <a:gd name="connsiteX3" fmla="*/ 12451 w 1539967"/>
                                            <a:gd name="connsiteY3" fmla="*/ 238043 h 899969"/>
                                            <a:gd name="connsiteX4" fmla="*/ 177 w 1539967"/>
                                            <a:gd name="connsiteY4" fmla="*/ 379192 h 899969"/>
                                            <a:gd name="connsiteX5" fmla="*/ 6314 w 1539967"/>
                                            <a:gd name="connsiteY5" fmla="*/ 627736 h 899969"/>
                                            <a:gd name="connsiteX6" fmla="*/ 21656 w 1539967"/>
                                            <a:gd name="connsiteY6" fmla="*/ 778091 h 899969"/>
                                            <a:gd name="connsiteX7" fmla="*/ 55409 w 1539967"/>
                                            <a:gd name="connsiteY7" fmla="*/ 830255 h 899969"/>
                                            <a:gd name="connsiteX8" fmla="*/ 153600 w 1539967"/>
                                            <a:gd name="connsiteY8" fmla="*/ 894692 h 899969"/>
                                            <a:gd name="connsiteX9" fmla="*/ 270201 w 1539967"/>
                                            <a:gd name="connsiteY9" fmla="*/ 891624 h 899969"/>
                                            <a:gd name="connsiteX10" fmla="*/ 349981 w 1539967"/>
                                            <a:gd name="connsiteY10" fmla="*/ 854802 h 899969"/>
                                            <a:gd name="connsiteX11" fmla="*/ 488061 w 1539967"/>
                                            <a:gd name="connsiteY11" fmla="*/ 833323 h 899969"/>
                                            <a:gd name="connsiteX12" fmla="*/ 675237 w 1539967"/>
                                            <a:gd name="connsiteY12" fmla="*/ 848665 h 899969"/>
                                            <a:gd name="connsiteX13" fmla="*/ 871619 w 1539967"/>
                                            <a:gd name="connsiteY13" fmla="*/ 860939 h 899969"/>
                                            <a:gd name="connsiteX14" fmla="*/ 1025041 w 1539967"/>
                                            <a:gd name="connsiteY14" fmla="*/ 876281 h 899969"/>
                                            <a:gd name="connsiteX15" fmla="*/ 1206080 w 1539967"/>
                                            <a:gd name="connsiteY15" fmla="*/ 857871 h 899969"/>
                                            <a:gd name="connsiteX16" fmla="*/ 1380800 w 1539967"/>
                                            <a:gd name="connsiteY16" fmla="*/ 844844 h 899969"/>
                                            <a:gd name="connsiteX17" fmla="*/ 1519782 w 1539967"/>
                                            <a:gd name="connsiteY17" fmla="*/ 721444 h 899969"/>
                                            <a:gd name="connsiteX18" fmla="*/ 1539606 w 1539967"/>
                                            <a:gd name="connsiteY18" fmla="*/ 580717 h 899969"/>
                                            <a:gd name="connsiteX19" fmla="*/ 1524926 w 1539967"/>
                                            <a:gd name="connsiteY19" fmla="*/ 430363 h 899969"/>
                                            <a:gd name="connsiteX20" fmla="*/ 1472522 w 1539967"/>
                                            <a:gd name="connsiteY20" fmla="*/ 282085 h 899969"/>
                                            <a:gd name="connsiteX21" fmla="*/ 1371777 w 1539967"/>
                                            <a:gd name="connsiteY21" fmla="*/ 219632 h 899969"/>
                                            <a:gd name="connsiteX22" fmla="*/ 1298134 w 1539967"/>
                                            <a:gd name="connsiteY22" fmla="*/ 133715 h 899969"/>
                                            <a:gd name="connsiteX23" fmla="*/ 1264381 w 1539967"/>
                                            <a:gd name="connsiteY23" fmla="*/ 103030 h 899969"/>
                                            <a:gd name="connsiteX24" fmla="*/ 1212217 w 1539967"/>
                                            <a:gd name="connsiteY24" fmla="*/ 96894 h 899969"/>
                                            <a:gd name="connsiteX25" fmla="*/ 1132437 w 1539967"/>
                                            <a:gd name="connsiteY25" fmla="*/ 103030 h 899969"/>
                                            <a:gd name="connsiteX26" fmla="*/ 1043452 w 1539967"/>
                                            <a:gd name="connsiteY26" fmla="*/ 121441 h 899969"/>
                                            <a:gd name="connsiteX27" fmla="*/ 939125 w 1539967"/>
                                            <a:gd name="connsiteY27" fmla="*/ 161331 h 899969"/>
                                            <a:gd name="connsiteX28" fmla="*/ 834797 w 1539967"/>
                                            <a:gd name="connsiteY28" fmla="*/ 216563 h 899969"/>
                                            <a:gd name="connsiteX29" fmla="*/ 785702 w 1539967"/>
                                            <a:gd name="connsiteY29" fmla="*/ 225769 h 899969"/>
                                            <a:gd name="connsiteX30" fmla="*/ 718196 w 1539967"/>
                                            <a:gd name="connsiteY30" fmla="*/ 216563 h 899969"/>
                                            <a:gd name="connsiteX31" fmla="*/ 666032 w 1539967"/>
                                            <a:gd name="connsiteY31" fmla="*/ 198153 h 899969"/>
                                            <a:gd name="connsiteX32" fmla="*/ 583184 w 1539967"/>
                                            <a:gd name="connsiteY32" fmla="*/ 139852 h 899969"/>
                                            <a:gd name="connsiteX33" fmla="*/ 491130 w 1539967"/>
                                            <a:gd name="connsiteY33" fmla="*/ 66209 h 899969"/>
                                            <a:gd name="connsiteX34" fmla="*/ 411350 w 1539967"/>
                                            <a:gd name="connsiteY34" fmla="*/ 20182 h 899969"/>
                                            <a:gd name="connsiteX35" fmla="*/ 325433 w 1539967"/>
                                            <a:gd name="connsiteY35" fmla="*/ 1771 h 899969"/>
                                            <a:gd name="connsiteX36" fmla="*/ 270201 w 1539967"/>
                                            <a:gd name="connsiteY36" fmla="*/ 1771 h 899969"/>
                                            <a:gd name="connsiteX37" fmla="*/ 178147 w 1539967"/>
                                            <a:gd name="connsiteY37" fmla="*/ 20182 h 899969"/>
                                            <a:gd name="connsiteX0" fmla="*/ 178147 w 1539967"/>
                                            <a:gd name="connsiteY0" fmla="*/ 20182 h 899969"/>
                                            <a:gd name="connsiteX1" fmla="*/ 95299 w 1539967"/>
                                            <a:gd name="connsiteY1" fmla="*/ 78483 h 899969"/>
                                            <a:gd name="connsiteX2" fmla="*/ 40067 w 1539967"/>
                                            <a:gd name="connsiteY2" fmla="*/ 155194 h 899969"/>
                                            <a:gd name="connsiteX3" fmla="*/ 12451 w 1539967"/>
                                            <a:gd name="connsiteY3" fmla="*/ 238043 h 899969"/>
                                            <a:gd name="connsiteX4" fmla="*/ 177 w 1539967"/>
                                            <a:gd name="connsiteY4" fmla="*/ 379192 h 899969"/>
                                            <a:gd name="connsiteX5" fmla="*/ 6314 w 1539967"/>
                                            <a:gd name="connsiteY5" fmla="*/ 627736 h 899969"/>
                                            <a:gd name="connsiteX6" fmla="*/ 21656 w 1539967"/>
                                            <a:gd name="connsiteY6" fmla="*/ 778091 h 899969"/>
                                            <a:gd name="connsiteX7" fmla="*/ 55409 w 1539967"/>
                                            <a:gd name="connsiteY7" fmla="*/ 830255 h 899969"/>
                                            <a:gd name="connsiteX8" fmla="*/ 153600 w 1539967"/>
                                            <a:gd name="connsiteY8" fmla="*/ 894692 h 899969"/>
                                            <a:gd name="connsiteX9" fmla="*/ 270201 w 1539967"/>
                                            <a:gd name="connsiteY9" fmla="*/ 891624 h 899969"/>
                                            <a:gd name="connsiteX10" fmla="*/ 349981 w 1539967"/>
                                            <a:gd name="connsiteY10" fmla="*/ 854802 h 899969"/>
                                            <a:gd name="connsiteX11" fmla="*/ 488061 w 1539967"/>
                                            <a:gd name="connsiteY11" fmla="*/ 833323 h 899969"/>
                                            <a:gd name="connsiteX12" fmla="*/ 675237 w 1539967"/>
                                            <a:gd name="connsiteY12" fmla="*/ 848665 h 899969"/>
                                            <a:gd name="connsiteX13" fmla="*/ 871619 w 1539967"/>
                                            <a:gd name="connsiteY13" fmla="*/ 860939 h 899969"/>
                                            <a:gd name="connsiteX14" fmla="*/ 1025041 w 1539967"/>
                                            <a:gd name="connsiteY14" fmla="*/ 876281 h 899969"/>
                                            <a:gd name="connsiteX15" fmla="*/ 1206080 w 1539967"/>
                                            <a:gd name="connsiteY15" fmla="*/ 857871 h 899969"/>
                                            <a:gd name="connsiteX16" fmla="*/ 1380800 w 1539967"/>
                                            <a:gd name="connsiteY16" fmla="*/ 844844 h 899969"/>
                                            <a:gd name="connsiteX17" fmla="*/ 1519782 w 1539967"/>
                                            <a:gd name="connsiteY17" fmla="*/ 721444 h 899969"/>
                                            <a:gd name="connsiteX18" fmla="*/ 1539606 w 1539967"/>
                                            <a:gd name="connsiteY18" fmla="*/ 580717 h 899969"/>
                                            <a:gd name="connsiteX19" fmla="*/ 1524926 w 1539967"/>
                                            <a:gd name="connsiteY19" fmla="*/ 430363 h 899969"/>
                                            <a:gd name="connsiteX20" fmla="*/ 1472522 w 1539967"/>
                                            <a:gd name="connsiteY20" fmla="*/ 282085 h 899969"/>
                                            <a:gd name="connsiteX21" fmla="*/ 1409169 w 1539967"/>
                                            <a:gd name="connsiteY21" fmla="*/ 189038 h 899969"/>
                                            <a:gd name="connsiteX22" fmla="*/ 1298134 w 1539967"/>
                                            <a:gd name="connsiteY22" fmla="*/ 133715 h 899969"/>
                                            <a:gd name="connsiteX23" fmla="*/ 1264381 w 1539967"/>
                                            <a:gd name="connsiteY23" fmla="*/ 103030 h 899969"/>
                                            <a:gd name="connsiteX24" fmla="*/ 1212217 w 1539967"/>
                                            <a:gd name="connsiteY24" fmla="*/ 96894 h 899969"/>
                                            <a:gd name="connsiteX25" fmla="*/ 1132437 w 1539967"/>
                                            <a:gd name="connsiteY25" fmla="*/ 103030 h 899969"/>
                                            <a:gd name="connsiteX26" fmla="*/ 1043452 w 1539967"/>
                                            <a:gd name="connsiteY26" fmla="*/ 121441 h 899969"/>
                                            <a:gd name="connsiteX27" fmla="*/ 939125 w 1539967"/>
                                            <a:gd name="connsiteY27" fmla="*/ 161331 h 899969"/>
                                            <a:gd name="connsiteX28" fmla="*/ 834797 w 1539967"/>
                                            <a:gd name="connsiteY28" fmla="*/ 216563 h 899969"/>
                                            <a:gd name="connsiteX29" fmla="*/ 785702 w 1539967"/>
                                            <a:gd name="connsiteY29" fmla="*/ 225769 h 899969"/>
                                            <a:gd name="connsiteX30" fmla="*/ 718196 w 1539967"/>
                                            <a:gd name="connsiteY30" fmla="*/ 216563 h 899969"/>
                                            <a:gd name="connsiteX31" fmla="*/ 666032 w 1539967"/>
                                            <a:gd name="connsiteY31" fmla="*/ 198153 h 899969"/>
                                            <a:gd name="connsiteX32" fmla="*/ 583184 w 1539967"/>
                                            <a:gd name="connsiteY32" fmla="*/ 139852 h 899969"/>
                                            <a:gd name="connsiteX33" fmla="*/ 491130 w 1539967"/>
                                            <a:gd name="connsiteY33" fmla="*/ 66209 h 899969"/>
                                            <a:gd name="connsiteX34" fmla="*/ 411350 w 1539967"/>
                                            <a:gd name="connsiteY34" fmla="*/ 20182 h 899969"/>
                                            <a:gd name="connsiteX35" fmla="*/ 325433 w 1539967"/>
                                            <a:gd name="connsiteY35" fmla="*/ 1771 h 899969"/>
                                            <a:gd name="connsiteX36" fmla="*/ 270201 w 1539967"/>
                                            <a:gd name="connsiteY36" fmla="*/ 1771 h 899969"/>
                                            <a:gd name="connsiteX37" fmla="*/ 178147 w 1539967"/>
                                            <a:gd name="connsiteY37" fmla="*/ 20182 h 899969"/>
                                            <a:gd name="connsiteX0" fmla="*/ 178147 w 1539967"/>
                                            <a:gd name="connsiteY0" fmla="*/ 20182 h 899969"/>
                                            <a:gd name="connsiteX1" fmla="*/ 95299 w 1539967"/>
                                            <a:gd name="connsiteY1" fmla="*/ 78483 h 899969"/>
                                            <a:gd name="connsiteX2" fmla="*/ 40067 w 1539967"/>
                                            <a:gd name="connsiteY2" fmla="*/ 155194 h 899969"/>
                                            <a:gd name="connsiteX3" fmla="*/ 12451 w 1539967"/>
                                            <a:gd name="connsiteY3" fmla="*/ 238043 h 899969"/>
                                            <a:gd name="connsiteX4" fmla="*/ 177 w 1539967"/>
                                            <a:gd name="connsiteY4" fmla="*/ 379192 h 899969"/>
                                            <a:gd name="connsiteX5" fmla="*/ 6314 w 1539967"/>
                                            <a:gd name="connsiteY5" fmla="*/ 627736 h 899969"/>
                                            <a:gd name="connsiteX6" fmla="*/ 21656 w 1539967"/>
                                            <a:gd name="connsiteY6" fmla="*/ 778091 h 899969"/>
                                            <a:gd name="connsiteX7" fmla="*/ 55409 w 1539967"/>
                                            <a:gd name="connsiteY7" fmla="*/ 830255 h 899969"/>
                                            <a:gd name="connsiteX8" fmla="*/ 153600 w 1539967"/>
                                            <a:gd name="connsiteY8" fmla="*/ 894692 h 899969"/>
                                            <a:gd name="connsiteX9" fmla="*/ 270201 w 1539967"/>
                                            <a:gd name="connsiteY9" fmla="*/ 891624 h 899969"/>
                                            <a:gd name="connsiteX10" fmla="*/ 349981 w 1539967"/>
                                            <a:gd name="connsiteY10" fmla="*/ 854802 h 899969"/>
                                            <a:gd name="connsiteX11" fmla="*/ 488061 w 1539967"/>
                                            <a:gd name="connsiteY11" fmla="*/ 833323 h 899969"/>
                                            <a:gd name="connsiteX12" fmla="*/ 675237 w 1539967"/>
                                            <a:gd name="connsiteY12" fmla="*/ 848665 h 899969"/>
                                            <a:gd name="connsiteX13" fmla="*/ 871619 w 1539967"/>
                                            <a:gd name="connsiteY13" fmla="*/ 860939 h 899969"/>
                                            <a:gd name="connsiteX14" fmla="*/ 1025041 w 1539967"/>
                                            <a:gd name="connsiteY14" fmla="*/ 876281 h 899969"/>
                                            <a:gd name="connsiteX15" fmla="*/ 1206080 w 1539967"/>
                                            <a:gd name="connsiteY15" fmla="*/ 857871 h 899969"/>
                                            <a:gd name="connsiteX16" fmla="*/ 1380800 w 1539967"/>
                                            <a:gd name="connsiteY16" fmla="*/ 844844 h 899969"/>
                                            <a:gd name="connsiteX17" fmla="*/ 1519782 w 1539967"/>
                                            <a:gd name="connsiteY17" fmla="*/ 721444 h 899969"/>
                                            <a:gd name="connsiteX18" fmla="*/ 1539606 w 1539967"/>
                                            <a:gd name="connsiteY18" fmla="*/ 580717 h 899969"/>
                                            <a:gd name="connsiteX19" fmla="*/ 1524926 w 1539967"/>
                                            <a:gd name="connsiteY19" fmla="*/ 430363 h 899969"/>
                                            <a:gd name="connsiteX20" fmla="*/ 1472522 w 1539967"/>
                                            <a:gd name="connsiteY20" fmla="*/ 282085 h 899969"/>
                                            <a:gd name="connsiteX21" fmla="*/ 1409169 w 1539967"/>
                                            <a:gd name="connsiteY21" fmla="*/ 189038 h 899969"/>
                                            <a:gd name="connsiteX22" fmla="*/ 1328727 w 1539967"/>
                                            <a:gd name="connsiteY22" fmla="*/ 133715 h 899969"/>
                                            <a:gd name="connsiteX23" fmla="*/ 1264381 w 1539967"/>
                                            <a:gd name="connsiteY23" fmla="*/ 103030 h 899969"/>
                                            <a:gd name="connsiteX24" fmla="*/ 1212217 w 1539967"/>
                                            <a:gd name="connsiteY24" fmla="*/ 96894 h 899969"/>
                                            <a:gd name="connsiteX25" fmla="*/ 1132437 w 1539967"/>
                                            <a:gd name="connsiteY25" fmla="*/ 103030 h 899969"/>
                                            <a:gd name="connsiteX26" fmla="*/ 1043452 w 1539967"/>
                                            <a:gd name="connsiteY26" fmla="*/ 121441 h 899969"/>
                                            <a:gd name="connsiteX27" fmla="*/ 939125 w 1539967"/>
                                            <a:gd name="connsiteY27" fmla="*/ 161331 h 899969"/>
                                            <a:gd name="connsiteX28" fmla="*/ 834797 w 1539967"/>
                                            <a:gd name="connsiteY28" fmla="*/ 216563 h 899969"/>
                                            <a:gd name="connsiteX29" fmla="*/ 785702 w 1539967"/>
                                            <a:gd name="connsiteY29" fmla="*/ 225769 h 899969"/>
                                            <a:gd name="connsiteX30" fmla="*/ 718196 w 1539967"/>
                                            <a:gd name="connsiteY30" fmla="*/ 216563 h 899969"/>
                                            <a:gd name="connsiteX31" fmla="*/ 666032 w 1539967"/>
                                            <a:gd name="connsiteY31" fmla="*/ 198153 h 899969"/>
                                            <a:gd name="connsiteX32" fmla="*/ 583184 w 1539967"/>
                                            <a:gd name="connsiteY32" fmla="*/ 139852 h 899969"/>
                                            <a:gd name="connsiteX33" fmla="*/ 491130 w 1539967"/>
                                            <a:gd name="connsiteY33" fmla="*/ 66209 h 899969"/>
                                            <a:gd name="connsiteX34" fmla="*/ 411350 w 1539967"/>
                                            <a:gd name="connsiteY34" fmla="*/ 20182 h 899969"/>
                                            <a:gd name="connsiteX35" fmla="*/ 325433 w 1539967"/>
                                            <a:gd name="connsiteY35" fmla="*/ 1771 h 899969"/>
                                            <a:gd name="connsiteX36" fmla="*/ 270201 w 1539967"/>
                                            <a:gd name="connsiteY36" fmla="*/ 1771 h 899969"/>
                                            <a:gd name="connsiteX37" fmla="*/ 178147 w 1539967"/>
                                            <a:gd name="connsiteY37" fmla="*/ 20182 h 899969"/>
                                            <a:gd name="connsiteX0" fmla="*/ 178147 w 1540007"/>
                                            <a:gd name="connsiteY0" fmla="*/ 20182 h 899969"/>
                                            <a:gd name="connsiteX1" fmla="*/ 95299 w 1540007"/>
                                            <a:gd name="connsiteY1" fmla="*/ 78483 h 899969"/>
                                            <a:gd name="connsiteX2" fmla="*/ 40067 w 1540007"/>
                                            <a:gd name="connsiteY2" fmla="*/ 155194 h 899969"/>
                                            <a:gd name="connsiteX3" fmla="*/ 12451 w 1540007"/>
                                            <a:gd name="connsiteY3" fmla="*/ 238043 h 899969"/>
                                            <a:gd name="connsiteX4" fmla="*/ 177 w 1540007"/>
                                            <a:gd name="connsiteY4" fmla="*/ 379192 h 899969"/>
                                            <a:gd name="connsiteX5" fmla="*/ 6314 w 1540007"/>
                                            <a:gd name="connsiteY5" fmla="*/ 627736 h 899969"/>
                                            <a:gd name="connsiteX6" fmla="*/ 21656 w 1540007"/>
                                            <a:gd name="connsiteY6" fmla="*/ 778091 h 899969"/>
                                            <a:gd name="connsiteX7" fmla="*/ 55409 w 1540007"/>
                                            <a:gd name="connsiteY7" fmla="*/ 830255 h 899969"/>
                                            <a:gd name="connsiteX8" fmla="*/ 153600 w 1540007"/>
                                            <a:gd name="connsiteY8" fmla="*/ 894692 h 899969"/>
                                            <a:gd name="connsiteX9" fmla="*/ 270201 w 1540007"/>
                                            <a:gd name="connsiteY9" fmla="*/ 891624 h 899969"/>
                                            <a:gd name="connsiteX10" fmla="*/ 349981 w 1540007"/>
                                            <a:gd name="connsiteY10" fmla="*/ 854802 h 899969"/>
                                            <a:gd name="connsiteX11" fmla="*/ 488061 w 1540007"/>
                                            <a:gd name="connsiteY11" fmla="*/ 833323 h 899969"/>
                                            <a:gd name="connsiteX12" fmla="*/ 675237 w 1540007"/>
                                            <a:gd name="connsiteY12" fmla="*/ 848665 h 899969"/>
                                            <a:gd name="connsiteX13" fmla="*/ 871619 w 1540007"/>
                                            <a:gd name="connsiteY13" fmla="*/ 860939 h 899969"/>
                                            <a:gd name="connsiteX14" fmla="*/ 1025041 w 1540007"/>
                                            <a:gd name="connsiteY14" fmla="*/ 876281 h 899969"/>
                                            <a:gd name="connsiteX15" fmla="*/ 1206080 w 1540007"/>
                                            <a:gd name="connsiteY15" fmla="*/ 857871 h 899969"/>
                                            <a:gd name="connsiteX16" fmla="*/ 1380800 w 1540007"/>
                                            <a:gd name="connsiteY16" fmla="*/ 844844 h 899969"/>
                                            <a:gd name="connsiteX17" fmla="*/ 1512983 w 1540007"/>
                                            <a:gd name="connsiteY17" fmla="*/ 711246 h 899969"/>
                                            <a:gd name="connsiteX18" fmla="*/ 1539606 w 1540007"/>
                                            <a:gd name="connsiteY18" fmla="*/ 580717 h 899969"/>
                                            <a:gd name="connsiteX19" fmla="*/ 1524926 w 1540007"/>
                                            <a:gd name="connsiteY19" fmla="*/ 430363 h 899969"/>
                                            <a:gd name="connsiteX20" fmla="*/ 1472522 w 1540007"/>
                                            <a:gd name="connsiteY20" fmla="*/ 282085 h 899969"/>
                                            <a:gd name="connsiteX21" fmla="*/ 1409169 w 1540007"/>
                                            <a:gd name="connsiteY21" fmla="*/ 189038 h 899969"/>
                                            <a:gd name="connsiteX22" fmla="*/ 1328727 w 1540007"/>
                                            <a:gd name="connsiteY22" fmla="*/ 133715 h 899969"/>
                                            <a:gd name="connsiteX23" fmla="*/ 1264381 w 1540007"/>
                                            <a:gd name="connsiteY23" fmla="*/ 103030 h 899969"/>
                                            <a:gd name="connsiteX24" fmla="*/ 1212217 w 1540007"/>
                                            <a:gd name="connsiteY24" fmla="*/ 96894 h 899969"/>
                                            <a:gd name="connsiteX25" fmla="*/ 1132437 w 1540007"/>
                                            <a:gd name="connsiteY25" fmla="*/ 103030 h 899969"/>
                                            <a:gd name="connsiteX26" fmla="*/ 1043452 w 1540007"/>
                                            <a:gd name="connsiteY26" fmla="*/ 121441 h 899969"/>
                                            <a:gd name="connsiteX27" fmla="*/ 939125 w 1540007"/>
                                            <a:gd name="connsiteY27" fmla="*/ 161331 h 899969"/>
                                            <a:gd name="connsiteX28" fmla="*/ 834797 w 1540007"/>
                                            <a:gd name="connsiteY28" fmla="*/ 216563 h 899969"/>
                                            <a:gd name="connsiteX29" fmla="*/ 785702 w 1540007"/>
                                            <a:gd name="connsiteY29" fmla="*/ 225769 h 899969"/>
                                            <a:gd name="connsiteX30" fmla="*/ 718196 w 1540007"/>
                                            <a:gd name="connsiteY30" fmla="*/ 216563 h 899969"/>
                                            <a:gd name="connsiteX31" fmla="*/ 666032 w 1540007"/>
                                            <a:gd name="connsiteY31" fmla="*/ 198153 h 899969"/>
                                            <a:gd name="connsiteX32" fmla="*/ 583184 w 1540007"/>
                                            <a:gd name="connsiteY32" fmla="*/ 139852 h 899969"/>
                                            <a:gd name="connsiteX33" fmla="*/ 491130 w 1540007"/>
                                            <a:gd name="connsiteY33" fmla="*/ 66209 h 899969"/>
                                            <a:gd name="connsiteX34" fmla="*/ 411350 w 1540007"/>
                                            <a:gd name="connsiteY34" fmla="*/ 20182 h 899969"/>
                                            <a:gd name="connsiteX35" fmla="*/ 325433 w 1540007"/>
                                            <a:gd name="connsiteY35" fmla="*/ 1771 h 899969"/>
                                            <a:gd name="connsiteX36" fmla="*/ 270201 w 1540007"/>
                                            <a:gd name="connsiteY36" fmla="*/ 1771 h 899969"/>
                                            <a:gd name="connsiteX37" fmla="*/ 178147 w 1540007"/>
                                            <a:gd name="connsiteY37" fmla="*/ 20182 h 899969"/>
                                            <a:gd name="connsiteX0" fmla="*/ 178147 w 1540007"/>
                                            <a:gd name="connsiteY0" fmla="*/ 20182 h 899969"/>
                                            <a:gd name="connsiteX1" fmla="*/ 95299 w 1540007"/>
                                            <a:gd name="connsiteY1" fmla="*/ 78483 h 899969"/>
                                            <a:gd name="connsiteX2" fmla="*/ 40067 w 1540007"/>
                                            <a:gd name="connsiteY2" fmla="*/ 155194 h 899969"/>
                                            <a:gd name="connsiteX3" fmla="*/ 12451 w 1540007"/>
                                            <a:gd name="connsiteY3" fmla="*/ 238043 h 899969"/>
                                            <a:gd name="connsiteX4" fmla="*/ 177 w 1540007"/>
                                            <a:gd name="connsiteY4" fmla="*/ 379192 h 899969"/>
                                            <a:gd name="connsiteX5" fmla="*/ 6314 w 1540007"/>
                                            <a:gd name="connsiteY5" fmla="*/ 627736 h 899969"/>
                                            <a:gd name="connsiteX6" fmla="*/ 21656 w 1540007"/>
                                            <a:gd name="connsiteY6" fmla="*/ 778091 h 899969"/>
                                            <a:gd name="connsiteX7" fmla="*/ 55409 w 1540007"/>
                                            <a:gd name="connsiteY7" fmla="*/ 830255 h 899969"/>
                                            <a:gd name="connsiteX8" fmla="*/ 153600 w 1540007"/>
                                            <a:gd name="connsiteY8" fmla="*/ 894692 h 899969"/>
                                            <a:gd name="connsiteX9" fmla="*/ 270201 w 1540007"/>
                                            <a:gd name="connsiteY9" fmla="*/ 891624 h 899969"/>
                                            <a:gd name="connsiteX10" fmla="*/ 349981 w 1540007"/>
                                            <a:gd name="connsiteY10" fmla="*/ 854802 h 899969"/>
                                            <a:gd name="connsiteX11" fmla="*/ 488061 w 1540007"/>
                                            <a:gd name="connsiteY11" fmla="*/ 833323 h 899969"/>
                                            <a:gd name="connsiteX12" fmla="*/ 675237 w 1540007"/>
                                            <a:gd name="connsiteY12" fmla="*/ 848665 h 899969"/>
                                            <a:gd name="connsiteX13" fmla="*/ 871619 w 1540007"/>
                                            <a:gd name="connsiteY13" fmla="*/ 860939 h 899969"/>
                                            <a:gd name="connsiteX14" fmla="*/ 1025041 w 1540007"/>
                                            <a:gd name="connsiteY14" fmla="*/ 876281 h 899969"/>
                                            <a:gd name="connsiteX15" fmla="*/ 1206080 w 1540007"/>
                                            <a:gd name="connsiteY15" fmla="*/ 857871 h 899969"/>
                                            <a:gd name="connsiteX16" fmla="*/ 1380800 w 1540007"/>
                                            <a:gd name="connsiteY16" fmla="*/ 844844 h 899969"/>
                                            <a:gd name="connsiteX17" fmla="*/ 1512983 w 1540007"/>
                                            <a:gd name="connsiteY17" fmla="*/ 711246 h 899969"/>
                                            <a:gd name="connsiteX18" fmla="*/ 1539606 w 1540007"/>
                                            <a:gd name="connsiteY18" fmla="*/ 580717 h 899969"/>
                                            <a:gd name="connsiteX19" fmla="*/ 1524926 w 1540007"/>
                                            <a:gd name="connsiteY19" fmla="*/ 430363 h 899969"/>
                                            <a:gd name="connsiteX20" fmla="*/ 1472522 w 1540007"/>
                                            <a:gd name="connsiteY20" fmla="*/ 282085 h 899969"/>
                                            <a:gd name="connsiteX21" fmla="*/ 1409169 w 1540007"/>
                                            <a:gd name="connsiteY21" fmla="*/ 189038 h 899969"/>
                                            <a:gd name="connsiteX22" fmla="*/ 1328727 w 1540007"/>
                                            <a:gd name="connsiteY22" fmla="*/ 133715 h 899969"/>
                                            <a:gd name="connsiteX23" fmla="*/ 1264381 w 1540007"/>
                                            <a:gd name="connsiteY23" fmla="*/ 103030 h 899969"/>
                                            <a:gd name="connsiteX24" fmla="*/ 1212217 w 1540007"/>
                                            <a:gd name="connsiteY24" fmla="*/ 96894 h 899969"/>
                                            <a:gd name="connsiteX25" fmla="*/ 1132437 w 1540007"/>
                                            <a:gd name="connsiteY25" fmla="*/ 103030 h 899969"/>
                                            <a:gd name="connsiteX26" fmla="*/ 1043452 w 1540007"/>
                                            <a:gd name="connsiteY26" fmla="*/ 121441 h 899969"/>
                                            <a:gd name="connsiteX27" fmla="*/ 939125 w 1540007"/>
                                            <a:gd name="connsiteY27" fmla="*/ 161331 h 899969"/>
                                            <a:gd name="connsiteX28" fmla="*/ 834797 w 1540007"/>
                                            <a:gd name="connsiteY28" fmla="*/ 216563 h 899969"/>
                                            <a:gd name="connsiteX29" fmla="*/ 785702 w 1540007"/>
                                            <a:gd name="connsiteY29" fmla="*/ 225769 h 899969"/>
                                            <a:gd name="connsiteX30" fmla="*/ 718196 w 1540007"/>
                                            <a:gd name="connsiteY30" fmla="*/ 216563 h 899969"/>
                                            <a:gd name="connsiteX31" fmla="*/ 666032 w 1540007"/>
                                            <a:gd name="connsiteY31" fmla="*/ 198153 h 899969"/>
                                            <a:gd name="connsiteX32" fmla="*/ 583184 w 1540007"/>
                                            <a:gd name="connsiteY32" fmla="*/ 139852 h 899969"/>
                                            <a:gd name="connsiteX33" fmla="*/ 491130 w 1540007"/>
                                            <a:gd name="connsiteY33" fmla="*/ 66209 h 899969"/>
                                            <a:gd name="connsiteX34" fmla="*/ 411350 w 1540007"/>
                                            <a:gd name="connsiteY34" fmla="*/ 20182 h 899969"/>
                                            <a:gd name="connsiteX35" fmla="*/ 325433 w 1540007"/>
                                            <a:gd name="connsiteY35" fmla="*/ 1771 h 899969"/>
                                            <a:gd name="connsiteX36" fmla="*/ 270201 w 1540007"/>
                                            <a:gd name="connsiteY36" fmla="*/ 1771 h 899969"/>
                                            <a:gd name="connsiteX37" fmla="*/ 178147 w 1540007"/>
                                            <a:gd name="connsiteY37" fmla="*/ 20182 h 899969"/>
                                            <a:gd name="connsiteX0" fmla="*/ 178147 w 1539904"/>
                                            <a:gd name="connsiteY0" fmla="*/ 20182 h 899969"/>
                                            <a:gd name="connsiteX1" fmla="*/ 95299 w 1539904"/>
                                            <a:gd name="connsiteY1" fmla="*/ 78483 h 899969"/>
                                            <a:gd name="connsiteX2" fmla="*/ 40067 w 1539904"/>
                                            <a:gd name="connsiteY2" fmla="*/ 155194 h 899969"/>
                                            <a:gd name="connsiteX3" fmla="*/ 12451 w 1539904"/>
                                            <a:gd name="connsiteY3" fmla="*/ 238043 h 899969"/>
                                            <a:gd name="connsiteX4" fmla="*/ 177 w 1539904"/>
                                            <a:gd name="connsiteY4" fmla="*/ 379192 h 899969"/>
                                            <a:gd name="connsiteX5" fmla="*/ 6314 w 1539904"/>
                                            <a:gd name="connsiteY5" fmla="*/ 627736 h 899969"/>
                                            <a:gd name="connsiteX6" fmla="*/ 21656 w 1539904"/>
                                            <a:gd name="connsiteY6" fmla="*/ 778091 h 899969"/>
                                            <a:gd name="connsiteX7" fmla="*/ 55409 w 1539904"/>
                                            <a:gd name="connsiteY7" fmla="*/ 830255 h 899969"/>
                                            <a:gd name="connsiteX8" fmla="*/ 153600 w 1539904"/>
                                            <a:gd name="connsiteY8" fmla="*/ 894692 h 899969"/>
                                            <a:gd name="connsiteX9" fmla="*/ 270201 w 1539904"/>
                                            <a:gd name="connsiteY9" fmla="*/ 891624 h 899969"/>
                                            <a:gd name="connsiteX10" fmla="*/ 349981 w 1539904"/>
                                            <a:gd name="connsiteY10" fmla="*/ 854802 h 899969"/>
                                            <a:gd name="connsiteX11" fmla="*/ 488061 w 1539904"/>
                                            <a:gd name="connsiteY11" fmla="*/ 833323 h 899969"/>
                                            <a:gd name="connsiteX12" fmla="*/ 675237 w 1539904"/>
                                            <a:gd name="connsiteY12" fmla="*/ 848665 h 899969"/>
                                            <a:gd name="connsiteX13" fmla="*/ 871619 w 1539904"/>
                                            <a:gd name="connsiteY13" fmla="*/ 860939 h 899969"/>
                                            <a:gd name="connsiteX14" fmla="*/ 1025041 w 1539904"/>
                                            <a:gd name="connsiteY14" fmla="*/ 876281 h 899969"/>
                                            <a:gd name="connsiteX15" fmla="*/ 1206080 w 1539904"/>
                                            <a:gd name="connsiteY15" fmla="*/ 857871 h 899969"/>
                                            <a:gd name="connsiteX16" fmla="*/ 1380800 w 1539904"/>
                                            <a:gd name="connsiteY16" fmla="*/ 844844 h 899969"/>
                                            <a:gd name="connsiteX17" fmla="*/ 1512983 w 1539904"/>
                                            <a:gd name="connsiteY17" fmla="*/ 711246 h 899969"/>
                                            <a:gd name="connsiteX18" fmla="*/ 1539606 w 1539904"/>
                                            <a:gd name="connsiteY18" fmla="*/ 580717 h 899969"/>
                                            <a:gd name="connsiteX19" fmla="*/ 1524926 w 1539904"/>
                                            <a:gd name="connsiteY19" fmla="*/ 430363 h 899969"/>
                                            <a:gd name="connsiteX20" fmla="*/ 1489519 w 1539904"/>
                                            <a:gd name="connsiteY20" fmla="*/ 285484 h 899969"/>
                                            <a:gd name="connsiteX21" fmla="*/ 1409169 w 1539904"/>
                                            <a:gd name="connsiteY21" fmla="*/ 189038 h 899969"/>
                                            <a:gd name="connsiteX22" fmla="*/ 1328727 w 1539904"/>
                                            <a:gd name="connsiteY22" fmla="*/ 133715 h 899969"/>
                                            <a:gd name="connsiteX23" fmla="*/ 1264381 w 1539904"/>
                                            <a:gd name="connsiteY23" fmla="*/ 103030 h 899969"/>
                                            <a:gd name="connsiteX24" fmla="*/ 1212217 w 1539904"/>
                                            <a:gd name="connsiteY24" fmla="*/ 96894 h 899969"/>
                                            <a:gd name="connsiteX25" fmla="*/ 1132437 w 1539904"/>
                                            <a:gd name="connsiteY25" fmla="*/ 103030 h 899969"/>
                                            <a:gd name="connsiteX26" fmla="*/ 1043452 w 1539904"/>
                                            <a:gd name="connsiteY26" fmla="*/ 121441 h 899969"/>
                                            <a:gd name="connsiteX27" fmla="*/ 939125 w 1539904"/>
                                            <a:gd name="connsiteY27" fmla="*/ 161331 h 899969"/>
                                            <a:gd name="connsiteX28" fmla="*/ 834797 w 1539904"/>
                                            <a:gd name="connsiteY28" fmla="*/ 216563 h 899969"/>
                                            <a:gd name="connsiteX29" fmla="*/ 785702 w 1539904"/>
                                            <a:gd name="connsiteY29" fmla="*/ 225769 h 899969"/>
                                            <a:gd name="connsiteX30" fmla="*/ 718196 w 1539904"/>
                                            <a:gd name="connsiteY30" fmla="*/ 216563 h 899969"/>
                                            <a:gd name="connsiteX31" fmla="*/ 666032 w 1539904"/>
                                            <a:gd name="connsiteY31" fmla="*/ 198153 h 899969"/>
                                            <a:gd name="connsiteX32" fmla="*/ 583184 w 1539904"/>
                                            <a:gd name="connsiteY32" fmla="*/ 139852 h 899969"/>
                                            <a:gd name="connsiteX33" fmla="*/ 491130 w 1539904"/>
                                            <a:gd name="connsiteY33" fmla="*/ 66209 h 899969"/>
                                            <a:gd name="connsiteX34" fmla="*/ 411350 w 1539904"/>
                                            <a:gd name="connsiteY34" fmla="*/ 20182 h 899969"/>
                                            <a:gd name="connsiteX35" fmla="*/ 325433 w 1539904"/>
                                            <a:gd name="connsiteY35" fmla="*/ 1771 h 899969"/>
                                            <a:gd name="connsiteX36" fmla="*/ 270201 w 1539904"/>
                                            <a:gd name="connsiteY36" fmla="*/ 1771 h 899969"/>
                                            <a:gd name="connsiteX37" fmla="*/ 178147 w 1539904"/>
                                            <a:gd name="connsiteY37" fmla="*/ 20182 h 899969"/>
                                            <a:gd name="connsiteX0" fmla="*/ 178147 w 1540873"/>
                                            <a:gd name="connsiteY0" fmla="*/ 20182 h 899969"/>
                                            <a:gd name="connsiteX1" fmla="*/ 95299 w 1540873"/>
                                            <a:gd name="connsiteY1" fmla="*/ 78483 h 899969"/>
                                            <a:gd name="connsiteX2" fmla="*/ 40067 w 1540873"/>
                                            <a:gd name="connsiteY2" fmla="*/ 155194 h 899969"/>
                                            <a:gd name="connsiteX3" fmla="*/ 12451 w 1540873"/>
                                            <a:gd name="connsiteY3" fmla="*/ 238043 h 899969"/>
                                            <a:gd name="connsiteX4" fmla="*/ 177 w 1540873"/>
                                            <a:gd name="connsiteY4" fmla="*/ 379192 h 899969"/>
                                            <a:gd name="connsiteX5" fmla="*/ 6314 w 1540873"/>
                                            <a:gd name="connsiteY5" fmla="*/ 627736 h 899969"/>
                                            <a:gd name="connsiteX6" fmla="*/ 21656 w 1540873"/>
                                            <a:gd name="connsiteY6" fmla="*/ 778091 h 899969"/>
                                            <a:gd name="connsiteX7" fmla="*/ 55409 w 1540873"/>
                                            <a:gd name="connsiteY7" fmla="*/ 830255 h 899969"/>
                                            <a:gd name="connsiteX8" fmla="*/ 153600 w 1540873"/>
                                            <a:gd name="connsiteY8" fmla="*/ 894692 h 899969"/>
                                            <a:gd name="connsiteX9" fmla="*/ 270201 w 1540873"/>
                                            <a:gd name="connsiteY9" fmla="*/ 891624 h 899969"/>
                                            <a:gd name="connsiteX10" fmla="*/ 349981 w 1540873"/>
                                            <a:gd name="connsiteY10" fmla="*/ 854802 h 899969"/>
                                            <a:gd name="connsiteX11" fmla="*/ 488061 w 1540873"/>
                                            <a:gd name="connsiteY11" fmla="*/ 833323 h 899969"/>
                                            <a:gd name="connsiteX12" fmla="*/ 675237 w 1540873"/>
                                            <a:gd name="connsiteY12" fmla="*/ 848665 h 899969"/>
                                            <a:gd name="connsiteX13" fmla="*/ 871619 w 1540873"/>
                                            <a:gd name="connsiteY13" fmla="*/ 860939 h 899969"/>
                                            <a:gd name="connsiteX14" fmla="*/ 1025041 w 1540873"/>
                                            <a:gd name="connsiteY14" fmla="*/ 876281 h 899969"/>
                                            <a:gd name="connsiteX15" fmla="*/ 1206080 w 1540873"/>
                                            <a:gd name="connsiteY15" fmla="*/ 857871 h 899969"/>
                                            <a:gd name="connsiteX16" fmla="*/ 1380800 w 1540873"/>
                                            <a:gd name="connsiteY16" fmla="*/ 844844 h 899969"/>
                                            <a:gd name="connsiteX17" fmla="*/ 1512983 w 1540873"/>
                                            <a:gd name="connsiteY17" fmla="*/ 711246 h 899969"/>
                                            <a:gd name="connsiteX18" fmla="*/ 1539606 w 1540873"/>
                                            <a:gd name="connsiteY18" fmla="*/ 580717 h 899969"/>
                                            <a:gd name="connsiteX19" fmla="*/ 1531725 w 1540873"/>
                                            <a:gd name="connsiteY19" fmla="*/ 426964 h 899969"/>
                                            <a:gd name="connsiteX20" fmla="*/ 1489519 w 1540873"/>
                                            <a:gd name="connsiteY20" fmla="*/ 285484 h 899969"/>
                                            <a:gd name="connsiteX21" fmla="*/ 1409169 w 1540873"/>
                                            <a:gd name="connsiteY21" fmla="*/ 189038 h 899969"/>
                                            <a:gd name="connsiteX22" fmla="*/ 1328727 w 1540873"/>
                                            <a:gd name="connsiteY22" fmla="*/ 133715 h 899969"/>
                                            <a:gd name="connsiteX23" fmla="*/ 1264381 w 1540873"/>
                                            <a:gd name="connsiteY23" fmla="*/ 103030 h 899969"/>
                                            <a:gd name="connsiteX24" fmla="*/ 1212217 w 1540873"/>
                                            <a:gd name="connsiteY24" fmla="*/ 96894 h 899969"/>
                                            <a:gd name="connsiteX25" fmla="*/ 1132437 w 1540873"/>
                                            <a:gd name="connsiteY25" fmla="*/ 103030 h 899969"/>
                                            <a:gd name="connsiteX26" fmla="*/ 1043452 w 1540873"/>
                                            <a:gd name="connsiteY26" fmla="*/ 121441 h 899969"/>
                                            <a:gd name="connsiteX27" fmla="*/ 939125 w 1540873"/>
                                            <a:gd name="connsiteY27" fmla="*/ 161331 h 899969"/>
                                            <a:gd name="connsiteX28" fmla="*/ 834797 w 1540873"/>
                                            <a:gd name="connsiteY28" fmla="*/ 216563 h 899969"/>
                                            <a:gd name="connsiteX29" fmla="*/ 785702 w 1540873"/>
                                            <a:gd name="connsiteY29" fmla="*/ 225769 h 899969"/>
                                            <a:gd name="connsiteX30" fmla="*/ 718196 w 1540873"/>
                                            <a:gd name="connsiteY30" fmla="*/ 216563 h 899969"/>
                                            <a:gd name="connsiteX31" fmla="*/ 666032 w 1540873"/>
                                            <a:gd name="connsiteY31" fmla="*/ 198153 h 899969"/>
                                            <a:gd name="connsiteX32" fmla="*/ 583184 w 1540873"/>
                                            <a:gd name="connsiteY32" fmla="*/ 139852 h 899969"/>
                                            <a:gd name="connsiteX33" fmla="*/ 491130 w 1540873"/>
                                            <a:gd name="connsiteY33" fmla="*/ 66209 h 899969"/>
                                            <a:gd name="connsiteX34" fmla="*/ 411350 w 1540873"/>
                                            <a:gd name="connsiteY34" fmla="*/ 20182 h 899969"/>
                                            <a:gd name="connsiteX35" fmla="*/ 325433 w 1540873"/>
                                            <a:gd name="connsiteY35" fmla="*/ 1771 h 899969"/>
                                            <a:gd name="connsiteX36" fmla="*/ 270201 w 1540873"/>
                                            <a:gd name="connsiteY36" fmla="*/ 1771 h 899969"/>
                                            <a:gd name="connsiteX37" fmla="*/ 178147 w 1540873"/>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39125 w 1540637"/>
                                            <a:gd name="connsiteY27" fmla="*/ 161331 h 899969"/>
                                            <a:gd name="connsiteX28" fmla="*/ 834797 w 1540637"/>
                                            <a:gd name="connsiteY28" fmla="*/ 216563 h 899969"/>
                                            <a:gd name="connsiteX29" fmla="*/ 785702 w 1540637"/>
                                            <a:gd name="connsiteY29" fmla="*/ 225769 h 899969"/>
                                            <a:gd name="connsiteX30" fmla="*/ 718196 w 1540637"/>
                                            <a:gd name="connsiteY30" fmla="*/ 216563 h 899969"/>
                                            <a:gd name="connsiteX31" fmla="*/ 666032 w 1540637"/>
                                            <a:gd name="connsiteY31" fmla="*/ 198153 h 899969"/>
                                            <a:gd name="connsiteX32" fmla="*/ 583184 w 1540637"/>
                                            <a:gd name="connsiteY32" fmla="*/ 139852 h 899969"/>
                                            <a:gd name="connsiteX33" fmla="*/ 491130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39125 w 1540637"/>
                                            <a:gd name="connsiteY27" fmla="*/ 161331 h 899969"/>
                                            <a:gd name="connsiteX28" fmla="*/ 834797 w 1540637"/>
                                            <a:gd name="connsiteY28" fmla="*/ 216563 h 899969"/>
                                            <a:gd name="connsiteX29" fmla="*/ 785702 w 1540637"/>
                                            <a:gd name="connsiteY29" fmla="*/ 225769 h 899969"/>
                                            <a:gd name="connsiteX30" fmla="*/ 718196 w 1540637"/>
                                            <a:gd name="connsiteY30" fmla="*/ 216563 h 899969"/>
                                            <a:gd name="connsiteX31" fmla="*/ 666032 w 1540637"/>
                                            <a:gd name="connsiteY31" fmla="*/ 198153 h 899969"/>
                                            <a:gd name="connsiteX32" fmla="*/ 620576 w 1540637"/>
                                            <a:gd name="connsiteY32" fmla="*/ 105859 h 899969"/>
                                            <a:gd name="connsiteX33" fmla="*/ 491130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39125 w 1540637"/>
                                            <a:gd name="connsiteY27" fmla="*/ 161331 h 899969"/>
                                            <a:gd name="connsiteX28" fmla="*/ 834797 w 1540637"/>
                                            <a:gd name="connsiteY28" fmla="*/ 216563 h 899969"/>
                                            <a:gd name="connsiteX29" fmla="*/ 785702 w 1540637"/>
                                            <a:gd name="connsiteY29" fmla="*/ 225769 h 899969"/>
                                            <a:gd name="connsiteX30" fmla="*/ 718196 w 1540637"/>
                                            <a:gd name="connsiteY30" fmla="*/ 216563 h 899969"/>
                                            <a:gd name="connsiteX31" fmla="*/ 734018 w 1540637"/>
                                            <a:gd name="connsiteY31" fmla="*/ 140365 h 899969"/>
                                            <a:gd name="connsiteX32" fmla="*/ 620576 w 1540637"/>
                                            <a:gd name="connsiteY32" fmla="*/ 105859 h 899969"/>
                                            <a:gd name="connsiteX33" fmla="*/ 491130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39125 w 1540637"/>
                                            <a:gd name="connsiteY27" fmla="*/ 161331 h 899969"/>
                                            <a:gd name="connsiteX28" fmla="*/ 834797 w 1540637"/>
                                            <a:gd name="connsiteY28" fmla="*/ 216563 h 899969"/>
                                            <a:gd name="connsiteX29" fmla="*/ 785702 w 1540637"/>
                                            <a:gd name="connsiteY29" fmla="*/ 225769 h 899969"/>
                                            <a:gd name="connsiteX30" fmla="*/ 772584 w 1540637"/>
                                            <a:gd name="connsiteY30" fmla="*/ 141780 h 899969"/>
                                            <a:gd name="connsiteX31" fmla="*/ 734018 w 1540637"/>
                                            <a:gd name="connsiteY31" fmla="*/ 140365 h 899969"/>
                                            <a:gd name="connsiteX32" fmla="*/ 620576 w 1540637"/>
                                            <a:gd name="connsiteY32" fmla="*/ 105859 h 899969"/>
                                            <a:gd name="connsiteX33" fmla="*/ 491130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39125 w 1540637"/>
                                            <a:gd name="connsiteY27" fmla="*/ 161331 h 899969"/>
                                            <a:gd name="connsiteX28" fmla="*/ 834797 w 1540637"/>
                                            <a:gd name="connsiteY28" fmla="*/ 216563 h 899969"/>
                                            <a:gd name="connsiteX29" fmla="*/ 829892 w 1540637"/>
                                            <a:gd name="connsiteY29" fmla="*/ 150986 h 899969"/>
                                            <a:gd name="connsiteX30" fmla="*/ 772584 w 1540637"/>
                                            <a:gd name="connsiteY30" fmla="*/ 141780 h 899969"/>
                                            <a:gd name="connsiteX31" fmla="*/ 734018 w 1540637"/>
                                            <a:gd name="connsiteY31" fmla="*/ 140365 h 899969"/>
                                            <a:gd name="connsiteX32" fmla="*/ 620576 w 1540637"/>
                                            <a:gd name="connsiteY32" fmla="*/ 105859 h 899969"/>
                                            <a:gd name="connsiteX33" fmla="*/ 491130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39125 w 1540637"/>
                                            <a:gd name="connsiteY27" fmla="*/ 161331 h 899969"/>
                                            <a:gd name="connsiteX28" fmla="*/ 878988 w 1540637"/>
                                            <a:gd name="connsiteY28" fmla="*/ 145179 h 899969"/>
                                            <a:gd name="connsiteX29" fmla="*/ 829892 w 1540637"/>
                                            <a:gd name="connsiteY29" fmla="*/ 150986 h 899969"/>
                                            <a:gd name="connsiteX30" fmla="*/ 772584 w 1540637"/>
                                            <a:gd name="connsiteY30" fmla="*/ 141780 h 899969"/>
                                            <a:gd name="connsiteX31" fmla="*/ 734018 w 1540637"/>
                                            <a:gd name="connsiteY31" fmla="*/ 140365 h 899969"/>
                                            <a:gd name="connsiteX32" fmla="*/ 620576 w 1540637"/>
                                            <a:gd name="connsiteY32" fmla="*/ 105859 h 899969"/>
                                            <a:gd name="connsiteX33" fmla="*/ 491130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56121 w 1540637"/>
                                            <a:gd name="connsiteY27" fmla="*/ 134137 h 899969"/>
                                            <a:gd name="connsiteX28" fmla="*/ 878988 w 1540637"/>
                                            <a:gd name="connsiteY28" fmla="*/ 145179 h 899969"/>
                                            <a:gd name="connsiteX29" fmla="*/ 829892 w 1540637"/>
                                            <a:gd name="connsiteY29" fmla="*/ 150986 h 899969"/>
                                            <a:gd name="connsiteX30" fmla="*/ 772584 w 1540637"/>
                                            <a:gd name="connsiteY30" fmla="*/ 141780 h 899969"/>
                                            <a:gd name="connsiteX31" fmla="*/ 734018 w 1540637"/>
                                            <a:gd name="connsiteY31" fmla="*/ 140365 h 899969"/>
                                            <a:gd name="connsiteX32" fmla="*/ 620576 w 1540637"/>
                                            <a:gd name="connsiteY32" fmla="*/ 105859 h 899969"/>
                                            <a:gd name="connsiteX33" fmla="*/ 491130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56121 w 1540637"/>
                                            <a:gd name="connsiteY27" fmla="*/ 134137 h 899969"/>
                                            <a:gd name="connsiteX28" fmla="*/ 878988 w 1540637"/>
                                            <a:gd name="connsiteY28" fmla="*/ 145179 h 899969"/>
                                            <a:gd name="connsiteX29" fmla="*/ 829892 w 1540637"/>
                                            <a:gd name="connsiteY29" fmla="*/ 150986 h 899969"/>
                                            <a:gd name="connsiteX30" fmla="*/ 772584 w 1540637"/>
                                            <a:gd name="connsiteY30" fmla="*/ 141780 h 899969"/>
                                            <a:gd name="connsiteX31" fmla="*/ 734018 w 1540637"/>
                                            <a:gd name="connsiteY31" fmla="*/ 140365 h 899969"/>
                                            <a:gd name="connsiteX32" fmla="*/ 620576 w 1540637"/>
                                            <a:gd name="connsiteY32" fmla="*/ 105859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56121 w 1540637"/>
                                            <a:gd name="connsiteY27" fmla="*/ 134137 h 899969"/>
                                            <a:gd name="connsiteX28" fmla="*/ 878988 w 1540637"/>
                                            <a:gd name="connsiteY28" fmla="*/ 145179 h 899969"/>
                                            <a:gd name="connsiteX29" fmla="*/ 829892 w 1540637"/>
                                            <a:gd name="connsiteY29" fmla="*/ 150986 h 899969"/>
                                            <a:gd name="connsiteX30" fmla="*/ 772584 w 1540637"/>
                                            <a:gd name="connsiteY30" fmla="*/ 141780 h 899969"/>
                                            <a:gd name="connsiteX31" fmla="*/ 734018 w 1540637"/>
                                            <a:gd name="connsiteY31" fmla="*/ 140365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56121 w 1540637"/>
                                            <a:gd name="connsiteY27" fmla="*/ 134137 h 899969"/>
                                            <a:gd name="connsiteX28" fmla="*/ 878988 w 1540637"/>
                                            <a:gd name="connsiteY28" fmla="*/ 145179 h 899969"/>
                                            <a:gd name="connsiteX29" fmla="*/ 829892 w 1540637"/>
                                            <a:gd name="connsiteY29" fmla="*/ 150986 h 899969"/>
                                            <a:gd name="connsiteX30" fmla="*/ 772584 w 1540637"/>
                                            <a:gd name="connsiteY30" fmla="*/ 141780 h 899969"/>
                                            <a:gd name="connsiteX31" fmla="*/ 713622 w 1540637"/>
                                            <a:gd name="connsiteY31" fmla="*/ 130167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56121 w 1540637"/>
                                            <a:gd name="connsiteY27" fmla="*/ 134137 h 899969"/>
                                            <a:gd name="connsiteX28" fmla="*/ 878988 w 1540637"/>
                                            <a:gd name="connsiteY28" fmla="*/ 145179 h 899969"/>
                                            <a:gd name="connsiteX29" fmla="*/ 829892 w 1540637"/>
                                            <a:gd name="connsiteY29" fmla="*/ 137389 h 899969"/>
                                            <a:gd name="connsiteX30" fmla="*/ 772584 w 1540637"/>
                                            <a:gd name="connsiteY30" fmla="*/ 141780 h 899969"/>
                                            <a:gd name="connsiteX31" fmla="*/ 713622 w 1540637"/>
                                            <a:gd name="connsiteY31" fmla="*/ 130167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56121 w 1540637"/>
                                            <a:gd name="connsiteY27" fmla="*/ 134137 h 899969"/>
                                            <a:gd name="connsiteX28" fmla="*/ 892585 w 1540637"/>
                                            <a:gd name="connsiteY28" fmla="*/ 131582 h 899969"/>
                                            <a:gd name="connsiteX29" fmla="*/ 829892 w 1540637"/>
                                            <a:gd name="connsiteY29" fmla="*/ 137389 h 899969"/>
                                            <a:gd name="connsiteX30" fmla="*/ 772584 w 1540637"/>
                                            <a:gd name="connsiteY30" fmla="*/ 141780 h 899969"/>
                                            <a:gd name="connsiteX31" fmla="*/ 713622 w 1540637"/>
                                            <a:gd name="connsiteY31" fmla="*/ 130167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56121 w 1540637"/>
                                            <a:gd name="connsiteY27" fmla="*/ 120540 h 899969"/>
                                            <a:gd name="connsiteX28" fmla="*/ 892585 w 1540637"/>
                                            <a:gd name="connsiteY28" fmla="*/ 131582 h 899969"/>
                                            <a:gd name="connsiteX29" fmla="*/ 829892 w 1540637"/>
                                            <a:gd name="connsiteY29" fmla="*/ 137389 h 899969"/>
                                            <a:gd name="connsiteX30" fmla="*/ 772584 w 1540637"/>
                                            <a:gd name="connsiteY30" fmla="*/ 141780 h 899969"/>
                                            <a:gd name="connsiteX31" fmla="*/ 713622 w 1540637"/>
                                            <a:gd name="connsiteY31" fmla="*/ 130167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892585 w 1540637"/>
                                            <a:gd name="connsiteY28" fmla="*/ 131582 h 899969"/>
                                            <a:gd name="connsiteX29" fmla="*/ 829892 w 1540637"/>
                                            <a:gd name="connsiteY29" fmla="*/ 137389 h 899969"/>
                                            <a:gd name="connsiteX30" fmla="*/ 772584 w 1540637"/>
                                            <a:gd name="connsiteY30" fmla="*/ 141780 h 899969"/>
                                            <a:gd name="connsiteX31" fmla="*/ 713622 w 1540637"/>
                                            <a:gd name="connsiteY31" fmla="*/ 130167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892585 w 1540637"/>
                                            <a:gd name="connsiteY28" fmla="*/ 131582 h 899969"/>
                                            <a:gd name="connsiteX29" fmla="*/ 829892 w 1540637"/>
                                            <a:gd name="connsiteY29" fmla="*/ 137389 h 899969"/>
                                            <a:gd name="connsiteX30" fmla="*/ 772584 w 1540637"/>
                                            <a:gd name="connsiteY30" fmla="*/ 141780 h 899969"/>
                                            <a:gd name="connsiteX31" fmla="*/ 705694 w 1540637"/>
                                            <a:gd name="connsiteY31" fmla="*/ 188308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892585 w 1540637"/>
                                            <a:gd name="connsiteY28" fmla="*/ 131582 h 899969"/>
                                            <a:gd name="connsiteX29" fmla="*/ 829892 w 1540637"/>
                                            <a:gd name="connsiteY29" fmla="*/ 137389 h 899969"/>
                                            <a:gd name="connsiteX30" fmla="*/ 780513 w 1540637"/>
                                            <a:gd name="connsiteY30" fmla="*/ 202563 h 899969"/>
                                            <a:gd name="connsiteX31" fmla="*/ 705694 w 1540637"/>
                                            <a:gd name="connsiteY31" fmla="*/ 188308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892585 w 1540637"/>
                                            <a:gd name="connsiteY28" fmla="*/ 131582 h 899969"/>
                                            <a:gd name="connsiteX29" fmla="*/ 845748 w 1540637"/>
                                            <a:gd name="connsiteY29" fmla="*/ 177031 h 899969"/>
                                            <a:gd name="connsiteX30" fmla="*/ 780513 w 1540637"/>
                                            <a:gd name="connsiteY30" fmla="*/ 202563 h 899969"/>
                                            <a:gd name="connsiteX31" fmla="*/ 705694 w 1540637"/>
                                            <a:gd name="connsiteY31" fmla="*/ 188308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80513 w 1540637"/>
                                            <a:gd name="connsiteY30" fmla="*/ 202563 h 899969"/>
                                            <a:gd name="connsiteX31" fmla="*/ 705694 w 1540637"/>
                                            <a:gd name="connsiteY31" fmla="*/ 188308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80513 w 1540637"/>
                                            <a:gd name="connsiteY30" fmla="*/ 202563 h 899969"/>
                                            <a:gd name="connsiteX31" fmla="*/ 705694 w 1540637"/>
                                            <a:gd name="connsiteY31" fmla="*/ 188308 h 899969"/>
                                            <a:gd name="connsiteX32" fmla="*/ 602076 w 1540637"/>
                                            <a:gd name="connsiteY32" fmla="*/ 126245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80513 w 1540637"/>
                                            <a:gd name="connsiteY30" fmla="*/ 202563 h 899969"/>
                                            <a:gd name="connsiteX31" fmla="*/ 700408 w 1540637"/>
                                            <a:gd name="connsiteY31" fmla="*/ 198879 h 899969"/>
                                            <a:gd name="connsiteX32" fmla="*/ 602076 w 1540637"/>
                                            <a:gd name="connsiteY32" fmla="*/ 126245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80513 w 1540637"/>
                                            <a:gd name="connsiteY30" fmla="*/ 210492 h 899969"/>
                                            <a:gd name="connsiteX31" fmla="*/ 700408 w 1540637"/>
                                            <a:gd name="connsiteY31" fmla="*/ 198879 h 899969"/>
                                            <a:gd name="connsiteX32" fmla="*/ 602076 w 1540637"/>
                                            <a:gd name="connsiteY32" fmla="*/ 126245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80513 w 1540637"/>
                                            <a:gd name="connsiteY30" fmla="*/ 210492 h 899969"/>
                                            <a:gd name="connsiteX31" fmla="*/ 700408 w 1540637"/>
                                            <a:gd name="connsiteY31" fmla="*/ 198879 h 899969"/>
                                            <a:gd name="connsiteX32" fmla="*/ 602076 w 1540637"/>
                                            <a:gd name="connsiteY32" fmla="*/ 126245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00408 w 1540637"/>
                                            <a:gd name="connsiteY30" fmla="*/ 198879 h 899969"/>
                                            <a:gd name="connsiteX31" fmla="*/ 602076 w 1540637"/>
                                            <a:gd name="connsiteY31" fmla="*/ 126245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42692 w 1540637"/>
                                            <a:gd name="connsiteY30" fmla="*/ 225307 h 899969"/>
                                            <a:gd name="connsiteX31" fmla="*/ 602076 w 1540637"/>
                                            <a:gd name="connsiteY31" fmla="*/ 126245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42692 w 1540637"/>
                                            <a:gd name="connsiteY30" fmla="*/ 225307 h 899969"/>
                                            <a:gd name="connsiteX31" fmla="*/ 602076 w 1540637"/>
                                            <a:gd name="connsiteY31" fmla="*/ 126245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42692 w 1540637"/>
                                            <a:gd name="connsiteY30" fmla="*/ 225307 h 899969"/>
                                            <a:gd name="connsiteX31" fmla="*/ 602076 w 1540637"/>
                                            <a:gd name="connsiteY31" fmla="*/ 126245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98173 h 899969"/>
                                            <a:gd name="connsiteX30" fmla="*/ 742692 w 1540637"/>
                                            <a:gd name="connsiteY30" fmla="*/ 225307 h 899969"/>
                                            <a:gd name="connsiteX31" fmla="*/ 602076 w 1540637"/>
                                            <a:gd name="connsiteY31" fmla="*/ 126245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77263 w 1540637"/>
                                            <a:gd name="connsiteY27" fmla="*/ 141683 h 899969"/>
                                            <a:gd name="connsiteX28" fmla="*/ 905799 w 1540637"/>
                                            <a:gd name="connsiteY28" fmla="*/ 158010 h 899969"/>
                                            <a:gd name="connsiteX29" fmla="*/ 845748 w 1540637"/>
                                            <a:gd name="connsiteY29" fmla="*/ 198173 h 899969"/>
                                            <a:gd name="connsiteX30" fmla="*/ 742692 w 1540637"/>
                                            <a:gd name="connsiteY30" fmla="*/ 225307 h 899969"/>
                                            <a:gd name="connsiteX31" fmla="*/ 602076 w 1540637"/>
                                            <a:gd name="connsiteY31" fmla="*/ 126245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77263 w 1540637"/>
                                            <a:gd name="connsiteY27" fmla="*/ 141683 h 899969"/>
                                            <a:gd name="connsiteX28" fmla="*/ 911085 w 1540637"/>
                                            <a:gd name="connsiteY28" fmla="*/ 171224 h 899969"/>
                                            <a:gd name="connsiteX29" fmla="*/ 845748 w 1540637"/>
                                            <a:gd name="connsiteY29" fmla="*/ 198173 h 899969"/>
                                            <a:gd name="connsiteX30" fmla="*/ 742692 w 1540637"/>
                                            <a:gd name="connsiteY30" fmla="*/ 225307 h 899969"/>
                                            <a:gd name="connsiteX31" fmla="*/ 602076 w 1540637"/>
                                            <a:gd name="connsiteY31" fmla="*/ 126245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52137 w 1540637"/>
                                            <a:gd name="connsiteY26" fmla="*/ 121814 h 899969"/>
                                            <a:gd name="connsiteX27" fmla="*/ 977263 w 1540637"/>
                                            <a:gd name="connsiteY27" fmla="*/ 141683 h 899969"/>
                                            <a:gd name="connsiteX28" fmla="*/ 911085 w 1540637"/>
                                            <a:gd name="connsiteY28" fmla="*/ 171224 h 899969"/>
                                            <a:gd name="connsiteX29" fmla="*/ 845748 w 1540637"/>
                                            <a:gd name="connsiteY29" fmla="*/ 198173 h 899969"/>
                                            <a:gd name="connsiteX30" fmla="*/ 742692 w 1540637"/>
                                            <a:gd name="connsiteY30" fmla="*/ 225307 h 899969"/>
                                            <a:gd name="connsiteX31" fmla="*/ 602076 w 1540637"/>
                                            <a:gd name="connsiteY31" fmla="*/ 126245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52137 w 1540637"/>
                                            <a:gd name="connsiteY26" fmla="*/ 121814 h 899969"/>
                                            <a:gd name="connsiteX27" fmla="*/ 977263 w 1540637"/>
                                            <a:gd name="connsiteY27" fmla="*/ 141683 h 899969"/>
                                            <a:gd name="connsiteX28" fmla="*/ 911085 w 1540637"/>
                                            <a:gd name="connsiteY28" fmla="*/ 171224 h 899969"/>
                                            <a:gd name="connsiteX29" fmla="*/ 845748 w 1540637"/>
                                            <a:gd name="connsiteY29" fmla="*/ 198173 h 899969"/>
                                            <a:gd name="connsiteX30" fmla="*/ 742692 w 1540637"/>
                                            <a:gd name="connsiteY30" fmla="*/ 225307 h 899969"/>
                                            <a:gd name="connsiteX31" fmla="*/ 602076 w 1540637"/>
                                            <a:gd name="connsiteY31" fmla="*/ 142102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52137 w 1540637"/>
                                            <a:gd name="connsiteY26" fmla="*/ 121814 h 899969"/>
                                            <a:gd name="connsiteX27" fmla="*/ 977263 w 1540637"/>
                                            <a:gd name="connsiteY27" fmla="*/ 141683 h 899969"/>
                                            <a:gd name="connsiteX28" fmla="*/ 911085 w 1540637"/>
                                            <a:gd name="connsiteY28" fmla="*/ 171224 h 899969"/>
                                            <a:gd name="connsiteX29" fmla="*/ 845748 w 1540637"/>
                                            <a:gd name="connsiteY29" fmla="*/ 198173 h 899969"/>
                                            <a:gd name="connsiteX30" fmla="*/ 742692 w 1540637"/>
                                            <a:gd name="connsiteY30" fmla="*/ 225307 h 899969"/>
                                            <a:gd name="connsiteX31" fmla="*/ 602076 w 1540637"/>
                                            <a:gd name="connsiteY31" fmla="*/ 142102 h 899969"/>
                                            <a:gd name="connsiteX32" fmla="*/ 501710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52137 w 1540637"/>
                                            <a:gd name="connsiteY26" fmla="*/ 121814 h 899969"/>
                                            <a:gd name="connsiteX27" fmla="*/ 977263 w 1540637"/>
                                            <a:gd name="connsiteY27" fmla="*/ 141683 h 899969"/>
                                            <a:gd name="connsiteX28" fmla="*/ 926941 w 1540637"/>
                                            <a:gd name="connsiteY28" fmla="*/ 179153 h 899969"/>
                                            <a:gd name="connsiteX29" fmla="*/ 845748 w 1540637"/>
                                            <a:gd name="connsiteY29" fmla="*/ 198173 h 899969"/>
                                            <a:gd name="connsiteX30" fmla="*/ 742692 w 1540637"/>
                                            <a:gd name="connsiteY30" fmla="*/ 225307 h 899969"/>
                                            <a:gd name="connsiteX31" fmla="*/ 602076 w 1540637"/>
                                            <a:gd name="connsiteY31" fmla="*/ 142102 h 899969"/>
                                            <a:gd name="connsiteX32" fmla="*/ 501710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52137 w 1540637"/>
                                            <a:gd name="connsiteY26" fmla="*/ 121814 h 899969"/>
                                            <a:gd name="connsiteX27" fmla="*/ 977263 w 1540637"/>
                                            <a:gd name="connsiteY27" fmla="*/ 141683 h 899969"/>
                                            <a:gd name="connsiteX28" fmla="*/ 926941 w 1540637"/>
                                            <a:gd name="connsiteY28" fmla="*/ 179153 h 899969"/>
                                            <a:gd name="connsiteX29" fmla="*/ 843105 w 1540637"/>
                                            <a:gd name="connsiteY29" fmla="*/ 214029 h 899969"/>
                                            <a:gd name="connsiteX30" fmla="*/ 742692 w 1540637"/>
                                            <a:gd name="connsiteY30" fmla="*/ 225307 h 899969"/>
                                            <a:gd name="connsiteX31" fmla="*/ 602076 w 1540637"/>
                                            <a:gd name="connsiteY31" fmla="*/ 142102 h 899969"/>
                                            <a:gd name="connsiteX32" fmla="*/ 501710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52137 w 1540637"/>
                                            <a:gd name="connsiteY26" fmla="*/ 121814 h 899969"/>
                                            <a:gd name="connsiteX27" fmla="*/ 985192 w 1540637"/>
                                            <a:gd name="connsiteY27" fmla="*/ 146968 h 899969"/>
                                            <a:gd name="connsiteX28" fmla="*/ 926941 w 1540637"/>
                                            <a:gd name="connsiteY28" fmla="*/ 179153 h 899969"/>
                                            <a:gd name="connsiteX29" fmla="*/ 843105 w 1540637"/>
                                            <a:gd name="connsiteY29" fmla="*/ 214029 h 899969"/>
                                            <a:gd name="connsiteX30" fmla="*/ 742692 w 1540637"/>
                                            <a:gd name="connsiteY30" fmla="*/ 225307 h 899969"/>
                                            <a:gd name="connsiteX31" fmla="*/ 602076 w 1540637"/>
                                            <a:gd name="connsiteY31" fmla="*/ 142102 h 899969"/>
                                            <a:gd name="connsiteX32" fmla="*/ 501710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17097 w 1540637"/>
                                            <a:gd name="connsiteY21" fmla="*/ 178467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52137 w 1540637"/>
                                            <a:gd name="connsiteY26" fmla="*/ 121814 h 899969"/>
                                            <a:gd name="connsiteX27" fmla="*/ 985192 w 1540637"/>
                                            <a:gd name="connsiteY27" fmla="*/ 146968 h 899969"/>
                                            <a:gd name="connsiteX28" fmla="*/ 926941 w 1540637"/>
                                            <a:gd name="connsiteY28" fmla="*/ 179153 h 899969"/>
                                            <a:gd name="connsiteX29" fmla="*/ 843105 w 1540637"/>
                                            <a:gd name="connsiteY29" fmla="*/ 214029 h 899969"/>
                                            <a:gd name="connsiteX30" fmla="*/ 742692 w 1540637"/>
                                            <a:gd name="connsiteY30" fmla="*/ 225307 h 899969"/>
                                            <a:gd name="connsiteX31" fmla="*/ 602076 w 1540637"/>
                                            <a:gd name="connsiteY31" fmla="*/ 142102 h 899969"/>
                                            <a:gd name="connsiteX32" fmla="*/ 501710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17097 w 1540637"/>
                                            <a:gd name="connsiteY21" fmla="*/ 178467 h 899969"/>
                                            <a:gd name="connsiteX22" fmla="*/ 1339298 w 1540637"/>
                                            <a:gd name="connsiteY22" fmla="*/ 128430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52137 w 1540637"/>
                                            <a:gd name="connsiteY26" fmla="*/ 121814 h 899969"/>
                                            <a:gd name="connsiteX27" fmla="*/ 985192 w 1540637"/>
                                            <a:gd name="connsiteY27" fmla="*/ 146968 h 899969"/>
                                            <a:gd name="connsiteX28" fmla="*/ 926941 w 1540637"/>
                                            <a:gd name="connsiteY28" fmla="*/ 179153 h 899969"/>
                                            <a:gd name="connsiteX29" fmla="*/ 843105 w 1540637"/>
                                            <a:gd name="connsiteY29" fmla="*/ 214029 h 899969"/>
                                            <a:gd name="connsiteX30" fmla="*/ 742692 w 1540637"/>
                                            <a:gd name="connsiteY30" fmla="*/ 225307 h 899969"/>
                                            <a:gd name="connsiteX31" fmla="*/ 602076 w 1540637"/>
                                            <a:gd name="connsiteY31" fmla="*/ 142102 h 899969"/>
                                            <a:gd name="connsiteX32" fmla="*/ 501710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950731"/>
                                            <a:gd name="connsiteX1" fmla="*/ 95299 w 1540637"/>
                                            <a:gd name="connsiteY1" fmla="*/ 78483 h 950731"/>
                                            <a:gd name="connsiteX2" fmla="*/ 40067 w 1540637"/>
                                            <a:gd name="connsiteY2" fmla="*/ 155194 h 950731"/>
                                            <a:gd name="connsiteX3" fmla="*/ 12451 w 1540637"/>
                                            <a:gd name="connsiteY3" fmla="*/ 238043 h 950731"/>
                                            <a:gd name="connsiteX4" fmla="*/ 177 w 1540637"/>
                                            <a:gd name="connsiteY4" fmla="*/ 379192 h 950731"/>
                                            <a:gd name="connsiteX5" fmla="*/ 6314 w 1540637"/>
                                            <a:gd name="connsiteY5" fmla="*/ 627736 h 950731"/>
                                            <a:gd name="connsiteX6" fmla="*/ 21656 w 1540637"/>
                                            <a:gd name="connsiteY6" fmla="*/ 778091 h 950731"/>
                                            <a:gd name="connsiteX7" fmla="*/ 55409 w 1540637"/>
                                            <a:gd name="connsiteY7" fmla="*/ 830255 h 950731"/>
                                            <a:gd name="connsiteX8" fmla="*/ 153600 w 1540637"/>
                                            <a:gd name="connsiteY8" fmla="*/ 894692 h 950731"/>
                                            <a:gd name="connsiteX9" fmla="*/ 270201 w 1540637"/>
                                            <a:gd name="connsiteY9" fmla="*/ 891624 h 950731"/>
                                            <a:gd name="connsiteX10" fmla="*/ 349981 w 1540637"/>
                                            <a:gd name="connsiteY10" fmla="*/ 854802 h 950731"/>
                                            <a:gd name="connsiteX11" fmla="*/ 488061 w 1540637"/>
                                            <a:gd name="connsiteY11" fmla="*/ 833323 h 950731"/>
                                            <a:gd name="connsiteX12" fmla="*/ 675237 w 1540637"/>
                                            <a:gd name="connsiteY12" fmla="*/ 848665 h 950731"/>
                                            <a:gd name="connsiteX13" fmla="*/ 895186 w 1540637"/>
                                            <a:gd name="connsiteY13" fmla="*/ 950493 h 950731"/>
                                            <a:gd name="connsiteX14" fmla="*/ 1025041 w 1540637"/>
                                            <a:gd name="connsiteY14" fmla="*/ 876281 h 950731"/>
                                            <a:gd name="connsiteX15" fmla="*/ 1206080 w 1540637"/>
                                            <a:gd name="connsiteY15" fmla="*/ 857871 h 950731"/>
                                            <a:gd name="connsiteX16" fmla="*/ 1380800 w 1540637"/>
                                            <a:gd name="connsiteY16" fmla="*/ 844844 h 950731"/>
                                            <a:gd name="connsiteX17" fmla="*/ 1512983 w 1540637"/>
                                            <a:gd name="connsiteY17" fmla="*/ 711246 h 950731"/>
                                            <a:gd name="connsiteX18" fmla="*/ 1539606 w 1540637"/>
                                            <a:gd name="connsiteY18" fmla="*/ 580717 h 950731"/>
                                            <a:gd name="connsiteX19" fmla="*/ 1531725 w 1540637"/>
                                            <a:gd name="connsiteY19" fmla="*/ 426964 h 950731"/>
                                            <a:gd name="connsiteX20" fmla="*/ 1499716 w 1540637"/>
                                            <a:gd name="connsiteY20" fmla="*/ 282085 h 950731"/>
                                            <a:gd name="connsiteX21" fmla="*/ 1417097 w 1540637"/>
                                            <a:gd name="connsiteY21" fmla="*/ 178467 h 950731"/>
                                            <a:gd name="connsiteX22" fmla="*/ 1339298 w 1540637"/>
                                            <a:gd name="connsiteY22" fmla="*/ 128430 h 950731"/>
                                            <a:gd name="connsiteX23" fmla="*/ 1264381 w 1540637"/>
                                            <a:gd name="connsiteY23" fmla="*/ 103030 h 950731"/>
                                            <a:gd name="connsiteX24" fmla="*/ 1212217 w 1540637"/>
                                            <a:gd name="connsiteY24" fmla="*/ 96894 h 950731"/>
                                            <a:gd name="connsiteX25" fmla="*/ 1132437 w 1540637"/>
                                            <a:gd name="connsiteY25" fmla="*/ 103030 h 950731"/>
                                            <a:gd name="connsiteX26" fmla="*/ 1052137 w 1540637"/>
                                            <a:gd name="connsiteY26" fmla="*/ 121814 h 950731"/>
                                            <a:gd name="connsiteX27" fmla="*/ 985192 w 1540637"/>
                                            <a:gd name="connsiteY27" fmla="*/ 146968 h 950731"/>
                                            <a:gd name="connsiteX28" fmla="*/ 926941 w 1540637"/>
                                            <a:gd name="connsiteY28" fmla="*/ 179153 h 950731"/>
                                            <a:gd name="connsiteX29" fmla="*/ 843105 w 1540637"/>
                                            <a:gd name="connsiteY29" fmla="*/ 214029 h 950731"/>
                                            <a:gd name="connsiteX30" fmla="*/ 742692 w 1540637"/>
                                            <a:gd name="connsiteY30" fmla="*/ 225307 h 950731"/>
                                            <a:gd name="connsiteX31" fmla="*/ 602076 w 1540637"/>
                                            <a:gd name="connsiteY31" fmla="*/ 142102 h 950731"/>
                                            <a:gd name="connsiteX32" fmla="*/ 501710 w 1540637"/>
                                            <a:gd name="connsiteY32" fmla="*/ 66209 h 950731"/>
                                            <a:gd name="connsiteX33" fmla="*/ 411350 w 1540637"/>
                                            <a:gd name="connsiteY33" fmla="*/ 20182 h 950731"/>
                                            <a:gd name="connsiteX34" fmla="*/ 325433 w 1540637"/>
                                            <a:gd name="connsiteY34" fmla="*/ 1771 h 950731"/>
                                            <a:gd name="connsiteX35" fmla="*/ 270201 w 1540637"/>
                                            <a:gd name="connsiteY35" fmla="*/ 1771 h 950731"/>
                                            <a:gd name="connsiteX36" fmla="*/ 178147 w 1540637"/>
                                            <a:gd name="connsiteY36" fmla="*/ 20182 h 950731"/>
                                            <a:gd name="connsiteX0" fmla="*/ 178147 w 1540637"/>
                                            <a:gd name="connsiteY0" fmla="*/ 20182 h 951037"/>
                                            <a:gd name="connsiteX1" fmla="*/ 95299 w 1540637"/>
                                            <a:gd name="connsiteY1" fmla="*/ 78483 h 951037"/>
                                            <a:gd name="connsiteX2" fmla="*/ 40067 w 1540637"/>
                                            <a:gd name="connsiteY2" fmla="*/ 155194 h 951037"/>
                                            <a:gd name="connsiteX3" fmla="*/ 12451 w 1540637"/>
                                            <a:gd name="connsiteY3" fmla="*/ 238043 h 951037"/>
                                            <a:gd name="connsiteX4" fmla="*/ 177 w 1540637"/>
                                            <a:gd name="connsiteY4" fmla="*/ 379192 h 951037"/>
                                            <a:gd name="connsiteX5" fmla="*/ 6314 w 1540637"/>
                                            <a:gd name="connsiteY5" fmla="*/ 627736 h 951037"/>
                                            <a:gd name="connsiteX6" fmla="*/ 21656 w 1540637"/>
                                            <a:gd name="connsiteY6" fmla="*/ 778091 h 951037"/>
                                            <a:gd name="connsiteX7" fmla="*/ 55409 w 1540637"/>
                                            <a:gd name="connsiteY7" fmla="*/ 830255 h 951037"/>
                                            <a:gd name="connsiteX8" fmla="*/ 153600 w 1540637"/>
                                            <a:gd name="connsiteY8" fmla="*/ 894692 h 951037"/>
                                            <a:gd name="connsiteX9" fmla="*/ 270201 w 1540637"/>
                                            <a:gd name="connsiteY9" fmla="*/ 891624 h 951037"/>
                                            <a:gd name="connsiteX10" fmla="*/ 349981 w 1540637"/>
                                            <a:gd name="connsiteY10" fmla="*/ 854802 h 951037"/>
                                            <a:gd name="connsiteX11" fmla="*/ 488061 w 1540637"/>
                                            <a:gd name="connsiteY11" fmla="*/ 833323 h 951037"/>
                                            <a:gd name="connsiteX12" fmla="*/ 675237 w 1540637"/>
                                            <a:gd name="connsiteY12" fmla="*/ 848665 h 951037"/>
                                            <a:gd name="connsiteX13" fmla="*/ 895186 w 1540637"/>
                                            <a:gd name="connsiteY13" fmla="*/ 950493 h 951037"/>
                                            <a:gd name="connsiteX14" fmla="*/ 1067462 w 1540637"/>
                                            <a:gd name="connsiteY14" fmla="*/ 913988 h 951037"/>
                                            <a:gd name="connsiteX15" fmla="*/ 1206080 w 1540637"/>
                                            <a:gd name="connsiteY15" fmla="*/ 857871 h 951037"/>
                                            <a:gd name="connsiteX16" fmla="*/ 1380800 w 1540637"/>
                                            <a:gd name="connsiteY16" fmla="*/ 844844 h 951037"/>
                                            <a:gd name="connsiteX17" fmla="*/ 1512983 w 1540637"/>
                                            <a:gd name="connsiteY17" fmla="*/ 711246 h 951037"/>
                                            <a:gd name="connsiteX18" fmla="*/ 1539606 w 1540637"/>
                                            <a:gd name="connsiteY18" fmla="*/ 580717 h 951037"/>
                                            <a:gd name="connsiteX19" fmla="*/ 1531725 w 1540637"/>
                                            <a:gd name="connsiteY19" fmla="*/ 426964 h 951037"/>
                                            <a:gd name="connsiteX20" fmla="*/ 1499716 w 1540637"/>
                                            <a:gd name="connsiteY20" fmla="*/ 282085 h 951037"/>
                                            <a:gd name="connsiteX21" fmla="*/ 1417097 w 1540637"/>
                                            <a:gd name="connsiteY21" fmla="*/ 178467 h 951037"/>
                                            <a:gd name="connsiteX22" fmla="*/ 1339298 w 1540637"/>
                                            <a:gd name="connsiteY22" fmla="*/ 128430 h 951037"/>
                                            <a:gd name="connsiteX23" fmla="*/ 1264381 w 1540637"/>
                                            <a:gd name="connsiteY23" fmla="*/ 103030 h 951037"/>
                                            <a:gd name="connsiteX24" fmla="*/ 1212217 w 1540637"/>
                                            <a:gd name="connsiteY24" fmla="*/ 96894 h 951037"/>
                                            <a:gd name="connsiteX25" fmla="*/ 1132437 w 1540637"/>
                                            <a:gd name="connsiteY25" fmla="*/ 103030 h 951037"/>
                                            <a:gd name="connsiteX26" fmla="*/ 1052137 w 1540637"/>
                                            <a:gd name="connsiteY26" fmla="*/ 121814 h 951037"/>
                                            <a:gd name="connsiteX27" fmla="*/ 985192 w 1540637"/>
                                            <a:gd name="connsiteY27" fmla="*/ 146968 h 951037"/>
                                            <a:gd name="connsiteX28" fmla="*/ 926941 w 1540637"/>
                                            <a:gd name="connsiteY28" fmla="*/ 179153 h 951037"/>
                                            <a:gd name="connsiteX29" fmla="*/ 843105 w 1540637"/>
                                            <a:gd name="connsiteY29" fmla="*/ 214029 h 951037"/>
                                            <a:gd name="connsiteX30" fmla="*/ 742692 w 1540637"/>
                                            <a:gd name="connsiteY30" fmla="*/ 225307 h 951037"/>
                                            <a:gd name="connsiteX31" fmla="*/ 602076 w 1540637"/>
                                            <a:gd name="connsiteY31" fmla="*/ 142102 h 951037"/>
                                            <a:gd name="connsiteX32" fmla="*/ 501710 w 1540637"/>
                                            <a:gd name="connsiteY32" fmla="*/ 66209 h 951037"/>
                                            <a:gd name="connsiteX33" fmla="*/ 411350 w 1540637"/>
                                            <a:gd name="connsiteY33" fmla="*/ 20182 h 951037"/>
                                            <a:gd name="connsiteX34" fmla="*/ 325433 w 1540637"/>
                                            <a:gd name="connsiteY34" fmla="*/ 1771 h 951037"/>
                                            <a:gd name="connsiteX35" fmla="*/ 270201 w 1540637"/>
                                            <a:gd name="connsiteY35" fmla="*/ 1771 h 951037"/>
                                            <a:gd name="connsiteX36" fmla="*/ 178147 w 1540637"/>
                                            <a:gd name="connsiteY36" fmla="*/ 20182 h 951037"/>
                                            <a:gd name="connsiteX0" fmla="*/ 178147 w 1540637"/>
                                            <a:gd name="connsiteY0" fmla="*/ 20182 h 971213"/>
                                            <a:gd name="connsiteX1" fmla="*/ 95299 w 1540637"/>
                                            <a:gd name="connsiteY1" fmla="*/ 78483 h 971213"/>
                                            <a:gd name="connsiteX2" fmla="*/ 40067 w 1540637"/>
                                            <a:gd name="connsiteY2" fmla="*/ 155194 h 971213"/>
                                            <a:gd name="connsiteX3" fmla="*/ 12451 w 1540637"/>
                                            <a:gd name="connsiteY3" fmla="*/ 238043 h 971213"/>
                                            <a:gd name="connsiteX4" fmla="*/ 177 w 1540637"/>
                                            <a:gd name="connsiteY4" fmla="*/ 379192 h 971213"/>
                                            <a:gd name="connsiteX5" fmla="*/ 6314 w 1540637"/>
                                            <a:gd name="connsiteY5" fmla="*/ 627736 h 971213"/>
                                            <a:gd name="connsiteX6" fmla="*/ 21656 w 1540637"/>
                                            <a:gd name="connsiteY6" fmla="*/ 778091 h 971213"/>
                                            <a:gd name="connsiteX7" fmla="*/ 55409 w 1540637"/>
                                            <a:gd name="connsiteY7" fmla="*/ 830255 h 971213"/>
                                            <a:gd name="connsiteX8" fmla="*/ 153600 w 1540637"/>
                                            <a:gd name="connsiteY8" fmla="*/ 894692 h 971213"/>
                                            <a:gd name="connsiteX9" fmla="*/ 270201 w 1540637"/>
                                            <a:gd name="connsiteY9" fmla="*/ 891624 h 971213"/>
                                            <a:gd name="connsiteX10" fmla="*/ 349981 w 1540637"/>
                                            <a:gd name="connsiteY10" fmla="*/ 854802 h 971213"/>
                                            <a:gd name="connsiteX11" fmla="*/ 488061 w 1540637"/>
                                            <a:gd name="connsiteY11" fmla="*/ 833323 h 971213"/>
                                            <a:gd name="connsiteX12" fmla="*/ 684664 w 1540637"/>
                                            <a:gd name="connsiteY12" fmla="*/ 971213 h 971213"/>
                                            <a:gd name="connsiteX13" fmla="*/ 895186 w 1540637"/>
                                            <a:gd name="connsiteY13" fmla="*/ 950493 h 971213"/>
                                            <a:gd name="connsiteX14" fmla="*/ 1067462 w 1540637"/>
                                            <a:gd name="connsiteY14" fmla="*/ 913988 h 971213"/>
                                            <a:gd name="connsiteX15" fmla="*/ 1206080 w 1540637"/>
                                            <a:gd name="connsiteY15" fmla="*/ 857871 h 971213"/>
                                            <a:gd name="connsiteX16" fmla="*/ 1380800 w 1540637"/>
                                            <a:gd name="connsiteY16" fmla="*/ 844844 h 971213"/>
                                            <a:gd name="connsiteX17" fmla="*/ 1512983 w 1540637"/>
                                            <a:gd name="connsiteY17" fmla="*/ 711246 h 971213"/>
                                            <a:gd name="connsiteX18" fmla="*/ 1539606 w 1540637"/>
                                            <a:gd name="connsiteY18" fmla="*/ 580717 h 971213"/>
                                            <a:gd name="connsiteX19" fmla="*/ 1531725 w 1540637"/>
                                            <a:gd name="connsiteY19" fmla="*/ 426964 h 971213"/>
                                            <a:gd name="connsiteX20" fmla="*/ 1499716 w 1540637"/>
                                            <a:gd name="connsiteY20" fmla="*/ 282085 h 971213"/>
                                            <a:gd name="connsiteX21" fmla="*/ 1417097 w 1540637"/>
                                            <a:gd name="connsiteY21" fmla="*/ 178467 h 971213"/>
                                            <a:gd name="connsiteX22" fmla="*/ 1339298 w 1540637"/>
                                            <a:gd name="connsiteY22" fmla="*/ 128430 h 971213"/>
                                            <a:gd name="connsiteX23" fmla="*/ 1264381 w 1540637"/>
                                            <a:gd name="connsiteY23" fmla="*/ 103030 h 971213"/>
                                            <a:gd name="connsiteX24" fmla="*/ 1212217 w 1540637"/>
                                            <a:gd name="connsiteY24" fmla="*/ 96894 h 971213"/>
                                            <a:gd name="connsiteX25" fmla="*/ 1132437 w 1540637"/>
                                            <a:gd name="connsiteY25" fmla="*/ 103030 h 971213"/>
                                            <a:gd name="connsiteX26" fmla="*/ 1052137 w 1540637"/>
                                            <a:gd name="connsiteY26" fmla="*/ 121814 h 971213"/>
                                            <a:gd name="connsiteX27" fmla="*/ 985192 w 1540637"/>
                                            <a:gd name="connsiteY27" fmla="*/ 146968 h 971213"/>
                                            <a:gd name="connsiteX28" fmla="*/ 926941 w 1540637"/>
                                            <a:gd name="connsiteY28" fmla="*/ 179153 h 971213"/>
                                            <a:gd name="connsiteX29" fmla="*/ 843105 w 1540637"/>
                                            <a:gd name="connsiteY29" fmla="*/ 214029 h 971213"/>
                                            <a:gd name="connsiteX30" fmla="*/ 742692 w 1540637"/>
                                            <a:gd name="connsiteY30" fmla="*/ 225307 h 971213"/>
                                            <a:gd name="connsiteX31" fmla="*/ 602076 w 1540637"/>
                                            <a:gd name="connsiteY31" fmla="*/ 142102 h 971213"/>
                                            <a:gd name="connsiteX32" fmla="*/ 501710 w 1540637"/>
                                            <a:gd name="connsiteY32" fmla="*/ 66209 h 971213"/>
                                            <a:gd name="connsiteX33" fmla="*/ 411350 w 1540637"/>
                                            <a:gd name="connsiteY33" fmla="*/ 20182 h 971213"/>
                                            <a:gd name="connsiteX34" fmla="*/ 325433 w 1540637"/>
                                            <a:gd name="connsiteY34" fmla="*/ 1771 h 971213"/>
                                            <a:gd name="connsiteX35" fmla="*/ 270201 w 1540637"/>
                                            <a:gd name="connsiteY35" fmla="*/ 1771 h 971213"/>
                                            <a:gd name="connsiteX36" fmla="*/ 178147 w 1540637"/>
                                            <a:gd name="connsiteY36" fmla="*/ 20182 h 971213"/>
                                            <a:gd name="connsiteX0" fmla="*/ 178147 w 1540637"/>
                                            <a:gd name="connsiteY0" fmla="*/ 20182 h 986346"/>
                                            <a:gd name="connsiteX1" fmla="*/ 95299 w 1540637"/>
                                            <a:gd name="connsiteY1" fmla="*/ 78483 h 986346"/>
                                            <a:gd name="connsiteX2" fmla="*/ 40067 w 1540637"/>
                                            <a:gd name="connsiteY2" fmla="*/ 155194 h 986346"/>
                                            <a:gd name="connsiteX3" fmla="*/ 12451 w 1540637"/>
                                            <a:gd name="connsiteY3" fmla="*/ 238043 h 986346"/>
                                            <a:gd name="connsiteX4" fmla="*/ 177 w 1540637"/>
                                            <a:gd name="connsiteY4" fmla="*/ 379192 h 986346"/>
                                            <a:gd name="connsiteX5" fmla="*/ 6314 w 1540637"/>
                                            <a:gd name="connsiteY5" fmla="*/ 627736 h 986346"/>
                                            <a:gd name="connsiteX6" fmla="*/ 21656 w 1540637"/>
                                            <a:gd name="connsiteY6" fmla="*/ 778091 h 986346"/>
                                            <a:gd name="connsiteX7" fmla="*/ 55409 w 1540637"/>
                                            <a:gd name="connsiteY7" fmla="*/ 830255 h 986346"/>
                                            <a:gd name="connsiteX8" fmla="*/ 153600 w 1540637"/>
                                            <a:gd name="connsiteY8" fmla="*/ 894692 h 986346"/>
                                            <a:gd name="connsiteX9" fmla="*/ 270201 w 1540637"/>
                                            <a:gd name="connsiteY9" fmla="*/ 891624 h 986346"/>
                                            <a:gd name="connsiteX10" fmla="*/ 349981 w 1540637"/>
                                            <a:gd name="connsiteY10" fmla="*/ 854802 h 986346"/>
                                            <a:gd name="connsiteX11" fmla="*/ 478634 w 1540637"/>
                                            <a:gd name="connsiteY11" fmla="*/ 979438 h 986346"/>
                                            <a:gd name="connsiteX12" fmla="*/ 684664 w 1540637"/>
                                            <a:gd name="connsiteY12" fmla="*/ 971213 h 986346"/>
                                            <a:gd name="connsiteX13" fmla="*/ 895186 w 1540637"/>
                                            <a:gd name="connsiteY13" fmla="*/ 950493 h 986346"/>
                                            <a:gd name="connsiteX14" fmla="*/ 1067462 w 1540637"/>
                                            <a:gd name="connsiteY14" fmla="*/ 913988 h 986346"/>
                                            <a:gd name="connsiteX15" fmla="*/ 1206080 w 1540637"/>
                                            <a:gd name="connsiteY15" fmla="*/ 857871 h 986346"/>
                                            <a:gd name="connsiteX16" fmla="*/ 1380800 w 1540637"/>
                                            <a:gd name="connsiteY16" fmla="*/ 844844 h 986346"/>
                                            <a:gd name="connsiteX17" fmla="*/ 1512983 w 1540637"/>
                                            <a:gd name="connsiteY17" fmla="*/ 711246 h 986346"/>
                                            <a:gd name="connsiteX18" fmla="*/ 1539606 w 1540637"/>
                                            <a:gd name="connsiteY18" fmla="*/ 580717 h 986346"/>
                                            <a:gd name="connsiteX19" fmla="*/ 1531725 w 1540637"/>
                                            <a:gd name="connsiteY19" fmla="*/ 426964 h 986346"/>
                                            <a:gd name="connsiteX20" fmla="*/ 1499716 w 1540637"/>
                                            <a:gd name="connsiteY20" fmla="*/ 282085 h 986346"/>
                                            <a:gd name="connsiteX21" fmla="*/ 1417097 w 1540637"/>
                                            <a:gd name="connsiteY21" fmla="*/ 178467 h 986346"/>
                                            <a:gd name="connsiteX22" fmla="*/ 1339298 w 1540637"/>
                                            <a:gd name="connsiteY22" fmla="*/ 128430 h 986346"/>
                                            <a:gd name="connsiteX23" fmla="*/ 1264381 w 1540637"/>
                                            <a:gd name="connsiteY23" fmla="*/ 103030 h 986346"/>
                                            <a:gd name="connsiteX24" fmla="*/ 1212217 w 1540637"/>
                                            <a:gd name="connsiteY24" fmla="*/ 96894 h 986346"/>
                                            <a:gd name="connsiteX25" fmla="*/ 1132437 w 1540637"/>
                                            <a:gd name="connsiteY25" fmla="*/ 103030 h 986346"/>
                                            <a:gd name="connsiteX26" fmla="*/ 1052137 w 1540637"/>
                                            <a:gd name="connsiteY26" fmla="*/ 121814 h 986346"/>
                                            <a:gd name="connsiteX27" fmla="*/ 985192 w 1540637"/>
                                            <a:gd name="connsiteY27" fmla="*/ 146968 h 986346"/>
                                            <a:gd name="connsiteX28" fmla="*/ 926941 w 1540637"/>
                                            <a:gd name="connsiteY28" fmla="*/ 179153 h 986346"/>
                                            <a:gd name="connsiteX29" fmla="*/ 843105 w 1540637"/>
                                            <a:gd name="connsiteY29" fmla="*/ 214029 h 986346"/>
                                            <a:gd name="connsiteX30" fmla="*/ 742692 w 1540637"/>
                                            <a:gd name="connsiteY30" fmla="*/ 225307 h 986346"/>
                                            <a:gd name="connsiteX31" fmla="*/ 602076 w 1540637"/>
                                            <a:gd name="connsiteY31" fmla="*/ 142102 h 986346"/>
                                            <a:gd name="connsiteX32" fmla="*/ 501710 w 1540637"/>
                                            <a:gd name="connsiteY32" fmla="*/ 66209 h 986346"/>
                                            <a:gd name="connsiteX33" fmla="*/ 411350 w 1540637"/>
                                            <a:gd name="connsiteY33" fmla="*/ 20182 h 986346"/>
                                            <a:gd name="connsiteX34" fmla="*/ 325433 w 1540637"/>
                                            <a:gd name="connsiteY34" fmla="*/ 1771 h 986346"/>
                                            <a:gd name="connsiteX35" fmla="*/ 270201 w 1540637"/>
                                            <a:gd name="connsiteY35" fmla="*/ 1771 h 986346"/>
                                            <a:gd name="connsiteX36" fmla="*/ 178147 w 1540637"/>
                                            <a:gd name="connsiteY36" fmla="*/ 20182 h 986346"/>
                                            <a:gd name="connsiteX0" fmla="*/ 178147 w 1540637"/>
                                            <a:gd name="connsiteY0" fmla="*/ 20182 h 996273"/>
                                            <a:gd name="connsiteX1" fmla="*/ 95299 w 1540637"/>
                                            <a:gd name="connsiteY1" fmla="*/ 78483 h 996273"/>
                                            <a:gd name="connsiteX2" fmla="*/ 40067 w 1540637"/>
                                            <a:gd name="connsiteY2" fmla="*/ 155194 h 996273"/>
                                            <a:gd name="connsiteX3" fmla="*/ 12451 w 1540637"/>
                                            <a:gd name="connsiteY3" fmla="*/ 238043 h 996273"/>
                                            <a:gd name="connsiteX4" fmla="*/ 177 w 1540637"/>
                                            <a:gd name="connsiteY4" fmla="*/ 379192 h 996273"/>
                                            <a:gd name="connsiteX5" fmla="*/ 6314 w 1540637"/>
                                            <a:gd name="connsiteY5" fmla="*/ 627736 h 996273"/>
                                            <a:gd name="connsiteX6" fmla="*/ 21656 w 1540637"/>
                                            <a:gd name="connsiteY6" fmla="*/ 778091 h 996273"/>
                                            <a:gd name="connsiteX7" fmla="*/ 55409 w 1540637"/>
                                            <a:gd name="connsiteY7" fmla="*/ 830255 h 996273"/>
                                            <a:gd name="connsiteX8" fmla="*/ 153600 w 1540637"/>
                                            <a:gd name="connsiteY8" fmla="*/ 894692 h 996273"/>
                                            <a:gd name="connsiteX9" fmla="*/ 270201 w 1540637"/>
                                            <a:gd name="connsiteY9" fmla="*/ 891624 h 996273"/>
                                            <a:gd name="connsiteX10" fmla="*/ 312274 w 1540637"/>
                                            <a:gd name="connsiteY10" fmla="*/ 991491 h 996273"/>
                                            <a:gd name="connsiteX11" fmla="*/ 478634 w 1540637"/>
                                            <a:gd name="connsiteY11" fmla="*/ 979438 h 996273"/>
                                            <a:gd name="connsiteX12" fmla="*/ 684664 w 1540637"/>
                                            <a:gd name="connsiteY12" fmla="*/ 971213 h 996273"/>
                                            <a:gd name="connsiteX13" fmla="*/ 895186 w 1540637"/>
                                            <a:gd name="connsiteY13" fmla="*/ 950493 h 996273"/>
                                            <a:gd name="connsiteX14" fmla="*/ 1067462 w 1540637"/>
                                            <a:gd name="connsiteY14" fmla="*/ 913988 h 996273"/>
                                            <a:gd name="connsiteX15" fmla="*/ 1206080 w 1540637"/>
                                            <a:gd name="connsiteY15" fmla="*/ 857871 h 996273"/>
                                            <a:gd name="connsiteX16" fmla="*/ 1380800 w 1540637"/>
                                            <a:gd name="connsiteY16" fmla="*/ 844844 h 996273"/>
                                            <a:gd name="connsiteX17" fmla="*/ 1512983 w 1540637"/>
                                            <a:gd name="connsiteY17" fmla="*/ 711246 h 996273"/>
                                            <a:gd name="connsiteX18" fmla="*/ 1539606 w 1540637"/>
                                            <a:gd name="connsiteY18" fmla="*/ 580717 h 996273"/>
                                            <a:gd name="connsiteX19" fmla="*/ 1531725 w 1540637"/>
                                            <a:gd name="connsiteY19" fmla="*/ 426964 h 996273"/>
                                            <a:gd name="connsiteX20" fmla="*/ 1499716 w 1540637"/>
                                            <a:gd name="connsiteY20" fmla="*/ 282085 h 996273"/>
                                            <a:gd name="connsiteX21" fmla="*/ 1417097 w 1540637"/>
                                            <a:gd name="connsiteY21" fmla="*/ 178467 h 996273"/>
                                            <a:gd name="connsiteX22" fmla="*/ 1339298 w 1540637"/>
                                            <a:gd name="connsiteY22" fmla="*/ 128430 h 996273"/>
                                            <a:gd name="connsiteX23" fmla="*/ 1264381 w 1540637"/>
                                            <a:gd name="connsiteY23" fmla="*/ 103030 h 996273"/>
                                            <a:gd name="connsiteX24" fmla="*/ 1212217 w 1540637"/>
                                            <a:gd name="connsiteY24" fmla="*/ 96894 h 996273"/>
                                            <a:gd name="connsiteX25" fmla="*/ 1132437 w 1540637"/>
                                            <a:gd name="connsiteY25" fmla="*/ 103030 h 996273"/>
                                            <a:gd name="connsiteX26" fmla="*/ 1052137 w 1540637"/>
                                            <a:gd name="connsiteY26" fmla="*/ 121814 h 996273"/>
                                            <a:gd name="connsiteX27" fmla="*/ 985192 w 1540637"/>
                                            <a:gd name="connsiteY27" fmla="*/ 146968 h 996273"/>
                                            <a:gd name="connsiteX28" fmla="*/ 926941 w 1540637"/>
                                            <a:gd name="connsiteY28" fmla="*/ 179153 h 996273"/>
                                            <a:gd name="connsiteX29" fmla="*/ 843105 w 1540637"/>
                                            <a:gd name="connsiteY29" fmla="*/ 214029 h 996273"/>
                                            <a:gd name="connsiteX30" fmla="*/ 742692 w 1540637"/>
                                            <a:gd name="connsiteY30" fmla="*/ 225307 h 996273"/>
                                            <a:gd name="connsiteX31" fmla="*/ 602076 w 1540637"/>
                                            <a:gd name="connsiteY31" fmla="*/ 142102 h 996273"/>
                                            <a:gd name="connsiteX32" fmla="*/ 501710 w 1540637"/>
                                            <a:gd name="connsiteY32" fmla="*/ 66209 h 996273"/>
                                            <a:gd name="connsiteX33" fmla="*/ 411350 w 1540637"/>
                                            <a:gd name="connsiteY33" fmla="*/ 20182 h 996273"/>
                                            <a:gd name="connsiteX34" fmla="*/ 325433 w 1540637"/>
                                            <a:gd name="connsiteY34" fmla="*/ 1771 h 996273"/>
                                            <a:gd name="connsiteX35" fmla="*/ 270201 w 1540637"/>
                                            <a:gd name="connsiteY35" fmla="*/ 1771 h 996273"/>
                                            <a:gd name="connsiteX36" fmla="*/ 178147 w 1540637"/>
                                            <a:gd name="connsiteY36" fmla="*/ 20182 h 996273"/>
                                            <a:gd name="connsiteX0" fmla="*/ 178147 w 1540637"/>
                                            <a:gd name="connsiteY0" fmla="*/ 20182 h 991604"/>
                                            <a:gd name="connsiteX1" fmla="*/ 95299 w 1540637"/>
                                            <a:gd name="connsiteY1" fmla="*/ 78483 h 991604"/>
                                            <a:gd name="connsiteX2" fmla="*/ 40067 w 1540637"/>
                                            <a:gd name="connsiteY2" fmla="*/ 155194 h 991604"/>
                                            <a:gd name="connsiteX3" fmla="*/ 12451 w 1540637"/>
                                            <a:gd name="connsiteY3" fmla="*/ 238043 h 991604"/>
                                            <a:gd name="connsiteX4" fmla="*/ 177 w 1540637"/>
                                            <a:gd name="connsiteY4" fmla="*/ 379192 h 991604"/>
                                            <a:gd name="connsiteX5" fmla="*/ 6314 w 1540637"/>
                                            <a:gd name="connsiteY5" fmla="*/ 627736 h 991604"/>
                                            <a:gd name="connsiteX6" fmla="*/ 21656 w 1540637"/>
                                            <a:gd name="connsiteY6" fmla="*/ 778091 h 991604"/>
                                            <a:gd name="connsiteX7" fmla="*/ 55409 w 1540637"/>
                                            <a:gd name="connsiteY7" fmla="*/ 830255 h 991604"/>
                                            <a:gd name="connsiteX8" fmla="*/ 153600 w 1540637"/>
                                            <a:gd name="connsiteY8" fmla="*/ 894692 h 991604"/>
                                            <a:gd name="connsiteX9" fmla="*/ 185359 w 1540637"/>
                                            <a:gd name="connsiteY9" fmla="*/ 971751 h 991604"/>
                                            <a:gd name="connsiteX10" fmla="*/ 312274 w 1540637"/>
                                            <a:gd name="connsiteY10" fmla="*/ 991491 h 991604"/>
                                            <a:gd name="connsiteX11" fmla="*/ 478634 w 1540637"/>
                                            <a:gd name="connsiteY11" fmla="*/ 979438 h 991604"/>
                                            <a:gd name="connsiteX12" fmla="*/ 684664 w 1540637"/>
                                            <a:gd name="connsiteY12" fmla="*/ 971213 h 991604"/>
                                            <a:gd name="connsiteX13" fmla="*/ 895186 w 1540637"/>
                                            <a:gd name="connsiteY13" fmla="*/ 950493 h 991604"/>
                                            <a:gd name="connsiteX14" fmla="*/ 1067462 w 1540637"/>
                                            <a:gd name="connsiteY14" fmla="*/ 913988 h 991604"/>
                                            <a:gd name="connsiteX15" fmla="*/ 1206080 w 1540637"/>
                                            <a:gd name="connsiteY15" fmla="*/ 857871 h 991604"/>
                                            <a:gd name="connsiteX16" fmla="*/ 1380800 w 1540637"/>
                                            <a:gd name="connsiteY16" fmla="*/ 844844 h 991604"/>
                                            <a:gd name="connsiteX17" fmla="*/ 1512983 w 1540637"/>
                                            <a:gd name="connsiteY17" fmla="*/ 711246 h 991604"/>
                                            <a:gd name="connsiteX18" fmla="*/ 1539606 w 1540637"/>
                                            <a:gd name="connsiteY18" fmla="*/ 580717 h 991604"/>
                                            <a:gd name="connsiteX19" fmla="*/ 1531725 w 1540637"/>
                                            <a:gd name="connsiteY19" fmla="*/ 426964 h 991604"/>
                                            <a:gd name="connsiteX20" fmla="*/ 1499716 w 1540637"/>
                                            <a:gd name="connsiteY20" fmla="*/ 282085 h 991604"/>
                                            <a:gd name="connsiteX21" fmla="*/ 1417097 w 1540637"/>
                                            <a:gd name="connsiteY21" fmla="*/ 178467 h 991604"/>
                                            <a:gd name="connsiteX22" fmla="*/ 1339298 w 1540637"/>
                                            <a:gd name="connsiteY22" fmla="*/ 128430 h 991604"/>
                                            <a:gd name="connsiteX23" fmla="*/ 1264381 w 1540637"/>
                                            <a:gd name="connsiteY23" fmla="*/ 103030 h 991604"/>
                                            <a:gd name="connsiteX24" fmla="*/ 1212217 w 1540637"/>
                                            <a:gd name="connsiteY24" fmla="*/ 96894 h 991604"/>
                                            <a:gd name="connsiteX25" fmla="*/ 1132437 w 1540637"/>
                                            <a:gd name="connsiteY25" fmla="*/ 103030 h 991604"/>
                                            <a:gd name="connsiteX26" fmla="*/ 1052137 w 1540637"/>
                                            <a:gd name="connsiteY26" fmla="*/ 121814 h 991604"/>
                                            <a:gd name="connsiteX27" fmla="*/ 985192 w 1540637"/>
                                            <a:gd name="connsiteY27" fmla="*/ 146968 h 991604"/>
                                            <a:gd name="connsiteX28" fmla="*/ 926941 w 1540637"/>
                                            <a:gd name="connsiteY28" fmla="*/ 179153 h 991604"/>
                                            <a:gd name="connsiteX29" fmla="*/ 843105 w 1540637"/>
                                            <a:gd name="connsiteY29" fmla="*/ 214029 h 991604"/>
                                            <a:gd name="connsiteX30" fmla="*/ 742692 w 1540637"/>
                                            <a:gd name="connsiteY30" fmla="*/ 225307 h 991604"/>
                                            <a:gd name="connsiteX31" fmla="*/ 602076 w 1540637"/>
                                            <a:gd name="connsiteY31" fmla="*/ 142102 h 991604"/>
                                            <a:gd name="connsiteX32" fmla="*/ 501710 w 1540637"/>
                                            <a:gd name="connsiteY32" fmla="*/ 66209 h 991604"/>
                                            <a:gd name="connsiteX33" fmla="*/ 411350 w 1540637"/>
                                            <a:gd name="connsiteY33" fmla="*/ 20182 h 991604"/>
                                            <a:gd name="connsiteX34" fmla="*/ 325433 w 1540637"/>
                                            <a:gd name="connsiteY34" fmla="*/ 1771 h 991604"/>
                                            <a:gd name="connsiteX35" fmla="*/ 270201 w 1540637"/>
                                            <a:gd name="connsiteY35" fmla="*/ 1771 h 991604"/>
                                            <a:gd name="connsiteX36" fmla="*/ 178147 w 1540637"/>
                                            <a:gd name="connsiteY36" fmla="*/ 20182 h 991604"/>
                                            <a:gd name="connsiteX0" fmla="*/ 178147 w 1540637"/>
                                            <a:gd name="connsiteY0" fmla="*/ 20182 h 991604"/>
                                            <a:gd name="connsiteX1" fmla="*/ 95299 w 1540637"/>
                                            <a:gd name="connsiteY1" fmla="*/ 78483 h 991604"/>
                                            <a:gd name="connsiteX2" fmla="*/ 40067 w 1540637"/>
                                            <a:gd name="connsiteY2" fmla="*/ 155194 h 991604"/>
                                            <a:gd name="connsiteX3" fmla="*/ 12451 w 1540637"/>
                                            <a:gd name="connsiteY3" fmla="*/ 238043 h 991604"/>
                                            <a:gd name="connsiteX4" fmla="*/ 177 w 1540637"/>
                                            <a:gd name="connsiteY4" fmla="*/ 379192 h 991604"/>
                                            <a:gd name="connsiteX5" fmla="*/ 6314 w 1540637"/>
                                            <a:gd name="connsiteY5" fmla="*/ 627736 h 991604"/>
                                            <a:gd name="connsiteX6" fmla="*/ 21656 w 1540637"/>
                                            <a:gd name="connsiteY6" fmla="*/ 778091 h 991604"/>
                                            <a:gd name="connsiteX7" fmla="*/ 55409 w 1540637"/>
                                            <a:gd name="connsiteY7" fmla="*/ 830255 h 991604"/>
                                            <a:gd name="connsiteX8" fmla="*/ 120606 w 1540637"/>
                                            <a:gd name="connsiteY8" fmla="*/ 922972 h 991604"/>
                                            <a:gd name="connsiteX9" fmla="*/ 185359 w 1540637"/>
                                            <a:gd name="connsiteY9" fmla="*/ 971751 h 991604"/>
                                            <a:gd name="connsiteX10" fmla="*/ 312274 w 1540637"/>
                                            <a:gd name="connsiteY10" fmla="*/ 991491 h 991604"/>
                                            <a:gd name="connsiteX11" fmla="*/ 478634 w 1540637"/>
                                            <a:gd name="connsiteY11" fmla="*/ 979438 h 991604"/>
                                            <a:gd name="connsiteX12" fmla="*/ 684664 w 1540637"/>
                                            <a:gd name="connsiteY12" fmla="*/ 971213 h 991604"/>
                                            <a:gd name="connsiteX13" fmla="*/ 895186 w 1540637"/>
                                            <a:gd name="connsiteY13" fmla="*/ 950493 h 991604"/>
                                            <a:gd name="connsiteX14" fmla="*/ 1067462 w 1540637"/>
                                            <a:gd name="connsiteY14" fmla="*/ 913988 h 991604"/>
                                            <a:gd name="connsiteX15" fmla="*/ 1206080 w 1540637"/>
                                            <a:gd name="connsiteY15" fmla="*/ 857871 h 991604"/>
                                            <a:gd name="connsiteX16" fmla="*/ 1380800 w 1540637"/>
                                            <a:gd name="connsiteY16" fmla="*/ 844844 h 991604"/>
                                            <a:gd name="connsiteX17" fmla="*/ 1512983 w 1540637"/>
                                            <a:gd name="connsiteY17" fmla="*/ 711246 h 991604"/>
                                            <a:gd name="connsiteX18" fmla="*/ 1539606 w 1540637"/>
                                            <a:gd name="connsiteY18" fmla="*/ 580717 h 991604"/>
                                            <a:gd name="connsiteX19" fmla="*/ 1531725 w 1540637"/>
                                            <a:gd name="connsiteY19" fmla="*/ 426964 h 991604"/>
                                            <a:gd name="connsiteX20" fmla="*/ 1499716 w 1540637"/>
                                            <a:gd name="connsiteY20" fmla="*/ 282085 h 991604"/>
                                            <a:gd name="connsiteX21" fmla="*/ 1417097 w 1540637"/>
                                            <a:gd name="connsiteY21" fmla="*/ 178467 h 991604"/>
                                            <a:gd name="connsiteX22" fmla="*/ 1339298 w 1540637"/>
                                            <a:gd name="connsiteY22" fmla="*/ 128430 h 991604"/>
                                            <a:gd name="connsiteX23" fmla="*/ 1264381 w 1540637"/>
                                            <a:gd name="connsiteY23" fmla="*/ 103030 h 991604"/>
                                            <a:gd name="connsiteX24" fmla="*/ 1212217 w 1540637"/>
                                            <a:gd name="connsiteY24" fmla="*/ 96894 h 991604"/>
                                            <a:gd name="connsiteX25" fmla="*/ 1132437 w 1540637"/>
                                            <a:gd name="connsiteY25" fmla="*/ 103030 h 991604"/>
                                            <a:gd name="connsiteX26" fmla="*/ 1052137 w 1540637"/>
                                            <a:gd name="connsiteY26" fmla="*/ 121814 h 991604"/>
                                            <a:gd name="connsiteX27" fmla="*/ 985192 w 1540637"/>
                                            <a:gd name="connsiteY27" fmla="*/ 146968 h 991604"/>
                                            <a:gd name="connsiteX28" fmla="*/ 926941 w 1540637"/>
                                            <a:gd name="connsiteY28" fmla="*/ 179153 h 991604"/>
                                            <a:gd name="connsiteX29" fmla="*/ 843105 w 1540637"/>
                                            <a:gd name="connsiteY29" fmla="*/ 214029 h 991604"/>
                                            <a:gd name="connsiteX30" fmla="*/ 742692 w 1540637"/>
                                            <a:gd name="connsiteY30" fmla="*/ 225307 h 991604"/>
                                            <a:gd name="connsiteX31" fmla="*/ 602076 w 1540637"/>
                                            <a:gd name="connsiteY31" fmla="*/ 142102 h 991604"/>
                                            <a:gd name="connsiteX32" fmla="*/ 501710 w 1540637"/>
                                            <a:gd name="connsiteY32" fmla="*/ 66209 h 991604"/>
                                            <a:gd name="connsiteX33" fmla="*/ 411350 w 1540637"/>
                                            <a:gd name="connsiteY33" fmla="*/ 20182 h 991604"/>
                                            <a:gd name="connsiteX34" fmla="*/ 325433 w 1540637"/>
                                            <a:gd name="connsiteY34" fmla="*/ 1771 h 991604"/>
                                            <a:gd name="connsiteX35" fmla="*/ 270201 w 1540637"/>
                                            <a:gd name="connsiteY35" fmla="*/ 1771 h 991604"/>
                                            <a:gd name="connsiteX36" fmla="*/ 178147 w 1540637"/>
                                            <a:gd name="connsiteY36" fmla="*/ 20182 h 991604"/>
                                            <a:gd name="connsiteX0" fmla="*/ 178147 w 1540637"/>
                                            <a:gd name="connsiteY0" fmla="*/ 20182 h 991604"/>
                                            <a:gd name="connsiteX1" fmla="*/ 95299 w 1540637"/>
                                            <a:gd name="connsiteY1" fmla="*/ 78483 h 991604"/>
                                            <a:gd name="connsiteX2" fmla="*/ 40067 w 1540637"/>
                                            <a:gd name="connsiteY2" fmla="*/ 155194 h 991604"/>
                                            <a:gd name="connsiteX3" fmla="*/ 12451 w 1540637"/>
                                            <a:gd name="connsiteY3" fmla="*/ 238043 h 991604"/>
                                            <a:gd name="connsiteX4" fmla="*/ 177 w 1540637"/>
                                            <a:gd name="connsiteY4" fmla="*/ 379192 h 991604"/>
                                            <a:gd name="connsiteX5" fmla="*/ 6314 w 1540637"/>
                                            <a:gd name="connsiteY5" fmla="*/ 627736 h 991604"/>
                                            <a:gd name="connsiteX6" fmla="*/ 21656 w 1540637"/>
                                            <a:gd name="connsiteY6" fmla="*/ 778091 h 991604"/>
                                            <a:gd name="connsiteX7" fmla="*/ 60122 w 1540637"/>
                                            <a:gd name="connsiteY7" fmla="*/ 867962 h 991604"/>
                                            <a:gd name="connsiteX8" fmla="*/ 120606 w 1540637"/>
                                            <a:gd name="connsiteY8" fmla="*/ 922972 h 991604"/>
                                            <a:gd name="connsiteX9" fmla="*/ 185359 w 1540637"/>
                                            <a:gd name="connsiteY9" fmla="*/ 971751 h 991604"/>
                                            <a:gd name="connsiteX10" fmla="*/ 312274 w 1540637"/>
                                            <a:gd name="connsiteY10" fmla="*/ 991491 h 991604"/>
                                            <a:gd name="connsiteX11" fmla="*/ 478634 w 1540637"/>
                                            <a:gd name="connsiteY11" fmla="*/ 979438 h 991604"/>
                                            <a:gd name="connsiteX12" fmla="*/ 684664 w 1540637"/>
                                            <a:gd name="connsiteY12" fmla="*/ 971213 h 991604"/>
                                            <a:gd name="connsiteX13" fmla="*/ 895186 w 1540637"/>
                                            <a:gd name="connsiteY13" fmla="*/ 950493 h 991604"/>
                                            <a:gd name="connsiteX14" fmla="*/ 1067462 w 1540637"/>
                                            <a:gd name="connsiteY14" fmla="*/ 913988 h 991604"/>
                                            <a:gd name="connsiteX15" fmla="*/ 1206080 w 1540637"/>
                                            <a:gd name="connsiteY15" fmla="*/ 857871 h 991604"/>
                                            <a:gd name="connsiteX16" fmla="*/ 1380800 w 1540637"/>
                                            <a:gd name="connsiteY16" fmla="*/ 844844 h 991604"/>
                                            <a:gd name="connsiteX17" fmla="*/ 1512983 w 1540637"/>
                                            <a:gd name="connsiteY17" fmla="*/ 711246 h 991604"/>
                                            <a:gd name="connsiteX18" fmla="*/ 1539606 w 1540637"/>
                                            <a:gd name="connsiteY18" fmla="*/ 580717 h 991604"/>
                                            <a:gd name="connsiteX19" fmla="*/ 1531725 w 1540637"/>
                                            <a:gd name="connsiteY19" fmla="*/ 426964 h 991604"/>
                                            <a:gd name="connsiteX20" fmla="*/ 1499716 w 1540637"/>
                                            <a:gd name="connsiteY20" fmla="*/ 282085 h 991604"/>
                                            <a:gd name="connsiteX21" fmla="*/ 1417097 w 1540637"/>
                                            <a:gd name="connsiteY21" fmla="*/ 178467 h 991604"/>
                                            <a:gd name="connsiteX22" fmla="*/ 1339298 w 1540637"/>
                                            <a:gd name="connsiteY22" fmla="*/ 128430 h 991604"/>
                                            <a:gd name="connsiteX23" fmla="*/ 1264381 w 1540637"/>
                                            <a:gd name="connsiteY23" fmla="*/ 103030 h 991604"/>
                                            <a:gd name="connsiteX24" fmla="*/ 1212217 w 1540637"/>
                                            <a:gd name="connsiteY24" fmla="*/ 96894 h 991604"/>
                                            <a:gd name="connsiteX25" fmla="*/ 1132437 w 1540637"/>
                                            <a:gd name="connsiteY25" fmla="*/ 103030 h 991604"/>
                                            <a:gd name="connsiteX26" fmla="*/ 1052137 w 1540637"/>
                                            <a:gd name="connsiteY26" fmla="*/ 121814 h 991604"/>
                                            <a:gd name="connsiteX27" fmla="*/ 985192 w 1540637"/>
                                            <a:gd name="connsiteY27" fmla="*/ 146968 h 991604"/>
                                            <a:gd name="connsiteX28" fmla="*/ 926941 w 1540637"/>
                                            <a:gd name="connsiteY28" fmla="*/ 179153 h 991604"/>
                                            <a:gd name="connsiteX29" fmla="*/ 843105 w 1540637"/>
                                            <a:gd name="connsiteY29" fmla="*/ 214029 h 991604"/>
                                            <a:gd name="connsiteX30" fmla="*/ 742692 w 1540637"/>
                                            <a:gd name="connsiteY30" fmla="*/ 225307 h 991604"/>
                                            <a:gd name="connsiteX31" fmla="*/ 602076 w 1540637"/>
                                            <a:gd name="connsiteY31" fmla="*/ 142102 h 991604"/>
                                            <a:gd name="connsiteX32" fmla="*/ 501710 w 1540637"/>
                                            <a:gd name="connsiteY32" fmla="*/ 66209 h 991604"/>
                                            <a:gd name="connsiteX33" fmla="*/ 411350 w 1540637"/>
                                            <a:gd name="connsiteY33" fmla="*/ 20182 h 991604"/>
                                            <a:gd name="connsiteX34" fmla="*/ 325433 w 1540637"/>
                                            <a:gd name="connsiteY34" fmla="*/ 1771 h 991604"/>
                                            <a:gd name="connsiteX35" fmla="*/ 270201 w 1540637"/>
                                            <a:gd name="connsiteY35" fmla="*/ 1771 h 991604"/>
                                            <a:gd name="connsiteX36" fmla="*/ 178147 w 1540637"/>
                                            <a:gd name="connsiteY36" fmla="*/ 20182 h 991604"/>
                                            <a:gd name="connsiteX0" fmla="*/ 178147 w 1540637"/>
                                            <a:gd name="connsiteY0" fmla="*/ 20182 h 1043360"/>
                                            <a:gd name="connsiteX1" fmla="*/ 95299 w 1540637"/>
                                            <a:gd name="connsiteY1" fmla="*/ 78483 h 1043360"/>
                                            <a:gd name="connsiteX2" fmla="*/ 40067 w 1540637"/>
                                            <a:gd name="connsiteY2" fmla="*/ 155194 h 1043360"/>
                                            <a:gd name="connsiteX3" fmla="*/ 12451 w 1540637"/>
                                            <a:gd name="connsiteY3" fmla="*/ 238043 h 1043360"/>
                                            <a:gd name="connsiteX4" fmla="*/ 177 w 1540637"/>
                                            <a:gd name="connsiteY4" fmla="*/ 379192 h 1043360"/>
                                            <a:gd name="connsiteX5" fmla="*/ 6314 w 1540637"/>
                                            <a:gd name="connsiteY5" fmla="*/ 627736 h 1043360"/>
                                            <a:gd name="connsiteX6" fmla="*/ 21656 w 1540637"/>
                                            <a:gd name="connsiteY6" fmla="*/ 778091 h 1043360"/>
                                            <a:gd name="connsiteX7" fmla="*/ 60122 w 1540637"/>
                                            <a:gd name="connsiteY7" fmla="*/ 867962 h 1043360"/>
                                            <a:gd name="connsiteX8" fmla="*/ 120606 w 1540637"/>
                                            <a:gd name="connsiteY8" fmla="*/ 922972 h 1043360"/>
                                            <a:gd name="connsiteX9" fmla="*/ 185359 w 1540637"/>
                                            <a:gd name="connsiteY9" fmla="*/ 971751 h 1043360"/>
                                            <a:gd name="connsiteX10" fmla="*/ 316987 w 1540637"/>
                                            <a:gd name="connsiteY10" fmla="*/ 1043338 h 1043360"/>
                                            <a:gd name="connsiteX11" fmla="*/ 478634 w 1540637"/>
                                            <a:gd name="connsiteY11" fmla="*/ 979438 h 1043360"/>
                                            <a:gd name="connsiteX12" fmla="*/ 684664 w 1540637"/>
                                            <a:gd name="connsiteY12" fmla="*/ 971213 h 1043360"/>
                                            <a:gd name="connsiteX13" fmla="*/ 895186 w 1540637"/>
                                            <a:gd name="connsiteY13" fmla="*/ 950493 h 1043360"/>
                                            <a:gd name="connsiteX14" fmla="*/ 1067462 w 1540637"/>
                                            <a:gd name="connsiteY14" fmla="*/ 913988 h 1043360"/>
                                            <a:gd name="connsiteX15" fmla="*/ 1206080 w 1540637"/>
                                            <a:gd name="connsiteY15" fmla="*/ 857871 h 1043360"/>
                                            <a:gd name="connsiteX16" fmla="*/ 1380800 w 1540637"/>
                                            <a:gd name="connsiteY16" fmla="*/ 844844 h 1043360"/>
                                            <a:gd name="connsiteX17" fmla="*/ 1512983 w 1540637"/>
                                            <a:gd name="connsiteY17" fmla="*/ 711246 h 1043360"/>
                                            <a:gd name="connsiteX18" fmla="*/ 1539606 w 1540637"/>
                                            <a:gd name="connsiteY18" fmla="*/ 580717 h 1043360"/>
                                            <a:gd name="connsiteX19" fmla="*/ 1531725 w 1540637"/>
                                            <a:gd name="connsiteY19" fmla="*/ 426964 h 1043360"/>
                                            <a:gd name="connsiteX20" fmla="*/ 1499716 w 1540637"/>
                                            <a:gd name="connsiteY20" fmla="*/ 282085 h 1043360"/>
                                            <a:gd name="connsiteX21" fmla="*/ 1417097 w 1540637"/>
                                            <a:gd name="connsiteY21" fmla="*/ 178467 h 1043360"/>
                                            <a:gd name="connsiteX22" fmla="*/ 1339298 w 1540637"/>
                                            <a:gd name="connsiteY22" fmla="*/ 128430 h 1043360"/>
                                            <a:gd name="connsiteX23" fmla="*/ 1264381 w 1540637"/>
                                            <a:gd name="connsiteY23" fmla="*/ 103030 h 1043360"/>
                                            <a:gd name="connsiteX24" fmla="*/ 1212217 w 1540637"/>
                                            <a:gd name="connsiteY24" fmla="*/ 96894 h 1043360"/>
                                            <a:gd name="connsiteX25" fmla="*/ 1132437 w 1540637"/>
                                            <a:gd name="connsiteY25" fmla="*/ 103030 h 1043360"/>
                                            <a:gd name="connsiteX26" fmla="*/ 1052137 w 1540637"/>
                                            <a:gd name="connsiteY26" fmla="*/ 121814 h 1043360"/>
                                            <a:gd name="connsiteX27" fmla="*/ 985192 w 1540637"/>
                                            <a:gd name="connsiteY27" fmla="*/ 146968 h 1043360"/>
                                            <a:gd name="connsiteX28" fmla="*/ 926941 w 1540637"/>
                                            <a:gd name="connsiteY28" fmla="*/ 179153 h 1043360"/>
                                            <a:gd name="connsiteX29" fmla="*/ 843105 w 1540637"/>
                                            <a:gd name="connsiteY29" fmla="*/ 214029 h 1043360"/>
                                            <a:gd name="connsiteX30" fmla="*/ 742692 w 1540637"/>
                                            <a:gd name="connsiteY30" fmla="*/ 225307 h 1043360"/>
                                            <a:gd name="connsiteX31" fmla="*/ 602076 w 1540637"/>
                                            <a:gd name="connsiteY31" fmla="*/ 142102 h 1043360"/>
                                            <a:gd name="connsiteX32" fmla="*/ 501710 w 1540637"/>
                                            <a:gd name="connsiteY32" fmla="*/ 66209 h 1043360"/>
                                            <a:gd name="connsiteX33" fmla="*/ 411350 w 1540637"/>
                                            <a:gd name="connsiteY33" fmla="*/ 20182 h 1043360"/>
                                            <a:gd name="connsiteX34" fmla="*/ 325433 w 1540637"/>
                                            <a:gd name="connsiteY34" fmla="*/ 1771 h 1043360"/>
                                            <a:gd name="connsiteX35" fmla="*/ 270201 w 1540637"/>
                                            <a:gd name="connsiteY35" fmla="*/ 1771 h 1043360"/>
                                            <a:gd name="connsiteX36" fmla="*/ 178147 w 1540637"/>
                                            <a:gd name="connsiteY36" fmla="*/ 20182 h 1043360"/>
                                            <a:gd name="connsiteX0" fmla="*/ 178147 w 1540637"/>
                                            <a:gd name="connsiteY0" fmla="*/ 20182 h 1045491"/>
                                            <a:gd name="connsiteX1" fmla="*/ 95299 w 1540637"/>
                                            <a:gd name="connsiteY1" fmla="*/ 78483 h 1045491"/>
                                            <a:gd name="connsiteX2" fmla="*/ 40067 w 1540637"/>
                                            <a:gd name="connsiteY2" fmla="*/ 155194 h 1045491"/>
                                            <a:gd name="connsiteX3" fmla="*/ 12451 w 1540637"/>
                                            <a:gd name="connsiteY3" fmla="*/ 238043 h 1045491"/>
                                            <a:gd name="connsiteX4" fmla="*/ 177 w 1540637"/>
                                            <a:gd name="connsiteY4" fmla="*/ 379192 h 1045491"/>
                                            <a:gd name="connsiteX5" fmla="*/ 6314 w 1540637"/>
                                            <a:gd name="connsiteY5" fmla="*/ 627736 h 1045491"/>
                                            <a:gd name="connsiteX6" fmla="*/ 21656 w 1540637"/>
                                            <a:gd name="connsiteY6" fmla="*/ 778091 h 1045491"/>
                                            <a:gd name="connsiteX7" fmla="*/ 60122 w 1540637"/>
                                            <a:gd name="connsiteY7" fmla="*/ 867962 h 1045491"/>
                                            <a:gd name="connsiteX8" fmla="*/ 120606 w 1540637"/>
                                            <a:gd name="connsiteY8" fmla="*/ 922972 h 1045491"/>
                                            <a:gd name="connsiteX9" fmla="*/ 185359 w 1540637"/>
                                            <a:gd name="connsiteY9" fmla="*/ 971751 h 1045491"/>
                                            <a:gd name="connsiteX10" fmla="*/ 316987 w 1540637"/>
                                            <a:gd name="connsiteY10" fmla="*/ 1043338 h 1045491"/>
                                            <a:gd name="connsiteX11" fmla="*/ 511628 w 1540637"/>
                                            <a:gd name="connsiteY11" fmla="*/ 1021858 h 1045491"/>
                                            <a:gd name="connsiteX12" fmla="*/ 684664 w 1540637"/>
                                            <a:gd name="connsiteY12" fmla="*/ 971213 h 1045491"/>
                                            <a:gd name="connsiteX13" fmla="*/ 895186 w 1540637"/>
                                            <a:gd name="connsiteY13" fmla="*/ 950493 h 1045491"/>
                                            <a:gd name="connsiteX14" fmla="*/ 1067462 w 1540637"/>
                                            <a:gd name="connsiteY14" fmla="*/ 913988 h 1045491"/>
                                            <a:gd name="connsiteX15" fmla="*/ 1206080 w 1540637"/>
                                            <a:gd name="connsiteY15" fmla="*/ 857871 h 1045491"/>
                                            <a:gd name="connsiteX16" fmla="*/ 1380800 w 1540637"/>
                                            <a:gd name="connsiteY16" fmla="*/ 844844 h 1045491"/>
                                            <a:gd name="connsiteX17" fmla="*/ 1512983 w 1540637"/>
                                            <a:gd name="connsiteY17" fmla="*/ 711246 h 1045491"/>
                                            <a:gd name="connsiteX18" fmla="*/ 1539606 w 1540637"/>
                                            <a:gd name="connsiteY18" fmla="*/ 580717 h 1045491"/>
                                            <a:gd name="connsiteX19" fmla="*/ 1531725 w 1540637"/>
                                            <a:gd name="connsiteY19" fmla="*/ 426964 h 1045491"/>
                                            <a:gd name="connsiteX20" fmla="*/ 1499716 w 1540637"/>
                                            <a:gd name="connsiteY20" fmla="*/ 282085 h 1045491"/>
                                            <a:gd name="connsiteX21" fmla="*/ 1417097 w 1540637"/>
                                            <a:gd name="connsiteY21" fmla="*/ 178467 h 1045491"/>
                                            <a:gd name="connsiteX22" fmla="*/ 1339298 w 1540637"/>
                                            <a:gd name="connsiteY22" fmla="*/ 128430 h 1045491"/>
                                            <a:gd name="connsiteX23" fmla="*/ 1264381 w 1540637"/>
                                            <a:gd name="connsiteY23" fmla="*/ 103030 h 1045491"/>
                                            <a:gd name="connsiteX24" fmla="*/ 1212217 w 1540637"/>
                                            <a:gd name="connsiteY24" fmla="*/ 96894 h 1045491"/>
                                            <a:gd name="connsiteX25" fmla="*/ 1132437 w 1540637"/>
                                            <a:gd name="connsiteY25" fmla="*/ 103030 h 1045491"/>
                                            <a:gd name="connsiteX26" fmla="*/ 1052137 w 1540637"/>
                                            <a:gd name="connsiteY26" fmla="*/ 121814 h 1045491"/>
                                            <a:gd name="connsiteX27" fmla="*/ 985192 w 1540637"/>
                                            <a:gd name="connsiteY27" fmla="*/ 146968 h 1045491"/>
                                            <a:gd name="connsiteX28" fmla="*/ 926941 w 1540637"/>
                                            <a:gd name="connsiteY28" fmla="*/ 179153 h 1045491"/>
                                            <a:gd name="connsiteX29" fmla="*/ 843105 w 1540637"/>
                                            <a:gd name="connsiteY29" fmla="*/ 214029 h 1045491"/>
                                            <a:gd name="connsiteX30" fmla="*/ 742692 w 1540637"/>
                                            <a:gd name="connsiteY30" fmla="*/ 225307 h 1045491"/>
                                            <a:gd name="connsiteX31" fmla="*/ 602076 w 1540637"/>
                                            <a:gd name="connsiteY31" fmla="*/ 142102 h 1045491"/>
                                            <a:gd name="connsiteX32" fmla="*/ 501710 w 1540637"/>
                                            <a:gd name="connsiteY32" fmla="*/ 66209 h 1045491"/>
                                            <a:gd name="connsiteX33" fmla="*/ 411350 w 1540637"/>
                                            <a:gd name="connsiteY33" fmla="*/ 20182 h 1045491"/>
                                            <a:gd name="connsiteX34" fmla="*/ 325433 w 1540637"/>
                                            <a:gd name="connsiteY34" fmla="*/ 1771 h 1045491"/>
                                            <a:gd name="connsiteX35" fmla="*/ 270201 w 1540637"/>
                                            <a:gd name="connsiteY35" fmla="*/ 1771 h 1045491"/>
                                            <a:gd name="connsiteX36" fmla="*/ 178147 w 1540637"/>
                                            <a:gd name="connsiteY36" fmla="*/ 20182 h 1045491"/>
                                            <a:gd name="connsiteX0" fmla="*/ 178147 w 1540637"/>
                                            <a:gd name="connsiteY0" fmla="*/ 20182 h 1043956"/>
                                            <a:gd name="connsiteX1" fmla="*/ 95299 w 1540637"/>
                                            <a:gd name="connsiteY1" fmla="*/ 78483 h 1043956"/>
                                            <a:gd name="connsiteX2" fmla="*/ 40067 w 1540637"/>
                                            <a:gd name="connsiteY2" fmla="*/ 155194 h 1043956"/>
                                            <a:gd name="connsiteX3" fmla="*/ 12451 w 1540637"/>
                                            <a:gd name="connsiteY3" fmla="*/ 238043 h 1043956"/>
                                            <a:gd name="connsiteX4" fmla="*/ 177 w 1540637"/>
                                            <a:gd name="connsiteY4" fmla="*/ 379192 h 1043956"/>
                                            <a:gd name="connsiteX5" fmla="*/ 6314 w 1540637"/>
                                            <a:gd name="connsiteY5" fmla="*/ 627736 h 1043956"/>
                                            <a:gd name="connsiteX6" fmla="*/ 21656 w 1540637"/>
                                            <a:gd name="connsiteY6" fmla="*/ 778091 h 1043956"/>
                                            <a:gd name="connsiteX7" fmla="*/ 60122 w 1540637"/>
                                            <a:gd name="connsiteY7" fmla="*/ 867962 h 1043956"/>
                                            <a:gd name="connsiteX8" fmla="*/ 120606 w 1540637"/>
                                            <a:gd name="connsiteY8" fmla="*/ 922972 h 1043956"/>
                                            <a:gd name="connsiteX9" fmla="*/ 190072 w 1540637"/>
                                            <a:gd name="connsiteY9" fmla="*/ 1000031 h 1043956"/>
                                            <a:gd name="connsiteX10" fmla="*/ 316987 w 1540637"/>
                                            <a:gd name="connsiteY10" fmla="*/ 1043338 h 1043956"/>
                                            <a:gd name="connsiteX11" fmla="*/ 511628 w 1540637"/>
                                            <a:gd name="connsiteY11" fmla="*/ 1021858 h 1043956"/>
                                            <a:gd name="connsiteX12" fmla="*/ 684664 w 1540637"/>
                                            <a:gd name="connsiteY12" fmla="*/ 971213 h 1043956"/>
                                            <a:gd name="connsiteX13" fmla="*/ 895186 w 1540637"/>
                                            <a:gd name="connsiteY13" fmla="*/ 950493 h 1043956"/>
                                            <a:gd name="connsiteX14" fmla="*/ 1067462 w 1540637"/>
                                            <a:gd name="connsiteY14" fmla="*/ 913988 h 1043956"/>
                                            <a:gd name="connsiteX15" fmla="*/ 1206080 w 1540637"/>
                                            <a:gd name="connsiteY15" fmla="*/ 857871 h 1043956"/>
                                            <a:gd name="connsiteX16" fmla="*/ 1380800 w 1540637"/>
                                            <a:gd name="connsiteY16" fmla="*/ 844844 h 1043956"/>
                                            <a:gd name="connsiteX17" fmla="*/ 1512983 w 1540637"/>
                                            <a:gd name="connsiteY17" fmla="*/ 711246 h 1043956"/>
                                            <a:gd name="connsiteX18" fmla="*/ 1539606 w 1540637"/>
                                            <a:gd name="connsiteY18" fmla="*/ 580717 h 1043956"/>
                                            <a:gd name="connsiteX19" fmla="*/ 1531725 w 1540637"/>
                                            <a:gd name="connsiteY19" fmla="*/ 426964 h 1043956"/>
                                            <a:gd name="connsiteX20" fmla="*/ 1499716 w 1540637"/>
                                            <a:gd name="connsiteY20" fmla="*/ 282085 h 1043956"/>
                                            <a:gd name="connsiteX21" fmla="*/ 1417097 w 1540637"/>
                                            <a:gd name="connsiteY21" fmla="*/ 178467 h 1043956"/>
                                            <a:gd name="connsiteX22" fmla="*/ 1339298 w 1540637"/>
                                            <a:gd name="connsiteY22" fmla="*/ 128430 h 1043956"/>
                                            <a:gd name="connsiteX23" fmla="*/ 1264381 w 1540637"/>
                                            <a:gd name="connsiteY23" fmla="*/ 103030 h 1043956"/>
                                            <a:gd name="connsiteX24" fmla="*/ 1212217 w 1540637"/>
                                            <a:gd name="connsiteY24" fmla="*/ 96894 h 1043956"/>
                                            <a:gd name="connsiteX25" fmla="*/ 1132437 w 1540637"/>
                                            <a:gd name="connsiteY25" fmla="*/ 103030 h 1043956"/>
                                            <a:gd name="connsiteX26" fmla="*/ 1052137 w 1540637"/>
                                            <a:gd name="connsiteY26" fmla="*/ 121814 h 1043956"/>
                                            <a:gd name="connsiteX27" fmla="*/ 985192 w 1540637"/>
                                            <a:gd name="connsiteY27" fmla="*/ 146968 h 1043956"/>
                                            <a:gd name="connsiteX28" fmla="*/ 926941 w 1540637"/>
                                            <a:gd name="connsiteY28" fmla="*/ 179153 h 1043956"/>
                                            <a:gd name="connsiteX29" fmla="*/ 843105 w 1540637"/>
                                            <a:gd name="connsiteY29" fmla="*/ 214029 h 1043956"/>
                                            <a:gd name="connsiteX30" fmla="*/ 742692 w 1540637"/>
                                            <a:gd name="connsiteY30" fmla="*/ 225307 h 1043956"/>
                                            <a:gd name="connsiteX31" fmla="*/ 602076 w 1540637"/>
                                            <a:gd name="connsiteY31" fmla="*/ 142102 h 1043956"/>
                                            <a:gd name="connsiteX32" fmla="*/ 501710 w 1540637"/>
                                            <a:gd name="connsiteY32" fmla="*/ 66209 h 1043956"/>
                                            <a:gd name="connsiteX33" fmla="*/ 411350 w 1540637"/>
                                            <a:gd name="connsiteY33" fmla="*/ 20182 h 1043956"/>
                                            <a:gd name="connsiteX34" fmla="*/ 325433 w 1540637"/>
                                            <a:gd name="connsiteY34" fmla="*/ 1771 h 1043956"/>
                                            <a:gd name="connsiteX35" fmla="*/ 270201 w 1540637"/>
                                            <a:gd name="connsiteY35" fmla="*/ 1771 h 1043956"/>
                                            <a:gd name="connsiteX36" fmla="*/ 178147 w 1540637"/>
                                            <a:gd name="connsiteY36" fmla="*/ 20182 h 1043956"/>
                                            <a:gd name="connsiteX0" fmla="*/ 178147 w 1540637"/>
                                            <a:gd name="connsiteY0" fmla="*/ 20182 h 1043956"/>
                                            <a:gd name="connsiteX1" fmla="*/ 95299 w 1540637"/>
                                            <a:gd name="connsiteY1" fmla="*/ 78483 h 1043956"/>
                                            <a:gd name="connsiteX2" fmla="*/ 40067 w 1540637"/>
                                            <a:gd name="connsiteY2" fmla="*/ 155194 h 1043956"/>
                                            <a:gd name="connsiteX3" fmla="*/ 12451 w 1540637"/>
                                            <a:gd name="connsiteY3" fmla="*/ 238043 h 1043956"/>
                                            <a:gd name="connsiteX4" fmla="*/ 177 w 1540637"/>
                                            <a:gd name="connsiteY4" fmla="*/ 379192 h 1043956"/>
                                            <a:gd name="connsiteX5" fmla="*/ 6314 w 1540637"/>
                                            <a:gd name="connsiteY5" fmla="*/ 627736 h 1043956"/>
                                            <a:gd name="connsiteX6" fmla="*/ 21656 w 1540637"/>
                                            <a:gd name="connsiteY6" fmla="*/ 778091 h 1043956"/>
                                            <a:gd name="connsiteX7" fmla="*/ 60122 w 1540637"/>
                                            <a:gd name="connsiteY7" fmla="*/ 867962 h 1043956"/>
                                            <a:gd name="connsiteX8" fmla="*/ 101753 w 1540637"/>
                                            <a:gd name="connsiteY8" fmla="*/ 946539 h 1043956"/>
                                            <a:gd name="connsiteX9" fmla="*/ 190072 w 1540637"/>
                                            <a:gd name="connsiteY9" fmla="*/ 1000031 h 1043956"/>
                                            <a:gd name="connsiteX10" fmla="*/ 316987 w 1540637"/>
                                            <a:gd name="connsiteY10" fmla="*/ 1043338 h 1043956"/>
                                            <a:gd name="connsiteX11" fmla="*/ 511628 w 1540637"/>
                                            <a:gd name="connsiteY11" fmla="*/ 1021858 h 1043956"/>
                                            <a:gd name="connsiteX12" fmla="*/ 684664 w 1540637"/>
                                            <a:gd name="connsiteY12" fmla="*/ 971213 h 1043956"/>
                                            <a:gd name="connsiteX13" fmla="*/ 895186 w 1540637"/>
                                            <a:gd name="connsiteY13" fmla="*/ 950493 h 1043956"/>
                                            <a:gd name="connsiteX14" fmla="*/ 1067462 w 1540637"/>
                                            <a:gd name="connsiteY14" fmla="*/ 913988 h 1043956"/>
                                            <a:gd name="connsiteX15" fmla="*/ 1206080 w 1540637"/>
                                            <a:gd name="connsiteY15" fmla="*/ 857871 h 1043956"/>
                                            <a:gd name="connsiteX16" fmla="*/ 1380800 w 1540637"/>
                                            <a:gd name="connsiteY16" fmla="*/ 844844 h 1043956"/>
                                            <a:gd name="connsiteX17" fmla="*/ 1512983 w 1540637"/>
                                            <a:gd name="connsiteY17" fmla="*/ 711246 h 1043956"/>
                                            <a:gd name="connsiteX18" fmla="*/ 1539606 w 1540637"/>
                                            <a:gd name="connsiteY18" fmla="*/ 580717 h 1043956"/>
                                            <a:gd name="connsiteX19" fmla="*/ 1531725 w 1540637"/>
                                            <a:gd name="connsiteY19" fmla="*/ 426964 h 1043956"/>
                                            <a:gd name="connsiteX20" fmla="*/ 1499716 w 1540637"/>
                                            <a:gd name="connsiteY20" fmla="*/ 282085 h 1043956"/>
                                            <a:gd name="connsiteX21" fmla="*/ 1417097 w 1540637"/>
                                            <a:gd name="connsiteY21" fmla="*/ 178467 h 1043956"/>
                                            <a:gd name="connsiteX22" fmla="*/ 1339298 w 1540637"/>
                                            <a:gd name="connsiteY22" fmla="*/ 128430 h 1043956"/>
                                            <a:gd name="connsiteX23" fmla="*/ 1264381 w 1540637"/>
                                            <a:gd name="connsiteY23" fmla="*/ 103030 h 1043956"/>
                                            <a:gd name="connsiteX24" fmla="*/ 1212217 w 1540637"/>
                                            <a:gd name="connsiteY24" fmla="*/ 96894 h 1043956"/>
                                            <a:gd name="connsiteX25" fmla="*/ 1132437 w 1540637"/>
                                            <a:gd name="connsiteY25" fmla="*/ 103030 h 1043956"/>
                                            <a:gd name="connsiteX26" fmla="*/ 1052137 w 1540637"/>
                                            <a:gd name="connsiteY26" fmla="*/ 121814 h 1043956"/>
                                            <a:gd name="connsiteX27" fmla="*/ 985192 w 1540637"/>
                                            <a:gd name="connsiteY27" fmla="*/ 146968 h 1043956"/>
                                            <a:gd name="connsiteX28" fmla="*/ 926941 w 1540637"/>
                                            <a:gd name="connsiteY28" fmla="*/ 179153 h 1043956"/>
                                            <a:gd name="connsiteX29" fmla="*/ 843105 w 1540637"/>
                                            <a:gd name="connsiteY29" fmla="*/ 214029 h 1043956"/>
                                            <a:gd name="connsiteX30" fmla="*/ 742692 w 1540637"/>
                                            <a:gd name="connsiteY30" fmla="*/ 225307 h 1043956"/>
                                            <a:gd name="connsiteX31" fmla="*/ 602076 w 1540637"/>
                                            <a:gd name="connsiteY31" fmla="*/ 142102 h 1043956"/>
                                            <a:gd name="connsiteX32" fmla="*/ 501710 w 1540637"/>
                                            <a:gd name="connsiteY32" fmla="*/ 66209 h 1043956"/>
                                            <a:gd name="connsiteX33" fmla="*/ 411350 w 1540637"/>
                                            <a:gd name="connsiteY33" fmla="*/ 20182 h 1043956"/>
                                            <a:gd name="connsiteX34" fmla="*/ 325433 w 1540637"/>
                                            <a:gd name="connsiteY34" fmla="*/ 1771 h 1043956"/>
                                            <a:gd name="connsiteX35" fmla="*/ 270201 w 1540637"/>
                                            <a:gd name="connsiteY35" fmla="*/ 1771 h 1043956"/>
                                            <a:gd name="connsiteX36" fmla="*/ 178147 w 1540637"/>
                                            <a:gd name="connsiteY36" fmla="*/ 20182 h 1043956"/>
                                            <a:gd name="connsiteX0" fmla="*/ 178147 w 1540637"/>
                                            <a:gd name="connsiteY0" fmla="*/ 20182 h 1043956"/>
                                            <a:gd name="connsiteX1" fmla="*/ 95299 w 1540637"/>
                                            <a:gd name="connsiteY1" fmla="*/ 78483 h 1043956"/>
                                            <a:gd name="connsiteX2" fmla="*/ 40067 w 1540637"/>
                                            <a:gd name="connsiteY2" fmla="*/ 155194 h 1043956"/>
                                            <a:gd name="connsiteX3" fmla="*/ 12451 w 1540637"/>
                                            <a:gd name="connsiteY3" fmla="*/ 238043 h 1043956"/>
                                            <a:gd name="connsiteX4" fmla="*/ 177 w 1540637"/>
                                            <a:gd name="connsiteY4" fmla="*/ 379192 h 1043956"/>
                                            <a:gd name="connsiteX5" fmla="*/ 6314 w 1540637"/>
                                            <a:gd name="connsiteY5" fmla="*/ 627736 h 1043956"/>
                                            <a:gd name="connsiteX6" fmla="*/ 21656 w 1540637"/>
                                            <a:gd name="connsiteY6" fmla="*/ 778091 h 1043956"/>
                                            <a:gd name="connsiteX7" fmla="*/ 60122 w 1540637"/>
                                            <a:gd name="connsiteY7" fmla="*/ 867962 h 1043956"/>
                                            <a:gd name="connsiteX8" fmla="*/ 101753 w 1540637"/>
                                            <a:gd name="connsiteY8" fmla="*/ 946539 h 1043956"/>
                                            <a:gd name="connsiteX9" fmla="*/ 190072 w 1540637"/>
                                            <a:gd name="connsiteY9" fmla="*/ 1000031 h 1043956"/>
                                            <a:gd name="connsiteX10" fmla="*/ 316987 w 1540637"/>
                                            <a:gd name="connsiteY10" fmla="*/ 1043338 h 1043956"/>
                                            <a:gd name="connsiteX11" fmla="*/ 511628 w 1540637"/>
                                            <a:gd name="connsiteY11" fmla="*/ 1021858 h 1043956"/>
                                            <a:gd name="connsiteX12" fmla="*/ 684664 w 1540637"/>
                                            <a:gd name="connsiteY12" fmla="*/ 971213 h 1043956"/>
                                            <a:gd name="connsiteX13" fmla="*/ 895186 w 1540637"/>
                                            <a:gd name="connsiteY13" fmla="*/ 950493 h 1043956"/>
                                            <a:gd name="connsiteX14" fmla="*/ 1067462 w 1540637"/>
                                            <a:gd name="connsiteY14" fmla="*/ 895135 h 1043956"/>
                                            <a:gd name="connsiteX15" fmla="*/ 1206080 w 1540637"/>
                                            <a:gd name="connsiteY15" fmla="*/ 857871 h 1043956"/>
                                            <a:gd name="connsiteX16" fmla="*/ 1380800 w 1540637"/>
                                            <a:gd name="connsiteY16" fmla="*/ 844844 h 1043956"/>
                                            <a:gd name="connsiteX17" fmla="*/ 1512983 w 1540637"/>
                                            <a:gd name="connsiteY17" fmla="*/ 711246 h 1043956"/>
                                            <a:gd name="connsiteX18" fmla="*/ 1539606 w 1540637"/>
                                            <a:gd name="connsiteY18" fmla="*/ 580717 h 1043956"/>
                                            <a:gd name="connsiteX19" fmla="*/ 1531725 w 1540637"/>
                                            <a:gd name="connsiteY19" fmla="*/ 426964 h 1043956"/>
                                            <a:gd name="connsiteX20" fmla="*/ 1499716 w 1540637"/>
                                            <a:gd name="connsiteY20" fmla="*/ 282085 h 1043956"/>
                                            <a:gd name="connsiteX21" fmla="*/ 1417097 w 1540637"/>
                                            <a:gd name="connsiteY21" fmla="*/ 178467 h 1043956"/>
                                            <a:gd name="connsiteX22" fmla="*/ 1339298 w 1540637"/>
                                            <a:gd name="connsiteY22" fmla="*/ 128430 h 1043956"/>
                                            <a:gd name="connsiteX23" fmla="*/ 1264381 w 1540637"/>
                                            <a:gd name="connsiteY23" fmla="*/ 103030 h 1043956"/>
                                            <a:gd name="connsiteX24" fmla="*/ 1212217 w 1540637"/>
                                            <a:gd name="connsiteY24" fmla="*/ 96894 h 1043956"/>
                                            <a:gd name="connsiteX25" fmla="*/ 1132437 w 1540637"/>
                                            <a:gd name="connsiteY25" fmla="*/ 103030 h 1043956"/>
                                            <a:gd name="connsiteX26" fmla="*/ 1052137 w 1540637"/>
                                            <a:gd name="connsiteY26" fmla="*/ 121814 h 1043956"/>
                                            <a:gd name="connsiteX27" fmla="*/ 985192 w 1540637"/>
                                            <a:gd name="connsiteY27" fmla="*/ 146968 h 1043956"/>
                                            <a:gd name="connsiteX28" fmla="*/ 926941 w 1540637"/>
                                            <a:gd name="connsiteY28" fmla="*/ 179153 h 1043956"/>
                                            <a:gd name="connsiteX29" fmla="*/ 843105 w 1540637"/>
                                            <a:gd name="connsiteY29" fmla="*/ 214029 h 1043956"/>
                                            <a:gd name="connsiteX30" fmla="*/ 742692 w 1540637"/>
                                            <a:gd name="connsiteY30" fmla="*/ 225307 h 1043956"/>
                                            <a:gd name="connsiteX31" fmla="*/ 602076 w 1540637"/>
                                            <a:gd name="connsiteY31" fmla="*/ 142102 h 1043956"/>
                                            <a:gd name="connsiteX32" fmla="*/ 501710 w 1540637"/>
                                            <a:gd name="connsiteY32" fmla="*/ 66209 h 1043956"/>
                                            <a:gd name="connsiteX33" fmla="*/ 411350 w 1540637"/>
                                            <a:gd name="connsiteY33" fmla="*/ 20182 h 1043956"/>
                                            <a:gd name="connsiteX34" fmla="*/ 325433 w 1540637"/>
                                            <a:gd name="connsiteY34" fmla="*/ 1771 h 1043956"/>
                                            <a:gd name="connsiteX35" fmla="*/ 270201 w 1540637"/>
                                            <a:gd name="connsiteY35" fmla="*/ 1771 h 1043956"/>
                                            <a:gd name="connsiteX36" fmla="*/ 178147 w 1540637"/>
                                            <a:gd name="connsiteY36" fmla="*/ 20182 h 1043956"/>
                                            <a:gd name="connsiteX0" fmla="*/ 178147 w 1540637"/>
                                            <a:gd name="connsiteY0" fmla="*/ 20182 h 1043956"/>
                                            <a:gd name="connsiteX1" fmla="*/ 95299 w 1540637"/>
                                            <a:gd name="connsiteY1" fmla="*/ 78483 h 1043956"/>
                                            <a:gd name="connsiteX2" fmla="*/ 40067 w 1540637"/>
                                            <a:gd name="connsiteY2" fmla="*/ 155194 h 1043956"/>
                                            <a:gd name="connsiteX3" fmla="*/ 12451 w 1540637"/>
                                            <a:gd name="connsiteY3" fmla="*/ 238043 h 1043956"/>
                                            <a:gd name="connsiteX4" fmla="*/ 177 w 1540637"/>
                                            <a:gd name="connsiteY4" fmla="*/ 379192 h 1043956"/>
                                            <a:gd name="connsiteX5" fmla="*/ 6314 w 1540637"/>
                                            <a:gd name="connsiteY5" fmla="*/ 627736 h 1043956"/>
                                            <a:gd name="connsiteX6" fmla="*/ 21656 w 1540637"/>
                                            <a:gd name="connsiteY6" fmla="*/ 778091 h 1043956"/>
                                            <a:gd name="connsiteX7" fmla="*/ 60122 w 1540637"/>
                                            <a:gd name="connsiteY7" fmla="*/ 867962 h 1043956"/>
                                            <a:gd name="connsiteX8" fmla="*/ 101753 w 1540637"/>
                                            <a:gd name="connsiteY8" fmla="*/ 946539 h 1043956"/>
                                            <a:gd name="connsiteX9" fmla="*/ 190072 w 1540637"/>
                                            <a:gd name="connsiteY9" fmla="*/ 1000031 h 1043956"/>
                                            <a:gd name="connsiteX10" fmla="*/ 316987 w 1540637"/>
                                            <a:gd name="connsiteY10" fmla="*/ 1043338 h 1043956"/>
                                            <a:gd name="connsiteX11" fmla="*/ 511628 w 1540637"/>
                                            <a:gd name="connsiteY11" fmla="*/ 1021858 h 1043956"/>
                                            <a:gd name="connsiteX12" fmla="*/ 684664 w 1540637"/>
                                            <a:gd name="connsiteY12" fmla="*/ 971213 h 1043956"/>
                                            <a:gd name="connsiteX13" fmla="*/ 895186 w 1540637"/>
                                            <a:gd name="connsiteY13" fmla="*/ 926926 h 1043956"/>
                                            <a:gd name="connsiteX14" fmla="*/ 1067462 w 1540637"/>
                                            <a:gd name="connsiteY14" fmla="*/ 895135 h 1043956"/>
                                            <a:gd name="connsiteX15" fmla="*/ 1206080 w 1540637"/>
                                            <a:gd name="connsiteY15" fmla="*/ 857871 h 1043956"/>
                                            <a:gd name="connsiteX16" fmla="*/ 1380800 w 1540637"/>
                                            <a:gd name="connsiteY16" fmla="*/ 844844 h 1043956"/>
                                            <a:gd name="connsiteX17" fmla="*/ 1512983 w 1540637"/>
                                            <a:gd name="connsiteY17" fmla="*/ 711246 h 1043956"/>
                                            <a:gd name="connsiteX18" fmla="*/ 1539606 w 1540637"/>
                                            <a:gd name="connsiteY18" fmla="*/ 580717 h 1043956"/>
                                            <a:gd name="connsiteX19" fmla="*/ 1531725 w 1540637"/>
                                            <a:gd name="connsiteY19" fmla="*/ 426964 h 1043956"/>
                                            <a:gd name="connsiteX20" fmla="*/ 1499716 w 1540637"/>
                                            <a:gd name="connsiteY20" fmla="*/ 282085 h 1043956"/>
                                            <a:gd name="connsiteX21" fmla="*/ 1417097 w 1540637"/>
                                            <a:gd name="connsiteY21" fmla="*/ 178467 h 1043956"/>
                                            <a:gd name="connsiteX22" fmla="*/ 1339298 w 1540637"/>
                                            <a:gd name="connsiteY22" fmla="*/ 128430 h 1043956"/>
                                            <a:gd name="connsiteX23" fmla="*/ 1264381 w 1540637"/>
                                            <a:gd name="connsiteY23" fmla="*/ 103030 h 1043956"/>
                                            <a:gd name="connsiteX24" fmla="*/ 1212217 w 1540637"/>
                                            <a:gd name="connsiteY24" fmla="*/ 96894 h 1043956"/>
                                            <a:gd name="connsiteX25" fmla="*/ 1132437 w 1540637"/>
                                            <a:gd name="connsiteY25" fmla="*/ 103030 h 1043956"/>
                                            <a:gd name="connsiteX26" fmla="*/ 1052137 w 1540637"/>
                                            <a:gd name="connsiteY26" fmla="*/ 121814 h 1043956"/>
                                            <a:gd name="connsiteX27" fmla="*/ 985192 w 1540637"/>
                                            <a:gd name="connsiteY27" fmla="*/ 146968 h 1043956"/>
                                            <a:gd name="connsiteX28" fmla="*/ 926941 w 1540637"/>
                                            <a:gd name="connsiteY28" fmla="*/ 179153 h 1043956"/>
                                            <a:gd name="connsiteX29" fmla="*/ 843105 w 1540637"/>
                                            <a:gd name="connsiteY29" fmla="*/ 214029 h 1043956"/>
                                            <a:gd name="connsiteX30" fmla="*/ 742692 w 1540637"/>
                                            <a:gd name="connsiteY30" fmla="*/ 225307 h 1043956"/>
                                            <a:gd name="connsiteX31" fmla="*/ 602076 w 1540637"/>
                                            <a:gd name="connsiteY31" fmla="*/ 142102 h 1043956"/>
                                            <a:gd name="connsiteX32" fmla="*/ 501710 w 1540637"/>
                                            <a:gd name="connsiteY32" fmla="*/ 66209 h 1043956"/>
                                            <a:gd name="connsiteX33" fmla="*/ 411350 w 1540637"/>
                                            <a:gd name="connsiteY33" fmla="*/ 20182 h 1043956"/>
                                            <a:gd name="connsiteX34" fmla="*/ 325433 w 1540637"/>
                                            <a:gd name="connsiteY34" fmla="*/ 1771 h 1043956"/>
                                            <a:gd name="connsiteX35" fmla="*/ 270201 w 1540637"/>
                                            <a:gd name="connsiteY35" fmla="*/ 1771 h 1043956"/>
                                            <a:gd name="connsiteX36" fmla="*/ 178147 w 1540637"/>
                                            <a:gd name="connsiteY36" fmla="*/ 20182 h 1043956"/>
                                            <a:gd name="connsiteX0" fmla="*/ 178147 w 1540637"/>
                                            <a:gd name="connsiteY0" fmla="*/ 20182 h 1043822"/>
                                            <a:gd name="connsiteX1" fmla="*/ 95299 w 1540637"/>
                                            <a:gd name="connsiteY1" fmla="*/ 78483 h 1043822"/>
                                            <a:gd name="connsiteX2" fmla="*/ 40067 w 1540637"/>
                                            <a:gd name="connsiteY2" fmla="*/ 155194 h 1043822"/>
                                            <a:gd name="connsiteX3" fmla="*/ 12451 w 1540637"/>
                                            <a:gd name="connsiteY3" fmla="*/ 238043 h 1043822"/>
                                            <a:gd name="connsiteX4" fmla="*/ 177 w 1540637"/>
                                            <a:gd name="connsiteY4" fmla="*/ 379192 h 1043822"/>
                                            <a:gd name="connsiteX5" fmla="*/ 6314 w 1540637"/>
                                            <a:gd name="connsiteY5" fmla="*/ 627736 h 1043822"/>
                                            <a:gd name="connsiteX6" fmla="*/ 21656 w 1540637"/>
                                            <a:gd name="connsiteY6" fmla="*/ 778091 h 1043822"/>
                                            <a:gd name="connsiteX7" fmla="*/ 60122 w 1540637"/>
                                            <a:gd name="connsiteY7" fmla="*/ 867962 h 1043822"/>
                                            <a:gd name="connsiteX8" fmla="*/ 101753 w 1540637"/>
                                            <a:gd name="connsiteY8" fmla="*/ 946539 h 1043822"/>
                                            <a:gd name="connsiteX9" fmla="*/ 190072 w 1540637"/>
                                            <a:gd name="connsiteY9" fmla="*/ 1000031 h 1043822"/>
                                            <a:gd name="connsiteX10" fmla="*/ 316987 w 1540637"/>
                                            <a:gd name="connsiteY10" fmla="*/ 1043338 h 1043822"/>
                                            <a:gd name="connsiteX11" fmla="*/ 511628 w 1540637"/>
                                            <a:gd name="connsiteY11" fmla="*/ 1021858 h 1043822"/>
                                            <a:gd name="connsiteX12" fmla="*/ 689377 w 1540637"/>
                                            <a:gd name="connsiteY12" fmla="*/ 999494 h 1043822"/>
                                            <a:gd name="connsiteX13" fmla="*/ 895186 w 1540637"/>
                                            <a:gd name="connsiteY13" fmla="*/ 926926 h 1043822"/>
                                            <a:gd name="connsiteX14" fmla="*/ 1067462 w 1540637"/>
                                            <a:gd name="connsiteY14" fmla="*/ 895135 h 1043822"/>
                                            <a:gd name="connsiteX15" fmla="*/ 1206080 w 1540637"/>
                                            <a:gd name="connsiteY15" fmla="*/ 857871 h 1043822"/>
                                            <a:gd name="connsiteX16" fmla="*/ 1380800 w 1540637"/>
                                            <a:gd name="connsiteY16" fmla="*/ 844844 h 1043822"/>
                                            <a:gd name="connsiteX17" fmla="*/ 1512983 w 1540637"/>
                                            <a:gd name="connsiteY17" fmla="*/ 711246 h 1043822"/>
                                            <a:gd name="connsiteX18" fmla="*/ 1539606 w 1540637"/>
                                            <a:gd name="connsiteY18" fmla="*/ 580717 h 1043822"/>
                                            <a:gd name="connsiteX19" fmla="*/ 1531725 w 1540637"/>
                                            <a:gd name="connsiteY19" fmla="*/ 426964 h 1043822"/>
                                            <a:gd name="connsiteX20" fmla="*/ 1499716 w 1540637"/>
                                            <a:gd name="connsiteY20" fmla="*/ 282085 h 1043822"/>
                                            <a:gd name="connsiteX21" fmla="*/ 1417097 w 1540637"/>
                                            <a:gd name="connsiteY21" fmla="*/ 178467 h 1043822"/>
                                            <a:gd name="connsiteX22" fmla="*/ 1339298 w 1540637"/>
                                            <a:gd name="connsiteY22" fmla="*/ 128430 h 1043822"/>
                                            <a:gd name="connsiteX23" fmla="*/ 1264381 w 1540637"/>
                                            <a:gd name="connsiteY23" fmla="*/ 103030 h 1043822"/>
                                            <a:gd name="connsiteX24" fmla="*/ 1212217 w 1540637"/>
                                            <a:gd name="connsiteY24" fmla="*/ 96894 h 1043822"/>
                                            <a:gd name="connsiteX25" fmla="*/ 1132437 w 1540637"/>
                                            <a:gd name="connsiteY25" fmla="*/ 103030 h 1043822"/>
                                            <a:gd name="connsiteX26" fmla="*/ 1052137 w 1540637"/>
                                            <a:gd name="connsiteY26" fmla="*/ 121814 h 1043822"/>
                                            <a:gd name="connsiteX27" fmla="*/ 985192 w 1540637"/>
                                            <a:gd name="connsiteY27" fmla="*/ 146968 h 1043822"/>
                                            <a:gd name="connsiteX28" fmla="*/ 926941 w 1540637"/>
                                            <a:gd name="connsiteY28" fmla="*/ 179153 h 1043822"/>
                                            <a:gd name="connsiteX29" fmla="*/ 843105 w 1540637"/>
                                            <a:gd name="connsiteY29" fmla="*/ 214029 h 1043822"/>
                                            <a:gd name="connsiteX30" fmla="*/ 742692 w 1540637"/>
                                            <a:gd name="connsiteY30" fmla="*/ 225307 h 1043822"/>
                                            <a:gd name="connsiteX31" fmla="*/ 602076 w 1540637"/>
                                            <a:gd name="connsiteY31" fmla="*/ 142102 h 1043822"/>
                                            <a:gd name="connsiteX32" fmla="*/ 501710 w 1540637"/>
                                            <a:gd name="connsiteY32" fmla="*/ 66209 h 1043822"/>
                                            <a:gd name="connsiteX33" fmla="*/ 411350 w 1540637"/>
                                            <a:gd name="connsiteY33" fmla="*/ 20182 h 1043822"/>
                                            <a:gd name="connsiteX34" fmla="*/ 325433 w 1540637"/>
                                            <a:gd name="connsiteY34" fmla="*/ 1771 h 1043822"/>
                                            <a:gd name="connsiteX35" fmla="*/ 270201 w 1540637"/>
                                            <a:gd name="connsiteY35" fmla="*/ 1771 h 1043822"/>
                                            <a:gd name="connsiteX36" fmla="*/ 178147 w 1540637"/>
                                            <a:gd name="connsiteY36" fmla="*/ 20182 h 1043822"/>
                                            <a:gd name="connsiteX0" fmla="*/ 178147 w 1540637"/>
                                            <a:gd name="connsiteY0" fmla="*/ 20182 h 1043822"/>
                                            <a:gd name="connsiteX1" fmla="*/ 95299 w 1540637"/>
                                            <a:gd name="connsiteY1" fmla="*/ 78483 h 1043822"/>
                                            <a:gd name="connsiteX2" fmla="*/ 40067 w 1540637"/>
                                            <a:gd name="connsiteY2" fmla="*/ 155194 h 1043822"/>
                                            <a:gd name="connsiteX3" fmla="*/ 12451 w 1540637"/>
                                            <a:gd name="connsiteY3" fmla="*/ 238043 h 1043822"/>
                                            <a:gd name="connsiteX4" fmla="*/ 177 w 1540637"/>
                                            <a:gd name="connsiteY4" fmla="*/ 379192 h 1043822"/>
                                            <a:gd name="connsiteX5" fmla="*/ 6314 w 1540637"/>
                                            <a:gd name="connsiteY5" fmla="*/ 627736 h 1043822"/>
                                            <a:gd name="connsiteX6" fmla="*/ 21656 w 1540637"/>
                                            <a:gd name="connsiteY6" fmla="*/ 778091 h 1043822"/>
                                            <a:gd name="connsiteX7" fmla="*/ 60122 w 1540637"/>
                                            <a:gd name="connsiteY7" fmla="*/ 867962 h 1043822"/>
                                            <a:gd name="connsiteX8" fmla="*/ 101753 w 1540637"/>
                                            <a:gd name="connsiteY8" fmla="*/ 946539 h 1043822"/>
                                            <a:gd name="connsiteX9" fmla="*/ 190072 w 1540637"/>
                                            <a:gd name="connsiteY9" fmla="*/ 1000031 h 1043822"/>
                                            <a:gd name="connsiteX10" fmla="*/ 316987 w 1540637"/>
                                            <a:gd name="connsiteY10" fmla="*/ 1043338 h 1043822"/>
                                            <a:gd name="connsiteX11" fmla="*/ 511628 w 1540637"/>
                                            <a:gd name="connsiteY11" fmla="*/ 1021858 h 1043822"/>
                                            <a:gd name="connsiteX12" fmla="*/ 689377 w 1540637"/>
                                            <a:gd name="connsiteY12" fmla="*/ 999494 h 1043822"/>
                                            <a:gd name="connsiteX13" fmla="*/ 895186 w 1540637"/>
                                            <a:gd name="connsiteY13" fmla="*/ 936353 h 1043822"/>
                                            <a:gd name="connsiteX14" fmla="*/ 1067462 w 1540637"/>
                                            <a:gd name="connsiteY14" fmla="*/ 895135 h 1043822"/>
                                            <a:gd name="connsiteX15" fmla="*/ 1206080 w 1540637"/>
                                            <a:gd name="connsiteY15" fmla="*/ 857871 h 1043822"/>
                                            <a:gd name="connsiteX16" fmla="*/ 1380800 w 1540637"/>
                                            <a:gd name="connsiteY16" fmla="*/ 844844 h 1043822"/>
                                            <a:gd name="connsiteX17" fmla="*/ 1512983 w 1540637"/>
                                            <a:gd name="connsiteY17" fmla="*/ 711246 h 1043822"/>
                                            <a:gd name="connsiteX18" fmla="*/ 1539606 w 1540637"/>
                                            <a:gd name="connsiteY18" fmla="*/ 580717 h 1043822"/>
                                            <a:gd name="connsiteX19" fmla="*/ 1531725 w 1540637"/>
                                            <a:gd name="connsiteY19" fmla="*/ 426964 h 1043822"/>
                                            <a:gd name="connsiteX20" fmla="*/ 1499716 w 1540637"/>
                                            <a:gd name="connsiteY20" fmla="*/ 282085 h 1043822"/>
                                            <a:gd name="connsiteX21" fmla="*/ 1417097 w 1540637"/>
                                            <a:gd name="connsiteY21" fmla="*/ 178467 h 1043822"/>
                                            <a:gd name="connsiteX22" fmla="*/ 1339298 w 1540637"/>
                                            <a:gd name="connsiteY22" fmla="*/ 128430 h 1043822"/>
                                            <a:gd name="connsiteX23" fmla="*/ 1264381 w 1540637"/>
                                            <a:gd name="connsiteY23" fmla="*/ 103030 h 1043822"/>
                                            <a:gd name="connsiteX24" fmla="*/ 1212217 w 1540637"/>
                                            <a:gd name="connsiteY24" fmla="*/ 96894 h 1043822"/>
                                            <a:gd name="connsiteX25" fmla="*/ 1132437 w 1540637"/>
                                            <a:gd name="connsiteY25" fmla="*/ 103030 h 1043822"/>
                                            <a:gd name="connsiteX26" fmla="*/ 1052137 w 1540637"/>
                                            <a:gd name="connsiteY26" fmla="*/ 121814 h 1043822"/>
                                            <a:gd name="connsiteX27" fmla="*/ 985192 w 1540637"/>
                                            <a:gd name="connsiteY27" fmla="*/ 146968 h 1043822"/>
                                            <a:gd name="connsiteX28" fmla="*/ 926941 w 1540637"/>
                                            <a:gd name="connsiteY28" fmla="*/ 179153 h 1043822"/>
                                            <a:gd name="connsiteX29" fmla="*/ 843105 w 1540637"/>
                                            <a:gd name="connsiteY29" fmla="*/ 214029 h 1043822"/>
                                            <a:gd name="connsiteX30" fmla="*/ 742692 w 1540637"/>
                                            <a:gd name="connsiteY30" fmla="*/ 225307 h 1043822"/>
                                            <a:gd name="connsiteX31" fmla="*/ 602076 w 1540637"/>
                                            <a:gd name="connsiteY31" fmla="*/ 142102 h 1043822"/>
                                            <a:gd name="connsiteX32" fmla="*/ 501710 w 1540637"/>
                                            <a:gd name="connsiteY32" fmla="*/ 66209 h 1043822"/>
                                            <a:gd name="connsiteX33" fmla="*/ 411350 w 1540637"/>
                                            <a:gd name="connsiteY33" fmla="*/ 20182 h 1043822"/>
                                            <a:gd name="connsiteX34" fmla="*/ 325433 w 1540637"/>
                                            <a:gd name="connsiteY34" fmla="*/ 1771 h 1043822"/>
                                            <a:gd name="connsiteX35" fmla="*/ 270201 w 1540637"/>
                                            <a:gd name="connsiteY35" fmla="*/ 1771 h 1043822"/>
                                            <a:gd name="connsiteX36" fmla="*/ 178147 w 1540637"/>
                                            <a:gd name="connsiteY36" fmla="*/ 20182 h 1043822"/>
                                            <a:gd name="connsiteX0" fmla="*/ 178147 w 1540637"/>
                                            <a:gd name="connsiteY0" fmla="*/ 20182 h 1043822"/>
                                            <a:gd name="connsiteX1" fmla="*/ 95299 w 1540637"/>
                                            <a:gd name="connsiteY1" fmla="*/ 78483 h 1043822"/>
                                            <a:gd name="connsiteX2" fmla="*/ 40067 w 1540637"/>
                                            <a:gd name="connsiteY2" fmla="*/ 155194 h 1043822"/>
                                            <a:gd name="connsiteX3" fmla="*/ 12451 w 1540637"/>
                                            <a:gd name="connsiteY3" fmla="*/ 238043 h 1043822"/>
                                            <a:gd name="connsiteX4" fmla="*/ 177 w 1540637"/>
                                            <a:gd name="connsiteY4" fmla="*/ 379192 h 1043822"/>
                                            <a:gd name="connsiteX5" fmla="*/ 6314 w 1540637"/>
                                            <a:gd name="connsiteY5" fmla="*/ 627736 h 1043822"/>
                                            <a:gd name="connsiteX6" fmla="*/ 21656 w 1540637"/>
                                            <a:gd name="connsiteY6" fmla="*/ 778091 h 1043822"/>
                                            <a:gd name="connsiteX7" fmla="*/ 60122 w 1540637"/>
                                            <a:gd name="connsiteY7" fmla="*/ 867962 h 1043822"/>
                                            <a:gd name="connsiteX8" fmla="*/ 101753 w 1540637"/>
                                            <a:gd name="connsiteY8" fmla="*/ 946539 h 1043822"/>
                                            <a:gd name="connsiteX9" fmla="*/ 190072 w 1540637"/>
                                            <a:gd name="connsiteY9" fmla="*/ 1000031 h 1043822"/>
                                            <a:gd name="connsiteX10" fmla="*/ 316987 w 1540637"/>
                                            <a:gd name="connsiteY10" fmla="*/ 1043338 h 1043822"/>
                                            <a:gd name="connsiteX11" fmla="*/ 511628 w 1540637"/>
                                            <a:gd name="connsiteY11" fmla="*/ 1021858 h 1043822"/>
                                            <a:gd name="connsiteX12" fmla="*/ 689377 w 1540637"/>
                                            <a:gd name="connsiteY12" fmla="*/ 999494 h 1043822"/>
                                            <a:gd name="connsiteX13" fmla="*/ 895186 w 1540637"/>
                                            <a:gd name="connsiteY13" fmla="*/ 936353 h 1043822"/>
                                            <a:gd name="connsiteX14" fmla="*/ 1067462 w 1540637"/>
                                            <a:gd name="connsiteY14" fmla="*/ 895135 h 1043822"/>
                                            <a:gd name="connsiteX15" fmla="*/ 1206080 w 1540637"/>
                                            <a:gd name="connsiteY15" fmla="*/ 857871 h 1043822"/>
                                            <a:gd name="connsiteX16" fmla="*/ 1380800 w 1540637"/>
                                            <a:gd name="connsiteY16" fmla="*/ 844844 h 1043822"/>
                                            <a:gd name="connsiteX17" fmla="*/ 1512983 w 1540637"/>
                                            <a:gd name="connsiteY17" fmla="*/ 711246 h 1043822"/>
                                            <a:gd name="connsiteX18" fmla="*/ 1539606 w 1540637"/>
                                            <a:gd name="connsiteY18" fmla="*/ 580717 h 1043822"/>
                                            <a:gd name="connsiteX19" fmla="*/ 1531725 w 1540637"/>
                                            <a:gd name="connsiteY19" fmla="*/ 426964 h 1043822"/>
                                            <a:gd name="connsiteX20" fmla="*/ 1499716 w 1540637"/>
                                            <a:gd name="connsiteY20" fmla="*/ 282085 h 1043822"/>
                                            <a:gd name="connsiteX21" fmla="*/ 1417097 w 1540637"/>
                                            <a:gd name="connsiteY21" fmla="*/ 178467 h 1043822"/>
                                            <a:gd name="connsiteX22" fmla="*/ 1339298 w 1540637"/>
                                            <a:gd name="connsiteY22" fmla="*/ 128430 h 1043822"/>
                                            <a:gd name="connsiteX23" fmla="*/ 1264381 w 1540637"/>
                                            <a:gd name="connsiteY23" fmla="*/ 103030 h 1043822"/>
                                            <a:gd name="connsiteX24" fmla="*/ 1212217 w 1540637"/>
                                            <a:gd name="connsiteY24" fmla="*/ 96894 h 1043822"/>
                                            <a:gd name="connsiteX25" fmla="*/ 1132437 w 1540637"/>
                                            <a:gd name="connsiteY25" fmla="*/ 103030 h 1043822"/>
                                            <a:gd name="connsiteX26" fmla="*/ 1052137 w 1540637"/>
                                            <a:gd name="connsiteY26" fmla="*/ 121814 h 1043822"/>
                                            <a:gd name="connsiteX27" fmla="*/ 985192 w 1540637"/>
                                            <a:gd name="connsiteY27" fmla="*/ 146968 h 1043822"/>
                                            <a:gd name="connsiteX28" fmla="*/ 926941 w 1540637"/>
                                            <a:gd name="connsiteY28" fmla="*/ 179153 h 1043822"/>
                                            <a:gd name="connsiteX29" fmla="*/ 843105 w 1540637"/>
                                            <a:gd name="connsiteY29" fmla="*/ 214029 h 1043822"/>
                                            <a:gd name="connsiteX30" fmla="*/ 742692 w 1540637"/>
                                            <a:gd name="connsiteY30" fmla="*/ 225307 h 1043822"/>
                                            <a:gd name="connsiteX31" fmla="*/ 602076 w 1540637"/>
                                            <a:gd name="connsiteY31" fmla="*/ 142102 h 1043822"/>
                                            <a:gd name="connsiteX32" fmla="*/ 501710 w 1540637"/>
                                            <a:gd name="connsiteY32" fmla="*/ 66209 h 1043822"/>
                                            <a:gd name="connsiteX33" fmla="*/ 411350 w 1540637"/>
                                            <a:gd name="connsiteY33" fmla="*/ 20182 h 1043822"/>
                                            <a:gd name="connsiteX34" fmla="*/ 325433 w 1540637"/>
                                            <a:gd name="connsiteY34" fmla="*/ 1771 h 1043822"/>
                                            <a:gd name="connsiteX35" fmla="*/ 270201 w 1540637"/>
                                            <a:gd name="connsiteY35" fmla="*/ 1771 h 1043822"/>
                                            <a:gd name="connsiteX36" fmla="*/ 178147 w 1540637"/>
                                            <a:gd name="connsiteY36" fmla="*/ 20182 h 1043822"/>
                                            <a:gd name="connsiteX0" fmla="*/ 178147 w 1540637"/>
                                            <a:gd name="connsiteY0" fmla="*/ 20182 h 1043822"/>
                                            <a:gd name="connsiteX1" fmla="*/ 95299 w 1540637"/>
                                            <a:gd name="connsiteY1" fmla="*/ 78483 h 1043822"/>
                                            <a:gd name="connsiteX2" fmla="*/ 40067 w 1540637"/>
                                            <a:gd name="connsiteY2" fmla="*/ 155194 h 1043822"/>
                                            <a:gd name="connsiteX3" fmla="*/ 12451 w 1540637"/>
                                            <a:gd name="connsiteY3" fmla="*/ 238043 h 1043822"/>
                                            <a:gd name="connsiteX4" fmla="*/ 177 w 1540637"/>
                                            <a:gd name="connsiteY4" fmla="*/ 379192 h 1043822"/>
                                            <a:gd name="connsiteX5" fmla="*/ 6314 w 1540637"/>
                                            <a:gd name="connsiteY5" fmla="*/ 627736 h 1043822"/>
                                            <a:gd name="connsiteX6" fmla="*/ 21656 w 1540637"/>
                                            <a:gd name="connsiteY6" fmla="*/ 778091 h 1043822"/>
                                            <a:gd name="connsiteX7" fmla="*/ 60122 w 1540637"/>
                                            <a:gd name="connsiteY7" fmla="*/ 867962 h 1043822"/>
                                            <a:gd name="connsiteX8" fmla="*/ 101753 w 1540637"/>
                                            <a:gd name="connsiteY8" fmla="*/ 946539 h 1043822"/>
                                            <a:gd name="connsiteX9" fmla="*/ 190072 w 1540637"/>
                                            <a:gd name="connsiteY9" fmla="*/ 1000031 h 1043822"/>
                                            <a:gd name="connsiteX10" fmla="*/ 316987 w 1540637"/>
                                            <a:gd name="connsiteY10" fmla="*/ 1043338 h 1043822"/>
                                            <a:gd name="connsiteX11" fmla="*/ 511628 w 1540637"/>
                                            <a:gd name="connsiteY11" fmla="*/ 1021858 h 1043822"/>
                                            <a:gd name="connsiteX12" fmla="*/ 689377 w 1540637"/>
                                            <a:gd name="connsiteY12" fmla="*/ 999494 h 1043822"/>
                                            <a:gd name="connsiteX13" fmla="*/ 1067462 w 1540637"/>
                                            <a:gd name="connsiteY13" fmla="*/ 895135 h 1043822"/>
                                            <a:gd name="connsiteX14" fmla="*/ 1206080 w 1540637"/>
                                            <a:gd name="connsiteY14" fmla="*/ 857871 h 1043822"/>
                                            <a:gd name="connsiteX15" fmla="*/ 1380800 w 1540637"/>
                                            <a:gd name="connsiteY15" fmla="*/ 844844 h 1043822"/>
                                            <a:gd name="connsiteX16" fmla="*/ 1512983 w 1540637"/>
                                            <a:gd name="connsiteY16" fmla="*/ 711246 h 1043822"/>
                                            <a:gd name="connsiteX17" fmla="*/ 1539606 w 1540637"/>
                                            <a:gd name="connsiteY17" fmla="*/ 580717 h 1043822"/>
                                            <a:gd name="connsiteX18" fmla="*/ 1531725 w 1540637"/>
                                            <a:gd name="connsiteY18" fmla="*/ 426964 h 1043822"/>
                                            <a:gd name="connsiteX19" fmla="*/ 1499716 w 1540637"/>
                                            <a:gd name="connsiteY19" fmla="*/ 282085 h 1043822"/>
                                            <a:gd name="connsiteX20" fmla="*/ 1417097 w 1540637"/>
                                            <a:gd name="connsiteY20" fmla="*/ 178467 h 1043822"/>
                                            <a:gd name="connsiteX21" fmla="*/ 1339298 w 1540637"/>
                                            <a:gd name="connsiteY21" fmla="*/ 128430 h 1043822"/>
                                            <a:gd name="connsiteX22" fmla="*/ 1264381 w 1540637"/>
                                            <a:gd name="connsiteY22" fmla="*/ 103030 h 1043822"/>
                                            <a:gd name="connsiteX23" fmla="*/ 1212217 w 1540637"/>
                                            <a:gd name="connsiteY23" fmla="*/ 96894 h 1043822"/>
                                            <a:gd name="connsiteX24" fmla="*/ 1132437 w 1540637"/>
                                            <a:gd name="connsiteY24" fmla="*/ 103030 h 1043822"/>
                                            <a:gd name="connsiteX25" fmla="*/ 1052137 w 1540637"/>
                                            <a:gd name="connsiteY25" fmla="*/ 121814 h 1043822"/>
                                            <a:gd name="connsiteX26" fmla="*/ 985192 w 1540637"/>
                                            <a:gd name="connsiteY26" fmla="*/ 146968 h 1043822"/>
                                            <a:gd name="connsiteX27" fmla="*/ 926941 w 1540637"/>
                                            <a:gd name="connsiteY27" fmla="*/ 179153 h 1043822"/>
                                            <a:gd name="connsiteX28" fmla="*/ 843105 w 1540637"/>
                                            <a:gd name="connsiteY28" fmla="*/ 214029 h 1043822"/>
                                            <a:gd name="connsiteX29" fmla="*/ 742692 w 1540637"/>
                                            <a:gd name="connsiteY29" fmla="*/ 225307 h 1043822"/>
                                            <a:gd name="connsiteX30" fmla="*/ 602076 w 1540637"/>
                                            <a:gd name="connsiteY30" fmla="*/ 142102 h 1043822"/>
                                            <a:gd name="connsiteX31" fmla="*/ 501710 w 1540637"/>
                                            <a:gd name="connsiteY31" fmla="*/ 66209 h 1043822"/>
                                            <a:gd name="connsiteX32" fmla="*/ 411350 w 1540637"/>
                                            <a:gd name="connsiteY32" fmla="*/ 20182 h 1043822"/>
                                            <a:gd name="connsiteX33" fmla="*/ 325433 w 1540637"/>
                                            <a:gd name="connsiteY33" fmla="*/ 1771 h 1043822"/>
                                            <a:gd name="connsiteX34" fmla="*/ 270201 w 1540637"/>
                                            <a:gd name="connsiteY34" fmla="*/ 1771 h 1043822"/>
                                            <a:gd name="connsiteX35" fmla="*/ 178147 w 1540637"/>
                                            <a:gd name="connsiteY35" fmla="*/ 20182 h 1043822"/>
                                            <a:gd name="connsiteX0" fmla="*/ 178147 w 1540637"/>
                                            <a:gd name="connsiteY0" fmla="*/ 20182 h 1043822"/>
                                            <a:gd name="connsiteX1" fmla="*/ 95299 w 1540637"/>
                                            <a:gd name="connsiteY1" fmla="*/ 78483 h 1043822"/>
                                            <a:gd name="connsiteX2" fmla="*/ 40067 w 1540637"/>
                                            <a:gd name="connsiteY2" fmla="*/ 155194 h 1043822"/>
                                            <a:gd name="connsiteX3" fmla="*/ 12451 w 1540637"/>
                                            <a:gd name="connsiteY3" fmla="*/ 238043 h 1043822"/>
                                            <a:gd name="connsiteX4" fmla="*/ 177 w 1540637"/>
                                            <a:gd name="connsiteY4" fmla="*/ 379192 h 1043822"/>
                                            <a:gd name="connsiteX5" fmla="*/ 6314 w 1540637"/>
                                            <a:gd name="connsiteY5" fmla="*/ 627736 h 1043822"/>
                                            <a:gd name="connsiteX6" fmla="*/ 21656 w 1540637"/>
                                            <a:gd name="connsiteY6" fmla="*/ 778091 h 1043822"/>
                                            <a:gd name="connsiteX7" fmla="*/ 60122 w 1540637"/>
                                            <a:gd name="connsiteY7" fmla="*/ 867962 h 1043822"/>
                                            <a:gd name="connsiteX8" fmla="*/ 101753 w 1540637"/>
                                            <a:gd name="connsiteY8" fmla="*/ 946539 h 1043822"/>
                                            <a:gd name="connsiteX9" fmla="*/ 190072 w 1540637"/>
                                            <a:gd name="connsiteY9" fmla="*/ 1000031 h 1043822"/>
                                            <a:gd name="connsiteX10" fmla="*/ 316987 w 1540637"/>
                                            <a:gd name="connsiteY10" fmla="*/ 1043338 h 1043822"/>
                                            <a:gd name="connsiteX11" fmla="*/ 511628 w 1540637"/>
                                            <a:gd name="connsiteY11" fmla="*/ 1021858 h 1043822"/>
                                            <a:gd name="connsiteX12" fmla="*/ 689377 w 1540637"/>
                                            <a:gd name="connsiteY12" fmla="*/ 999494 h 1043822"/>
                                            <a:gd name="connsiteX13" fmla="*/ 1067462 w 1540637"/>
                                            <a:gd name="connsiteY13" fmla="*/ 895135 h 1043822"/>
                                            <a:gd name="connsiteX14" fmla="*/ 1206080 w 1540637"/>
                                            <a:gd name="connsiteY14" fmla="*/ 857871 h 1043822"/>
                                            <a:gd name="connsiteX15" fmla="*/ 1380800 w 1540637"/>
                                            <a:gd name="connsiteY15" fmla="*/ 816564 h 1043822"/>
                                            <a:gd name="connsiteX16" fmla="*/ 1512983 w 1540637"/>
                                            <a:gd name="connsiteY16" fmla="*/ 711246 h 1043822"/>
                                            <a:gd name="connsiteX17" fmla="*/ 1539606 w 1540637"/>
                                            <a:gd name="connsiteY17" fmla="*/ 580717 h 1043822"/>
                                            <a:gd name="connsiteX18" fmla="*/ 1531725 w 1540637"/>
                                            <a:gd name="connsiteY18" fmla="*/ 426964 h 1043822"/>
                                            <a:gd name="connsiteX19" fmla="*/ 1499716 w 1540637"/>
                                            <a:gd name="connsiteY19" fmla="*/ 282085 h 1043822"/>
                                            <a:gd name="connsiteX20" fmla="*/ 1417097 w 1540637"/>
                                            <a:gd name="connsiteY20" fmla="*/ 178467 h 1043822"/>
                                            <a:gd name="connsiteX21" fmla="*/ 1339298 w 1540637"/>
                                            <a:gd name="connsiteY21" fmla="*/ 128430 h 1043822"/>
                                            <a:gd name="connsiteX22" fmla="*/ 1264381 w 1540637"/>
                                            <a:gd name="connsiteY22" fmla="*/ 103030 h 1043822"/>
                                            <a:gd name="connsiteX23" fmla="*/ 1212217 w 1540637"/>
                                            <a:gd name="connsiteY23" fmla="*/ 96894 h 1043822"/>
                                            <a:gd name="connsiteX24" fmla="*/ 1132437 w 1540637"/>
                                            <a:gd name="connsiteY24" fmla="*/ 103030 h 1043822"/>
                                            <a:gd name="connsiteX25" fmla="*/ 1052137 w 1540637"/>
                                            <a:gd name="connsiteY25" fmla="*/ 121814 h 1043822"/>
                                            <a:gd name="connsiteX26" fmla="*/ 985192 w 1540637"/>
                                            <a:gd name="connsiteY26" fmla="*/ 146968 h 1043822"/>
                                            <a:gd name="connsiteX27" fmla="*/ 926941 w 1540637"/>
                                            <a:gd name="connsiteY27" fmla="*/ 179153 h 1043822"/>
                                            <a:gd name="connsiteX28" fmla="*/ 843105 w 1540637"/>
                                            <a:gd name="connsiteY28" fmla="*/ 214029 h 1043822"/>
                                            <a:gd name="connsiteX29" fmla="*/ 742692 w 1540637"/>
                                            <a:gd name="connsiteY29" fmla="*/ 225307 h 1043822"/>
                                            <a:gd name="connsiteX30" fmla="*/ 602076 w 1540637"/>
                                            <a:gd name="connsiteY30" fmla="*/ 142102 h 1043822"/>
                                            <a:gd name="connsiteX31" fmla="*/ 501710 w 1540637"/>
                                            <a:gd name="connsiteY31" fmla="*/ 66209 h 1043822"/>
                                            <a:gd name="connsiteX32" fmla="*/ 411350 w 1540637"/>
                                            <a:gd name="connsiteY32" fmla="*/ 20182 h 1043822"/>
                                            <a:gd name="connsiteX33" fmla="*/ 325433 w 1540637"/>
                                            <a:gd name="connsiteY33" fmla="*/ 1771 h 1043822"/>
                                            <a:gd name="connsiteX34" fmla="*/ 270201 w 1540637"/>
                                            <a:gd name="connsiteY34" fmla="*/ 1771 h 1043822"/>
                                            <a:gd name="connsiteX35" fmla="*/ 178147 w 1540637"/>
                                            <a:gd name="connsiteY35" fmla="*/ 20182 h 1043822"/>
                                            <a:gd name="connsiteX0" fmla="*/ 178147 w 1540637"/>
                                            <a:gd name="connsiteY0" fmla="*/ 20182 h 1043822"/>
                                            <a:gd name="connsiteX1" fmla="*/ 95299 w 1540637"/>
                                            <a:gd name="connsiteY1" fmla="*/ 78483 h 1043822"/>
                                            <a:gd name="connsiteX2" fmla="*/ 40067 w 1540637"/>
                                            <a:gd name="connsiteY2" fmla="*/ 155194 h 1043822"/>
                                            <a:gd name="connsiteX3" fmla="*/ 12451 w 1540637"/>
                                            <a:gd name="connsiteY3" fmla="*/ 238043 h 1043822"/>
                                            <a:gd name="connsiteX4" fmla="*/ 177 w 1540637"/>
                                            <a:gd name="connsiteY4" fmla="*/ 379192 h 1043822"/>
                                            <a:gd name="connsiteX5" fmla="*/ 6314 w 1540637"/>
                                            <a:gd name="connsiteY5" fmla="*/ 627736 h 1043822"/>
                                            <a:gd name="connsiteX6" fmla="*/ 21656 w 1540637"/>
                                            <a:gd name="connsiteY6" fmla="*/ 778091 h 1043822"/>
                                            <a:gd name="connsiteX7" fmla="*/ 60122 w 1540637"/>
                                            <a:gd name="connsiteY7" fmla="*/ 867962 h 1043822"/>
                                            <a:gd name="connsiteX8" fmla="*/ 101753 w 1540637"/>
                                            <a:gd name="connsiteY8" fmla="*/ 946539 h 1043822"/>
                                            <a:gd name="connsiteX9" fmla="*/ 190072 w 1540637"/>
                                            <a:gd name="connsiteY9" fmla="*/ 1000031 h 1043822"/>
                                            <a:gd name="connsiteX10" fmla="*/ 316987 w 1540637"/>
                                            <a:gd name="connsiteY10" fmla="*/ 1043338 h 1043822"/>
                                            <a:gd name="connsiteX11" fmla="*/ 511628 w 1540637"/>
                                            <a:gd name="connsiteY11" fmla="*/ 1021858 h 1043822"/>
                                            <a:gd name="connsiteX12" fmla="*/ 689377 w 1540637"/>
                                            <a:gd name="connsiteY12" fmla="*/ 999494 h 1043822"/>
                                            <a:gd name="connsiteX13" fmla="*/ 1067462 w 1540637"/>
                                            <a:gd name="connsiteY13" fmla="*/ 895135 h 1043822"/>
                                            <a:gd name="connsiteX14" fmla="*/ 1215507 w 1540637"/>
                                            <a:gd name="connsiteY14" fmla="*/ 872011 h 1043822"/>
                                            <a:gd name="connsiteX15" fmla="*/ 1380800 w 1540637"/>
                                            <a:gd name="connsiteY15" fmla="*/ 816564 h 1043822"/>
                                            <a:gd name="connsiteX16" fmla="*/ 1512983 w 1540637"/>
                                            <a:gd name="connsiteY16" fmla="*/ 711246 h 1043822"/>
                                            <a:gd name="connsiteX17" fmla="*/ 1539606 w 1540637"/>
                                            <a:gd name="connsiteY17" fmla="*/ 580717 h 1043822"/>
                                            <a:gd name="connsiteX18" fmla="*/ 1531725 w 1540637"/>
                                            <a:gd name="connsiteY18" fmla="*/ 426964 h 1043822"/>
                                            <a:gd name="connsiteX19" fmla="*/ 1499716 w 1540637"/>
                                            <a:gd name="connsiteY19" fmla="*/ 282085 h 1043822"/>
                                            <a:gd name="connsiteX20" fmla="*/ 1417097 w 1540637"/>
                                            <a:gd name="connsiteY20" fmla="*/ 178467 h 1043822"/>
                                            <a:gd name="connsiteX21" fmla="*/ 1339298 w 1540637"/>
                                            <a:gd name="connsiteY21" fmla="*/ 128430 h 1043822"/>
                                            <a:gd name="connsiteX22" fmla="*/ 1264381 w 1540637"/>
                                            <a:gd name="connsiteY22" fmla="*/ 103030 h 1043822"/>
                                            <a:gd name="connsiteX23" fmla="*/ 1212217 w 1540637"/>
                                            <a:gd name="connsiteY23" fmla="*/ 96894 h 1043822"/>
                                            <a:gd name="connsiteX24" fmla="*/ 1132437 w 1540637"/>
                                            <a:gd name="connsiteY24" fmla="*/ 103030 h 1043822"/>
                                            <a:gd name="connsiteX25" fmla="*/ 1052137 w 1540637"/>
                                            <a:gd name="connsiteY25" fmla="*/ 121814 h 1043822"/>
                                            <a:gd name="connsiteX26" fmla="*/ 985192 w 1540637"/>
                                            <a:gd name="connsiteY26" fmla="*/ 146968 h 1043822"/>
                                            <a:gd name="connsiteX27" fmla="*/ 926941 w 1540637"/>
                                            <a:gd name="connsiteY27" fmla="*/ 179153 h 1043822"/>
                                            <a:gd name="connsiteX28" fmla="*/ 843105 w 1540637"/>
                                            <a:gd name="connsiteY28" fmla="*/ 214029 h 1043822"/>
                                            <a:gd name="connsiteX29" fmla="*/ 742692 w 1540637"/>
                                            <a:gd name="connsiteY29" fmla="*/ 225307 h 1043822"/>
                                            <a:gd name="connsiteX30" fmla="*/ 602076 w 1540637"/>
                                            <a:gd name="connsiteY30" fmla="*/ 142102 h 1043822"/>
                                            <a:gd name="connsiteX31" fmla="*/ 501710 w 1540637"/>
                                            <a:gd name="connsiteY31" fmla="*/ 66209 h 1043822"/>
                                            <a:gd name="connsiteX32" fmla="*/ 411350 w 1540637"/>
                                            <a:gd name="connsiteY32" fmla="*/ 20182 h 1043822"/>
                                            <a:gd name="connsiteX33" fmla="*/ 325433 w 1540637"/>
                                            <a:gd name="connsiteY33" fmla="*/ 1771 h 1043822"/>
                                            <a:gd name="connsiteX34" fmla="*/ 270201 w 1540637"/>
                                            <a:gd name="connsiteY34" fmla="*/ 1771 h 1043822"/>
                                            <a:gd name="connsiteX35" fmla="*/ 178147 w 1540637"/>
                                            <a:gd name="connsiteY35" fmla="*/ 20182 h 1043822"/>
                                            <a:gd name="connsiteX0" fmla="*/ 178147 w 1540637"/>
                                            <a:gd name="connsiteY0" fmla="*/ 20182 h 1043822"/>
                                            <a:gd name="connsiteX1" fmla="*/ 95299 w 1540637"/>
                                            <a:gd name="connsiteY1" fmla="*/ 78483 h 1043822"/>
                                            <a:gd name="connsiteX2" fmla="*/ 40067 w 1540637"/>
                                            <a:gd name="connsiteY2" fmla="*/ 155194 h 1043822"/>
                                            <a:gd name="connsiteX3" fmla="*/ 12451 w 1540637"/>
                                            <a:gd name="connsiteY3" fmla="*/ 238043 h 1043822"/>
                                            <a:gd name="connsiteX4" fmla="*/ 177 w 1540637"/>
                                            <a:gd name="connsiteY4" fmla="*/ 379192 h 1043822"/>
                                            <a:gd name="connsiteX5" fmla="*/ 6314 w 1540637"/>
                                            <a:gd name="connsiteY5" fmla="*/ 627736 h 1043822"/>
                                            <a:gd name="connsiteX6" fmla="*/ 21656 w 1540637"/>
                                            <a:gd name="connsiteY6" fmla="*/ 778091 h 1043822"/>
                                            <a:gd name="connsiteX7" fmla="*/ 60122 w 1540637"/>
                                            <a:gd name="connsiteY7" fmla="*/ 867962 h 1043822"/>
                                            <a:gd name="connsiteX8" fmla="*/ 101753 w 1540637"/>
                                            <a:gd name="connsiteY8" fmla="*/ 946539 h 1043822"/>
                                            <a:gd name="connsiteX9" fmla="*/ 190072 w 1540637"/>
                                            <a:gd name="connsiteY9" fmla="*/ 1000031 h 1043822"/>
                                            <a:gd name="connsiteX10" fmla="*/ 316987 w 1540637"/>
                                            <a:gd name="connsiteY10" fmla="*/ 1043338 h 1043822"/>
                                            <a:gd name="connsiteX11" fmla="*/ 511628 w 1540637"/>
                                            <a:gd name="connsiteY11" fmla="*/ 1021858 h 1043822"/>
                                            <a:gd name="connsiteX12" fmla="*/ 689377 w 1540637"/>
                                            <a:gd name="connsiteY12" fmla="*/ 999494 h 1043822"/>
                                            <a:gd name="connsiteX13" fmla="*/ 1053322 w 1540637"/>
                                            <a:gd name="connsiteY13" fmla="*/ 923415 h 1043822"/>
                                            <a:gd name="connsiteX14" fmla="*/ 1215507 w 1540637"/>
                                            <a:gd name="connsiteY14" fmla="*/ 872011 h 1043822"/>
                                            <a:gd name="connsiteX15" fmla="*/ 1380800 w 1540637"/>
                                            <a:gd name="connsiteY15" fmla="*/ 816564 h 1043822"/>
                                            <a:gd name="connsiteX16" fmla="*/ 1512983 w 1540637"/>
                                            <a:gd name="connsiteY16" fmla="*/ 711246 h 1043822"/>
                                            <a:gd name="connsiteX17" fmla="*/ 1539606 w 1540637"/>
                                            <a:gd name="connsiteY17" fmla="*/ 580717 h 1043822"/>
                                            <a:gd name="connsiteX18" fmla="*/ 1531725 w 1540637"/>
                                            <a:gd name="connsiteY18" fmla="*/ 426964 h 1043822"/>
                                            <a:gd name="connsiteX19" fmla="*/ 1499716 w 1540637"/>
                                            <a:gd name="connsiteY19" fmla="*/ 282085 h 1043822"/>
                                            <a:gd name="connsiteX20" fmla="*/ 1417097 w 1540637"/>
                                            <a:gd name="connsiteY20" fmla="*/ 178467 h 1043822"/>
                                            <a:gd name="connsiteX21" fmla="*/ 1339298 w 1540637"/>
                                            <a:gd name="connsiteY21" fmla="*/ 128430 h 1043822"/>
                                            <a:gd name="connsiteX22" fmla="*/ 1264381 w 1540637"/>
                                            <a:gd name="connsiteY22" fmla="*/ 103030 h 1043822"/>
                                            <a:gd name="connsiteX23" fmla="*/ 1212217 w 1540637"/>
                                            <a:gd name="connsiteY23" fmla="*/ 96894 h 1043822"/>
                                            <a:gd name="connsiteX24" fmla="*/ 1132437 w 1540637"/>
                                            <a:gd name="connsiteY24" fmla="*/ 103030 h 1043822"/>
                                            <a:gd name="connsiteX25" fmla="*/ 1052137 w 1540637"/>
                                            <a:gd name="connsiteY25" fmla="*/ 121814 h 1043822"/>
                                            <a:gd name="connsiteX26" fmla="*/ 985192 w 1540637"/>
                                            <a:gd name="connsiteY26" fmla="*/ 146968 h 1043822"/>
                                            <a:gd name="connsiteX27" fmla="*/ 926941 w 1540637"/>
                                            <a:gd name="connsiteY27" fmla="*/ 179153 h 1043822"/>
                                            <a:gd name="connsiteX28" fmla="*/ 843105 w 1540637"/>
                                            <a:gd name="connsiteY28" fmla="*/ 214029 h 1043822"/>
                                            <a:gd name="connsiteX29" fmla="*/ 742692 w 1540637"/>
                                            <a:gd name="connsiteY29" fmla="*/ 225307 h 1043822"/>
                                            <a:gd name="connsiteX30" fmla="*/ 602076 w 1540637"/>
                                            <a:gd name="connsiteY30" fmla="*/ 142102 h 1043822"/>
                                            <a:gd name="connsiteX31" fmla="*/ 501710 w 1540637"/>
                                            <a:gd name="connsiteY31" fmla="*/ 66209 h 1043822"/>
                                            <a:gd name="connsiteX32" fmla="*/ 411350 w 1540637"/>
                                            <a:gd name="connsiteY32" fmla="*/ 20182 h 1043822"/>
                                            <a:gd name="connsiteX33" fmla="*/ 325433 w 1540637"/>
                                            <a:gd name="connsiteY33" fmla="*/ 1771 h 1043822"/>
                                            <a:gd name="connsiteX34" fmla="*/ 270201 w 1540637"/>
                                            <a:gd name="connsiteY34" fmla="*/ 1771 h 1043822"/>
                                            <a:gd name="connsiteX35" fmla="*/ 178147 w 1540637"/>
                                            <a:gd name="connsiteY35" fmla="*/ 20182 h 104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40637" h="1043822">
                                              <a:moveTo>
                                                <a:pt x="178147" y="20182"/>
                                              </a:moveTo>
                                              <a:cubicBezTo>
                                                <a:pt x="148997" y="32967"/>
                                                <a:pt x="118312" y="55981"/>
                                                <a:pt x="95299" y="78483"/>
                                              </a:cubicBezTo>
                                              <a:cubicBezTo>
                                                <a:pt x="72286" y="100985"/>
                                                <a:pt x="53875" y="128601"/>
                                                <a:pt x="40067" y="155194"/>
                                              </a:cubicBezTo>
                                              <a:cubicBezTo>
                                                <a:pt x="26259" y="181787"/>
                                                <a:pt x="19099" y="200710"/>
                                                <a:pt x="12451" y="238043"/>
                                              </a:cubicBezTo>
                                              <a:cubicBezTo>
                                                <a:pt x="5803" y="275376"/>
                                                <a:pt x="1200" y="314243"/>
                                                <a:pt x="177" y="379192"/>
                                              </a:cubicBezTo>
                                              <a:cubicBezTo>
                                                <a:pt x="-846" y="444141"/>
                                                <a:pt x="2734" y="561253"/>
                                                <a:pt x="6314" y="627736"/>
                                              </a:cubicBezTo>
                                              <a:cubicBezTo>
                                                <a:pt x="9894" y="694219"/>
                                                <a:pt x="12688" y="738053"/>
                                                <a:pt x="21656" y="778091"/>
                                              </a:cubicBezTo>
                                              <a:cubicBezTo>
                                                <a:pt x="30624" y="818129"/>
                                                <a:pt x="46773" y="839887"/>
                                                <a:pt x="60122" y="867962"/>
                                              </a:cubicBezTo>
                                              <a:cubicBezTo>
                                                <a:pt x="73471" y="896037"/>
                                                <a:pt x="80095" y="924528"/>
                                                <a:pt x="101753" y="946539"/>
                                              </a:cubicBezTo>
                                              <a:cubicBezTo>
                                                <a:pt x="123411" y="968551"/>
                                                <a:pt x="154200" y="983898"/>
                                                <a:pt x="190072" y="1000031"/>
                                              </a:cubicBezTo>
                                              <a:cubicBezTo>
                                                <a:pt x="225944" y="1016164"/>
                                                <a:pt x="263394" y="1039700"/>
                                                <a:pt x="316987" y="1043338"/>
                                              </a:cubicBezTo>
                                              <a:cubicBezTo>
                                                <a:pt x="370580" y="1046976"/>
                                                <a:pt x="449563" y="1029165"/>
                                                <a:pt x="511628" y="1021858"/>
                                              </a:cubicBezTo>
                                              <a:lnTo>
                                                <a:pt x="689377" y="999494"/>
                                              </a:lnTo>
                                              <a:cubicBezTo>
                                                <a:pt x="782016" y="978374"/>
                                                <a:pt x="965634" y="944662"/>
                                                <a:pt x="1053322" y="923415"/>
                                              </a:cubicBezTo>
                                              <a:cubicBezTo>
                                                <a:pt x="1141010" y="902168"/>
                                                <a:pt x="1160927" y="889819"/>
                                                <a:pt x="1215507" y="872011"/>
                                              </a:cubicBezTo>
                                              <a:cubicBezTo>
                                                <a:pt x="1270087" y="854203"/>
                                                <a:pt x="1331221" y="843358"/>
                                                <a:pt x="1380800" y="816564"/>
                                              </a:cubicBezTo>
                                              <a:cubicBezTo>
                                                <a:pt x="1430379" y="789770"/>
                                                <a:pt x="1486515" y="750554"/>
                                                <a:pt x="1512983" y="711246"/>
                                              </a:cubicBezTo>
                                              <a:cubicBezTo>
                                                <a:pt x="1539451" y="671938"/>
                                                <a:pt x="1536482" y="628097"/>
                                                <a:pt x="1539606" y="580717"/>
                                              </a:cubicBezTo>
                                              <a:cubicBezTo>
                                                <a:pt x="1542730" y="533337"/>
                                                <a:pt x="1538373" y="476736"/>
                                                <a:pt x="1531725" y="426964"/>
                                              </a:cubicBezTo>
                                              <a:cubicBezTo>
                                                <a:pt x="1525077" y="377192"/>
                                                <a:pt x="1518821" y="323501"/>
                                                <a:pt x="1499716" y="282085"/>
                                              </a:cubicBezTo>
                                              <a:cubicBezTo>
                                                <a:pt x="1480611" y="240669"/>
                                                <a:pt x="1443833" y="204076"/>
                                                <a:pt x="1417097" y="178467"/>
                                              </a:cubicBezTo>
                                              <a:cubicBezTo>
                                                <a:pt x="1390361" y="152858"/>
                                                <a:pt x="1364751" y="141003"/>
                                                <a:pt x="1339298" y="128430"/>
                                              </a:cubicBezTo>
                                              <a:cubicBezTo>
                                                <a:pt x="1313845" y="115857"/>
                                                <a:pt x="1285561" y="108286"/>
                                                <a:pt x="1264381" y="103030"/>
                                              </a:cubicBezTo>
                                              <a:cubicBezTo>
                                                <a:pt x="1243201" y="97774"/>
                                                <a:pt x="1234208" y="96894"/>
                                                <a:pt x="1212217" y="96894"/>
                                              </a:cubicBezTo>
                                              <a:cubicBezTo>
                                                <a:pt x="1190226" y="96894"/>
                                                <a:pt x="1159998" y="100639"/>
                                                <a:pt x="1132437" y="103030"/>
                                              </a:cubicBezTo>
                                              <a:lnTo>
                                                <a:pt x="1052137" y="121814"/>
                                              </a:lnTo>
                                              <a:cubicBezTo>
                                                <a:pt x="1022751" y="124732"/>
                                                <a:pt x="1006058" y="137412"/>
                                                <a:pt x="985192" y="146968"/>
                                              </a:cubicBezTo>
                                              <a:cubicBezTo>
                                                <a:pt x="964326" y="156525"/>
                                                <a:pt x="950622" y="167976"/>
                                                <a:pt x="926941" y="179153"/>
                                              </a:cubicBezTo>
                                              <a:cubicBezTo>
                                                <a:pt x="903260" y="190330"/>
                                                <a:pt x="873813" y="206337"/>
                                                <a:pt x="843105" y="214029"/>
                                              </a:cubicBezTo>
                                              <a:cubicBezTo>
                                                <a:pt x="812397" y="221721"/>
                                                <a:pt x="782863" y="237295"/>
                                                <a:pt x="742692" y="225307"/>
                                              </a:cubicBezTo>
                                              <a:cubicBezTo>
                                                <a:pt x="702521" y="213319"/>
                                                <a:pt x="642240" y="168618"/>
                                                <a:pt x="602076" y="142102"/>
                                              </a:cubicBezTo>
                                              <a:cubicBezTo>
                                                <a:pt x="561912" y="115586"/>
                                                <a:pt x="533498" y="86529"/>
                                                <a:pt x="501710" y="66209"/>
                                              </a:cubicBezTo>
                                              <a:cubicBezTo>
                                                <a:pt x="469922" y="45889"/>
                                                <a:pt x="440729" y="30922"/>
                                                <a:pt x="411350" y="20182"/>
                                              </a:cubicBezTo>
                                              <a:cubicBezTo>
                                                <a:pt x="381971" y="9442"/>
                                                <a:pt x="348958" y="4839"/>
                                                <a:pt x="325433" y="1771"/>
                                              </a:cubicBezTo>
                                              <a:cubicBezTo>
                                                <a:pt x="301908" y="-1298"/>
                                                <a:pt x="288612" y="237"/>
                                                <a:pt x="270201" y="1771"/>
                                              </a:cubicBezTo>
                                              <a:cubicBezTo>
                                                <a:pt x="251790" y="3305"/>
                                                <a:pt x="207297" y="7397"/>
                                                <a:pt x="178147" y="20182"/>
                                              </a:cubicBezTo>
                                              <a:close/>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7" name="Forma libre 276"/>
                                        <p:cNvSpPr/>
                                        <p:nvPr/>
                                      </p:nvSpPr>
                                      <p:spPr>
                                        <a:xfrm>
                                          <a:off x="3410643" y="2586709"/>
                                          <a:ext cx="558858" cy="184660"/>
                                        </a:xfrm>
                                        <a:custGeom>
                                          <a:avLst/>
                                          <a:gdLst>
                                            <a:gd name="connsiteX0" fmla="*/ 256162 w 558858"/>
                                            <a:gd name="connsiteY0" fmla="*/ 18410 h 184660"/>
                                            <a:gd name="connsiteX1" fmla="*/ 108876 w 558858"/>
                                            <a:gd name="connsiteY1" fmla="*/ 42958 h 184660"/>
                                            <a:gd name="connsiteX2" fmla="*/ 32165 w 558858"/>
                                            <a:gd name="connsiteY2" fmla="*/ 73643 h 184660"/>
                                            <a:gd name="connsiteX3" fmla="*/ 1480 w 558858"/>
                                            <a:gd name="connsiteY3" fmla="*/ 104327 h 184660"/>
                                            <a:gd name="connsiteX4" fmla="*/ 19891 w 558858"/>
                                            <a:gd name="connsiteY4" fmla="*/ 147286 h 184660"/>
                                            <a:gd name="connsiteX5" fmla="*/ 145698 w 558858"/>
                                            <a:gd name="connsiteY5" fmla="*/ 177970 h 184660"/>
                                            <a:gd name="connsiteX6" fmla="*/ 210136 w 558858"/>
                                            <a:gd name="connsiteY6" fmla="*/ 184107 h 184660"/>
                                            <a:gd name="connsiteX7" fmla="*/ 283778 w 558858"/>
                                            <a:gd name="connsiteY7" fmla="*/ 168765 h 184660"/>
                                            <a:gd name="connsiteX8" fmla="*/ 381969 w 558858"/>
                                            <a:gd name="connsiteY8" fmla="*/ 138080 h 184660"/>
                                            <a:gd name="connsiteX9" fmla="*/ 507776 w 558858"/>
                                            <a:gd name="connsiteY9" fmla="*/ 104327 h 184660"/>
                                            <a:gd name="connsiteX10" fmla="*/ 556871 w 558858"/>
                                            <a:gd name="connsiteY10" fmla="*/ 70574 h 184660"/>
                                            <a:gd name="connsiteX11" fmla="*/ 544597 w 558858"/>
                                            <a:gd name="connsiteY11" fmla="*/ 27616 h 184660"/>
                                            <a:gd name="connsiteX12" fmla="*/ 501639 w 558858"/>
                                            <a:gd name="connsiteY12" fmla="*/ 9205 h 184660"/>
                                            <a:gd name="connsiteX13" fmla="*/ 418791 w 558858"/>
                                            <a:gd name="connsiteY13" fmla="*/ 0 h 184660"/>
                                            <a:gd name="connsiteX14" fmla="*/ 335942 w 558858"/>
                                            <a:gd name="connsiteY14" fmla="*/ 9205 h 184660"/>
                                            <a:gd name="connsiteX15" fmla="*/ 256162 w 558858"/>
                                            <a:gd name="connsiteY15" fmla="*/ 18410 h 18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58" h="184660">
                                              <a:moveTo>
                                                <a:pt x="256162" y="18410"/>
                                              </a:moveTo>
                                              <a:cubicBezTo>
                                                <a:pt x="218318" y="24035"/>
                                                <a:pt x="146209" y="33752"/>
                                                <a:pt x="108876" y="42958"/>
                                              </a:cubicBezTo>
                                              <a:cubicBezTo>
                                                <a:pt x="71543" y="52164"/>
                                                <a:pt x="50064" y="63415"/>
                                                <a:pt x="32165" y="73643"/>
                                              </a:cubicBezTo>
                                              <a:cubicBezTo>
                                                <a:pt x="14266" y="83871"/>
                                                <a:pt x="3526" y="92053"/>
                                                <a:pt x="1480" y="104327"/>
                                              </a:cubicBezTo>
                                              <a:cubicBezTo>
                                                <a:pt x="-566" y="116601"/>
                                                <a:pt x="-4145" y="135012"/>
                                                <a:pt x="19891" y="147286"/>
                                              </a:cubicBezTo>
                                              <a:cubicBezTo>
                                                <a:pt x="43927" y="159560"/>
                                                <a:pt x="113990" y="171833"/>
                                                <a:pt x="145698" y="177970"/>
                                              </a:cubicBezTo>
                                              <a:cubicBezTo>
                                                <a:pt x="177405" y="184107"/>
                                                <a:pt x="187123" y="185641"/>
                                                <a:pt x="210136" y="184107"/>
                                              </a:cubicBezTo>
                                              <a:cubicBezTo>
                                                <a:pt x="233149" y="182573"/>
                                                <a:pt x="255139" y="176436"/>
                                                <a:pt x="283778" y="168765"/>
                                              </a:cubicBezTo>
                                              <a:cubicBezTo>
                                                <a:pt x="312417" y="161094"/>
                                                <a:pt x="344636" y="148820"/>
                                                <a:pt x="381969" y="138080"/>
                                              </a:cubicBezTo>
                                              <a:cubicBezTo>
                                                <a:pt x="419302" y="127340"/>
                                                <a:pt x="478626" y="115578"/>
                                                <a:pt x="507776" y="104327"/>
                                              </a:cubicBezTo>
                                              <a:cubicBezTo>
                                                <a:pt x="536926" y="93076"/>
                                                <a:pt x="550734" y="83359"/>
                                                <a:pt x="556871" y="70574"/>
                                              </a:cubicBezTo>
                                              <a:cubicBezTo>
                                                <a:pt x="563008" y="57789"/>
                                                <a:pt x="553802" y="37844"/>
                                                <a:pt x="544597" y="27616"/>
                                              </a:cubicBezTo>
                                              <a:cubicBezTo>
                                                <a:pt x="535392" y="17388"/>
                                                <a:pt x="522607" y="13808"/>
                                                <a:pt x="501639" y="9205"/>
                                              </a:cubicBezTo>
                                              <a:cubicBezTo>
                                                <a:pt x="480671" y="4602"/>
                                                <a:pt x="446407" y="0"/>
                                                <a:pt x="418791" y="0"/>
                                              </a:cubicBezTo>
                                              <a:cubicBezTo>
                                                <a:pt x="391175" y="0"/>
                                                <a:pt x="363558" y="5625"/>
                                                <a:pt x="335942" y="9205"/>
                                              </a:cubicBezTo>
                                              <a:cubicBezTo>
                                                <a:pt x="308326" y="12785"/>
                                                <a:pt x="294006" y="12785"/>
                                                <a:pt x="256162" y="18410"/>
                                              </a:cubicBezTo>
                                              <a:close/>
                                            </a:path>
                                          </a:pathLst>
                                        </a:custGeom>
                                        <a:no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8" name="Forma libre 277"/>
                                        <p:cNvSpPr/>
                                        <p:nvPr/>
                                      </p:nvSpPr>
                                      <p:spPr>
                                        <a:xfrm>
                                          <a:off x="1756961" y="3135174"/>
                                          <a:ext cx="1326856" cy="1241241"/>
                                        </a:xfrm>
                                        <a:custGeom>
                                          <a:avLst/>
                                          <a:gdLst>
                                            <a:gd name="connsiteX0" fmla="*/ 811337 w 1326856"/>
                                            <a:gd name="connsiteY0" fmla="*/ 246265 h 1241241"/>
                                            <a:gd name="connsiteX1" fmla="*/ 749968 w 1326856"/>
                                            <a:gd name="connsiteY1" fmla="*/ 307634 h 1241241"/>
                                            <a:gd name="connsiteX2" fmla="*/ 673256 w 1326856"/>
                                            <a:gd name="connsiteY2" fmla="*/ 332182 h 1241241"/>
                                            <a:gd name="connsiteX3" fmla="*/ 571997 w 1326856"/>
                                            <a:gd name="connsiteY3" fmla="*/ 353661 h 1241241"/>
                                            <a:gd name="connsiteX4" fmla="*/ 397095 w 1326856"/>
                                            <a:gd name="connsiteY4" fmla="*/ 344456 h 1241241"/>
                                            <a:gd name="connsiteX5" fmla="*/ 268220 w 1326856"/>
                                            <a:gd name="connsiteY5" fmla="*/ 353661 h 1241241"/>
                                            <a:gd name="connsiteX6" fmla="*/ 173098 w 1326856"/>
                                            <a:gd name="connsiteY6" fmla="*/ 405825 h 1241241"/>
                                            <a:gd name="connsiteX7" fmla="*/ 130140 w 1326856"/>
                                            <a:gd name="connsiteY7" fmla="*/ 476399 h 1241241"/>
                                            <a:gd name="connsiteX8" fmla="*/ 157756 w 1326856"/>
                                            <a:gd name="connsiteY8" fmla="*/ 546974 h 1241241"/>
                                            <a:gd name="connsiteX9" fmla="*/ 283562 w 1326856"/>
                                            <a:gd name="connsiteY9" fmla="*/ 577658 h 1241241"/>
                                            <a:gd name="connsiteX10" fmla="*/ 412438 w 1326856"/>
                                            <a:gd name="connsiteY10" fmla="*/ 611411 h 1241241"/>
                                            <a:gd name="connsiteX11" fmla="*/ 553587 w 1326856"/>
                                            <a:gd name="connsiteY11" fmla="*/ 666643 h 1241241"/>
                                            <a:gd name="connsiteX12" fmla="*/ 547450 w 1326856"/>
                                            <a:gd name="connsiteY12" fmla="*/ 749492 h 1241241"/>
                                            <a:gd name="connsiteX13" fmla="*/ 501423 w 1326856"/>
                                            <a:gd name="connsiteY13" fmla="*/ 770971 h 1241241"/>
                                            <a:gd name="connsiteX14" fmla="*/ 332658 w 1326856"/>
                                            <a:gd name="connsiteY14" fmla="*/ 807792 h 1241241"/>
                                            <a:gd name="connsiteX15" fmla="*/ 197646 w 1326856"/>
                                            <a:gd name="connsiteY15" fmla="*/ 823135 h 1241241"/>
                                            <a:gd name="connsiteX16" fmla="*/ 90250 w 1326856"/>
                                            <a:gd name="connsiteY16" fmla="*/ 835409 h 1241241"/>
                                            <a:gd name="connsiteX17" fmla="*/ 25812 w 1326856"/>
                                            <a:gd name="connsiteY17" fmla="*/ 869162 h 1241241"/>
                                            <a:gd name="connsiteX18" fmla="*/ 1265 w 1326856"/>
                                            <a:gd name="connsiteY18" fmla="*/ 915188 h 1241241"/>
                                            <a:gd name="connsiteX19" fmla="*/ 10470 w 1326856"/>
                                            <a:gd name="connsiteY19" fmla="*/ 979626 h 1241241"/>
                                            <a:gd name="connsiteX20" fmla="*/ 68771 w 1326856"/>
                                            <a:gd name="connsiteY20" fmla="*/ 1022584 h 1241241"/>
                                            <a:gd name="connsiteX21" fmla="*/ 163893 w 1326856"/>
                                            <a:gd name="connsiteY21" fmla="*/ 1028721 h 1241241"/>
                                            <a:gd name="connsiteX22" fmla="*/ 301973 w 1326856"/>
                                            <a:gd name="connsiteY22" fmla="*/ 1010311 h 1241241"/>
                                            <a:gd name="connsiteX23" fmla="*/ 440054 w 1326856"/>
                                            <a:gd name="connsiteY23" fmla="*/ 979626 h 1241241"/>
                                            <a:gd name="connsiteX24" fmla="*/ 599613 w 1326856"/>
                                            <a:gd name="connsiteY24" fmla="*/ 939736 h 1241241"/>
                                            <a:gd name="connsiteX25" fmla="*/ 768379 w 1326856"/>
                                            <a:gd name="connsiteY25" fmla="*/ 939736 h 1241241"/>
                                            <a:gd name="connsiteX26" fmla="*/ 937144 w 1326856"/>
                                            <a:gd name="connsiteY26" fmla="*/ 998037 h 1241241"/>
                                            <a:gd name="connsiteX27" fmla="*/ 1056813 w 1326856"/>
                                            <a:gd name="connsiteY27" fmla="*/ 1080885 h 1241241"/>
                                            <a:gd name="connsiteX28" fmla="*/ 1139662 w 1326856"/>
                                            <a:gd name="connsiteY28" fmla="*/ 1160665 h 1241241"/>
                                            <a:gd name="connsiteX29" fmla="*/ 1256263 w 1326856"/>
                                            <a:gd name="connsiteY29" fmla="*/ 1228171 h 1241241"/>
                                            <a:gd name="connsiteX30" fmla="*/ 1305358 w 1326856"/>
                                            <a:gd name="connsiteY30" fmla="*/ 1237376 h 1241241"/>
                                            <a:gd name="connsiteX31" fmla="*/ 1326838 w 1326856"/>
                                            <a:gd name="connsiteY31" fmla="*/ 1182144 h 1241241"/>
                                            <a:gd name="connsiteX32" fmla="*/ 1302290 w 1326856"/>
                                            <a:gd name="connsiteY32" fmla="*/ 1105433 h 1241241"/>
                                            <a:gd name="connsiteX33" fmla="*/ 1259332 w 1326856"/>
                                            <a:gd name="connsiteY33" fmla="*/ 930531 h 1241241"/>
                                            <a:gd name="connsiteX34" fmla="*/ 1210236 w 1326856"/>
                                            <a:gd name="connsiteY34" fmla="*/ 761766 h 1241241"/>
                                            <a:gd name="connsiteX35" fmla="*/ 1170346 w 1326856"/>
                                            <a:gd name="connsiteY35" fmla="*/ 645164 h 1241241"/>
                                            <a:gd name="connsiteX36" fmla="*/ 1142730 w 1326856"/>
                                            <a:gd name="connsiteY36" fmla="*/ 522426 h 1241241"/>
                                            <a:gd name="connsiteX37" fmla="*/ 1155004 w 1326856"/>
                                            <a:gd name="connsiteY37" fmla="*/ 445715 h 1241241"/>
                                            <a:gd name="connsiteX38" fmla="*/ 1185689 w 1326856"/>
                                            <a:gd name="connsiteY38" fmla="*/ 390482 h 1241241"/>
                                            <a:gd name="connsiteX39" fmla="*/ 1231716 w 1326856"/>
                                            <a:gd name="connsiteY39" fmla="*/ 322976 h 1241241"/>
                                            <a:gd name="connsiteX40" fmla="*/ 1259332 w 1326856"/>
                                            <a:gd name="connsiteY40" fmla="*/ 273881 h 1241241"/>
                                            <a:gd name="connsiteX41" fmla="*/ 1240921 w 1326856"/>
                                            <a:gd name="connsiteY41" fmla="*/ 233991 h 1241241"/>
                                            <a:gd name="connsiteX42" fmla="*/ 1118183 w 1326856"/>
                                            <a:gd name="connsiteY42" fmla="*/ 138869 h 1241241"/>
                                            <a:gd name="connsiteX43" fmla="*/ 977034 w 1326856"/>
                                            <a:gd name="connsiteY43" fmla="*/ 74431 h 1241241"/>
                                            <a:gd name="connsiteX44" fmla="*/ 881911 w 1326856"/>
                                            <a:gd name="connsiteY44" fmla="*/ 28405 h 1241241"/>
                                            <a:gd name="connsiteX45" fmla="*/ 799063 w 1326856"/>
                                            <a:gd name="connsiteY45" fmla="*/ 6925 h 1241241"/>
                                            <a:gd name="connsiteX46" fmla="*/ 759173 w 1326856"/>
                                            <a:gd name="connsiteY46" fmla="*/ 788 h 1241241"/>
                                            <a:gd name="connsiteX47" fmla="*/ 731557 w 1326856"/>
                                            <a:gd name="connsiteY47" fmla="*/ 22268 h 1241241"/>
                                            <a:gd name="connsiteX48" fmla="*/ 762242 w 1326856"/>
                                            <a:gd name="connsiteY48" fmla="*/ 123527 h 1241241"/>
                                            <a:gd name="connsiteX49" fmla="*/ 811337 w 1326856"/>
                                            <a:gd name="connsiteY49" fmla="*/ 246265 h 124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26856" h="1241241">
                                              <a:moveTo>
                                                <a:pt x="811337" y="246265"/>
                                              </a:moveTo>
                                              <a:cubicBezTo>
                                                <a:pt x="809291" y="276949"/>
                                                <a:pt x="772982" y="293314"/>
                                                <a:pt x="749968" y="307634"/>
                                              </a:cubicBezTo>
                                              <a:cubicBezTo>
                                                <a:pt x="726954" y="321954"/>
                                                <a:pt x="702918" y="324511"/>
                                                <a:pt x="673256" y="332182"/>
                                              </a:cubicBezTo>
                                              <a:cubicBezTo>
                                                <a:pt x="643594" y="339853"/>
                                                <a:pt x="618024" y="351615"/>
                                                <a:pt x="571997" y="353661"/>
                                              </a:cubicBezTo>
                                              <a:cubicBezTo>
                                                <a:pt x="525970" y="355707"/>
                                                <a:pt x="447724" y="344456"/>
                                                <a:pt x="397095" y="344456"/>
                                              </a:cubicBezTo>
                                              <a:cubicBezTo>
                                                <a:pt x="346466" y="344456"/>
                                                <a:pt x="305553" y="343433"/>
                                                <a:pt x="268220" y="353661"/>
                                              </a:cubicBezTo>
                                              <a:cubicBezTo>
                                                <a:pt x="230887" y="363889"/>
                                                <a:pt x="196111" y="385369"/>
                                                <a:pt x="173098" y="405825"/>
                                              </a:cubicBezTo>
                                              <a:cubicBezTo>
                                                <a:pt x="150085" y="426281"/>
                                                <a:pt x="132697" y="452874"/>
                                                <a:pt x="130140" y="476399"/>
                                              </a:cubicBezTo>
                                              <a:cubicBezTo>
                                                <a:pt x="127583" y="499924"/>
                                                <a:pt x="132186" y="530098"/>
                                                <a:pt x="157756" y="546974"/>
                                              </a:cubicBezTo>
                                              <a:cubicBezTo>
                                                <a:pt x="183326" y="563850"/>
                                                <a:pt x="283562" y="577658"/>
                                                <a:pt x="283562" y="577658"/>
                                              </a:cubicBezTo>
                                              <a:cubicBezTo>
                                                <a:pt x="326009" y="588398"/>
                                                <a:pt x="367434" y="596580"/>
                                                <a:pt x="412438" y="611411"/>
                                              </a:cubicBezTo>
                                              <a:cubicBezTo>
                                                <a:pt x="457442" y="626242"/>
                                                <a:pt x="531085" y="643630"/>
                                                <a:pt x="553587" y="666643"/>
                                              </a:cubicBezTo>
                                              <a:cubicBezTo>
                                                <a:pt x="576089" y="689656"/>
                                                <a:pt x="556144" y="732104"/>
                                                <a:pt x="547450" y="749492"/>
                                              </a:cubicBezTo>
                                              <a:cubicBezTo>
                                                <a:pt x="538756" y="766880"/>
                                                <a:pt x="537222" y="761254"/>
                                                <a:pt x="501423" y="770971"/>
                                              </a:cubicBezTo>
                                              <a:cubicBezTo>
                                                <a:pt x="465624" y="780688"/>
                                                <a:pt x="383287" y="799098"/>
                                                <a:pt x="332658" y="807792"/>
                                              </a:cubicBezTo>
                                              <a:cubicBezTo>
                                                <a:pt x="282029" y="816486"/>
                                                <a:pt x="197646" y="823135"/>
                                                <a:pt x="197646" y="823135"/>
                                              </a:cubicBezTo>
                                              <a:cubicBezTo>
                                                <a:pt x="157245" y="827738"/>
                                                <a:pt x="118889" y="827738"/>
                                                <a:pt x="90250" y="835409"/>
                                              </a:cubicBezTo>
                                              <a:cubicBezTo>
                                                <a:pt x="61611" y="843080"/>
                                                <a:pt x="40643" y="855866"/>
                                                <a:pt x="25812" y="869162"/>
                                              </a:cubicBezTo>
                                              <a:cubicBezTo>
                                                <a:pt x="10981" y="882459"/>
                                                <a:pt x="3822" y="896777"/>
                                                <a:pt x="1265" y="915188"/>
                                              </a:cubicBezTo>
                                              <a:cubicBezTo>
                                                <a:pt x="-1292" y="933599"/>
                                                <a:pt x="-781" y="961727"/>
                                                <a:pt x="10470" y="979626"/>
                                              </a:cubicBezTo>
                                              <a:cubicBezTo>
                                                <a:pt x="21721" y="997525"/>
                                                <a:pt x="43201" y="1014402"/>
                                                <a:pt x="68771" y="1022584"/>
                                              </a:cubicBezTo>
                                              <a:cubicBezTo>
                                                <a:pt x="94341" y="1030766"/>
                                                <a:pt x="125026" y="1030766"/>
                                                <a:pt x="163893" y="1028721"/>
                                              </a:cubicBezTo>
                                              <a:cubicBezTo>
                                                <a:pt x="202760" y="1026676"/>
                                                <a:pt x="255946" y="1018494"/>
                                                <a:pt x="301973" y="1010311"/>
                                              </a:cubicBezTo>
                                              <a:cubicBezTo>
                                                <a:pt x="348000" y="1002129"/>
                                                <a:pt x="390447" y="991388"/>
                                                <a:pt x="440054" y="979626"/>
                                              </a:cubicBezTo>
                                              <a:cubicBezTo>
                                                <a:pt x="489661" y="967864"/>
                                                <a:pt x="544892" y="946384"/>
                                                <a:pt x="599613" y="939736"/>
                                              </a:cubicBezTo>
                                              <a:cubicBezTo>
                                                <a:pt x="654334" y="933088"/>
                                                <a:pt x="712124" y="930019"/>
                                                <a:pt x="768379" y="939736"/>
                                              </a:cubicBezTo>
                                              <a:cubicBezTo>
                                                <a:pt x="824634" y="949453"/>
                                                <a:pt x="889072" y="974512"/>
                                                <a:pt x="937144" y="998037"/>
                                              </a:cubicBezTo>
                                              <a:cubicBezTo>
                                                <a:pt x="985216" y="1021562"/>
                                                <a:pt x="1023060" y="1053780"/>
                                                <a:pt x="1056813" y="1080885"/>
                                              </a:cubicBezTo>
                                              <a:cubicBezTo>
                                                <a:pt x="1090566" y="1107990"/>
                                                <a:pt x="1106420" y="1136117"/>
                                                <a:pt x="1139662" y="1160665"/>
                                              </a:cubicBezTo>
                                              <a:cubicBezTo>
                                                <a:pt x="1172904" y="1185213"/>
                                                <a:pt x="1228647" y="1215386"/>
                                                <a:pt x="1256263" y="1228171"/>
                                              </a:cubicBezTo>
                                              <a:cubicBezTo>
                                                <a:pt x="1283879" y="1240956"/>
                                                <a:pt x="1293595" y="1245047"/>
                                                <a:pt x="1305358" y="1237376"/>
                                              </a:cubicBezTo>
                                              <a:cubicBezTo>
                                                <a:pt x="1317121" y="1229705"/>
                                                <a:pt x="1327349" y="1204134"/>
                                                <a:pt x="1326838" y="1182144"/>
                                              </a:cubicBezTo>
                                              <a:cubicBezTo>
                                                <a:pt x="1326327" y="1160154"/>
                                                <a:pt x="1313541" y="1147368"/>
                                                <a:pt x="1302290" y="1105433"/>
                                              </a:cubicBezTo>
                                              <a:cubicBezTo>
                                                <a:pt x="1291039" y="1063498"/>
                                                <a:pt x="1274674" y="987809"/>
                                                <a:pt x="1259332" y="930531"/>
                                              </a:cubicBezTo>
                                              <a:cubicBezTo>
                                                <a:pt x="1243990" y="873253"/>
                                                <a:pt x="1225067" y="809327"/>
                                                <a:pt x="1210236" y="761766"/>
                                              </a:cubicBezTo>
                                              <a:cubicBezTo>
                                                <a:pt x="1195405" y="714205"/>
                                                <a:pt x="1181597" y="685054"/>
                                                <a:pt x="1170346" y="645164"/>
                                              </a:cubicBezTo>
                                              <a:cubicBezTo>
                                                <a:pt x="1159095" y="605274"/>
                                                <a:pt x="1145287" y="555668"/>
                                                <a:pt x="1142730" y="522426"/>
                                              </a:cubicBezTo>
                                              <a:cubicBezTo>
                                                <a:pt x="1140173" y="489184"/>
                                                <a:pt x="1147844" y="467706"/>
                                                <a:pt x="1155004" y="445715"/>
                                              </a:cubicBezTo>
                                              <a:cubicBezTo>
                                                <a:pt x="1162164" y="423724"/>
                                                <a:pt x="1172904" y="410938"/>
                                                <a:pt x="1185689" y="390482"/>
                                              </a:cubicBezTo>
                                              <a:cubicBezTo>
                                                <a:pt x="1198474" y="370026"/>
                                                <a:pt x="1219442" y="342410"/>
                                                <a:pt x="1231716" y="322976"/>
                                              </a:cubicBezTo>
                                              <a:cubicBezTo>
                                                <a:pt x="1243990" y="303542"/>
                                                <a:pt x="1257798" y="288712"/>
                                                <a:pt x="1259332" y="273881"/>
                                              </a:cubicBezTo>
                                              <a:cubicBezTo>
                                                <a:pt x="1260866" y="259050"/>
                                                <a:pt x="1264446" y="256493"/>
                                                <a:pt x="1240921" y="233991"/>
                                              </a:cubicBezTo>
                                              <a:cubicBezTo>
                                                <a:pt x="1217396" y="211489"/>
                                                <a:pt x="1162164" y="165462"/>
                                                <a:pt x="1118183" y="138869"/>
                                              </a:cubicBezTo>
                                              <a:cubicBezTo>
                                                <a:pt x="1074202" y="112276"/>
                                                <a:pt x="1016413" y="92842"/>
                                                <a:pt x="977034" y="74431"/>
                                              </a:cubicBezTo>
                                              <a:cubicBezTo>
                                                <a:pt x="937655" y="56020"/>
                                                <a:pt x="911573" y="39656"/>
                                                <a:pt x="881911" y="28405"/>
                                              </a:cubicBezTo>
                                              <a:cubicBezTo>
                                                <a:pt x="852249" y="17154"/>
                                                <a:pt x="819519" y="11528"/>
                                                <a:pt x="799063" y="6925"/>
                                              </a:cubicBezTo>
                                              <a:cubicBezTo>
                                                <a:pt x="778607" y="2322"/>
                                                <a:pt x="770424" y="-1769"/>
                                                <a:pt x="759173" y="788"/>
                                              </a:cubicBezTo>
                                              <a:cubicBezTo>
                                                <a:pt x="747922" y="3345"/>
                                                <a:pt x="731046" y="1812"/>
                                                <a:pt x="731557" y="22268"/>
                                              </a:cubicBezTo>
                                              <a:cubicBezTo>
                                                <a:pt x="732068" y="42724"/>
                                                <a:pt x="748945" y="92843"/>
                                                <a:pt x="762242" y="123527"/>
                                              </a:cubicBezTo>
                                              <a:cubicBezTo>
                                                <a:pt x="775539" y="154211"/>
                                                <a:pt x="813383" y="215581"/>
                                                <a:pt x="811337" y="246265"/>
                                              </a:cubicBezTo>
                                              <a:close/>
                                            </a:path>
                                          </a:pathLst>
                                        </a:custGeom>
                                        <a:no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9" name="Forma libre 278"/>
                                        <p:cNvSpPr/>
                                        <p:nvPr/>
                                      </p:nvSpPr>
                                      <p:spPr>
                                        <a:xfrm>
                                          <a:off x="3063240" y="2784875"/>
                                          <a:ext cx="1345283" cy="492122"/>
                                        </a:xfrm>
                                        <a:custGeom>
                                          <a:avLst/>
                                          <a:gdLst>
                                            <a:gd name="connsiteX0" fmla="*/ 30480 w 1345283"/>
                                            <a:gd name="connsiteY0" fmla="*/ 91675 h 492122"/>
                                            <a:gd name="connsiteX1" fmla="*/ 179070 w 1345283"/>
                                            <a:gd name="connsiteY1" fmla="*/ 171685 h 492122"/>
                                            <a:gd name="connsiteX2" fmla="*/ 358140 w 1345283"/>
                                            <a:gd name="connsiteY2" fmla="*/ 255505 h 492122"/>
                                            <a:gd name="connsiteX3" fmla="*/ 502920 w 1345283"/>
                                            <a:gd name="connsiteY3" fmla="*/ 339325 h 492122"/>
                                            <a:gd name="connsiteX4" fmla="*/ 567690 w 1345283"/>
                                            <a:gd name="connsiteY4" fmla="*/ 385045 h 492122"/>
                                            <a:gd name="connsiteX5" fmla="*/ 621030 w 1345283"/>
                                            <a:gd name="connsiteY5" fmla="*/ 411715 h 492122"/>
                                            <a:gd name="connsiteX6" fmla="*/ 720090 w 1345283"/>
                                            <a:gd name="connsiteY6" fmla="*/ 419335 h 492122"/>
                                            <a:gd name="connsiteX7" fmla="*/ 880110 w 1345283"/>
                                            <a:gd name="connsiteY7" fmla="*/ 419335 h 492122"/>
                                            <a:gd name="connsiteX8" fmla="*/ 1074420 w 1345283"/>
                                            <a:gd name="connsiteY8" fmla="*/ 446005 h 492122"/>
                                            <a:gd name="connsiteX9" fmla="*/ 1219200 w 1345283"/>
                                            <a:gd name="connsiteY9" fmla="*/ 476485 h 492122"/>
                                            <a:gd name="connsiteX10" fmla="*/ 1314450 w 1345283"/>
                                            <a:gd name="connsiteY10" fmla="*/ 491725 h 492122"/>
                                            <a:gd name="connsiteX11" fmla="*/ 1344930 w 1345283"/>
                                            <a:gd name="connsiteY11" fmla="*/ 461245 h 492122"/>
                                            <a:gd name="connsiteX12" fmla="*/ 1325880 w 1345283"/>
                                            <a:gd name="connsiteY12" fmla="*/ 400285 h 492122"/>
                                            <a:gd name="connsiteX13" fmla="*/ 1253490 w 1345283"/>
                                            <a:gd name="connsiteY13" fmla="*/ 324085 h 492122"/>
                                            <a:gd name="connsiteX14" fmla="*/ 1123950 w 1345283"/>
                                            <a:gd name="connsiteY14" fmla="*/ 240265 h 492122"/>
                                            <a:gd name="connsiteX15" fmla="*/ 1043940 w 1345283"/>
                                            <a:gd name="connsiteY15" fmla="*/ 236455 h 492122"/>
                                            <a:gd name="connsiteX16" fmla="*/ 800100 w 1345283"/>
                                            <a:gd name="connsiteY16" fmla="*/ 247885 h 492122"/>
                                            <a:gd name="connsiteX17" fmla="*/ 693420 w 1345283"/>
                                            <a:gd name="connsiteY17" fmla="*/ 244075 h 492122"/>
                                            <a:gd name="connsiteX18" fmla="*/ 575310 w 1345283"/>
                                            <a:gd name="connsiteY18" fmla="*/ 213595 h 492122"/>
                                            <a:gd name="connsiteX19" fmla="*/ 384810 w 1345283"/>
                                            <a:gd name="connsiteY19" fmla="*/ 145015 h 492122"/>
                                            <a:gd name="connsiteX20" fmla="*/ 297180 w 1345283"/>
                                            <a:gd name="connsiteY20" fmla="*/ 84055 h 492122"/>
                                            <a:gd name="connsiteX21" fmla="*/ 182880 w 1345283"/>
                                            <a:gd name="connsiteY21" fmla="*/ 23095 h 492122"/>
                                            <a:gd name="connsiteX22" fmla="*/ 137160 w 1345283"/>
                                            <a:gd name="connsiteY22" fmla="*/ 235 h 492122"/>
                                            <a:gd name="connsiteX23" fmla="*/ 41910 w 1345283"/>
                                            <a:gd name="connsiteY23" fmla="*/ 11665 h 492122"/>
                                            <a:gd name="connsiteX24" fmla="*/ 7620 w 1345283"/>
                                            <a:gd name="connsiteY24" fmla="*/ 19285 h 492122"/>
                                            <a:gd name="connsiteX25" fmla="*/ 0 w 1345283"/>
                                            <a:gd name="connsiteY25" fmla="*/ 45955 h 492122"/>
                                            <a:gd name="connsiteX26" fmla="*/ 30480 w 1345283"/>
                                            <a:gd name="connsiteY26" fmla="*/ 91675 h 49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45283" h="492122">
                                              <a:moveTo>
                                                <a:pt x="30480" y="91675"/>
                                              </a:moveTo>
                                              <a:cubicBezTo>
                                                <a:pt x="60325" y="112630"/>
                                                <a:pt x="124460" y="144380"/>
                                                <a:pt x="179070" y="171685"/>
                                              </a:cubicBezTo>
                                              <a:cubicBezTo>
                                                <a:pt x="233680" y="198990"/>
                                                <a:pt x="304165" y="227565"/>
                                                <a:pt x="358140" y="255505"/>
                                              </a:cubicBezTo>
                                              <a:cubicBezTo>
                                                <a:pt x="412115" y="283445"/>
                                                <a:pt x="467995" y="317735"/>
                                                <a:pt x="502920" y="339325"/>
                                              </a:cubicBezTo>
                                              <a:cubicBezTo>
                                                <a:pt x="537845" y="360915"/>
                                                <a:pt x="548005" y="372980"/>
                                                <a:pt x="567690" y="385045"/>
                                              </a:cubicBezTo>
                                              <a:cubicBezTo>
                                                <a:pt x="587375" y="397110"/>
                                                <a:pt x="595630" y="406000"/>
                                                <a:pt x="621030" y="411715"/>
                                              </a:cubicBezTo>
                                              <a:cubicBezTo>
                                                <a:pt x="646430" y="417430"/>
                                                <a:pt x="676910" y="418065"/>
                                                <a:pt x="720090" y="419335"/>
                                              </a:cubicBezTo>
                                              <a:cubicBezTo>
                                                <a:pt x="763270" y="420605"/>
                                                <a:pt x="821055" y="414890"/>
                                                <a:pt x="880110" y="419335"/>
                                              </a:cubicBezTo>
                                              <a:cubicBezTo>
                                                <a:pt x="939165" y="423780"/>
                                                <a:pt x="1017905" y="436480"/>
                                                <a:pt x="1074420" y="446005"/>
                                              </a:cubicBezTo>
                                              <a:cubicBezTo>
                                                <a:pt x="1130935" y="455530"/>
                                                <a:pt x="1179195" y="468865"/>
                                                <a:pt x="1219200" y="476485"/>
                                              </a:cubicBezTo>
                                              <a:cubicBezTo>
                                                <a:pt x="1259205" y="484105"/>
                                                <a:pt x="1293495" y="494265"/>
                                                <a:pt x="1314450" y="491725"/>
                                              </a:cubicBezTo>
                                              <a:cubicBezTo>
                                                <a:pt x="1335405" y="489185"/>
                                                <a:pt x="1343025" y="476485"/>
                                                <a:pt x="1344930" y="461245"/>
                                              </a:cubicBezTo>
                                              <a:cubicBezTo>
                                                <a:pt x="1346835" y="446005"/>
                                                <a:pt x="1341120" y="423145"/>
                                                <a:pt x="1325880" y="400285"/>
                                              </a:cubicBezTo>
                                              <a:cubicBezTo>
                                                <a:pt x="1310640" y="377425"/>
                                                <a:pt x="1287145" y="350755"/>
                                                <a:pt x="1253490" y="324085"/>
                                              </a:cubicBezTo>
                                              <a:cubicBezTo>
                                                <a:pt x="1219835" y="297415"/>
                                                <a:pt x="1158875" y="254870"/>
                                                <a:pt x="1123950" y="240265"/>
                                              </a:cubicBezTo>
                                              <a:cubicBezTo>
                                                <a:pt x="1089025" y="225660"/>
                                                <a:pt x="1097915" y="235185"/>
                                                <a:pt x="1043940" y="236455"/>
                                              </a:cubicBezTo>
                                              <a:cubicBezTo>
                                                <a:pt x="989965" y="237725"/>
                                                <a:pt x="858520" y="246615"/>
                                                <a:pt x="800100" y="247885"/>
                                              </a:cubicBezTo>
                                              <a:cubicBezTo>
                                                <a:pt x="741680" y="249155"/>
                                                <a:pt x="730885" y="249790"/>
                                                <a:pt x="693420" y="244075"/>
                                              </a:cubicBezTo>
                                              <a:cubicBezTo>
                                                <a:pt x="655955" y="238360"/>
                                                <a:pt x="626745" y="230105"/>
                                                <a:pt x="575310" y="213595"/>
                                              </a:cubicBezTo>
                                              <a:cubicBezTo>
                                                <a:pt x="523875" y="197085"/>
                                                <a:pt x="431165" y="166605"/>
                                                <a:pt x="384810" y="145015"/>
                                              </a:cubicBezTo>
                                              <a:cubicBezTo>
                                                <a:pt x="338455" y="123425"/>
                                                <a:pt x="330835" y="104375"/>
                                                <a:pt x="297180" y="84055"/>
                                              </a:cubicBezTo>
                                              <a:cubicBezTo>
                                                <a:pt x="263525" y="63735"/>
                                                <a:pt x="209550" y="37065"/>
                                                <a:pt x="182880" y="23095"/>
                                              </a:cubicBezTo>
                                              <a:cubicBezTo>
                                                <a:pt x="156210" y="9125"/>
                                                <a:pt x="160655" y="2140"/>
                                                <a:pt x="137160" y="235"/>
                                              </a:cubicBezTo>
                                              <a:cubicBezTo>
                                                <a:pt x="113665" y="-1670"/>
                                                <a:pt x="63500" y="8490"/>
                                                <a:pt x="41910" y="11665"/>
                                              </a:cubicBezTo>
                                              <a:cubicBezTo>
                                                <a:pt x="20320" y="14840"/>
                                                <a:pt x="14605" y="13570"/>
                                                <a:pt x="7620" y="19285"/>
                                              </a:cubicBezTo>
                                              <a:cubicBezTo>
                                                <a:pt x="635" y="25000"/>
                                                <a:pt x="0" y="34525"/>
                                                <a:pt x="0" y="45955"/>
                                              </a:cubicBezTo>
                                              <a:cubicBezTo>
                                                <a:pt x="0" y="57385"/>
                                                <a:pt x="635" y="70720"/>
                                                <a:pt x="30480" y="91675"/>
                                              </a:cubicBezTo>
                                              <a:close/>
                                            </a:path>
                                          </a:pathLst>
                                        </a:custGeom>
                                        <a:no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0" name="Forma libre 279"/>
                                        <p:cNvSpPr/>
                                        <p:nvPr/>
                                      </p:nvSpPr>
                                      <p:spPr>
                                        <a:xfrm>
                                          <a:off x="2398043" y="2941983"/>
                                          <a:ext cx="1581371" cy="1177587"/>
                                        </a:xfrm>
                                        <a:custGeom>
                                          <a:avLst/>
                                          <a:gdLst>
                                            <a:gd name="connsiteX0" fmla="*/ 272180 w 1135818"/>
                                            <a:gd name="connsiteY0" fmla="*/ 204875 h 1177322"/>
                                            <a:gd name="connsiteX1" fmla="*/ 245752 w 1135818"/>
                                            <a:gd name="connsiteY1" fmla="*/ 347584 h 1177322"/>
                                            <a:gd name="connsiteX2" fmla="*/ 243109 w 1135818"/>
                                            <a:gd name="connsiteY2" fmla="*/ 432153 h 1177322"/>
                                            <a:gd name="connsiteX3" fmla="*/ 237824 w 1135818"/>
                                            <a:gd name="connsiteY3" fmla="*/ 479723 h 1177322"/>
                                            <a:gd name="connsiteX4" fmla="*/ 192897 w 1135818"/>
                                            <a:gd name="connsiteY4" fmla="*/ 551078 h 1177322"/>
                                            <a:gd name="connsiteX5" fmla="*/ 132113 w 1135818"/>
                                            <a:gd name="connsiteY5" fmla="*/ 609219 h 1177322"/>
                                            <a:gd name="connsiteX6" fmla="*/ 44901 w 1135818"/>
                                            <a:gd name="connsiteY6" fmla="*/ 677931 h 1177322"/>
                                            <a:gd name="connsiteX7" fmla="*/ 7902 w 1135818"/>
                                            <a:gd name="connsiteY7" fmla="*/ 733429 h 1177322"/>
                                            <a:gd name="connsiteX8" fmla="*/ 13188 w 1135818"/>
                                            <a:gd name="connsiteY8" fmla="*/ 791570 h 1177322"/>
                                            <a:gd name="connsiteX9" fmla="*/ 142684 w 1135818"/>
                                            <a:gd name="connsiteY9" fmla="*/ 913138 h 1177322"/>
                                            <a:gd name="connsiteX10" fmla="*/ 224610 w 1135818"/>
                                            <a:gd name="connsiteY10" fmla="*/ 987136 h 1177322"/>
                                            <a:gd name="connsiteX11" fmla="*/ 351463 w 1135818"/>
                                            <a:gd name="connsiteY11" fmla="*/ 1053205 h 1177322"/>
                                            <a:gd name="connsiteX12" fmla="*/ 536457 w 1135818"/>
                                            <a:gd name="connsiteY12" fmla="*/ 1113989 h 1177322"/>
                                            <a:gd name="connsiteX13" fmla="*/ 782235 w 1135818"/>
                                            <a:gd name="connsiteY13" fmla="*/ 1164202 h 1177322"/>
                                            <a:gd name="connsiteX14" fmla="*/ 959301 w 1135818"/>
                                            <a:gd name="connsiteY14" fmla="*/ 1172130 h 1177322"/>
                                            <a:gd name="connsiteX15" fmla="*/ 1070298 w 1135818"/>
                                            <a:gd name="connsiteY15" fmla="*/ 1095490 h 1177322"/>
                                            <a:gd name="connsiteX16" fmla="*/ 1133724 w 1135818"/>
                                            <a:gd name="connsiteY16" fmla="*/ 1002992 h 1177322"/>
                                            <a:gd name="connsiteX17" fmla="*/ 1115225 w 1135818"/>
                                            <a:gd name="connsiteY17" fmla="*/ 831212 h 1177322"/>
                                            <a:gd name="connsiteX18" fmla="*/ 1062369 w 1135818"/>
                                            <a:gd name="connsiteY18" fmla="*/ 730787 h 1177322"/>
                                            <a:gd name="connsiteX19" fmla="*/ 959301 w 1135818"/>
                                            <a:gd name="connsiteY19" fmla="*/ 635647 h 1177322"/>
                                            <a:gd name="connsiteX20" fmla="*/ 858876 w 1135818"/>
                                            <a:gd name="connsiteY20" fmla="*/ 551078 h 1177322"/>
                                            <a:gd name="connsiteX21" fmla="*/ 782235 w 1135818"/>
                                            <a:gd name="connsiteY21" fmla="*/ 477080 h 1177322"/>
                                            <a:gd name="connsiteX22" fmla="*/ 695024 w 1135818"/>
                                            <a:gd name="connsiteY22" fmla="*/ 350227 h 1177322"/>
                                            <a:gd name="connsiteX23" fmla="*/ 623669 w 1135818"/>
                                            <a:gd name="connsiteY23" fmla="*/ 196946 h 1177322"/>
                                            <a:gd name="connsiteX24" fmla="*/ 549671 w 1135818"/>
                                            <a:gd name="connsiteY24" fmla="*/ 96521 h 1177322"/>
                                            <a:gd name="connsiteX25" fmla="*/ 510030 w 1135818"/>
                                            <a:gd name="connsiteY25" fmla="*/ 43665 h 1177322"/>
                                            <a:gd name="connsiteX26" fmla="*/ 465102 w 1135818"/>
                                            <a:gd name="connsiteY26" fmla="*/ 4024 h 1177322"/>
                                            <a:gd name="connsiteX27" fmla="*/ 436032 w 1135818"/>
                                            <a:gd name="connsiteY27" fmla="*/ 4024 h 1177322"/>
                                            <a:gd name="connsiteX28" fmla="*/ 369963 w 1135818"/>
                                            <a:gd name="connsiteY28" fmla="*/ 27809 h 1177322"/>
                                            <a:gd name="connsiteX29" fmla="*/ 346178 w 1135818"/>
                                            <a:gd name="connsiteY29" fmla="*/ 46308 h 1177322"/>
                                            <a:gd name="connsiteX30" fmla="*/ 301250 w 1135818"/>
                                            <a:gd name="connsiteY30" fmla="*/ 93878 h 1177322"/>
                                            <a:gd name="connsiteX0" fmla="*/ 272180 w 1135818"/>
                                            <a:gd name="connsiteY0" fmla="*/ 204875 h 1177322"/>
                                            <a:gd name="connsiteX1" fmla="*/ 245752 w 1135818"/>
                                            <a:gd name="connsiteY1" fmla="*/ 347584 h 1177322"/>
                                            <a:gd name="connsiteX2" fmla="*/ 243109 w 1135818"/>
                                            <a:gd name="connsiteY2" fmla="*/ 432153 h 1177322"/>
                                            <a:gd name="connsiteX3" fmla="*/ 237824 w 1135818"/>
                                            <a:gd name="connsiteY3" fmla="*/ 479723 h 1177322"/>
                                            <a:gd name="connsiteX4" fmla="*/ 192897 w 1135818"/>
                                            <a:gd name="connsiteY4" fmla="*/ 551078 h 1177322"/>
                                            <a:gd name="connsiteX5" fmla="*/ 132113 w 1135818"/>
                                            <a:gd name="connsiteY5" fmla="*/ 609219 h 1177322"/>
                                            <a:gd name="connsiteX6" fmla="*/ 44901 w 1135818"/>
                                            <a:gd name="connsiteY6" fmla="*/ 677931 h 1177322"/>
                                            <a:gd name="connsiteX7" fmla="*/ 7902 w 1135818"/>
                                            <a:gd name="connsiteY7" fmla="*/ 733429 h 1177322"/>
                                            <a:gd name="connsiteX8" fmla="*/ 13188 w 1135818"/>
                                            <a:gd name="connsiteY8" fmla="*/ 791570 h 1177322"/>
                                            <a:gd name="connsiteX9" fmla="*/ 142684 w 1135818"/>
                                            <a:gd name="connsiteY9" fmla="*/ 913138 h 1177322"/>
                                            <a:gd name="connsiteX10" fmla="*/ 224610 w 1135818"/>
                                            <a:gd name="connsiteY10" fmla="*/ 987136 h 1177322"/>
                                            <a:gd name="connsiteX11" fmla="*/ 351463 w 1135818"/>
                                            <a:gd name="connsiteY11" fmla="*/ 1053205 h 1177322"/>
                                            <a:gd name="connsiteX12" fmla="*/ 536457 w 1135818"/>
                                            <a:gd name="connsiteY12" fmla="*/ 1113989 h 1177322"/>
                                            <a:gd name="connsiteX13" fmla="*/ 782235 w 1135818"/>
                                            <a:gd name="connsiteY13" fmla="*/ 1164202 h 1177322"/>
                                            <a:gd name="connsiteX14" fmla="*/ 959301 w 1135818"/>
                                            <a:gd name="connsiteY14" fmla="*/ 1172130 h 1177322"/>
                                            <a:gd name="connsiteX15" fmla="*/ 1070298 w 1135818"/>
                                            <a:gd name="connsiteY15" fmla="*/ 1095490 h 1177322"/>
                                            <a:gd name="connsiteX16" fmla="*/ 1133724 w 1135818"/>
                                            <a:gd name="connsiteY16" fmla="*/ 1002992 h 1177322"/>
                                            <a:gd name="connsiteX17" fmla="*/ 1115225 w 1135818"/>
                                            <a:gd name="connsiteY17" fmla="*/ 831212 h 1177322"/>
                                            <a:gd name="connsiteX18" fmla="*/ 1062369 w 1135818"/>
                                            <a:gd name="connsiteY18" fmla="*/ 730787 h 1177322"/>
                                            <a:gd name="connsiteX19" fmla="*/ 959301 w 1135818"/>
                                            <a:gd name="connsiteY19" fmla="*/ 635647 h 1177322"/>
                                            <a:gd name="connsiteX20" fmla="*/ 858876 w 1135818"/>
                                            <a:gd name="connsiteY20" fmla="*/ 551078 h 1177322"/>
                                            <a:gd name="connsiteX21" fmla="*/ 782235 w 1135818"/>
                                            <a:gd name="connsiteY21" fmla="*/ 477080 h 1177322"/>
                                            <a:gd name="connsiteX22" fmla="*/ 695024 w 1135818"/>
                                            <a:gd name="connsiteY22" fmla="*/ 350227 h 1177322"/>
                                            <a:gd name="connsiteX23" fmla="*/ 623669 w 1135818"/>
                                            <a:gd name="connsiteY23" fmla="*/ 196946 h 1177322"/>
                                            <a:gd name="connsiteX24" fmla="*/ 549671 w 1135818"/>
                                            <a:gd name="connsiteY24" fmla="*/ 96521 h 1177322"/>
                                            <a:gd name="connsiteX25" fmla="*/ 510030 w 1135818"/>
                                            <a:gd name="connsiteY25" fmla="*/ 43665 h 1177322"/>
                                            <a:gd name="connsiteX26" fmla="*/ 465102 w 1135818"/>
                                            <a:gd name="connsiteY26" fmla="*/ 4024 h 1177322"/>
                                            <a:gd name="connsiteX27" fmla="*/ 436032 w 1135818"/>
                                            <a:gd name="connsiteY27" fmla="*/ 4024 h 1177322"/>
                                            <a:gd name="connsiteX28" fmla="*/ 369963 w 1135818"/>
                                            <a:gd name="connsiteY28" fmla="*/ 27809 h 1177322"/>
                                            <a:gd name="connsiteX29" fmla="*/ 346178 w 1135818"/>
                                            <a:gd name="connsiteY29" fmla="*/ 46308 h 1177322"/>
                                            <a:gd name="connsiteX30" fmla="*/ 268860 w 1135818"/>
                                            <a:gd name="connsiteY30" fmla="*/ 208489 h 1177322"/>
                                            <a:gd name="connsiteX0" fmla="*/ 272180 w 1135818"/>
                                            <a:gd name="connsiteY0" fmla="*/ 204875 h 1177322"/>
                                            <a:gd name="connsiteX1" fmla="*/ 245752 w 1135818"/>
                                            <a:gd name="connsiteY1" fmla="*/ 347584 h 1177322"/>
                                            <a:gd name="connsiteX2" fmla="*/ 243109 w 1135818"/>
                                            <a:gd name="connsiteY2" fmla="*/ 432153 h 1177322"/>
                                            <a:gd name="connsiteX3" fmla="*/ 237824 w 1135818"/>
                                            <a:gd name="connsiteY3" fmla="*/ 479723 h 1177322"/>
                                            <a:gd name="connsiteX4" fmla="*/ 192897 w 1135818"/>
                                            <a:gd name="connsiteY4" fmla="*/ 551078 h 1177322"/>
                                            <a:gd name="connsiteX5" fmla="*/ 132113 w 1135818"/>
                                            <a:gd name="connsiteY5" fmla="*/ 609219 h 1177322"/>
                                            <a:gd name="connsiteX6" fmla="*/ 44901 w 1135818"/>
                                            <a:gd name="connsiteY6" fmla="*/ 677931 h 1177322"/>
                                            <a:gd name="connsiteX7" fmla="*/ 7902 w 1135818"/>
                                            <a:gd name="connsiteY7" fmla="*/ 733429 h 1177322"/>
                                            <a:gd name="connsiteX8" fmla="*/ 13188 w 1135818"/>
                                            <a:gd name="connsiteY8" fmla="*/ 791570 h 1177322"/>
                                            <a:gd name="connsiteX9" fmla="*/ 142684 w 1135818"/>
                                            <a:gd name="connsiteY9" fmla="*/ 913138 h 1177322"/>
                                            <a:gd name="connsiteX10" fmla="*/ 224610 w 1135818"/>
                                            <a:gd name="connsiteY10" fmla="*/ 987136 h 1177322"/>
                                            <a:gd name="connsiteX11" fmla="*/ 351463 w 1135818"/>
                                            <a:gd name="connsiteY11" fmla="*/ 1053205 h 1177322"/>
                                            <a:gd name="connsiteX12" fmla="*/ 536457 w 1135818"/>
                                            <a:gd name="connsiteY12" fmla="*/ 1113989 h 1177322"/>
                                            <a:gd name="connsiteX13" fmla="*/ 782235 w 1135818"/>
                                            <a:gd name="connsiteY13" fmla="*/ 1164202 h 1177322"/>
                                            <a:gd name="connsiteX14" fmla="*/ 959301 w 1135818"/>
                                            <a:gd name="connsiteY14" fmla="*/ 1172130 h 1177322"/>
                                            <a:gd name="connsiteX15" fmla="*/ 1070298 w 1135818"/>
                                            <a:gd name="connsiteY15" fmla="*/ 1095490 h 1177322"/>
                                            <a:gd name="connsiteX16" fmla="*/ 1133724 w 1135818"/>
                                            <a:gd name="connsiteY16" fmla="*/ 1002992 h 1177322"/>
                                            <a:gd name="connsiteX17" fmla="*/ 1115225 w 1135818"/>
                                            <a:gd name="connsiteY17" fmla="*/ 831212 h 1177322"/>
                                            <a:gd name="connsiteX18" fmla="*/ 1062369 w 1135818"/>
                                            <a:gd name="connsiteY18" fmla="*/ 730787 h 1177322"/>
                                            <a:gd name="connsiteX19" fmla="*/ 959301 w 1135818"/>
                                            <a:gd name="connsiteY19" fmla="*/ 635647 h 1177322"/>
                                            <a:gd name="connsiteX20" fmla="*/ 858876 w 1135818"/>
                                            <a:gd name="connsiteY20" fmla="*/ 551078 h 1177322"/>
                                            <a:gd name="connsiteX21" fmla="*/ 782235 w 1135818"/>
                                            <a:gd name="connsiteY21" fmla="*/ 477080 h 1177322"/>
                                            <a:gd name="connsiteX22" fmla="*/ 695024 w 1135818"/>
                                            <a:gd name="connsiteY22" fmla="*/ 350227 h 1177322"/>
                                            <a:gd name="connsiteX23" fmla="*/ 623669 w 1135818"/>
                                            <a:gd name="connsiteY23" fmla="*/ 196946 h 1177322"/>
                                            <a:gd name="connsiteX24" fmla="*/ 549671 w 1135818"/>
                                            <a:gd name="connsiteY24" fmla="*/ 96521 h 1177322"/>
                                            <a:gd name="connsiteX25" fmla="*/ 510030 w 1135818"/>
                                            <a:gd name="connsiteY25" fmla="*/ 43665 h 1177322"/>
                                            <a:gd name="connsiteX26" fmla="*/ 465102 w 1135818"/>
                                            <a:gd name="connsiteY26" fmla="*/ 4024 h 1177322"/>
                                            <a:gd name="connsiteX27" fmla="*/ 436032 w 1135818"/>
                                            <a:gd name="connsiteY27" fmla="*/ 4024 h 1177322"/>
                                            <a:gd name="connsiteX28" fmla="*/ 369963 w 1135818"/>
                                            <a:gd name="connsiteY28" fmla="*/ 27809 h 1177322"/>
                                            <a:gd name="connsiteX29" fmla="*/ 346178 w 1135818"/>
                                            <a:gd name="connsiteY29" fmla="*/ 46308 h 1177322"/>
                                            <a:gd name="connsiteX0" fmla="*/ 272180 w 1135818"/>
                                            <a:gd name="connsiteY0" fmla="*/ 204875 h 1177322"/>
                                            <a:gd name="connsiteX1" fmla="*/ 245752 w 1135818"/>
                                            <a:gd name="connsiteY1" fmla="*/ 347584 h 1177322"/>
                                            <a:gd name="connsiteX2" fmla="*/ 243109 w 1135818"/>
                                            <a:gd name="connsiteY2" fmla="*/ 432153 h 1177322"/>
                                            <a:gd name="connsiteX3" fmla="*/ 237824 w 1135818"/>
                                            <a:gd name="connsiteY3" fmla="*/ 479723 h 1177322"/>
                                            <a:gd name="connsiteX4" fmla="*/ 192897 w 1135818"/>
                                            <a:gd name="connsiteY4" fmla="*/ 551078 h 1177322"/>
                                            <a:gd name="connsiteX5" fmla="*/ 132113 w 1135818"/>
                                            <a:gd name="connsiteY5" fmla="*/ 609219 h 1177322"/>
                                            <a:gd name="connsiteX6" fmla="*/ 44901 w 1135818"/>
                                            <a:gd name="connsiteY6" fmla="*/ 677931 h 1177322"/>
                                            <a:gd name="connsiteX7" fmla="*/ 7902 w 1135818"/>
                                            <a:gd name="connsiteY7" fmla="*/ 733429 h 1177322"/>
                                            <a:gd name="connsiteX8" fmla="*/ 13188 w 1135818"/>
                                            <a:gd name="connsiteY8" fmla="*/ 791570 h 1177322"/>
                                            <a:gd name="connsiteX9" fmla="*/ 142684 w 1135818"/>
                                            <a:gd name="connsiteY9" fmla="*/ 913138 h 1177322"/>
                                            <a:gd name="connsiteX10" fmla="*/ 224610 w 1135818"/>
                                            <a:gd name="connsiteY10" fmla="*/ 987136 h 1177322"/>
                                            <a:gd name="connsiteX11" fmla="*/ 351463 w 1135818"/>
                                            <a:gd name="connsiteY11" fmla="*/ 1053205 h 1177322"/>
                                            <a:gd name="connsiteX12" fmla="*/ 536457 w 1135818"/>
                                            <a:gd name="connsiteY12" fmla="*/ 1113989 h 1177322"/>
                                            <a:gd name="connsiteX13" fmla="*/ 782235 w 1135818"/>
                                            <a:gd name="connsiteY13" fmla="*/ 1164202 h 1177322"/>
                                            <a:gd name="connsiteX14" fmla="*/ 959301 w 1135818"/>
                                            <a:gd name="connsiteY14" fmla="*/ 1172130 h 1177322"/>
                                            <a:gd name="connsiteX15" fmla="*/ 1070298 w 1135818"/>
                                            <a:gd name="connsiteY15" fmla="*/ 1095490 h 1177322"/>
                                            <a:gd name="connsiteX16" fmla="*/ 1133724 w 1135818"/>
                                            <a:gd name="connsiteY16" fmla="*/ 1002992 h 1177322"/>
                                            <a:gd name="connsiteX17" fmla="*/ 1115225 w 1135818"/>
                                            <a:gd name="connsiteY17" fmla="*/ 831212 h 1177322"/>
                                            <a:gd name="connsiteX18" fmla="*/ 1062369 w 1135818"/>
                                            <a:gd name="connsiteY18" fmla="*/ 730787 h 1177322"/>
                                            <a:gd name="connsiteX19" fmla="*/ 959301 w 1135818"/>
                                            <a:gd name="connsiteY19" fmla="*/ 635647 h 1177322"/>
                                            <a:gd name="connsiteX20" fmla="*/ 858876 w 1135818"/>
                                            <a:gd name="connsiteY20" fmla="*/ 551078 h 1177322"/>
                                            <a:gd name="connsiteX21" fmla="*/ 782235 w 1135818"/>
                                            <a:gd name="connsiteY21" fmla="*/ 477080 h 1177322"/>
                                            <a:gd name="connsiteX22" fmla="*/ 695024 w 1135818"/>
                                            <a:gd name="connsiteY22" fmla="*/ 350227 h 1177322"/>
                                            <a:gd name="connsiteX23" fmla="*/ 623669 w 1135818"/>
                                            <a:gd name="connsiteY23" fmla="*/ 196946 h 1177322"/>
                                            <a:gd name="connsiteX24" fmla="*/ 549671 w 1135818"/>
                                            <a:gd name="connsiteY24" fmla="*/ 96521 h 1177322"/>
                                            <a:gd name="connsiteX25" fmla="*/ 510030 w 1135818"/>
                                            <a:gd name="connsiteY25" fmla="*/ 43665 h 1177322"/>
                                            <a:gd name="connsiteX26" fmla="*/ 465102 w 1135818"/>
                                            <a:gd name="connsiteY26" fmla="*/ 4024 h 1177322"/>
                                            <a:gd name="connsiteX27" fmla="*/ 436032 w 1135818"/>
                                            <a:gd name="connsiteY27" fmla="*/ 4024 h 1177322"/>
                                            <a:gd name="connsiteX28" fmla="*/ 369963 w 1135818"/>
                                            <a:gd name="connsiteY28" fmla="*/ 27809 h 1177322"/>
                                            <a:gd name="connsiteX29" fmla="*/ 276415 w 1135818"/>
                                            <a:gd name="connsiteY29" fmla="*/ 208259 h 1177322"/>
                                            <a:gd name="connsiteX0" fmla="*/ 272180 w 1135818"/>
                                            <a:gd name="connsiteY0" fmla="*/ 204875 h 1177322"/>
                                            <a:gd name="connsiteX1" fmla="*/ 245752 w 1135818"/>
                                            <a:gd name="connsiteY1" fmla="*/ 347584 h 1177322"/>
                                            <a:gd name="connsiteX2" fmla="*/ 243109 w 1135818"/>
                                            <a:gd name="connsiteY2" fmla="*/ 432153 h 1177322"/>
                                            <a:gd name="connsiteX3" fmla="*/ 237824 w 1135818"/>
                                            <a:gd name="connsiteY3" fmla="*/ 479723 h 1177322"/>
                                            <a:gd name="connsiteX4" fmla="*/ 192897 w 1135818"/>
                                            <a:gd name="connsiteY4" fmla="*/ 551078 h 1177322"/>
                                            <a:gd name="connsiteX5" fmla="*/ 132113 w 1135818"/>
                                            <a:gd name="connsiteY5" fmla="*/ 609219 h 1177322"/>
                                            <a:gd name="connsiteX6" fmla="*/ 44901 w 1135818"/>
                                            <a:gd name="connsiteY6" fmla="*/ 677931 h 1177322"/>
                                            <a:gd name="connsiteX7" fmla="*/ 7902 w 1135818"/>
                                            <a:gd name="connsiteY7" fmla="*/ 733429 h 1177322"/>
                                            <a:gd name="connsiteX8" fmla="*/ 13188 w 1135818"/>
                                            <a:gd name="connsiteY8" fmla="*/ 791570 h 1177322"/>
                                            <a:gd name="connsiteX9" fmla="*/ 142684 w 1135818"/>
                                            <a:gd name="connsiteY9" fmla="*/ 913138 h 1177322"/>
                                            <a:gd name="connsiteX10" fmla="*/ 224610 w 1135818"/>
                                            <a:gd name="connsiteY10" fmla="*/ 987136 h 1177322"/>
                                            <a:gd name="connsiteX11" fmla="*/ 351463 w 1135818"/>
                                            <a:gd name="connsiteY11" fmla="*/ 1053205 h 1177322"/>
                                            <a:gd name="connsiteX12" fmla="*/ 536457 w 1135818"/>
                                            <a:gd name="connsiteY12" fmla="*/ 1113989 h 1177322"/>
                                            <a:gd name="connsiteX13" fmla="*/ 782235 w 1135818"/>
                                            <a:gd name="connsiteY13" fmla="*/ 1164202 h 1177322"/>
                                            <a:gd name="connsiteX14" fmla="*/ 959301 w 1135818"/>
                                            <a:gd name="connsiteY14" fmla="*/ 1172130 h 1177322"/>
                                            <a:gd name="connsiteX15" fmla="*/ 1070298 w 1135818"/>
                                            <a:gd name="connsiteY15" fmla="*/ 1095490 h 1177322"/>
                                            <a:gd name="connsiteX16" fmla="*/ 1133724 w 1135818"/>
                                            <a:gd name="connsiteY16" fmla="*/ 1002992 h 1177322"/>
                                            <a:gd name="connsiteX17" fmla="*/ 1115225 w 1135818"/>
                                            <a:gd name="connsiteY17" fmla="*/ 831212 h 1177322"/>
                                            <a:gd name="connsiteX18" fmla="*/ 1062369 w 1135818"/>
                                            <a:gd name="connsiteY18" fmla="*/ 730787 h 1177322"/>
                                            <a:gd name="connsiteX19" fmla="*/ 959301 w 1135818"/>
                                            <a:gd name="connsiteY19" fmla="*/ 635647 h 1177322"/>
                                            <a:gd name="connsiteX20" fmla="*/ 858876 w 1135818"/>
                                            <a:gd name="connsiteY20" fmla="*/ 551078 h 1177322"/>
                                            <a:gd name="connsiteX21" fmla="*/ 782235 w 1135818"/>
                                            <a:gd name="connsiteY21" fmla="*/ 477080 h 1177322"/>
                                            <a:gd name="connsiteX22" fmla="*/ 695024 w 1135818"/>
                                            <a:gd name="connsiteY22" fmla="*/ 350227 h 1177322"/>
                                            <a:gd name="connsiteX23" fmla="*/ 623669 w 1135818"/>
                                            <a:gd name="connsiteY23" fmla="*/ 196946 h 1177322"/>
                                            <a:gd name="connsiteX24" fmla="*/ 549671 w 1135818"/>
                                            <a:gd name="connsiteY24" fmla="*/ 96521 h 1177322"/>
                                            <a:gd name="connsiteX25" fmla="*/ 510030 w 1135818"/>
                                            <a:gd name="connsiteY25" fmla="*/ 43665 h 1177322"/>
                                            <a:gd name="connsiteX26" fmla="*/ 465102 w 1135818"/>
                                            <a:gd name="connsiteY26" fmla="*/ 4024 h 1177322"/>
                                            <a:gd name="connsiteX27" fmla="*/ 436032 w 1135818"/>
                                            <a:gd name="connsiteY27" fmla="*/ 4024 h 1177322"/>
                                            <a:gd name="connsiteX28" fmla="*/ 369963 w 1135818"/>
                                            <a:gd name="connsiteY28" fmla="*/ 27809 h 1177322"/>
                                            <a:gd name="connsiteX29" fmla="*/ 276415 w 1135818"/>
                                            <a:gd name="connsiteY29" fmla="*/ 208259 h 1177322"/>
                                            <a:gd name="connsiteX30" fmla="*/ 272180 w 1135818"/>
                                            <a:gd name="connsiteY30" fmla="*/ 204875 h 1177322"/>
                                            <a:gd name="connsiteX0" fmla="*/ 289621 w 1135818"/>
                                            <a:gd name="connsiteY0" fmla="*/ 182451 h 1177322"/>
                                            <a:gd name="connsiteX1" fmla="*/ 245752 w 1135818"/>
                                            <a:gd name="connsiteY1" fmla="*/ 347584 h 1177322"/>
                                            <a:gd name="connsiteX2" fmla="*/ 243109 w 1135818"/>
                                            <a:gd name="connsiteY2" fmla="*/ 432153 h 1177322"/>
                                            <a:gd name="connsiteX3" fmla="*/ 237824 w 1135818"/>
                                            <a:gd name="connsiteY3" fmla="*/ 479723 h 1177322"/>
                                            <a:gd name="connsiteX4" fmla="*/ 192897 w 1135818"/>
                                            <a:gd name="connsiteY4" fmla="*/ 551078 h 1177322"/>
                                            <a:gd name="connsiteX5" fmla="*/ 132113 w 1135818"/>
                                            <a:gd name="connsiteY5" fmla="*/ 609219 h 1177322"/>
                                            <a:gd name="connsiteX6" fmla="*/ 44901 w 1135818"/>
                                            <a:gd name="connsiteY6" fmla="*/ 677931 h 1177322"/>
                                            <a:gd name="connsiteX7" fmla="*/ 7902 w 1135818"/>
                                            <a:gd name="connsiteY7" fmla="*/ 733429 h 1177322"/>
                                            <a:gd name="connsiteX8" fmla="*/ 13188 w 1135818"/>
                                            <a:gd name="connsiteY8" fmla="*/ 791570 h 1177322"/>
                                            <a:gd name="connsiteX9" fmla="*/ 142684 w 1135818"/>
                                            <a:gd name="connsiteY9" fmla="*/ 913138 h 1177322"/>
                                            <a:gd name="connsiteX10" fmla="*/ 224610 w 1135818"/>
                                            <a:gd name="connsiteY10" fmla="*/ 987136 h 1177322"/>
                                            <a:gd name="connsiteX11" fmla="*/ 351463 w 1135818"/>
                                            <a:gd name="connsiteY11" fmla="*/ 1053205 h 1177322"/>
                                            <a:gd name="connsiteX12" fmla="*/ 536457 w 1135818"/>
                                            <a:gd name="connsiteY12" fmla="*/ 1113989 h 1177322"/>
                                            <a:gd name="connsiteX13" fmla="*/ 782235 w 1135818"/>
                                            <a:gd name="connsiteY13" fmla="*/ 1164202 h 1177322"/>
                                            <a:gd name="connsiteX14" fmla="*/ 959301 w 1135818"/>
                                            <a:gd name="connsiteY14" fmla="*/ 1172130 h 1177322"/>
                                            <a:gd name="connsiteX15" fmla="*/ 1070298 w 1135818"/>
                                            <a:gd name="connsiteY15" fmla="*/ 1095490 h 1177322"/>
                                            <a:gd name="connsiteX16" fmla="*/ 1133724 w 1135818"/>
                                            <a:gd name="connsiteY16" fmla="*/ 1002992 h 1177322"/>
                                            <a:gd name="connsiteX17" fmla="*/ 1115225 w 1135818"/>
                                            <a:gd name="connsiteY17" fmla="*/ 831212 h 1177322"/>
                                            <a:gd name="connsiteX18" fmla="*/ 1062369 w 1135818"/>
                                            <a:gd name="connsiteY18" fmla="*/ 730787 h 1177322"/>
                                            <a:gd name="connsiteX19" fmla="*/ 959301 w 1135818"/>
                                            <a:gd name="connsiteY19" fmla="*/ 635647 h 1177322"/>
                                            <a:gd name="connsiteX20" fmla="*/ 858876 w 1135818"/>
                                            <a:gd name="connsiteY20" fmla="*/ 551078 h 1177322"/>
                                            <a:gd name="connsiteX21" fmla="*/ 782235 w 1135818"/>
                                            <a:gd name="connsiteY21" fmla="*/ 477080 h 1177322"/>
                                            <a:gd name="connsiteX22" fmla="*/ 695024 w 1135818"/>
                                            <a:gd name="connsiteY22" fmla="*/ 350227 h 1177322"/>
                                            <a:gd name="connsiteX23" fmla="*/ 623669 w 1135818"/>
                                            <a:gd name="connsiteY23" fmla="*/ 196946 h 1177322"/>
                                            <a:gd name="connsiteX24" fmla="*/ 549671 w 1135818"/>
                                            <a:gd name="connsiteY24" fmla="*/ 96521 h 1177322"/>
                                            <a:gd name="connsiteX25" fmla="*/ 510030 w 1135818"/>
                                            <a:gd name="connsiteY25" fmla="*/ 43665 h 1177322"/>
                                            <a:gd name="connsiteX26" fmla="*/ 465102 w 1135818"/>
                                            <a:gd name="connsiteY26" fmla="*/ 4024 h 1177322"/>
                                            <a:gd name="connsiteX27" fmla="*/ 436032 w 1135818"/>
                                            <a:gd name="connsiteY27" fmla="*/ 4024 h 1177322"/>
                                            <a:gd name="connsiteX28" fmla="*/ 369963 w 1135818"/>
                                            <a:gd name="connsiteY28" fmla="*/ 27809 h 1177322"/>
                                            <a:gd name="connsiteX29" fmla="*/ 276415 w 1135818"/>
                                            <a:gd name="connsiteY29" fmla="*/ 208259 h 1177322"/>
                                            <a:gd name="connsiteX30" fmla="*/ 289621 w 1135818"/>
                                            <a:gd name="connsiteY30" fmla="*/ 182451 h 1177322"/>
                                            <a:gd name="connsiteX0" fmla="*/ 289621 w 1135818"/>
                                            <a:gd name="connsiteY0" fmla="*/ 182451 h 1177322"/>
                                            <a:gd name="connsiteX1" fmla="*/ 245752 w 1135818"/>
                                            <a:gd name="connsiteY1" fmla="*/ 347584 h 1177322"/>
                                            <a:gd name="connsiteX2" fmla="*/ 243109 w 1135818"/>
                                            <a:gd name="connsiteY2" fmla="*/ 432153 h 1177322"/>
                                            <a:gd name="connsiteX3" fmla="*/ 237824 w 1135818"/>
                                            <a:gd name="connsiteY3" fmla="*/ 479723 h 1177322"/>
                                            <a:gd name="connsiteX4" fmla="*/ 192897 w 1135818"/>
                                            <a:gd name="connsiteY4" fmla="*/ 551078 h 1177322"/>
                                            <a:gd name="connsiteX5" fmla="*/ 132113 w 1135818"/>
                                            <a:gd name="connsiteY5" fmla="*/ 609219 h 1177322"/>
                                            <a:gd name="connsiteX6" fmla="*/ 44901 w 1135818"/>
                                            <a:gd name="connsiteY6" fmla="*/ 677931 h 1177322"/>
                                            <a:gd name="connsiteX7" fmla="*/ 7902 w 1135818"/>
                                            <a:gd name="connsiteY7" fmla="*/ 733429 h 1177322"/>
                                            <a:gd name="connsiteX8" fmla="*/ 13188 w 1135818"/>
                                            <a:gd name="connsiteY8" fmla="*/ 791570 h 1177322"/>
                                            <a:gd name="connsiteX9" fmla="*/ 142684 w 1135818"/>
                                            <a:gd name="connsiteY9" fmla="*/ 913138 h 1177322"/>
                                            <a:gd name="connsiteX10" fmla="*/ 224610 w 1135818"/>
                                            <a:gd name="connsiteY10" fmla="*/ 987136 h 1177322"/>
                                            <a:gd name="connsiteX11" fmla="*/ 351463 w 1135818"/>
                                            <a:gd name="connsiteY11" fmla="*/ 1053205 h 1177322"/>
                                            <a:gd name="connsiteX12" fmla="*/ 536457 w 1135818"/>
                                            <a:gd name="connsiteY12" fmla="*/ 1113989 h 1177322"/>
                                            <a:gd name="connsiteX13" fmla="*/ 782235 w 1135818"/>
                                            <a:gd name="connsiteY13" fmla="*/ 1164202 h 1177322"/>
                                            <a:gd name="connsiteX14" fmla="*/ 959301 w 1135818"/>
                                            <a:gd name="connsiteY14" fmla="*/ 1172130 h 1177322"/>
                                            <a:gd name="connsiteX15" fmla="*/ 1070298 w 1135818"/>
                                            <a:gd name="connsiteY15" fmla="*/ 1095490 h 1177322"/>
                                            <a:gd name="connsiteX16" fmla="*/ 1133724 w 1135818"/>
                                            <a:gd name="connsiteY16" fmla="*/ 1002992 h 1177322"/>
                                            <a:gd name="connsiteX17" fmla="*/ 1115225 w 1135818"/>
                                            <a:gd name="connsiteY17" fmla="*/ 831212 h 1177322"/>
                                            <a:gd name="connsiteX18" fmla="*/ 1062369 w 1135818"/>
                                            <a:gd name="connsiteY18" fmla="*/ 730787 h 1177322"/>
                                            <a:gd name="connsiteX19" fmla="*/ 959301 w 1135818"/>
                                            <a:gd name="connsiteY19" fmla="*/ 635647 h 1177322"/>
                                            <a:gd name="connsiteX20" fmla="*/ 858876 w 1135818"/>
                                            <a:gd name="connsiteY20" fmla="*/ 551078 h 1177322"/>
                                            <a:gd name="connsiteX21" fmla="*/ 782235 w 1135818"/>
                                            <a:gd name="connsiteY21" fmla="*/ 477080 h 1177322"/>
                                            <a:gd name="connsiteX22" fmla="*/ 695024 w 1135818"/>
                                            <a:gd name="connsiteY22" fmla="*/ 350227 h 1177322"/>
                                            <a:gd name="connsiteX23" fmla="*/ 623669 w 1135818"/>
                                            <a:gd name="connsiteY23" fmla="*/ 196946 h 1177322"/>
                                            <a:gd name="connsiteX24" fmla="*/ 549671 w 1135818"/>
                                            <a:gd name="connsiteY24" fmla="*/ 96521 h 1177322"/>
                                            <a:gd name="connsiteX25" fmla="*/ 510030 w 1135818"/>
                                            <a:gd name="connsiteY25" fmla="*/ 43665 h 1177322"/>
                                            <a:gd name="connsiteX26" fmla="*/ 465102 w 1135818"/>
                                            <a:gd name="connsiteY26" fmla="*/ 4024 h 1177322"/>
                                            <a:gd name="connsiteX27" fmla="*/ 436032 w 1135818"/>
                                            <a:gd name="connsiteY27" fmla="*/ 4024 h 1177322"/>
                                            <a:gd name="connsiteX28" fmla="*/ 369963 w 1135818"/>
                                            <a:gd name="connsiteY28" fmla="*/ 27809 h 1177322"/>
                                            <a:gd name="connsiteX29" fmla="*/ 276415 w 1135818"/>
                                            <a:gd name="connsiteY29" fmla="*/ 208259 h 1177322"/>
                                            <a:gd name="connsiteX30" fmla="*/ 289621 w 1135818"/>
                                            <a:gd name="connsiteY30" fmla="*/ 182451 h 1177322"/>
                                            <a:gd name="connsiteX0" fmla="*/ 289621 w 1135818"/>
                                            <a:gd name="connsiteY0" fmla="*/ 182451 h 1177322"/>
                                            <a:gd name="connsiteX1" fmla="*/ 245752 w 1135818"/>
                                            <a:gd name="connsiteY1" fmla="*/ 347584 h 1177322"/>
                                            <a:gd name="connsiteX2" fmla="*/ 243109 w 1135818"/>
                                            <a:gd name="connsiteY2" fmla="*/ 432153 h 1177322"/>
                                            <a:gd name="connsiteX3" fmla="*/ 237824 w 1135818"/>
                                            <a:gd name="connsiteY3" fmla="*/ 479723 h 1177322"/>
                                            <a:gd name="connsiteX4" fmla="*/ 192897 w 1135818"/>
                                            <a:gd name="connsiteY4" fmla="*/ 551078 h 1177322"/>
                                            <a:gd name="connsiteX5" fmla="*/ 132113 w 1135818"/>
                                            <a:gd name="connsiteY5" fmla="*/ 609219 h 1177322"/>
                                            <a:gd name="connsiteX6" fmla="*/ 44901 w 1135818"/>
                                            <a:gd name="connsiteY6" fmla="*/ 677931 h 1177322"/>
                                            <a:gd name="connsiteX7" fmla="*/ 7902 w 1135818"/>
                                            <a:gd name="connsiteY7" fmla="*/ 733429 h 1177322"/>
                                            <a:gd name="connsiteX8" fmla="*/ 13188 w 1135818"/>
                                            <a:gd name="connsiteY8" fmla="*/ 791570 h 1177322"/>
                                            <a:gd name="connsiteX9" fmla="*/ 142684 w 1135818"/>
                                            <a:gd name="connsiteY9" fmla="*/ 913138 h 1177322"/>
                                            <a:gd name="connsiteX10" fmla="*/ 224610 w 1135818"/>
                                            <a:gd name="connsiteY10" fmla="*/ 987136 h 1177322"/>
                                            <a:gd name="connsiteX11" fmla="*/ 351463 w 1135818"/>
                                            <a:gd name="connsiteY11" fmla="*/ 1053205 h 1177322"/>
                                            <a:gd name="connsiteX12" fmla="*/ 536457 w 1135818"/>
                                            <a:gd name="connsiteY12" fmla="*/ 1113989 h 1177322"/>
                                            <a:gd name="connsiteX13" fmla="*/ 782235 w 1135818"/>
                                            <a:gd name="connsiteY13" fmla="*/ 1164202 h 1177322"/>
                                            <a:gd name="connsiteX14" fmla="*/ 959301 w 1135818"/>
                                            <a:gd name="connsiteY14" fmla="*/ 1172130 h 1177322"/>
                                            <a:gd name="connsiteX15" fmla="*/ 1070298 w 1135818"/>
                                            <a:gd name="connsiteY15" fmla="*/ 1095490 h 1177322"/>
                                            <a:gd name="connsiteX16" fmla="*/ 1133724 w 1135818"/>
                                            <a:gd name="connsiteY16" fmla="*/ 1002992 h 1177322"/>
                                            <a:gd name="connsiteX17" fmla="*/ 1115225 w 1135818"/>
                                            <a:gd name="connsiteY17" fmla="*/ 831212 h 1177322"/>
                                            <a:gd name="connsiteX18" fmla="*/ 1062369 w 1135818"/>
                                            <a:gd name="connsiteY18" fmla="*/ 730787 h 1177322"/>
                                            <a:gd name="connsiteX19" fmla="*/ 959301 w 1135818"/>
                                            <a:gd name="connsiteY19" fmla="*/ 635647 h 1177322"/>
                                            <a:gd name="connsiteX20" fmla="*/ 858876 w 1135818"/>
                                            <a:gd name="connsiteY20" fmla="*/ 551078 h 1177322"/>
                                            <a:gd name="connsiteX21" fmla="*/ 782235 w 1135818"/>
                                            <a:gd name="connsiteY21" fmla="*/ 477080 h 1177322"/>
                                            <a:gd name="connsiteX22" fmla="*/ 695024 w 1135818"/>
                                            <a:gd name="connsiteY22" fmla="*/ 350227 h 1177322"/>
                                            <a:gd name="connsiteX23" fmla="*/ 623669 w 1135818"/>
                                            <a:gd name="connsiteY23" fmla="*/ 196946 h 1177322"/>
                                            <a:gd name="connsiteX24" fmla="*/ 549671 w 1135818"/>
                                            <a:gd name="connsiteY24" fmla="*/ 96521 h 1177322"/>
                                            <a:gd name="connsiteX25" fmla="*/ 510030 w 1135818"/>
                                            <a:gd name="connsiteY25" fmla="*/ 43665 h 1177322"/>
                                            <a:gd name="connsiteX26" fmla="*/ 465102 w 1135818"/>
                                            <a:gd name="connsiteY26" fmla="*/ 4024 h 1177322"/>
                                            <a:gd name="connsiteX27" fmla="*/ 436032 w 1135818"/>
                                            <a:gd name="connsiteY27" fmla="*/ 4024 h 1177322"/>
                                            <a:gd name="connsiteX28" fmla="*/ 369963 w 1135818"/>
                                            <a:gd name="connsiteY28" fmla="*/ 27809 h 1177322"/>
                                            <a:gd name="connsiteX29" fmla="*/ 276415 w 1135818"/>
                                            <a:gd name="connsiteY29" fmla="*/ 208259 h 1177322"/>
                                            <a:gd name="connsiteX30" fmla="*/ 289621 w 1135818"/>
                                            <a:gd name="connsiteY30" fmla="*/ 182451 h 1177322"/>
                                            <a:gd name="connsiteX0" fmla="*/ 289621 w 1135818"/>
                                            <a:gd name="connsiteY0" fmla="*/ 182451 h 1177322"/>
                                            <a:gd name="connsiteX1" fmla="*/ 231465 w 1135818"/>
                                            <a:gd name="connsiteY1" fmla="*/ 338059 h 1177322"/>
                                            <a:gd name="connsiteX2" fmla="*/ 243109 w 1135818"/>
                                            <a:gd name="connsiteY2" fmla="*/ 432153 h 1177322"/>
                                            <a:gd name="connsiteX3" fmla="*/ 237824 w 1135818"/>
                                            <a:gd name="connsiteY3" fmla="*/ 479723 h 1177322"/>
                                            <a:gd name="connsiteX4" fmla="*/ 192897 w 1135818"/>
                                            <a:gd name="connsiteY4" fmla="*/ 551078 h 1177322"/>
                                            <a:gd name="connsiteX5" fmla="*/ 132113 w 1135818"/>
                                            <a:gd name="connsiteY5" fmla="*/ 609219 h 1177322"/>
                                            <a:gd name="connsiteX6" fmla="*/ 44901 w 1135818"/>
                                            <a:gd name="connsiteY6" fmla="*/ 677931 h 1177322"/>
                                            <a:gd name="connsiteX7" fmla="*/ 7902 w 1135818"/>
                                            <a:gd name="connsiteY7" fmla="*/ 733429 h 1177322"/>
                                            <a:gd name="connsiteX8" fmla="*/ 13188 w 1135818"/>
                                            <a:gd name="connsiteY8" fmla="*/ 791570 h 1177322"/>
                                            <a:gd name="connsiteX9" fmla="*/ 142684 w 1135818"/>
                                            <a:gd name="connsiteY9" fmla="*/ 913138 h 1177322"/>
                                            <a:gd name="connsiteX10" fmla="*/ 224610 w 1135818"/>
                                            <a:gd name="connsiteY10" fmla="*/ 987136 h 1177322"/>
                                            <a:gd name="connsiteX11" fmla="*/ 351463 w 1135818"/>
                                            <a:gd name="connsiteY11" fmla="*/ 1053205 h 1177322"/>
                                            <a:gd name="connsiteX12" fmla="*/ 536457 w 1135818"/>
                                            <a:gd name="connsiteY12" fmla="*/ 1113989 h 1177322"/>
                                            <a:gd name="connsiteX13" fmla="*/ 782235 w 1135818"/>
                                            <a:gd name="connsiteY13" fmla="*/ 1164202 h 1177322"/>
                                            <a:gd name="connsiteX14" fmla="*/ 959301 w 1135818"/>
                                            <a:gd name="connsiteY14" fmla="*/ 1172130 h 1177322"/>
                                            <a:gd name="connsiteX15" fmla="*/ 1070298 w 1135818"/>
                                            <a:gd name="connsiteY15" fmla="*/ 1095490 h 1177322"/>
                                            <a:gd name="connsiteX16" fmla="*/ 1133724 w 1135818"/>
                                            <a:gd name="connsiteY16" fmla="*/ 1002992 h 1177322"/>
                                            <a:gd name="connsiteX17" fmla="*/ 1115225 w 1135818"/>
                                            <a:gd name="connsiteY17" fmla="*/ 831212 h 1177322"/>
                                            <a:gd name="connsiteX18" fmla="*/ 1062369 w 1135818"/>
                                            <a:gd name="connsiteY18" fmla="*/ 730787 h 1177322"/>
                                            <a:gd name="connsiteX19" fmla="*/ 959301 w 1135818"/>
                                            <a:gd name="connsiteY19" fmla="*/ 635647 h 1177322"/>
                                            <a:gd name="connsiteX20" fmla="*/ 858876 w 1135818"/>
                                            <a:gd name="connsiteY20" fmla="*/ 551078 h 1177322"/>
                                            <a:gd name="connsiteX21" fmla="*/ 782235 w 1135818"/>
                                            <a:gd name="connsiteY21" fmla="*/ 477080 h 1177322"/>
                                            <a:gd name="connsiteX22" fmla="*/ 695024 w 1135818"/>
                                            <a:gd name="connsiteY22" fmla="*/ 350227 h 1177322"/>
                                            <a:gd name="connsiteX23" fmla="*/ 623669 w 1135818"/>
                                            <a:gd name="connsiteY23" fmla="*/ 196946 h 1177322"/>
                                            <a:gd name="connsiteX24" fmla="*/ 549671 w 1135818"/>
                                            <a:gd name="connsiteY24" fmla="*/ 96521 h 1177322"/>
                                            <a:gd name="connsiteX25" fmla="*/ 510030 w 1135818"/>
                                            <a:gd name="connsiteY25" fmla="*/ 43665 h 1177322"/>
                                            <a:gd name="connsiteX26" fmla="*/ 465102 w 1135818"/>
                                            <a:gd name="connsiteY26" fmla="*/ 4024 h 1177322"/>
                                            <a:gd name="connsiteX27" fmla="*/ 436032 w 1135818"/>
                                            <a:gd name="connsiteY27" fmla="*/ 4024 h 1177322"/>
                                            <a:gd name="connsiteX28" fmla="*/ 369963 w 1135818"/>
                                            <a:gd name="connsiteY28" fmla="*/ 27809 h 1177322"/>
                                            <a:gd name="connsiteX29" fmla="*/ 276415 w 1135818"/>
                                            <a:gd name="connsiteY29" fmla="*/ 208259 h 1177322"/>
                                            <a:gd name="connsiteX30" fmla="*/ 289621 w 1135818"/>
                                            <a:gd name="connsiteY30" fmla="*/ 182451 h 1177322"/>
                                            <a:gd name="connsiteX0" fmla="*/ 289621 w 1135818"/>
                                            <a:gd name="connsiteY0" fmla="*/ 182451 h 1177322"/>
                                            <a:gd name="connsiteX1" fmla="*/ 231465 w 1135818"/>
                                            <a:gd name="connsiteY1" fmla="*/ 338059 h 1177322"/>
                                            <a:gd name="connsiteX2" fmla="*/ 243109 w 1135818"/>
                                            <a:gd name="connsiteY2" fmla="*/ 432153 h 1177322"/>
                                            <a:gd name="connsiteX3" fmla="*/ 237824 w 1135818"/>
                                            <a:gd name="connsiteY3" fmla="*/ 479723 h 1177322"/>
                                            <a:gd name="connsiteX4" fmla="*/ 192897 w 1135818"/>
                                            <a:gd name="connsiteY4" fmla="*/ 551078 h 1177322"/>
                                            <a:gd name="connsiteX5" fmla="*/ 132113 w 1135818"/>
                                            <a:gd name="connsiteY5" fmla="*/ 609219 h 1177322"/>
                                            <a:gd name="connsiteX6" fmla="*/ 44901 w 1135818"/>
                                            <a:gd name="connsiteY6" fmla="*/ 677931 h 1177322"/>
                                            <a:gd name="connsiteX7" fmla="*/ 7902 w 1135818"/>
                                            <a:gd name="connsiteY7" fmla="*/ 733429 h 1177322"/>
                                            <a:gd name="connsiteX8" fmla="*/ 13188 w 1135818"/>
                                            <a:gd name="connsiteY8" fmla="*/ 791570 h 1177322"/>
                                            <a:gd name="connsiteX9" fmla="*/ 142684 w 1135818"/>
                                            <a:gd name="connsiteY9" fmla="*/ 913138 h 1177322"/>
                                            <a:gd name="connsiteX10" fmla="*/ 224610 w 1135818"/>
                                            <a:gd name="connsiteY10" fmla="*/ 987136 h 1177322"/>
                                            <a:gd name="connsiteX11" fmla="*/ 351463 w 1135818"/>
                                            <a:gd name="connsiteY11" fmla="*/ 1053205 h 1177322"/>
                                            <a:gd name="connsiteX12" fmla="*/ 536457 w 1135818"/>
                                            <a:gd name="connsiteY12" fmla="*/ 1113989 h 1177322"/>
                                            <a:gd name="connsiteX13" fmla="*/ 782235 w 1135818"/>
                                            <a:gd name="connsiteY13" fmla="*/ 1164202 h 1177322"/>
                                            <a:gd name="connsiteX14" fmla="*/ 959301 w 1135818"/>
                                            <a:gd name="connsiteY14" fmla="*/ 1172130 h 1177322"/>
                                            <a:gd name="connsiteX15" fmla="*/ 1070298 w 1135818"/>
                                            <a:gd name="connsiteY15" fmla="*/ 1095490 h 1177322"/>
                                            <a:gd name="connsiteX16" fmla="*/ 1133724 w 1135818"/>
                                            <a:gd name="connsiteY16" fmla="*/ 1002992 h 1177322"/>
                                            <a:gd name="connsiteX17" fmla="*/ 1115225 w 1135818"/>
                                            <a:gd name="connsiteY17" fmla="*/ 831212 h 1177322"/>
                                            <a:gd name="connsiteX18" fmla="*/ 1062369 w 1135818"/>
                                            <a:gd name="connsiteY18" fmla="*/ 730787 h 1177322"/>
                                            <a:gd name="connsiteX19" fmla="*/ 959301 w 1135818"/>
                                            <a:gd name="connsiteY19" fmla="*/ 635647 h 1177322"/>
                                            <a:gd name="connsiteX20" fmla="*/ 858876 w 1135818"/>
                                            <a:gd name="connsiteY20" fmla="*/ 551078 h 1177322"/>
                                            <a:gd name="connsiteX21" fmla="*/ 782235 w 1135818"/>
                                            <a:gd name="connsiteY21" fmla="*/ 477080 h 1177322"/>
                                            <a:gd name="connsiteX22" fmla="*/ 695024 w 1135818"/>
                                            <a:gd name="connsiteY22" fmla="*/ 350227 h 1177322"/>
                                            <a:gd name="connsiteX23" fmla="*/ 623669 w 1135818"/>
                                            <a:gd name="connsiteY23" fmla="*/ 196946 h 1177322"/>
                                            <a:gd name="connsiteX24" fmla="*/ 549671 w 1135818"/>
                                            <a:gd name="connsiteY24" fmla="*/ 96521 h 1177322"/>
                                            <a:gd name="connsiteX25" fmla="*/ 510030 w 1135818"/>
                                            <a:gd name="connsiteY25" fmla="*/ 43665 h 1177322"/>
                                            <a:gd name="connsiteX26" fmla="*/ 465102 w 1135818"/>
                                            <a:gd name="connsiteY26" fmla="*/ 4024 h 1177322"/>
                                            <a:gd name="connsiteX27" fmla="*/ 436032 w 1135818"/>
                                            <a:gd name="connsiteY27" fmla="*/ 4024 h 1177322"/>
                                            <a:gd name="connsiteX28" fmla="*/ 369963 w 1135818"/>
                                            <a:gd name="connsiteY28" fmla="*/ 27809 h 1177322"/>
                                            <a:gd name="connsiteX29" fmla="*/ 250221 w 1135818"/>
                                            <a:gd name="connsiteY29" fmla="*/ 208259 h 1177322"/>
                                            <a:gd name="connsiteX30" fmla="*/ 289621 w 1135818"/>
                                            <a:gd name="connsiteY30" fmla="*/ 182451 h 1177322"/>
                                            <a:gd name="connsiteX0" fmla="*/ 289621 w 1135818"/>
                                            <a:gd name="connsiteY0" fmla="*/ 182451 h 1177322"/>
                                            <a:gd name="connsiteX1" fmla="*/ 231465 w 1135818"/>
                                            <a:gd name="connsiteY1" fmla="*/ 338059 h 1177322"/>
                                            <a:gd name="connsiteX2" fmla="*/ 243109 w 1135818"/>
                                            <a:gd name="connsiteY2" fmla="*/ 432153 h 1177322"/>
                                            <a:gd name="connsiteX3" fmla="*/ 237824 w 1135818"/>
                                            <a:gd name="connsiteY3" fmla="*/ 479723 h 1177322"/>
                                            <a:gd name="connsiteX4" fmla="*/ 192897 w 1135818"/>
                                            <a:gd name="connsiteY4" fmla="*/ 551078 h 1177322"/>
                                            <a:gd name="connsiteX5" fmla="*/ 132113 w 1135818"/>
                                            <a:gd name="connsiteY5" fmla="*/ 609219 h 1177322"/>
                                            <a:gd name="connsiteX6" fmla="*/ 44901 w 1135818"/>
                                            <a:gd name="connsiteY6" fmla="*/ 677931 h 1177322"/>
                                            <a:gd name="connsiteX7" fmla="*/ 7902 w 1135818"/>
                                            <a:gd name="connsiteY7" fmla="*/ 733429 h 1177322"/>
                                            <a:gd name="connsiteX8" fmla="*/ 13188 w 1135818"/>
                                            <a:gd name="connsiteY8" fmla="*/ 791570 h 1177322"/>
                                            <a:gd name="connsiteX9" fmla="*/ 142684 w 1135818"/>
                                            <a:gd name="connsiteY9" fmla="*/ 913138 h 1177322"/>
                                            <a:gd name="connsiteX10" fmla="*/ 224610 w 1135818"/>
                                            <a:gd name="connsiteY10" fmla="*/ 987136 h 1177322"/>
                                            <a:gd name="connsiteX11" fmla="*/ 351463 w 1135818"/>
                                            <a:gd name="connsiteY11" fmla="*/ 1053205 h 1177322"/>
                                            <a:gd name="connsiteX12" fmla="*/ 536457 w 1135818"/>
                                            <a:gd name="connsiteY12" fmla="*/ 1113989 h 1177322"/>
                                            <a:gd name="connsiteX13" fmla="*/ 782235 w 1135818"/>
                                            <a:gd name="connsiteY13" fmla="*/ 1164202 h 1177322"/>
                                            <a:gd name="connsiteX14" fmla="*/ 959301 w 1135818"/>
                                            <a:gd name="connsiteY14" fmla="*/ 1172130 h 1177322"/>
                                            <a:gd name="connsiteX15" fmla="*/ 1070298 w 1135818"/>
                                            <a:gd name="connsiteY15" fmla="*/ 1095490 h 1177322"/>
                                            <a:gd name="connsiteX16" fmla="*/ 1133724 w 1135818"/>
                                            <a:gd name="connsiteY16" fmla="*/ 1002992 h 1177322"/>
                                            <a:gd name="connsiteX17" fmla="*/ 1115225 w 1135818"/>
                                            <a:gd name="connsiteY17" fmla="*/ 831212 h 1177322"/>
                                            <a:gd name="connsiteX18" fmla="*/ 1062369 w 1135818"/>
                                            <a:gd name="connsiteY18" fmla="*/ 730787 h 1177322"/>
                                            <a:gd name="connsiteX19" fmla="*/ 959301 w 1135818"/>
                                            <a:gd name="connsiteY19" fmla="*/ 635647 h 1177322"/>
                                            <a:gd name="connsiteX20" fmla="*/ 858876 w 1135818"/>
                                            <a:gd name="connsiteY20" fmla="*/ 551078 h 1177322"/>
                                            <a:gd name="connsiteX21" fmla="*/ 782235 w 1135818"/>
                                            <a:gd name="connsiteY21" fmla="*/ 477080 h 1177322"/>
                                            <a:gd name="connsiteX22" fmla="*/ 695024 w 1135818"/>
                                            <a:gd name="connsiteY22" fmla="*/ 350227 h 1177322"/>
                                            <a:gd name="connsiteX23" fmla="*/ 623669 w 1135818"/>
                                            <a:gd name="connsiteY23" fmla="*/ 196946 h 1177322"/>
                                            <a:gd name="connsiteX24" fmla="*/ 549671 w 1135818"/>
                                            <a:gd name="connsiteY24" fmla="*/ 96521 h 1177322"/>
                                            <a:gd name="connsiteX25" fmla="*/ 510030 w 1135818"/>
                                            <a:gd name="connsiteY25" fmla="*/ 43665 h 1177322"/>
                                            <a:gd name="connsiteX26" fmla="*/ 465102 w 1135818"/>
                                            <a:gd name="connsiteY26" fmla="*/ 4024 h 1177322"/>
                                            <a:gd name="connsiteX27" fmla="*/ 436032 w 1135818"/>
                                            <a:gd name="connsiteY27" fmla="*/ 4024 h 1177322"/>
                                            <a:gd name="connsiteX28" fmla="*/ 369963 w 1135818"/>
                                            <a:gd name="connsiteY28" fmla="*/ 27809 h 1177322"/>
                                            <a:gd name="connsiteX29" fmla="*/ 250221 w 1135818"/>
                                            <a:gd name="connsiteY29" fmla="*/ 208259 h 1177322"/>
                                            <a:gd name="connsiteX30" fmla="*/ 289621 w 1135818"/>
                                            <a:gd name="connsiteY30" fmla="*/ 182451 h 1177322"/>
                                            <a:gd name="connsiteX0" fmla="*/ 250221 w 1135818"/>
                                            <a:gd name="connsiteY0" fmla="*/ 208259 h 1177322"/>
                                            <a:gd name="connsiteX1" fmla="*/ 231465 w 1135818"/>
                                            <a:gd name="connsiteY1" fmla="*/ 338059 h 1177322"/>
                                            <a:gd name="connsiteX2" fmla="*/ 243109 w 1135818"/>
                                            <a:gd name="connsiteY2" fmla="*/ 432153 h 1177322"/>
                                            <a:gd name="connsiteX3" fmla="*/ 237824 w 1135818"/>
                                            <a:gd name="connsiteY3" fmla="*/ 479723 h 1177322"/>
                                            <a:gd name="connsiteX4" fmla="*/ 192897 w 1135818"/>
                                            <a:gd name="connsiteY4" fmla="*/ 551078 h 1177322"/>
                                            <a:gd name="connsiteX5" fmla="*/ 132113 w 1135818"/>
                                            <a:gd name="connsiteY5" fmla="*/ 609219 h 1177322"/>
                                            <a:gd name="connsiteX6" fmla="*/ 44901 w 1135818"/>
                                            <a:gd name="connsiteY6" fmla="*/ 677931 h 1177322"/>
                                            <a:gd name="connsiteX7" fmla="*/ 7902 w 1135818"/>
                                            <a:gd name="connsiteY7" fmla="*/ 733429 h 1177322"/>
                                            <a:gd name="connsiteX8" fmla="*/ 13188 w 1135818"/>
                                            <a:gd name="connsiteY8" fmla="*/ 791570 h 1177322"/>
                                            <a:gd name="connsiteX9" fmla="*/ 142684 w 1135818"/>
                                            <a:gd name="connsiteY9" fmla="*/ 913138 h 1177322"/>
                                            <a:gd name="connsiteX10" fmla="*/ 224610 w 1135818"/>
                                            <a:gd name="connsiteY10" fmla="*/ 987136 h 1177322"/>
                                            <a:gd name="connsiteX11" fmla="*/ 351463 w 1135818"/>
                                            <a:gd name="connsiteY11" fmla="*/ 1053205 h 1177322"/>
                                            <a:gd name="connsiteX12" fmla="*/ 536457 w 1135818"/>
                                            <a:gd name="connsiteY12" fmla="*/ 1113989 h 1177322"/>
                                            <a:gd name="connsiteX13" fmla="*/ 782235 w 1135818"/>
                                            <a:gd name="connsiteY13" fmla="*/ 1164202 h 1177322"/>
                                            <a:gd name="connsiteX14" fmla="*/ 959301 w 1135818"/>
                                            <a:gd name="connsiteY14" fmla="*/ 1172130 h 1177322"/>
                                            <a:gd name="connsiteX15" fmla="*/ 1070298 w 1135818"/>
                                            <a:gd name="connsiteY15" fmla="*/ 1095490 h 1177322"/>
                                            <a:gd name="connsiteX16" fmla="*/ 1133724 w 1135818"/>
                                            <a:gd name="connsiteY16" fmla="*/ 1002992 h 1177322"/>
                                            <a:gd name="connsiteX17" fmla="*/ 1115225 w 1135818"/>
                                            <a:gd name="connsiteY17" fmla="*/ 831212 h 1177322"/>
                                            <a:gd name="connsiteX18" fmla="*/ 1062369 w 1135818"/>
                                            <a:gd name="connsiteY18" fmla="*/ 730787 h 1177322"/>
                                            <a:gd name="connsiteX19" fmla="*/ 959301 w 1135818"/>
                                            <a:gd name="connsiteY19" fmla="*/ 635647 h 1177322"/>
                                            <a:gd name="connsiteX20" fmla="*/ 858876 w 1135818"/>
                                            <a:gd name="connsiteY20" fmla="*/ 551078 h 1177322"/>
                                            <a:gd name="connsiteX21" fmla="*/ 782235 w 1135818"/>
                                            <a:gd name="connsiteY21" fmla="*/ 477080 h 1177322"/>
                                            <a:gd name="connsiteX22" fmla="*/ 695024 w 1135818"/>
                                            <a:gd name="connsiteY22" fmla="*/ 350227 h 1177322"/>
                                            <a:gd name="connsiteX23" fmla="*/ 623669 w 1135818"/>
                                            <a:gd name="connsiteY23" fmla="*/ 196946 h 1177322"/>
                                            <a:gd name="connsiteX24" fmla="*/ 549671 w 1135818"/>
                                            <a:gd name="connsiteY24" fmla="*/ 96521 h 1177322"/>
                                            <a:gd name="connsiteX25" fmla="*/ 510030 w 1135818"/>
                                            <a:gd name="connsiteY25" fmla="*/ 43665 h 1177322"/>
                                            <a:gd name="connsiteX26" fmla="*/ 465102 w 1135818"/>
                                            <a:gd name="connsiteY26" fmla="*/ 4024 h 1177322"/>
                                            <a:gd name="connsiteX27" fmla="*/ 436032 w 1135818"/>
                                            <a:gd name="connsiteY27" fmla="*/ 4024 h 1177322"/>
                                            <a:gd name="connsiteX28" fmla="*/ 369963 w 1135818"/>
                                            <a:gd name="connsiteY28" fmla="*/ 27809 h 1177322"/>
                                            <a:gd name="connsiteX29" fmla="*/ 250221 w 1135818"/>
                                            <a:gd name="connsiteY29" fmla="*/ 208259 h 1177322"/>
                                            <a:gd name="connsiteX0" fmla="*/ 250743 w 1136340"/>
                                            <a:gd name="connsiteY0" fmla="*/ 208259 h 1177322"/>
                                            <a:gd name="connsiteX1" fmla="*/ 231987 w 1136340"/>
                                            <a:gd name="connsiteY1" fmla="*/ 338059 h 1177322"/>
                                            <a:gd name="connsiteX2" fmla="*/ 243631 w 1136340"/>
                                            <a:gd name="connsiteY2" fmla="*/ 432153 h 1177322"/>
                                            <a:gd name="connsiteX3" fmla="*/ 238346 w 1136340"/>
                                            <a:gd name="connsiteY3" fmla="*/ 479723 h 1177322"/>
                                            <a:gd name="connsiteX4" fmla="*/ 193419 w 1136340"/>
                                            <a:gd name="connsiteY4" fmla="*/ 551078 h 1177322"/>
                                            <a:gd name="connsiteX5" fmla="*/ 132635 w 1136340"/>
                                            <a:gd name="connsiteY5" fmla="*/ 609219 h 1177322"/>
                                            <a:gd name="connsiteX6" fmla="*/ 9704 w 1136340"/>
                                            <a:gd name="connsiteY6" fmla="*/ 639831 h 1177322"/>
                                            <a:gd name="connsiteX7" fmla="*/ 8424 w 1136340"/>
                                            <a:gd name="connsiteY7" fmla="*/ 733429 h 1177322"/>
                                            <a:gd name="connsiteX8" fmla="*/ 13710 w 1136340"/>
                                            <a:gd name="connsiteY8" fmla="*/ 791570 h 1177322"/>
                                            <a:gd name="connsiteX9" fmla="*/ 143206 w 1136340"/>
                                            <a:gd name="connsiteY9" fmla="*/ 913138 h 1177322"/>
                                            <a:gd name="connsiteX10" fmla="*/ 225132 w 1136340"/>
                                            <a:gd name="connsiteY10" fmla="*/ 987136 h 1177322"/>
                                            <a:gd name="connsiteX11" fmla="*/ 351985 w 1136340"/>
                                            <a:gd name="connsiteY11" fmla="*/ 1053205 h 1177322"/>
                                            <a:gd name="connsiteX12" fmla="*/ 536979 w 1136340"/>
                                            <a:gd name="connsiteY12" fmla="*/ 1113989 h 1177322"/>
                                            <a:gd name="connsiteX13" fmla="*/ 782757 w 1136340"/>
                                            <a:gd name="connsiteY13" fmla="*/ 1164202 h 1177322"/>
                                            <a:gd name="connsiteX14" fmla="*/ 959823 w 1136340"/>
                                            <a:gd name="connsiteY14" fmla="*/ 1172130 h 1177322"/>
                                            <a:gd name="connsiteX15" fmla="*/ 1070820 w 1136340"/>
                                            <a:gd name="connsiteY15" fmla="*/ 1095490 h 1177322"/>
                                            <a:gd name="connsiteX16" fmla="*/ 1134246 w 1136340"/>
                                            <a:gd name="connsiteY16" fmla="*/ 1002992 h 1177322"/>
                                            <a:gd name="connsiteX17" fmla="*/ 1115747 w 1136340"/>
                                            <a:gd name="connsiteY17" fmla="*/ 831212 h 1177322"/>
                                            <a:gd name="connsiteX18" fmla="*/ 1062891 w 1136340"/>
                                            <a:gd name="connsiteY18" fmla="*/ 730787 h 1177322"/>
                                            <a:gd name="connsiteX19" fmla="*/ 959823 w 1136340"/>
                                            <a:gd name="connsiteY19" fmla="*/ 635647 h 1177322"/>
                                            <a:gd name="connsiteX20" fmla="*/ 859398 w 1136340"/>
                                            <a:gd name="connsiteY20" fmla="*/ 551078 h 1177322"/>
                                            <a:gd name="connsiteX21" fmla="*/ 782757 w 1136340"/>
                                            <a:gd name="connsiteY21" fmla="*/ 477080 h 1177322"/>
                                            <a:gd name="connsiteX22" fmla="*/ 695546 w 1136340"/>
                                            <a:gd name="connsiteY22" fmla="*/ 350227 h 1177322"/>
                                            <a:gd name="connsiteX23" fmla="*/ 624191 w 1136340"/>
                                            <a:gd name="connsiteY23" fmla="*/ 196946 h 1177322"/>
                                            <a:gd name="connsiteX24" fmla="*/ 550193 w 1136340"/>
                                            <a:gd name="connsiteY24" fmla="*/ 96521 h 1177322"/>
                                            <a:gd name="connsiteX25" fmla="*/ 510552 w 1136340"/>
                                            <a:gd name="connsiteY25" fmla="*/ 43665 h 1177322"/>
                                            <a:gd name="connsiteX26" fmla="*/ 465624 w 1136340"/>
                                            <a:gd name="connsiteY26" fmla="*/ 4024 h 1177322"/>
                                            <a:gd name="connsiteX27" fmla="*/ 436554 w 1136340"/>
                                            <a:gd name="connsiteY27" fmla="*/ 4024 h 1177322"/>
                                            <a:gd name="connsiteX28" fmla="*/ 370485 w 1136340"/>
                                            <a:gd name="connsiteY28" fmla="*/ 27809 h 1177322"/>
                                            <a:gd name="connsiteX29" fmla="*/ 250743 w 1136340"/>
                                            <a:gd name="connsiteY29" fmla="*/ 208259 h 1177322"/>
                                            <a:gd name="connsiteX0" fmla="*/ 302165 w 1187762"/>
                                            <a:gd name="connsiteY0" fmla="*/ 208259 h 1177322"/>
                                            <a:gd name="connsiteX1" fmla="*/ 283409 w 1187762"/>
                                            <a:gd name="connsiteY1" fmla="*/ 338059 h 1177322"/>
                                            <a:gd name="connsiteX2" fmla="*/ 295053 w 1187762"/>
                                            <a:gd name="connsiteY2" fmla="*/ 432153 h 1177322"/>
                                            <a:gd name="connsiteX3" fmla="*/ 289768 w 1187762"/>
                                            <a:gd name="connsiteY3" fmla="*/ 479723 h 1177322"/>
                                            <a:gd name="connsiteX4" fmla="*/ 244841 w 1187762"/>
                                            <a:gd name="connsiteY4" fmla="*/ 551078 h 1177322"/>
                                            <a:gd name="connsiteX5" fmla="*/ 184057 w 1187762"/>
                                            <a:gd name="connsiteY5" fmla="*/ 609219 h 1177322"/>
                                            <a:gd name="connsiteX6" fmla="*/ 3976 w 1187762"/>
                                            <a:gd name="connsiteY6" fmla="*/ 592206 h 1177322"/>
                                            <a:gd name="connsiteX7" fmla="*/ 59846 w 1187762"/>
                                            <a:gd name="connsiteY7" fmla="*/ 733429 h 1177322"/>
                                            <a:gd name="connsiteX8" fmla="*/ 65132 w 1187762"/>
                                            <a:gd name="connsiteY8" fmla="*/ 791570 h 1177322"/>
                                            <a:gd name="connsiteX9" fmla="*/ 194628 w 1187762"/>
                                            <a:gd name="connsiteY9" fmla="*/ 913138 h 1177322"/>
                                            <a:gd name="connsiteX10" fmla="*/ 276554 w 1187762"/>
                                            <a:gd name="connsiteY10" fmla="*/ 987136 h 1177322"/>
                                            <a:gd name="connsiteX11" fmla="*/ 403407 w 1187762"/>
                                            <a:gd name="connsiteY11" fmla="*/ 1053205 h 1177322"/>
                                            <a:gd name="connsiteX12" fmla="*/ 588401 w 1187762"/>
                                            <a:gd name="connsiteY12" fmla="*/ 1113989 h 1177322"/>
                                            <a:gd name="connsiteX13" fmla="*/ 834179 w 1187762"/>
                                            <a:gd name="connsiteY13" fmla="*/ 1164202 h 1177322"/>
                                            <a:gd name="connsiteX14" fmla="*/ 1011245 w 1187762"/>
                                            <a:gd name="connsiteY14" fmla="*/ 1172130 h 1177322"/>
                                            <a:gd name="connsiteX15" fmla="*/ 1122242 w 1187762"/>
                                            <a:gd name="connsiteY15" fmla="*/ 1095490 h 1177322"/>
                                            <a:gd name="connsiteX16" fmla="*/ 1185668 w 1187762"/>
                                            <a:gd name="connsiteY16" fmla="*/ 1002992 h 1177322"/>
                                            <a:gd name="connsiteX17" fmla="*/ 1167169 w 1187762"/>
                                            <a:gd name="connsiteY17" fmla="*/ 831212 h 1177322"/>
                                            <a:gd name="connsiteX18" fmla="*/ 1114313 w 1187762"/>
                                            <a:gd name="connsiteY18" fmla="*/ 730787 h 1177322"/>
                                            <a:gd name="connsiteX19" fmla="*/ 1011245 w 1187762"/>
                                            <a:gd name="connsiteY19" fmla="*/ 635647 h 1177322"/>
                                            <a:gd name="connsiteX20" fmla="*/ 910820 w 1187762"/>
                                            <a:gd name="connsiteY20" fmla="*/ 551078 h 1177322"/>
                                            <a:gd name="connsiteX21" fmla="*/ 834179 w 1187762"/>
                                            <a:gd name="connsiteY21" fmla="*/ 477080 h 1177322"/>
                                            <a:gd name="connsiteX22" fmla="*/ 746968 w 1187762"/>
                                            <a:gd name="connsiteY22" fmla="*/ 350227 h 1177322"/>
                                            <a:gd name="connsiteX23" fmla="*/ 675613 w 1187762"/>
                                            <a:gd name="connsiteY23" fmla="*/ 196946 h 1177322"/>
                                            <a:gd name="connsiteX24" fmla="*/ 601615 w 1187762"/>
                                            <a:gd name="connsiteY24" fmla="*/ 96521 h 1177322"/>
                                            <a:gd name="connsiteX25" fmla="*/ 561974 w 1187762"/>
                                            <a:gd name="connsiteY25" fmla="*/ 43665 h 1177322"/>
                                            <a:gd name="connsiteX26" fmla="*/ 517046 w 1187762"/>
                                            <a:gd name="connsiteY26" fmla="*/ 4024 h 1177322"/>
                                            <a:gd name="connsiteX27" fmla="*/ 487976 w 1187762"/>
                                            <a:gd name="connsiteY27" fmla="*/ 4024 h 1177322"/>
                                            <a:gd name="connsiteX28" fmla="*/ 421907 w 1187762"/>
                                            <a:gd name="connsiteY28" fmla="*/ 27809 h 1177322"/>
                                            <a:gd name="connsiteX29" fmla="*/ 302165 w 1187762"/>
                                            <a:gd name="connsiteY29" fmla="*/ 208259 h 1177322"/>
                                            <a:gd name="connsiteX0" fmla="*/ 306669 w 1192266"/>
                                            <a:gd name="connsiteY0" fmla="*/ 208259 h 1177322"/>
                                            <a:gd name="connsiteX1" fmla="*/ 287913 w 1192266"/>
                                            <a:gd name="connsiteY1" fmla="*/ 338059 h 1177322"/>
                                            <a:gd name="connsiteX2" fmla="*/ 299557 w 1192266"/>
                                            <a:gd name="connsiteY2" fmla="*/ 432153 h 1177322"/>
                                            <a:gd name="connsiteX3" fmla="*/ 294272 w 1192266"/>
                                            <a:gd name="connsiteY3" fmla="*/ 479723 h 1177322"/>
                                            <a:gd name="connsiteX4" fmla="*/ 249345 w 1192266"/>
                                            <a:gd name="connsiteY4" fmla="*/ 551078 h 1177322"/>
                                            <a:gd name="connsiteX5" fmla="*/ 188561 w 1192266"/>
                                            <a:gd name="connsiteY5" fmla="*/ 609219 h 1177322"/>
                                            <a:gd name="connsiteX6" fmla="*/ 8480 w 1192266"/>
                                            <a:gd name="connsiteY6" fmla="*/ 592206 h 1177322"/>
                                            <a:gd name="connsiteX7" fmla="*/ 33394 w 1192266"/>
                                            <a:gd name="connsiteY7" fmla="*/ 721523 h 1177322"/>
                                            <a:gd name="connsiteX8" fmla="*/ 69636 w 1192266"/>
                                            <a:gd name="connsiteY8" fmla="*/ 791570 h 1177322"/>
                                            <a:gd name="connsiteX9" fmla="*/ 199132 w 1192266"/>
                                            <a:gd name="connsiteY9" fmla="*/ 913138 h 1177322"/>
                                            <a:gd name="connsiteX10" fmla="*/ 281058 w 1192266"/>
                                            <a:gd name="connsiteY10" fmla="*/ 987136 h 1177322"/>
                                            <a:gd name="connsiteX11" fmla="*/ 407911 w 1192266"/>
                                            <a:gd name="connsiteY11" fmla="*/ 1053205 h 1177322"/>
                                            <a:gd name="connsiteX12" fmla="*/ 592905 w 1192266"/>
                                            <a:gd name="connsiteY12" fmla="*/ 1113989 h 1177322"/>
                                            <a:gd name="connsiteX13" fmla="*/ 838683 w 1192266"/>
                                            <a:gd name="connsiteY13" fmla="*/ 1164202 h 1177322"/>
                                            <a:gd name="connsiteX14" fmla="*/ 1015749 w 1192266"/>
                                            <a:gd name="connsiteY14" fmla="*/ 1172130 h 1177322"/>
                                            <a:gd name="connsiteX15" fmla="*/ 1126746 w 1192266"/>
                                            <a:gd name="connsiteY15" fmla="*/ 1095490 h 1177322"/>
                                            <a:gd name="connsiteX16" fmla="*/ 1190172 w 1192266"/>
                                            <a:gd name="connsiteY16" fmla="*/ 1002992 h 1177322"/>
                                            <a:gd name="connsiteX17" fmla="*/ 1171673 w 1192266"/>
                                            <a:gd name="connsiteY17" fmla="*/ 831212 h 1177322"/>
                                            <a:gd name="connsiteX18" fmla="*/ 1118817 w 1192266"/>
                                            <a:gd name="connsiteY18" fmla="*/ 730787 h 1177322"/>
                                            <a:gd name="connsiteX19" fmla="*/ 1015749 w 1192266"/>
                                            <a:gd name="connsiteY19" fmla="*/ 635647 h 1177322"/>
                                            <a:gd name="connsiteX20" fmla="*/ 915324 w 1192266"/>
                                            <a:gd name="connsiteY20" fmla="*/ 551078 h 1177322"/>
                                            <a:gd name="connsiteX21" fmla="*/ 838683 w 1192266"/>
                                            <a:gd name="connsiteY21" fmla="*/ 477080 h 1177322"/>
                                            <a:gd name="connsiteX22" fmla="*/ 751472 w 1192266"/>
                                            <a:gd name="connsiteY22" fmla="*/ 350227 h 1177322"/>
                                            <a:gd name="connsiteX23" fmla="*/ 680117 w 1192266"/>
                                            <a:gd name="connsiteY23" fmla="*/ 196946 h 1177322"/>
                                            <a:gd name="connsiteX24" fmla="*/ 606119 w 1192266"/>
                                            <a:gd name="connsiteY24" fmla="*/ 96521 h 1177322"/>
                                            <a:gd name="connsiteX25" fmla="*/ 566478 w 1192266"/>
                                            <a:gd name="connsiteY25" fmla="*/ 43665 h 1177322"/>
                                            <a:gd name="connsiteX26" fmla="*/ 521550 w 1192266"/>
                                            <a:gd name="connsiteY26" fmla="*/ 4024 h 1177322"/>
                                            <a:gd name="connsiteX27" fmla="*/ 492480 w 1192266"/>
                                            <a:gd name="connsiteY27" fmla="*/ 4024 h 1177322"/>
                                            <a:gd name="connsiteX28" fmla="*/ 426411 w 1192266"/>
                                            <a:gd name="connsiteY28" fmla="*/ 27809 h 1177322"/>
                                            <a:gd name="connsiteX29" fmla="*/ 306669 w 1192266"/>
                                            <a:gd name="connsiteY29" fmla="*/ 208259 h 1177322"/>
                                            <a:gd name="connsiteX0" fmla="*/ 307087 w 1192684"/>
                                            <a:gd name="connsiteY0" fmla="*/ 208259 h 1177322"/>
                                            <a:gd name="connsiteX1" fmla="*/ 288331 w 1192684"/>
                                            <a:gd name="connsiteY1" fmla="*/ 338059 h 1177322"/>
                                            <a:gd name="connsiteX2" fmla="*/ 299975 w 1192684"/>
                                            <a:gd name="connsiteY2" fmla="*/ 432153 h 1177322"/>
                                            <a:gd name="connsiteX3" fmla="*/ 294690 w 1192684"/>
                                            <a:gd name="connsiteY3" fmla="*/ 479723 h 1177322"/>
                                            <a:gd name="connsiteX4" fmla="*/ 249763 w 1192684"/>
                                            <a:gd name="connsiteY4" fmla="*/ 551078 h 1177322"/>
                                            <a:gd name="connsiteX5" fmla="*/ 188979 w 1192684"/>
                                            <a:gd name="connsiteY5" fmla="*/ 609219 h 1177322"/>
                                            <a:gd name="connsiteX6" fmla="*/ 8898 w 1192684"/>
                                            <a:gd name="connsiteY6" fmla="*/ 592206 h 1177322"/>
                                            <a:gd name="connsiteX7" fmla="*/ 33812 w 1192684"/>
                                            <a:gd name="connsiteY7" fmla="*/ 721523 h 1177322"/>
                                            <a:gd name="connsiteX8" fmla="*/ 89104 w 1192684"/>
                                            <a:gd name="connsiteY8" fmla="*/ 801095 h 1177322"/>
                                            <a:gd name="connsiteX9" fmla="*/ 199550 w 1192684"/>
                                            <a:gd name="connsiteY9" fmla="*/ 913138 h 1177322"/>
                                            <a:gd name="connsiteX10" fmla="*/ 281476 w 1192684"/>
                                            <a:gd name="connsiteY10" fmla="*/ 987136 h 1177322"/>
                                            <a:gd name="connsiteX11" fmla="*/ 408329 w 1192684"/>
                                            <a:gd name="connsiteY11" fmla="*/ 1053205 h 1177322"/>
                                            <a:gd name="connsiteX12" fmla="*/ 593323 w 1192684"/>
                                            <a:gd name="connsiteY12" fmla="*/ 1113989 h 1177322"/>
                                            <a:gd name="connsiteX13" fmla="*/ 839101 w 1192684"/>
                                            <a:gd name="connsiteY13" fmla="*/ 1164202 h 1177322"/>
                                            <a:gd name="connsiteX14" fmla="*/ 1016167 w 1192684"/>
                                            <a:gd name="connsiteY14" fmla="*/ 1172130 h 1177322"/>
                                            <a:gd name="connsiteX15" fmla="*/ 1127164 w 1192684"/>
                                            <a:gd name="connsiteY15" fmla="*/ 1095490 h 1177322"/>
                                            <a:gd name="connsiteX16" fmla="*/ 1190590 w 1192684"/>
                                            <a:gd name="connsiteY16" fmla="*/ 1002992 h 1177322"/>
                                            <a:gd name="connsiteX17" fmla="*/ 1172091 w 1192684"/>
                                            <a:gd name="connsiteY17" fmla="*/ 831212 h 1177322"/>
                                            <a:gd name="connsiteX18" fmla="*/ 1119235 w 1192684"/>
                                            <a:gd name="connsiteY18" fmla="*/ 730787 h 1177322"/>
                                            <a:gd name="connsiteX19" fmla="*/ 1016167 w 1192684"/>
                                            <a:gd name="connsiteY19" fmla="*/ 635647 h 1177322"/>
                                            <a:gd name="connsiteX20" fmla="*/ 915742 w 1192684"/>
                                            <a:gd name="connsiteY20" fmla="*/ 551078 h 1177322"/>
                                            <a:gd name="connsiteX21" fmla="*/ 839101 w 1192684"/>
                                            <a:gd name="connsiteY21" fmla="*/ 477080 h 1177322"/>
                                            <a:gd name="connsiteX22" fmla="*/ 751890 w 1192684"/>
                                            <a:gd name="connsiteY22" fmla="*/ 350227 h 1177322"/>
                                            <a:gd name="connsiteX23" fmla="*/ 680535 w 1192684"/>
                                            <a:gd name="connsiteY23" fmla="*/ 196946 h 1177322"/>
                                            <a:gd name="connsiteX24" fmla="*/ 606537 w 1192684"/>
                                            <a:gd name="connsiteY24" fmla="*/ 96521 h 1177322"/>
                                            <a:gd name="connsiteX25" fmla="*/ 566896 w 1192684"/>
                                            <a:gd name="connsiteY25" fmla="*/ 43665 h 1177322"/>
                                            <a:gd name="connsiteX26" fmla="*/ 521968 w 1192684"/>
                                            <a:gd name="connsiteY26" fmla="*/ 4024 h 1177322"/>
                                            <a:gd name="connsiteX27" fmla="*/ 492898 w 1192684"/>
                                            <a:gd name="connsiteY27" fmla="*/ 4024 h 1177322"/>
                                            <a:gd name="connsiteX28" fmla="*/ 426829 w 1192684"/>
                                            <a:gd name="connsiteY28" fmla="*/ 27809 h 1177322"/>
                                            <a:gd name="connsiteX29" fmla="*/ 307087 w 1192684"/>
                                            <a:gd name="connsiteY29" fmla="*/ 208259 h 1177322"/>
                                            <a:gd name="connsiteX0" fmla="*/ 312628 w 1198225"/>
                                            <a:gd name="connsiteY0" fmla="*/ 208259 h 1177322"/>
                                            <a:gd name="connsiteX1" fmla="*/ 293872 w 1198225"/>
                                            <a:gd name="connsiteY1" fmla="*/ 338059 h 1177322"/>
                                            <a:gd name="connsiteX2" fmla="*/ 305516 w 1198225"/>
                                            <a:gd name="connsiteY2" fmla="*/ 432153 h 1177322"/>
                                            <a:gd name="connsiteX3" fmla="*/ 300231 w 1198225"/>
                                            <a:gd name="connsiteY3" fmla="*/ 479723 h 1177322"/>
                                            <a:gd name="connsiteX4" fmla="*/ 255304 w 1198225"/>
                                            <a:gd name="connsiteY4" fmla="*/ 551078 h 1177322"/>
                                            <a:gd name="connsiteX5" fmla="*/ 194520 w 1198225"/>
                                            <a:gd name="connsiteY5" fmla="*/ 609219 h 1177322"/>
                                            <a:gd name="connsiteX6" fmla="*/ 14439 w 1198225"/>
                                            <a:gd name="connsiteY6" fmla="*/ 592206 h 1177322"/>
                                            <a:gd name="connsiteX7" fmla="*/ 20303 w 1198225"/>
                                            <a:gd name="connsiteY7" fmla="*/ 700091 h 1177322"/>
                                            <a:gd name="connsiteX8" fmla="*/ 94645 w 1198225"/>
                                            <a:gd name="connsiteY8" fmla="*/ 801095 h 1177322"/>
                                            <a:gd name="connsiteX9" fmla="*/ 205091 w 1198225"/>
                                            <a:gd name="connsiteY9" fmla="*/ 913138 h 1177322"/>
                                            <a:gd name="connsiteX10" fmla="*/ 287017 w 1198225"/>
                                            <a:gd name="connsiteY10" fmla="*/ 987136 h 1177322"/>
                                            <a:gd name="connsiteX11" fmla="*/ 413870 w 1198225"/>
                                            <a:gd name="connsiteY11" fmla="*/ 1053205 h 1177322"/>
                                            <a:gd name="connsiteX12" fmla="*/ 598864 w 1198225"/>
                                            <a:gd name="connsiteY12" fmla="*/ 1113989 h 1177322"/>
                                            <a:gd name="connsiteX13" fmla="*/ 844642 w 1198225"/>
                                            <a:gd name="connsiteY13" fmla="*/ 1164202 h 1177322"/>
                                            <a:gd name="connsiteX14" fmla="*/ 1021708 w 1198225"/>
                                            <a:gd name="connsiteY14" fmla="*/ 1172130 h 1177322"/>
                                            <a:gd name="connsiteX15" fmla="*/ 1132705 w 1198225"/>
                                            <a:gd name="connsiteY15" fmla="*/ 1095490 h 1177322"/>
                                            <a:gd name="connsiteX16" fmla="*/ 1196131 w 1198225"/>
                                            <a:gd name="connsiteY16" fmla="*/ 1002992 h 1177322"/>
                                            <a:gd name="connsiteX17" fmla="*/ 1177632 w 1198225"/>
                                            <a:gd name="connsiteY17" fmla="*/ 831212 h 1177322"/>
                                            <a:gd name="connsiteX18" fmla="*/ 1124776 w 1198225"/>
                                            <a:gd name="connsiteY18" fmla="*/ 730787 h 1177322"/>
                                            <a:gd name="connsiteX19" fmla="*/ 1021708 w 1198225"/>
                                            <a:gd name="connsiteY19" fmla="*/ 635647 h 1177322"/>
                                            <a:gd name="connsiteX20" fmla="*/ 921283 w 1198225"/>
                                            <a:gd name="connsiteY20" fmla="*/ 551078 h 1177322"/>
                                            <a:gd name="connsiteX21" fmla="*/ 844642 w 1198225"/>
                                            <a:gd name="connsiteY21" fmla="*/ 477080 h 1177322"/>
                                            <a:gd name="connsiteX22" fmla="*/ 757431 w 1198225"/>
                                            <a:gd name="connsiteY22" fmla="*/ 350227 h 1177322"/>
                                            <a:gd name="connsiteX23" fmla="*/ 686076 w 1198225"/>
                                            <a:gd name="connsiteY23" fmla="*/ 196946 h 1177322"/>
                                            <a:gd name="connsiteX24" fmla="*/ 612078 w 1198225"/>
                                            <a:gd name="connsiteY24" fmla="*/ 96521 h 1177322"/>
                                            <a:gd name="connsiteX25" fmla="*/ 572437 w 1198225"/>
                                            <a:gd name="connsiteY25" fmla="*/ 43665 h 1177322"/>
                                            <a:gd name="connsiteX26" fmla="*/ 527509 w 1198225"/>
                                            <a:gd name="connsiteY26" fmla="*/ 4024 h 1177322"/>
                                            <a:gd name="connsiteX27" fmla="*/ 498439 w 1198225"/>
                                            <a:gd name="connsiteY27" fmla="*/ 4024 h 1177322"/>
                                            <a:gd name="connsiteX28" fmla="*/ 432370 w 1198225"/>
                                            <a:gd name="connsiteY28" fmla="*/ 27809 h 1177322"/>
                                            <a:gd name="connsiteX29" fmla="*/ 312628 w 1198225"/>
                                            <a:gd name="connsiteY29" fmla="*/ 208259 h 1177322"/>
                                            <a:gd name="connsiteX0" fmla="*/ 312628 w 1198225"/>
                                            <a:gd name="connsiteY0" fmla="*/ 208259 h 1177322"/>
                                            <a:gd name="connsiteX1" fmla="*/ 293872 w 1198225"/>
                                            <a:gd name="connsiteY1" fmla="*/ 338059 h 1177322"/>
                                            <a:gd name="connsiteX2" fmla="*/ 305516 w 1198225"/>
                                            <a:gd name="connsiteY2" fmla="*/ 432153 h 1177322"/>
                                            <a:gd name="connsiteX3" fmla="*/ 300231 w 1198225"/>
                                            <a:gd name="connsiteY3" fmla="*/ 479723 h 1177322"/>
                                            <a:gd name="connsiteX4" fmla="*/ 255304 w 1198225"/>
                                            <a:gd name="connsiteY4" fmla="*/ 551078 h 1177322"/>
                                            <a:gd name="connsiteX5" fmla="*/ 194520 w 1198225"/>
                                            <a:gd name="connsiteY5" fmla="*/ 609219 h 1177322"/>
                                            <a:gd name="connsiteX6" fmla="*/ 14439 w 1198225"/>
                                            <a:gd name="connsiteY6" fmla="*/ 592206 h 1177322"/>
                                            <a:gd name="connsiteX7" fmla="*/ 20303 w 1198225"/>
                                            <a:gd name="connsiteY7" fmla="*/ 700091 h 1177322"/>
                                            <a:gd name="connsiteX8" fmla="*/ 94645 w 1198225"/>
                                            <a:gd name="connsiteY8" fmla="*/ 801095 h 1177322"/>
                                            <a:gd name="connsiteX9" fmla="*/ 205091 w 1198225"/>
                                            <a:gd name="connsiteY9" fmla="*/ 913138 h 1177322"/>
                                            <a:gd name="connsiteX10" fmla="*/ 298923 w 1198225"/>
                                            <a:gd name="connsiteY10" fmla="*/ 979992 h 1177322"/>
                                            <a:gd name="connsiteX11" fmla="*/ 413870 w 1198225"/>
                                            <a:gd name="connsiteY11" fmla="*/ 1053205 h 1177322"/>
                                            <a:gd name="connsiteX12" fmla="*/ 598864 w 1198225"/>
                                            <a:gd name="connsiteY12" fmla="*/ 1113989 h 1177322"/>
                                            <a:gd name="connsiteX13" fmla="*/ 844642 w 1198225"/>
                                            <a:gd name="connsiteY13" fmla="*/ 1164202 h 1177322"/>
                                            <a:gd name="connsiteX14" fmla="*/ 1021708 w 1198225"/>
                                            <a:gd name="connsiteY14" fmla="*/ 1172130 h 1177322"/>
                                            <a:gd name="connsiteX15" fmla="*/ 1132705 w 1198225"/>
                                            <a:gd name="connsiteY15" fmla="*/ 1095490 h 1177322"/>
                                            <a:gd name="connsiteX16" fmla="*/ 1196131 w 1198225"/>
                                            <a:gd name="connsiteY16" fmla="*/ 1002992 h 1177322"/>
                                            <a:gd name="connsiteX17" fmla="*/ 1177632 w 1198225"/>
                                            <a:gd name="connsiteY17" fmla="*/ 831212 h 1177322"/>
                                            <a:gd name="connsiteX18" fmla="*/ 1124776 w 1198225"/>
                                            <a:gd name="connsiteY18" fmla="*/ 730787 h 1177322"/>
                                            <a:gd name="connsiteX19" fmla="*/ 1021708 w 1198225"/>
                                            <a:gd name="connsiteY19" fmla="*/ 635647 h 1177322"/>
                                            <a:gd name="connsiteX20" fmla="*/ 921283 w 1198225"/>
                                            <a:gd name="connsiteY20" fmla="*/ 551078 h 1177322"/>
                                            <a:gd name="connsiteX21" fmla="*/ 844642 w 1198225"/>
                                            <a:gd name="connsiteY21" fmla="*/ 477080 h 1177322"/>
                                            <a:gd name="connsiteX22" fmla="*/ 757431 w 1198225"/>
                                            <a:gd name="connsiteY22" fmla="*/ 350227 h 1177322"/>
                                            <a:gd name="connsiteX23" fmla="*/ 686076 w 1198225"/>
                                            <a:gd name="connsiteY23" fmla="*/ 196946 h 1177322"/>
                                            <a:gd name="connsiteX24" fmla="*/ 612078 w 1198225"/>
                                            <a:gd name="connsiteY24" fmla="*/ 96521 h 1177322"/>
                                            <a:gd name="connsiteX25" fmla="*/ 572437 w 1198225"/>
                                            <a:gd name="connsiteY25" fmla="*/ 43665 h 1177322"/>
                                            <a:gd name="connsiteX26" fmla="*/ 527509 w 1198225"/>
                                            <a:gd name="connsiteY26" fmla="*/ 4024 h 1177322"/>
                                            <a:gd name="connsiteX27" fmla="*/ 498439 w 1198225"/>
                                            <a:gd name="connsiteY27" fmla="*/ 4024 h 1177322"/>
                                            <a:gd name="connsiteX28" fmla="*/ 432370 w 1198225"/>
                                            <a:gd name="connsiteY28" fmla="*/ 27809 h 1177322"/>
                                            <a:gd name="connsiteX29" fmla="*/ 312628 w 1198225"/>
                                            <a:gd name="connsiteY29" fmla="*/ 208259 h 1177322"/>
                                            <a:gd name="connsiteX0" fmla="*/ 312628 w 1198225"/>
                                            <a:gd name="connsiteY0" fmla="*/ 208259 h 1176924"/>
                                            <a:gd name="connsiteX1" fmla="*/ 293872 w 1198225"/>
                                            <a:gd name="connsiteY1" fmla="*/ 338059 h 1176924"/>
                                            <a:gd name="connsiteX2" fmla="*/ 305516 w 1198225"/>
                                            <a:gd name="connsiteY2" fmla="*/ 432153 h 1176924"/>
                                            <a:gd name="connsiteX3" fmla="*/ 300231 w 1198225"/>
                                            <a:gd name="connsiteY3" fmla="*/ 479723 h 1176924"/>
                                            <a:gd name="connsiteX4" fmla="*/ 255304 w 1198225"/>
                                            <a:gd name="connsiteY4" fmla="*/ 551078 h 1176924"/>
                                            <a:gd name="connsiteX5" fmla="*/ 194520 w 1198225"/>
                                            <a:gd name="connsiteY5" fmla="*/ 609219 h 1176924"/>
                                            <a:gd name="connsiteX6" fmla="*/ 14439 w 1198225"/>
                                            <a:gd name="connsiteY6" fmla="*/ 592206 h 1176924"/>
                                            <a:gd name="connsiteX7" fmla="*/ 20303 w 1198225"/>
                                            <a:gd name="connsiteY7" fmla="*/ 700091 h 1176924"/>
                                            <a:gd name="connsiteX8" fmla="*/ 94645 w 1198225"/>
                                            <a:gd name="connsiteY8" fmla="*/ 801095 h 1176924"/>
                                            <a:gd name="connsiteX9" fmla="*/ 205091 w 1198225"/>
                                            <a:gd name="connsiteY9" fmla="*/ 913138 h 1176924"/>
                                            <a:gd name="connsiteX10" fmla="*/ 298923 w 1198225"/>
                                            <a:gd name="connsiteY10" fmla="*/ 979992 h 1176924"/>
                                            <a:gd name="connsiteX11" fmla="*/ 413870 w 1198225"/>
                                            <a:gd name="connsiteY11" fmla="*/ 1053205 h 1176924"/>
                                            <a:gd name="connsiteX12" fmla="*/ 601245 w 1198225"/>
                                            <a:gd name="connsiteY12" fmla="*/ 1125895 h 1176924"/>
                                            <a:gd name="connsiteX13" fmla="*/ 844642 w 1198225"/>
                                            <a:gd name="connsiteY13" fmla="*/ 1164202 h 1176924"/>
                                            <a:gd name="connsiteX14" fmla="*/ 1021708 w 1198225"/>
                                            <a:gd name="connsiteY14" fmla="*/ 1172130 h 1176924"/>
                                            <a:gd name="connsiteX15" fmla="*/ 1132705 w 1198225"/>
                                            <a:gd name="connsiteY15" fmla="*/ 1095490 h 1176924"/>
                                            <a:gd name="connsiteX16" fmla="*/ 1196131 w 1198225"/>
                                            <a:gd name="connsiteY16" fmla="*/ 1002992 h 1176924"/>
                                            <a:gd name="connsiteX17" fmla="*/ 1177632 w 1198225"/>
                                            <a:gd name="connsiteY17" fmla="*/ 831212 h 1176924"/>
                                            <a:gd name="connsiteX18" fmla="*/ 1124776 w 1198225"/>
                                            <a:gd name="connsiteY18" fmla="*/ 730787 h 1176924"/>
                                            <a:gd name="connsiteX19" fmla="*/ 1021708 w 1198225"/>
                                            <a:gd name="connsiteY19" fmla="*/ 635647 h 1176924"/>
                                            <a:gd name="connsiteX20" fmla="*/ 921283 w 1198225"/>
                                            <a:gd name="connsiteY20" fmla="*/ 551078 h 1176924"/>
                                            <a:gd name="connsiteX21" fmla="*/ 844642 w 1198225"/>
                                            <a:gd name="connsiteY21" fmla="*/ 477080 h 1176924"/>
                                            <a:gd name="connsiteX22" fmla="*/ 757431 w 1198225"/>
                                            <a:gd name="connsiteY22" fmla="*/ 350227 h 1176924"/>
                                            <a:gd name="connsiteX23" fmla="*/ 686076 w 1198225"/>
                                            <a:gd name="connsiteY23" fmla="*/ 196946 h 1176924"/>
                                            <a:gd name="connsiteX24" fmla="*/ 612078 w 1198225"/>
                                            <a:gd name="connsiteY24" fmla="*/ 96521 h 1176924"/>
                                            <a:gd name="connsiteX25" fmla="*/ 572437 w 1198225"/>
                                            <a:gd name="connsiteY25" fmla="*/ 43665 h 1176924"/>
                                            <a:gd name="connsiteX26" fmla="*/ 527509 w 1198225"/>
                                            <a:gd name="connsiteY26" fmla="*/ 4024 h 1176924"/>
                                            <a:gd name="connsiteX27" fmla="*/ 498439 w 1198225"/>
                                            <a:gd name="connsiteY27" fmla="*/ 4024 h 1176924"/>
                                            <a:gd name="connsiteX28" fmla="*/ 432370 w 1198225"/>
                                            <a:gd name="connsiteY28" fmla="*/ 27809 h 1176924"/>
                                            <a:gd name="connsiteX29" fmla="*/ 312628 w 1198225"/>
                                            <a:gd name="connsiteY29" fmla="*/ 208259 h 1176924"/>
                                            <a:gd name="connsiteX0" fmla="*/ 312628 w 1198225"/>
                                            <a:gd name="connsiteY0" fmla="*/ 208259 h 1180728"/>
                                            <a:gd name="connsiteX1" fmla="*/ 293872 w 1198225"/>
                                            <a:gd name="connsiteY1" fmla="*/ 338059 h 1180728"/>
                                            <a:gd name="connsiteX2" fmla="*/ 305516 w 1198225"/>
                                            <a:gd name="connsiteY2" fmla="*/ 432153 h 1180728"/>
                                            <a:gd name="connsiteX3" fmla="*/ 300231 w 1198225"/>
                                            <a:gd name="connsiteY3" fmla="*/ 479723 h 1180728"/>
                                            <a:gd name="connsiteX4" fmla="*/ 255304 w 1198225"/>
                                            <a:gd name="connsiteY4" fmla="*/ 551078 h 1180728"/>
                                            <a:gd name="connsiteX5" fmla="*/ 194520 w 1198225"/>
                                            <a:gd name="connsiteY5" fmla="*/ 609219 h 1180728"/>
                                            <a:gd name="connsiteX6" fmla="*/ 14439 w 1198225"/>
                                            <a:gd name="connsiteY6" fmla="*/ 592206 h 1180728"/>
                                            <a:gd name="connsiteX7" fmla="*/ 20303 w 1198225"/>
                                            <a:gd name="connsiteY7" fmla="*/ 700091 h 1180728"/>
                                            <a:gd name="connsiteX8" fmla="*/ 94645 w 1198225"/>
                                            <a:gd name="connsiteY8" fmla="*/ 801095 h 1180728"/>
                                            <a:gd name="connsiteX9" fmla="*/ 205091 w 1198225"/>
                                            <a:gd name="connsiteY9" fmla="*/ 913138 h 1180728"/>
                                            <a:gd name="connsiteX10" fmla="*/ 298923 w 1198225"/>
                                            <a:gd name="connsiteY10" fmla="*/ 979992 h 1180728"/>
                                            <a:gd name="connsiteX11" fmla="*/ 413870 w 1198225"/>
                                            <a:gd name="connsiteY11" fmla="*/ 1053205 h 1180728"/>
                                            <a:gd name="connsiteX12" fmla="*/ 601245 w 1198225"/>
                                            <a:gd name="connsiteY12" fmla="*/ 1125895 h 1180728"/>
                                            <a:gd name="connsiteX13" fmla="*/ 844642 w 1198225"/>
                                            <a:gd name="connsiteY13" fmla="*/ 1173727 h 1180728"/>
                                            <a:gd name="connsiteX14" fmla="*/ 1021708 w 1198225"/>
                                            <a:gd name="connsiteY14" fmla="*/ 1172130 h 1180728"/>
                                            <a:gd name="connsiteX15" fmla="*/ 1132705 w 1198225"/>
                                            <a:gd name="connsiteY15" fmla="*/ 1095490 h 1180728"/>
                                            <a:gd name="connsiteX16" fmla="*/ 1196131 w 1198225"/>
                                            <a:gd name="connsiteY16" fmla="*/ 1002992 h 1180728"/>
                                            <a:gd name="connsiteX17" fmla="*/ 1177632 w 1198225"/>
                                            <a:gd name="connsiteY17" fmla="*/ 831212 h 1180728"/>
                                            <a:gd name="connsiteX18" fmla="*/ 1124776 w 1198225"/>
                                            <a:gd name="connsiteY18" fmla="*/ 730787 h 1180728"/>
                                            <a:gd name="connsiteX19" fmla="*/ 1021708 w 1198225"/>
                                            <a:gd name="connsiteY19" fmla="*/ 635647 h 1180728"/>
                                            <a:gd name="connsiteX20" fmla="*/ 921283 w 1198225"/>
                                            <a:gd name="connsiteY20" fmla="*/ 551078 h 1180728"/>
                                            <a:gd name="connsiteX21" fmla="*/ 844642 w 1198225"/>
                                            <a:gd name="connsiteY21" fmla="*/ 477080 h 1180728"/>
                                            <a:gd name="connsiteX22" fmla="*/ 757431 w 1198225"/>
                                            <a:gd name="connsiteY22" fmla="*/ 350227 h 1180728"/>
                                            <a:gd name="connsiteX23" fmla="*/ 686076 w 1198225"/>
                                            <a:gd name="connsiteY23" fmla="*/ 196946 h 1180728"/>
                                            <a:gd name="connsiteX24" fmla="*/ 612078 w 1198225"/>
                                            <a:gd name="connsiteY24" fmla="*/ 96521 h 1180728"/>
                                            <a:gd name="connsiteX25" fmla="*/ 572437 w 1198225"/>
                                            <a:gd name="connsiteY25" fmla="*/ 43665 h 1180728"/>
                                            <a:gd name="connsiteX26" fmla="*/ 527509 w 1198225"/>
                                            <a:gd name="connsiteY26" fmla="*/ 4024 h 1180728"/>
                                            <a:gd name="connsiteX27" fmla="*/ 498439 w 1198225"/>
                                            <a:gd name="connsiteY27" fmla="*/ 4024 h 1180728"/>
                                            <a:gd name="connsiteX28" fmla="*/ 432370 w 1198225"/>
                                            <a:gd name="connsiteY28" fmla="*/ 27809 h 1180728"/>
                                            <a:gd name="connsiteX29" fmla="*/ 312628 w 1198225"/>
                                            <a:gd name="connsiteY29" fmla="*/ 208259 h 1180728"/>
                                            <a:gd name="connsiteX0" fmla="*/ 312628 w 1198225"/>
                                            <a:gd name="connsiteY0" fmla="*/ 208259 h 1180728"/>
                                            <a:gd name="connsiteX1" fmla="*/ 293872 w 1198225"/>
                                            <a:gd name="connsiteY1" fmla="*/ 338059 h 1180728"/>
                                            <a:gd name="connsiteX2" fmla="*/ 305516 w 1198225"/>
                                            <a:gd name="connsiteY2" fmla="*/ 432153 h 1180728"/>
                                            <a:gd name="connsiteX3" fmla="*/ 300231 w 1198225"/>
                                            <a:gd name="connsiteY3" fmla="*/ 479723 h 1180728"/>
                                            <a:gd name="connsiteX4" fmla="*/ 264829 w 1198225"/>
                                            <a:gd name="connsiteY4" fmla="*/ 567746 h 1180728"/>
                                            <a:gd name="connsiteX5" fmla="*/ 194520 w 1198225"/>
                                            <a:gd name="connsiteY5" fmla="*/ 609219 h 1180728"/>
                                            <a:gd name="connsiteX6" fmla="*/ 14439 w 1198225"/>
                                            <a:gd name="connsiteY6" fmla="*/ 592206 h 1180728"/>
                                            <a:gd name="connsiteX7" fmla="*/ 20303 w 1198225"/>
                                            <a:gd name="connsiteY7" fmla="*/ 700091 h 1180728"/>
                                            <a:gd name="connsiteX8" fmla="*/ 94645 w 1198225"/>
                                            <a:gd name="connsiteY8" fmla="*/ 801095 h 1180728"/>
                                            <a:gd name="connsiteX9" fmla="*/ 205091 w 1198225"/>
                                            <a:gd name="connsiteY9" fmla="*/ 913138 h 1180728"/>
                                            <a:gd name="connsiteX10" fmla="*/ 298923 w 1198225"/>
                                            <a:gd name="connsiteY10" fmla="*/ 979992 h 1180728"/>
                                            <a:gd name="connsiteX11" fmla="*/ 413870 w 1198225"/>
                                            <a:gd name="connsiteY11" fmla="*/ 1053205 h 1180728"/>
                                            <a:gd name="connsiteX12" fmla="*/ 601245 w 1198225"/>
                                            <a:gd name="connsiteY12" fmla="*/ 1125895 h 1180728"/>
                                            <a:gd name="connsiteX13" fmla="*/ 844642 w 1198225"/>
                                            <a:gd name="connsiteY13" fmla="*/ 1173727 h 1180728"/>
                                            <a:gd name="connsiteX14" fmla="*/ 1021708 w 1198225"/>
                                            <a:gd name="connsiteY14" fmla="*/ 1172130 h 1180728"/>
                                            <a:gd name="connsiteX15" fmla="*/ 1132705 w 1198225"/>
                                            <a:gd name="connsiteY15" fmla="*/ 1095490 h 1180728"/>
                                            <a:gd name="connsiteX16" fmla="*/ 1196131 w 1198225"/>
                                            <a:gd name="connsiteY16" fmla="*/ 1002992 h 1180728"/>
                                            <a:gd name="connsiteX17" fmla="*/ 1177632 w 1198225"/>
                                            <a:gd name="connsiteY17" fmla="*/ 831212 h 1180728"/>
                                            <a:gd name="connsiteX18" fmla="*/ 1124776 w 1198225"/>
                                            <a:gd name="connsiteY18" fmla="*/ 730787 h 1180728"/>
                                            <a:gd name="connsiteX19" fmla="*/ 1021708 w 1198225"/>
                                            <a:gd name="connsiteY19" fmla="*/ 635647 h 1180728"/>
                                            <a:gd name="connsiteX20" fmla="*/ 921283 w 1198225"/>
                                            <a:gd name="connsiteY20" fmla="*/ 551078 h 1180728"/>
                                            <a:gd name="connsiteX21" fmla="*/ 844642 w 1198225"/>
                                            <a:gd name="connsiteY21" fmla="*/ 477080 h 1180728"/>
                                            <a:gd name="connsiteX22" fmla="*/ 757431 w 1198225"/>
                                            <a:gd name="connsiteY22" fmla="*/ 350227 h 1180728"/>
                                            <a:gd name="connsiteX23" fmla="*/ 686076 w 1198225"/>
                                            <a:gd name="connsiteY23" fmla="*/ 196946 h 1180728"/>
                                            <a:gd name="connsiteX24" fmla="*/ 612078 w 1198225"/>
                                            <a:gd name="connsiteY24" fmla="*/ 96521 h 1180728"/>
                                            <a:gd name="connsiteX25" fmla="*/ 572437 w 1198225"/>
                                            <a:gd name="connsiteY25" fmla="*/ 43665 h 1180728"/>
                                            <a:gd name="connsiteX26" fmla="*/ 527509 w 1198225"/>
                                            <a:gd name="connsiteY26" fmla="*/ 4024 h 1180728"/>
                                            <a:gd name="connsiteX27" fmla="*/ 498439 w 1198225"/>
                                            <a:gd name="connsiteY27" fmla="*/ 4024 h 1180728"/>
                                            <a:gd name="connsiteX28" fmla="*/ 432370 w 1198225"/>
                                            <a:gd name="connsiteY28" fmla="*/ 27809 h 1180728"/>
                                            <a:gd name="connsiteX29" fmla="*/ 312628 w 1198225"/>
                                            <a:gd name="connsiteY29" fmla="*/ 208259 h 1180728"/>
                                            <a:gd name="connsiteX0" fmla="*/ 312628 w 1198225"/>
                                            <a:gd name="connsiteY0" fmla="*/ 208946 h 1181415"/>
                                            <a:gd name="connsiteX1" fmla="*/ 293872 w 1198225"/>
                                            <a:gd name="connsiteY1" fmla="*/ 338746 h 1181415"/>
                                            <a:gd name="connsiteX2" fmla="*/ 305516 w 1198225"/>
                                            <a:gd name="connsiteY2" fmla="*/ 432840 h 1181415"/>
                                            <a:gd name="connsiteX3" fmla="*/ 300231 w 1198225"/>
                                            <a:gd name="connsiteY3" fmla="*/ 480410 h 1181415"/>
                                            <a:gd name="connsiteX4" fmla="*/ 264829 w 1198225"/>
                                            <a:gd name="connsiteY4" fmla="*/ 568433 h 1181415"/>
                                            <a:gd name="connsiteX5" fmla="*/ 194520 w 1198225"/>
                                            <a:gd name="connsiteY5" fmla="*/ 609906 h 1181415"/>
                                            <a:gd name="connsiteX6" fmla="*/ 14439 w 1198225"/>
                                            <a:gd name="connsiteY6" fmla="*/ 592893 h 1181415"/>
                                            <a:gd name="connsiteX7" fmla="*/ 20303 w 1198225"/>
                                            <a:gd name="connsiteY7" fmla="*/ 700778 h 1181415"/>
                                            <a:gd name="connsiteX8" fmla="*/ 94645 w 1198225"/>
                                            <a:gd name="connsiteY8" fmla="*/ 801782 h 1181415"/>
                                            <a:gd name="connsiteX9" fmla="*/ 205091 w 1198225"/>
                                            <a:gd name="connsiteY9" fmla="*/ 913825 h 1181415"/>
                                            <a:gd name="connsiteX10" fmla="*/ 298923 w 1198225"/>
                                            <a:gd name="connsiteY10" fmla="*/ 980679 h 1181415"/>
                                            <a:gd name="connsiteX11" fmla="*/ 413870 w 1198225"/>
                                            <a:gd name="connsiteY11" fmla="*/ 1053892 h 1181415"/>
                                            <a:gd name="connsiteX12" fmla="*/ 601245 w 1198225"/>
                                            <a:gd name="connsiteY12" fmla="*/ 1126582 h 1181415"/>
                                            <a:gd name="connsiteX13" fmla="*/ 844642 w 1198225"/>
                                            <a:gd name="connsiteY13" fmla="*/ 1174414 h 1181415"/>
                                            <a:gd name="connsiteX14" fmla="*/ 1021708 w 1198225"/>
                                            <a:gd name="connsiteY14" fmla="*/ 1172817 h 1181415"/>
                                            <a:gd name="connsiteX15" fmla="*/ 1132705 w 1198225"/>
                                            <a:gd name="connsiteY15" fmla="*/ 1096177 h 1181415"/>
                                            <a:gd name="connsiteX16" fmla="*/ 1196131 w 1198225"/>
                                            <a:gd name="connsiteY16" fmla="*/ 1003679 h 1181415"/>
                                            <a:gd name="connsiteX17" fmla="*/ 1177632 w 1198225"/>
                                            <a:gd name="connsiteY17" fmla="*/ 831899 h 1181415"/>
                                            <a:gd name="connsiteX18" fmla="*/ 1124776 w 1198225"/>
                                            <a:gd name="connsiteY18" fmla="*/ 731474 h 1181415"/>
                                            <a:gd name="connsiteX19" fmla="*/ 1021708 w 1198225"/>
                                            <a:gd name="connsiteY19" fmla="*/ 636334 h 1181415"/>
                                            <a:gd name="connsiteX20" fmla="*/ 921283 w 1198225"/>
                                            <a:gd name="connsiteY20" fmla="*/ 551765 h 1181415"/>
                                            <a:gd name="connsiteX21" fmla="*/ 844642 w 1198225"/>
                                            <a:gd name="connsiteY21" fmla="*/ 477767 h 1181415"/>
                                            <a:gd name="connsiteX22" fmla="*/ 757431 w 1198225"/>
                                            <a:gd name="connsiteY22" fmla="*/ 350914 h 1181415"/>
                                            <a:gd name="connsiteX23" fmla="*/ 686076 w 1198225"/>
                                            <a:gd name="connsiteY23" fmla="*/ 197633 h 1181415"/>
                                            <a:gd name="connsiteX24" fmla="*/ 612078 w 1198225"/>
                                            <a:gd name="connsiteY24" fmla="*/ 97208 h 1181415"/>
                                            <a:gd name="connsiteX25" fmla="*/ 572437 w 1198225"/>
                                            <a:gd name="connsiteY25" fmla="*/ 44352 h 1181415"/>
                                            <a:gd name="connsiteX26" fmla="*/ 527509 w 1198225"/>
                                            <a:gd name="connsiteY26" fmla="*/ 4711 h 1181415"/>
                                            <a:gd name="connsiteX27" fmla="*/ 498439 w 1198225"/>
                                            <a:gd name="connsiteY27" fmla="*/ 4711 h 1181415"/>
                                            <a:gd name="connsiteX28" fmla="*/ 432370 w 1198225"/>
                                            <a:gd name="connsiteY28" fmla="*/ 40403 h 1181415"/>
                                            <a:gd name="connsiteX29" fmla="*/ 312628 w 1198225"/>
                                            <a:gd name="connsiteY29" fmla="*/ 208946 h 1181415"/>
                                            <a:gd name="connsiteX0" fmla="*/ 312628 w 1198225"/>
                                            <a:gd name="connsiteY0" fmla="*/ 208946 h 1181415"/>
                                            <a:gd name="connsiteX1" fmla="*/ 293872 w 1198225"/>
                                            <a:gd name="connsiteY1" fmla="*/ 338746 h 1181415"/>
                                            <a:gd name="connsiteX2" fmla="*/ 305516 w 1198225"/>
                                            <a:gd name="connsiteY2" fmla="*/ 432840 h 1181415"/>
                                            <a:gd name="connsiteX3" fmla="*/ 300231 w 1198225"/>
                                            <a:gd name="connsiteY3" fmla="*/ 480410 h 1181415"/>
                                            <a:gd name="connsiteX4" fmla="*/ 264829 w 1198225"/>
                                            <a:gd name="connsiteY4" fmla="*/ 568433 h 1181415"/>
                                            <a:gd name="connsiteX5" fmla="*/ 194520 w 1198225"/>
                                            <a:gd name="connsiteY5" fmla="*/ 609906 h 1181415"/>
                                            <a:gd name="connsiteX6" fmla="*/ 14439 w 1198225"/>
                                            <a:gd name="connsiteY6" fmla="*/ 592893 h 1181415"/>
                                            <a:gd name="connsiteX7" fmla="*/ 20303 w 1198225"/>
                                            <a:gd name="connsiteY7" fmla="*/ 700778 h 1181415"/>
                                            <a:gd name="connsiteX8" fmla="*/ 94645 w 1198225"/>
                                            <a:gd name="connsiteY8" fmla="*/ 801782 h 1181415"/>
                                            <a:gd name="connsiteX9" fmla="*/ 205091 w 1198225"/>
                                            <a:gd name="connsiteY9" fmla="*/ 913825 h 1181415"/>
                                            <a:gd name="connsiteX10" fmla="*/ 298923 w 1198225"/>
                                            <a:gd name="connsiteY10" fmla="*/ 980679 h 1181415"/>
                                            <a:gd name="connsiteX11" fmla="*/ 413870 w 1198225"/>
                                            <a:gd name="connsiteY11" fmla="*/ 1053892 h 1181415"/>
                                            <a:gd name="connsiteX12" fmla="*/ 601245 w 1198225"/>
                                            <a:gd name="connsiteY12" fmla="*/ 1126582 h 1181415"/>
                                            <a:gd name="connsiteX13" fmla="*/ 844642 w 1198225"/>
                                            <a:gd name="connsiteY13" fmla="*/ 1174414 h 1181415"/>
                                            <a:gd name="connsiteX14" fmla="*/ 1021708 w 1198225"/>
                                            <a:gd name="connsiteY14" fmla="*/ 1172817 h 1181415"/>
                                            <a:gd name="connsiteX15" fmla="*/ 1132705 w 1198225"/>
                                            <a:gd name="connsiteY15" fmla="*/ 1096177 h 1181415"/>
                                            <a:gd name="connsiteX16" fmla="*/ 1196131 w 1198225"/>
                                            <a:gd name="connsiteY16" fmla="*/ 1003679 h 1181415"/>
                                            <a:gd name="connsiteX17" fmla="*/ 1177632 w 1198225"/>
                                            <a:gd name="connsiteY17" fmla="*/ 831899 h 1181415"/>
                                            <a:gd name="connsiteX18" fmla="*/ 1124776 w 1198225"/>
                                            <a:gd name="connsiteY18" fmla="*/ 731474 h 1181415"/>
                                            <a:gd name="connsiteX19" fmla="*/ 1021708 w 1198225"/>
                                            <a:gd name="connsiteY19" fmla="*/ 636334 h 1181415"/>
                                            <a:gd name="connsiteX20" fmla="*/ 921283 w 1198225"/>
                                            <a:gd name="connsiteY20" fmla="*/ 551765 h 1181415"/>
                                            <a:gd name="connsiteX21" fmla="*/ 844642 w 1198225"/>
                                            <a:gd name="connsiteY21" fmla="*/ 477767 h 1181415"/>
                                            <a:gd name="connsiteX22" fmla="*/ 757431 w 1198225"/>
                                            <a:gd name="connsiteY22" fmla="*/ 350914 h 1181415"/>
                                            <a:gd name="connsiteX23" fmla="*/ 686076 w 1198225"/>
                                            <a:gd name="connsiteY23" fmla="*/ 197633 h 1181415"/>
                                            <a:gd name="connsiteX24" fmla="*/ 612078 w 1198225"/>
                                            <a:gd name="connsiteY24" fmla="*/ 97208 h 1181415"/>
                                            <a:gd name="connsiteX25" fmla="*/ 572437 w 1198225"/>
                                            <a:gd name="connsiteY25" fmla="*/ 44352 h 1181415"/>
                                            <a:gd name="connsiteX26" fmla="*/ 527509 w 1198225"/>
                                            <a:gd name="connsiteY26" fmla="*/ 4711 h 1181415"/>
                                            <a:gd name="connsiteX27" fmla="*/ 498439 w 1198225"/>
                                            <a:gd name="connsiteY27" fmla="*/ 4711 h 1181415"/>
                                            <a:gd name="connsiteX28" fmla="*/ 432370 w 1198225"/>
                                            <a:gd name="connsiteY28" fmla="*/ 40403 h 1181415"/>
                                            <a:gd name="connsiteX29" fmla="*/ 312628 w 1198225"/>
                                            <a:gd name="connsiteY29" fmla="*/ 208946 h 1181415"/>
                                            <a:gd name="connsiteX0" fmla="*/ 312628 w 1198105"/>
                                            <a:gd name="connsiteY0" fmla="*/ 208946 h 1181415"/>
                                            <a:gd name="connsiteX1" fmla="*/ 293872 w 1198105"/>
                                            <a:gd name="connsiteY1" fmla="*/ 338746 h 1181415"/>
                                            <a:gd name="connsiteX2" fmla="*/ 305516 w 1198105"/>
                                            <a:gd name="connsiteY2" fmla="*/ 432840 h 1181415"/>
                                            <a:gd name="connsiteX3" fmla="*/ 300231 w 1198105"/>
                                            <a:gd name="connsiteY3" fmla="*/ 480410 h 1181415"/>
                                            <a:gd name="connsiteX4" fmla="*/ 264829 w 1198105"/>
                                            <a:gd name="connsiteY4" fmla="*/ 568433 h 1181415"/>
                                            <a:gd name="connsiteX5" fmla="*/ 194520 w 1198105"/>
                                            <a:gd name="connsiteY5" fmla="*/ 609906 h 1181415"/>
                                            <a:gd name="connsiteX6" fmla="*/ 14439 w 1198105"/>
                                            <a:gd name="connsiteY6" fmla="*/ 592893 h 1181415"/>
                                            <a:gd name="connsiteX7" fmla="*/ 20303 w 1198105"/>
                                            <a:gd name="connsiteY7" fmla="*/ 700778 h 1181415"/>
                                            <a:gd name="connsiteX8" fmla="*/ 94645 w 1198105"/>
                                            <a:gd name="connsiteY8" fmla="*/ 801782 h 1181415"/>
                                            <a:gd name="connsiteX9" fmla="*/ 205091 w 1198105"/>
                                            <a:gd name="connsiteY9" fmla="*/ 913825 h 1181415"/>
                                            <a:gd name="connsiteX10" fmla="*/ 298923 w 1198105"/>
                                            <a:gd name="connsiteY10" fmla="*/ 980679 h 1181415"/>
                                            <a:gd name="connsiteX11" fmla="*/ 413870 w 1198105"/>
                                            <a:gd name="connsiteY11" fmla="*/ 1053892 h 1181415"/>
                                            <a:gd name="connsiteX12" fmla="*/ 601245 w 1198105"/>
                                            <a:gd name="connsiteY12" fmla="*/ 1126582 h 1181415"/>
                                            <a:gd name="connsiteX13" fmla="*/ 844642 w 1198105"/>
                                            <a:gd name="connsiteY13" fmla="*/ 1174414 h 1181415"/>
                                            <a:gd name="connsiteX14" fmla="*/ 1021708 w 1198105"/>
                                            <a:gd name="connsiteY14" fmla="*/ 1172817 h 1181415"/>
                                            <a:gd name="connsiteX15" fmla="*/ 1132705 w 1198105"/>
                                            <a:gd name="connsiteY15" fmla="*/ 1096177 h 1181415"/>
                                            <a:gd name="connsiteX16" fmla="*/ 1134626 w 1198105"/>
                                            <a:gd name="connsiteY16" fmla="*/ 1090416 h 1181415"/>
                                            <a:gd name="connsiteX17" fmla="*/ 1196131 w 1198105"/>
                                            <a:gd name="connsiteY17" fmla="*/ 1003679 h 1181415"/>
                                            <a:gd name="connsiteX18" fmla="*/ 1177632 w 1198105"/>
                                            <a:gd name="connsiteY18" fmla="*/ 831899 h 1181415"/>
                                            <a:gd name="connsiteX19" fmla="*/ 1124776 w 1198105"/>
                                            <a:gd name="connsiteY19" fmla="*/ 731474 h 1181415"/>
                                            <a:gd name="connsiteX20" fmla="*/ 1021708 w 1198105"/>
                                            <a:gd name="connsiteY20" fmla="*/ 636334 h 1181415"/>
                                            <a:gd name="connsiteX21" fmla="*/ 921283 w 1198105"/>
                                            <a:gd name="connsiteY21" fmla="*/ 551765 h 1181415"/>
                                            <a:gd name="connsiteX22" fmla="*/ 844642 w 1198105"/>
                                            <a:gd name="connsiteY22" fmla="*/ 477767 h 1181415"/>
                                            <a:gd name="connsiteX23" fmla="*/ 757431 w 1198105"/>
                                            <a:gd name="connsiteY23" fmla="*/ 350914 h 1181415"/>
                                            <a:gd name="connsiteX24" fmla="*/ 686076 w 1198105"/>
                                            <a:gd name="connsiteY24" fmla="*/ 197633 h 1181415"/>
                                            <a:gd name="connsiteX25" fmla="*/ 612078 w 1198105"/>
                                            <a:gd name="connsiteY25" fmla="*/ 97208 h 1181415"/>
                                            <a:gd name="connsiteX26" fmla="*/ 572437 w 1198105"/>
                                            <a:gd name="connsiteY26" fmla="*/ 44352 h 1181415"/>
                                            <a:gd name="connsiteX27" fmla="*/ 527509 w 1198105"/>
                                            <a:gd name="connsiteY27" fmla="*/ 4711 h 1181415"/>
                                            <a:gd name="connsiteX28" fmla="*/ 498439 w 1198105"/>
                                            <a:gd name="connsiteY28" fmla="*/ 4711 h 1181415"/>
                                            <a:gd name="connsiteX29" fmla="*/ 432370 w 1198105"/>
                                            <a:gd name="connsiteY29" fmla="*/ 40403 h 1181415"/>
                                            <a:gd name="connsiteX30" fmla="*/ 312628 w 1198105"/>
                                            <a:gd name="connsiteY30" fmla="*/ 208946 h 1181415"/>
                                            <a:gd name="connsiteX0" fmla="*/ 312628 w 1318757"/>
                                            <a:gd name="connsiteY0" fmla="*/ 208946 h 1181415"/>
                                            <a:gd name="connsiteX1" fmla="*/ 293872 w 1318757"/>
                                            <a:gd name="connsiteY1" fmla="*/ 338746 h 1181415"/>
                                            <a:gd name="connsiteX2" fmla="*/ 305516 w 1318757"/>
                                            <a:gd name="connsiteY2" fmla="*/ 432840 h 1181415"/>
                                            <a:gd name="connsiteX3" fmla="*/ 300231 w 1318757"/>
                                            <a:gd name="connsiteY3" fmla="*/ 480410 h 1181415"/>
                                            <a:gd name="connsiteX4" fmla="*/ 264829 w 1318757"/>
                                            <a:gd name="connsiteY4" fmla="*/ 568433 h 1181415"/>
                                            <a:gd name="connsiteX5" fmla="*/ 194520 w 1318757"/>
                                            <a:gd name="connsiteY5" fmla="*/ 609906 h 1181415"/>
                                            <a:gd name="connsiteX6" fmla="*/ 14439 w 1318757"/>
                                            <a:gd name="connsiteY6" fmla="*/ 592893 h 1181415"/>
                                            <a:gd name="connsiteX7" fmla="*/ 20303 w 1318757"/>
                                            <a:gd name="connsiteY7" fmla="*/ 700778 h 1181415"/>
                                            <a:gd name="connsiteX8" fmla="*/ 94645 w 1318757"/>
                                            <a:gd name="connsiteY8" fmla="*/ 801782 h 1181415"/>
                                            <a:gd name="connsiteX9" fmla="*/ 205091 w 1318757"/>
                                            <a:gd name="connsiteY9" fmla="*/ 913825 h 1181415"/>
                                            <a:gd name="connsiteX10" fmla="*/ 298923 w 1318757"/>
                                            <a:gd name="connsiteY10" fmla="*/ 980679 h 1181415"/>
                                            <a:gd name="connsiteX11" fmla="*/ 413870 w 1318757"/>
                                            <a:gd name="connsiteY11" fmla="*/ 1053892 h 1181415"/>
                                            <a:gd name="connsiteX12" fmla="*/ 601245 w 1318757"/>
                                            <a:gd name="connsiteY12" fmla="*/ 1126582 h 1181415"/>
                                            <a:gd name="connsiteX13" fmla="*/ 844642 w 1318757"/>
                                            <a:gd name="connsiteY13" fmla="*/ 1174414 h 1181415"/>
                                            <a:gd name="connsiteX14" fmla="*/ 1021708 w 1318757"/>
                                            <a:gd name="connsiteY14" fmla="*/ 1172817 h 1181415"/>
                                            <a:gd name="connsiteX15" fmla="*/ 1132705 w 1318757"/>
                                            <a:gd name="connsiteY15" fmla="*/ 1096177 h 1181415"/>
                                            <a:gd name="connsiteX16" fmla="*/ 1318038 w 1318757"/>
                                            <a:gd name="connsiteY16" fmla="*/ 1162185 h 1181415"/>
                                            <a:gd name="connsiteX17" fmla="*/ 1196131 w 1318757"/>
                                            <a:gd name="connsiteY17" fmla="*/ 1003679 h 1181415"/>
                                            <a:gd name="connsiteX18" fmla="*/ 1177632 w 1318757"/>
                                            <a:gd name="connsiteY18" fmla="*/ 831899 h 1181415"/>
                                            <a:gd name="connsiteX19" fmla="*/ 1124776 w 1318757"/>
                                            <a:gd name="connsiteY19" fmla="*/ 731474 h 1181415"/>
                                            <a:gd name="connsiteX20" fmla="*/ 1021708 w 1318757"/>
                                            <a:gd name="connsiteY20" fmla="*/ 636334 h 1181415"/>
                                            <a:gd name="connsiteX21" fmla="*/ 921283 w 1318757"/>
                                            <a:gd name="connsiteY21" fmla="*/ 551765 h 1181415"/>
                                            <a:gd name="connsiteX22" fmla="*/ 844642 w 1318757"/>
                                            <a:gd name="connsiteY22" fmla="*/ 477767 h 1181415"/>
                                            <a:gd name="connsiteX23" fmla="*/ 757431 w 1318757"/>
                                            <a:gd name="connsiteY23" fmla="*/ 350914 h 1181415"/>
                                            <a:gd name="connsiteX24" fmla="*/ 686076 w 1318757"/>
                                            <a:gd name="connsiteY24" fmla="*/ 197633 h 1181415"/>
                                            <a:gd name="connsiteX25" fmla="*/ 612078 w 1318757"/>
                                            <a:gd name="connsiteY25" fmla="*/ 97208 h 1181415"/>
                                            <a:gd name="connsiteX26" fmla="*/ 572437 w 1318757"/>
                                            <a:gd name="connsiteY26" fmla="*/ 44352 h 1181415"/>
                                            <a:gd name="connsiteX27" fmla="*/ 527509 w 1318757"/>
                                            <a:gd name="connsiteY27" fmla="*/ 4711 h 1181415"/>
                                            <a:gd name="connsiteX28" fmla="*/ 498439 w 1318757"/>
                                            <a:gd name="connsiteY28" fmla="*/ 4711 h 1181415"/>
                                            <a:gd name="connsiteX29" fmla="*/ 432370 w 1318757"/>
                                            <a:gd name="connsiteY29" fmla="*/ 40403 h 1181415"/>
                                            <a:gd name="connsiteX30" fmla="*/ 312628 w 1318757"/>
                                            <a:gd name="connsiteY30" fmla="*/ 208946 h 1181415"/>
                                            <a:gd name="connsiteX0" fmla="*/ 312628 w 1318757"/>
                                            <a:gd name="connsiteY0" fmla="*/ 208946 h 1178063"/>
                                            <a:gd name="connsiteX1" fmla="*/ 293872 w 1318757"/>
                                            <a:gd name="connsiteY1" fmla="*/ 338746 h 1178063"/>
                                            <a:gd name="connsiteX2" fmla="*/ 305516 w 1318757"/>
                                            <a:gd name="connsiteY2" fmla="*/ 432840 h 1178063"/>
                                            <a:gd name="connsiteX3" fmla="*/ 300231 w 1318757"/>
                                            <a:gd name="connsiteY3" fmla="*/ 480410 h 1178063"/>
                                            <a:gd name="connsiteX4" fmla="*/ 264829 w 1318757"/>
                                            <a:gd name="connsiteY4" fmla="*/ 568433 h 1178063"/>
                                            <a:gd name="connsiteX5" fmla="*/ 194520 w 1318757"/>
                                            <a:gd name="connsiteY5" fmla="*/ 609906 h 1178063"/>
                                            <a:gd name="connsiteX6" fmla="*/ 14439 w 1318757"/>
                                            <a:gd name="connsiteY6" fmla="*/ 592893 h 1178063"/>
                                            <a:gd name="connsiteX7" fmla="*/ 20303 w 1318757"/>
                                            <a:gd name="connsiteY7" fmla="*/ 700778 h 1178063"/>
                                            <a:gd name="connsiteX8" fmla="*/ 94645 w 1318757"/>
                                            <a:gd name="connsiteY8" fmla="*/ 801782 h 1178063"/>
                                            <a:gd name="connsiteX9" fmla="*/ 205091 w 1318757"/>
                                            <a:gd name="connsiteY9" fmla="*/ 913825 h 1178063"/>
                                            <a:gd name="connsiteX10" fmla="*/ 298923 w 1318757"/>
                                            <a:gd name="connsiteY10" fmla="*/ 980679 h 1178063"/>
                                            <a:gd name="connsiteX11" fmla="*/ 413870 w 1318757"/>
                                            <a:gd name="connsiteY11" fmla="*/ 1053892 h 1178063"/>
                                            <a:gd name="connsiteX12" fmla="*/ 601245 w 1318757"/>
                                            <a:gd name="connsiteY12" fmla="*/ 1126582 h 1178063"/>
                                            <a:gd name="connsiteX13" fmla="*/ 844642 w 1318757"/>
                                            <a:gd name="connsiteY13" fmla="*/ 1174414 h 1178063"/>
                                            <a:gd name="connsiteX14" fmla="*/ 1021708 w 1318757"/>
                                            <a:gd name="connsiteY14" fmla="*/ 1172817 h 1178063"/>
                                            <a:gd name="connsiteX15" fmla="*/ 1193843 w 1318757"/>
                                            <a:gd name="connsiteY15" fmla="*/ 1157314 h 1178063"/>
                                            <a:gd name="connsiteX16" fmla="*/ 1318038 w 1318757"/>
                                            <a:gd name="connsiteY16" fmla="*/ 1162185 h 1178063"/>
                                            <a:gd name="connsiteX17" fmla="*/ 1196131 w 1318757"/>
                                            <a:gd name="connsiteY17" fmla="*/ 1003679 h 1178063"/>
                                            <a:gd name="connsiteX18" fmla="*/ 1177632 w 1318757"/>
                                            <a:gd name="connsiteY18" fmla="*/ 831899 h 1178063"/>
                                            <a:gd name="connsiteX19" fmla="*/ 1124776 w 1318757"/>
                                            <a:gd name="connsiteY19" fmla="*/ 731474 h 1178063"/>
                                            <a:gd name="connsiteX20" fmla="*/ 1021708 w 1318757"/>
                                            <a:gd name="connsiteY20" fmla="*/ 636334 h 1178063"/>
                                            <a:gd name="connsiteX21" fmla="*/ 921283 w 1318757"/>
                                            <a:gd name="connsiteY21" fmla="*/ 551765 h 1178063"/>
                                            <a:gd name="connsiteX22" fmla="*/ 844642 w 1318757"/>
                                            <a:gd name="connsiteY22" fmla="*/ 477767 h 1178063"/>
                                            <a:gd name="connsiteX23" fmla="*/ 757431 w 1318757"/>
                                            <a:gd name="connsiteY23" fmla="*/ 350914 h 1178063"/>
                                            <a:gd name="connsiteX24" fmla="*/ 686076 w 1318757"/>
                                            <a:gd name="connsiteY24" fmla="*/ 197633 h 1178063"/>
                                            <a:gd name="connsiteX25" fmla="*/ 612078 w 1318757"/>
                                            <a:gd name="connsiteY25" fmla="*/ 97208 h 1178063"/>
                                            <a:gd name="connsiteX26" fmla="*/ 572437 w 1318757"/>
                                            <a:gd name="connsiteY26" fmla="*/ 44352 h 1178063"/>
                                            <a:gd name="connsiteX27" fmla="*/ 527509 w 1318757"/>
                                            <a:gd name="connsiteY27" fmla="*/ 4711 h 1178063"/>
                                            <a:gd name="connsiteX28" fmla="*/ 498439 w 1318757"/>
                                            <a:gd name="connsiteY28" fmla="*/ 4711 h 1178063"/>
                                            <a:gd name="connsiteX29" fmla="*/ 432370 w 1318757"/>
                                            <a:gd name="connsiteY29" fmla="*/ 40403 h 1178063"/>
                                            <a:gd name="connsiteX30" fmla="*/ 312628 w 1318757"/>
                                            <a:gd name="connsiteY30" fmla="*/ 208946 h 1178063"/>
                                            <a:gd name="connsiteX0" fmla="*/ 312628 w 1333419"/>
                                            <a:gd name="connsiteY0" fmla="*/ 208946 h 1178063"/>
                                            <a:gd name="connsiteX1" fmla="*/ 293872 w 1333419"/>
                                            <a:gd name="connsiteY1" fmla="*/ 338746 h 1178063"/>
                                            <a:gd name="connsiteX2" fmla="*/ 305516 w 1333419"/>
                                            <a:gd name="connsiteY2" fmla="*/ 432840 h 1178063"/>
                                            <a:gd name="connsiteX3" fmla="*/ 300231 w 1333419"/>
                                            <a:gd name="connsiteY3" fmla="*/ 480410 h 1178063"/>
                                            <a:gd name="connsiteX4" fmla="*/ 264829 w 1333419"/>
                                            <a:gd name="connsiteY4" fmla="*/ 568433 h 1178063"/>
                                            <a:gd name="connsiteX5" fmla="*/ 194520 w 1333419"/>
                                            <a:gd name="connsiteY5" fmla="*/ 609906 h 1178063"/>
                                            <a:gd name="connsiteX6" fmla="*/ 14439 w 1333419"/>
                                            <a:gd name="connsiteY6" fmla="*/ 592893 h 1178063"/>
                                            <a:gd name="connsiteX7" fmla="*/ 20303 w 1333419"/>
                                            <a:gd name="connsiteY7" fmla="*/ 700778 h 1178063"/>
                                            <a:gd name="connsiteX8" fmla="*/ 94645 w 1333419"/>
                                            <a:gd name="connsiteY8" fmla="*/ 801782 h 1178063"/>
                                            <a:gd name="connsiteX9" fmla="*/ 205091 w 1333419"/>
                                            <a:gd name="connsiteY9" fmla="*/ 913825 h 1178063"/>
                                            <a:gd name="connsiteX10" fmla="*/ 298923 w 1333419"/>
                                            <a:gd name="connsiteY10" fmla="*/ 980679 h 1178063"/>
                                            <a:gd name="connsiteX11" fmla="*/ 413870 w 1333419"/>
                                            <a:gd name="connsiteY11" fmla="*/ 1053892 h 1178063"/>
                                            <a:gd name="connsiteX12" fmla="*/ 601245 w 1333419"/>
                                            <a:gd name="connsiteY12" fmla="*/ 1126582 h 1178063"/>
                                            <a:gd name="connsiteX13" fmla="*/ 844642 w 1333419"/>
                                            <a:gd name="connsiteY13" fmla="*/ 1174414 h 1178063"/>
                                            <a:gd name="connsiteX14" fmla="*/ 1021708 w 1333419"/>
                                            <a:gd name="connsiteY14" fmla="*/ 1172817 h 1178063"/>
                                            <a:gd name="connsiteX15" fmla="*/ 1193843 w 1333419"/>
                                            <a:gd name="connsiteY15" fmla="*/ 1157314 h 1178063"/>
                                            <a:gd name="connsiteX16" fmla="*/ 1318038 w 1333419"/>
                                            <a:gd name="connsiteY16" fmla="*/ 1162185 h 1178063"/>
                                            <a:gd name="connsiteX17" fmla="*/ 1318038 w 1333419"/>
                                            <a:gd name="connsiteY17" fmla="*/ 1164844 h 1178063"/>
                                            <a:gd name="connsiteX18" fmla="*/ 1196131 w 1333419"/>
                                            <a:gd name="connsiteY18" fmla="*/ 1003679 h 1178063"/>
                                            <a:gd name="connsiteX19" fmla="*/ 1177632 w 1333419"/>
                                            <a:gd name="connsiteY19" fmla="*/ 831899 h 1178063"/>
                                            <a:gd name="connsiteX20" fmla="*/ 1124776 w 1333419"/>
                                            <a:gd name="connsiteY20" fmla="*/ 731474 h 1178063"/>
                                            <a:gd name="connsiteX21" fmla="*/ 1021708 w 1333419"/>
                                            <a:gd name="connsiteY21" fmla="*/ 636334 h 1178063"/>
                                            <a:gd name="connsiteX22" fmla="*/ 921283 w 1333419"/>
                                            <a:gd name="connsiteY22" fmla="*/ 551765 h 1178063"/>
                                            <a:gd name="connsiteX23" fmla="*/ 844642 w 1333419"/>
                                            <a:gd name="connsiteY23" fmla="*/ 477767 h 1178063"/>
                                            <a:gd name="connsiteX24" fmla="*/ 757431 w 1333419"/>
                                            <a:gd name="connsiteY24" fmla="*/ 350914 h 1178063"/>
                                            <a:gd name="connsiteX25" fmla="*/ 686076 w 1333419"/>
                                            <a:gd name="connsiteY25" fmla="*/ 197633 h 1178063"/>
                                            <a:gd name="connsiteX26" fmla="*/ 612078 w 1333419"/>
                                            <a:gd name="connsiteY26" fmla="*/ 97208 h 1178063"/>
                                            <a:gd name="connsiteX27" fmla="*/ 572437 w 1333419"/>
                                            <a:gd name="connsiteY27" fmla="*/ 44352 h 1178063"/>
                                            <a:gd name="connsiteX28" fmla="*/ 527509 w 1333419"/>
                                            <a:gd name="connsiteY28" fmla="*/ 4711 h 1178063"/>
                                            <a:gd name="connsiteX29" fmla="*/ 498439 w 1333419"/>
                                            <a:gd name="connsiteY29" fmla="*/ 4711 h 1178063"/>
                                            <a:gd name="connsiteX30" fmla="*/ 432370 w 1333419"/>
                                            <a:gd name="connsiteY30" fmla="*/ 40403 h 1178063"/>
                                            <a:gd name="connsiteX31" fmla="*/ 312628 w 1333419"/>
                                            <a:gd name="connsiteY31" fmla="*/ 208946 h 1178063"/>
                                            <a:gd name="connsiteX0" fmla="*/ 312628 w 1571724"/>
                                            <a:gd name="connsiteY0" fmla="*/ 208946 h 1178063"/>
                                            <a:gd name="connsiteX1" fmla="*/ 293872 w 1571724"/>
                                            <a:gd name="connsiteY1" fmla="*/ 338746 h 1178063"/>
                                            <a:gd name="connsiteX2" fmla="*/ 305516 w 1571724"/>
                                            <a:gd name="connsiteY2" fmla="*/ 432840 h 1178063"/>
                                            <a:gd name="connsiteX3" fmla="*/ 300231 w 1571724"/>
                                            <a:gd name="connsiteY3" fmla="*/ 480410 h 1178063"/>
                                            <a:gd name="connsiteX4" fmla="*/ 264829 w 1571724"/>
                                            <a:gd name="connsiteY4" fmla="*/ 568433 h 1178063"/>
                                            <a:gd name="connsiteX5" fmla="*/ 194520 w 1571724"/>
                                            <a:gd name="connsiteY5" fmla="*/ 609906 h 1178063"/>
                                            <a:gd name="connsiteX6" fmla="*/ 14439 w 1571724"/>
                                            <a:gd name="connsiteY6" fmla="*/ 592893 h 1178063"/>
                                            <a:gd name="connsiteX7" fmla="*/ 20303 w 1571724"/>
                                            <a:gd name="connsiteY7" fmla="*/ 700778 h 1178063"/>
                                            <a:gd name="connsiteX8" fmla="*/ 94645 w 1571724"/>
                                            <a:gd name="connsiteY8" fmla="*/ 801782 h 1178063"/>
                                            <a:gd name="connsiteX9" fmla="*/ 205091 w 1571724"/>
                                            <a:gd name="connsiteY9" fmla="*/ 913825 h 1178063"/>
                                            <a:gd name="connsiteX10" fmla="*/ 298923 w 1571724"/>
                                            <a:gd name="connsiteY10" fmla="*/ 980679 h 1178063"/>
                                            <a:gd name="connsiteX11" fmla="*/ 413870 w 1571724"/>
                                            <a:gd name="connsiteY11" fmla="*/ 1053892 h 1178063"/>
                                            <a:gd name="connsiteX12" fmla="*/ 601245 w 1571724"/>
                                            <a:gd name="connsiteY12" fmla="*/ 1126582 h 1178063"/>
                                            <a:gd name="connsiteX13" fmla="*/ 844642 w 1571724"/>
                                            <a:gd name="connsiteY13" fmla="*/ 1174414 h 1178063"/>
                                            <a:gd name="connsiteX14" fmla="*/ 1021708 w 1571724"/>
                                            <a:gd name="connsiteY14" fmla="*/ 1172817 h 1178063"/>
                                            <a:gd name="connsiteX15" fmla="*/ 1193843 w 1571724"/>
                                            <a:gd name="connsiteY15" fmla="*/ 1157314 h 1178063"/>
                                            <a:gd name="connsiteX16" fmla="*/ 1318038 w 1571724"/>
                                            <a:gd name="connsiteY16" fmla="*/ 1162185 h 1178063"/>
                                            <a:gd name="connsiteX17" fmla="*/ 1570561 w 1571724"/>
                                            <a:gd name="connsiteY17" fmla="*/ 1082442 h 1178063"/>
                                            <a:gd name="connsiteX18" fmla="*/ 1196131 w 1571724"/>
                                            <a:gd name="connsiteY18" fmla="*/ 1003679 h 1178063"/>
                                            <a:gd name="connsiteX19" fmla="*/ 1177632 w 1571724"/>
                                            <a:gd name="connsiteY19" fmla="*/ 831899 h 1178063"/>
                                            <a:gd name="connsiteX20" fmla="*/ 1124776 w 1571724"/>
                                            <a:gd name="connsiteY20" fmla="*/ 731474 h 1178063"/>
                                            <a:gd name="connsiteX21" fmla="*/ 1021708 w 1571724"/>
                                            <a:gd name="connsiteY21" fmla="*/ 636334 h 1178063"/>
                                            <a:gd name="connsiteX22" fmla="*/ 921283 w 1571724"/>
                                            <a:gd name="connsiteY22" fmla="*/ 551765 h 1178063"/>
                                            <a:gd name="connsiteX23" fmla="*/ 844642 w 1571724"/>
                                            <a:gd name="connsiteY23" fmla="*/ 477767 h 1178063"/>
                                            <a:gd name="connsiteX24" fmla="*/ 757431 w 1571724"/>
                                            <a:gd name="connsiteY24" fmla="*/ 350914 h 1178063"/>
                                            <a:gd name="connsiteX25" fmla="*/ 686076 w 1571724"/>
                                            <a:gd name="connsiteY25" fmla="*/ 197633 h 1178063"/>
                                            <a:gd name="connsiteX26" fmla="*/ 612078 w 1571724"/>
                                            <a:gd name="connsiteY26" fmla="*/ 97208 h 1178063"/>
                                            <a:gd name="connsiteX27" fmla="*/ 572437 w 1571724"/>
                                            <a:gd name="connsiteY27" fmla="*/ 44352 h 1178063"/>
                                            <a:gd name="connsiteX28" fmla="*/ 527509 w 1571724"/>
                                            <a:gd name="connsiteY28" fmla="*/ 4711 h 1178063"/>
                                            <a:gd name="connsiteX29" fmla="*/ 498439 w 1571724"/>
                                            <a:gd name="connsiteY29" fmla="*/ 4711 h 1178063"/>
                                            <a:gd name="connsiteX30" fmla="*/ 432370 w 1571724"/>
                                            <a:gd name="connsiteY30" fmla="*/ 40403 h 1178063"/>
                                            <a:gd name="connsiteX31" fmla="*/ 312628 w 1571724"/>
                                            <a:gd name="connsiteY31" fmla="*/ 208946 h 1178063"/>
                                            <a:gd name="connsiteX0" fmla="*/ 312628 w 1571724"/>
                                            <a:gd name="connsiteY0" fmla="*/ 208946 h 1178063"/>
                                            <a:gd name="connsiteX1" fmla="*/ 293872 w 1571724"/>
                                            <a:gd name="connsiteY1" fmla="*/ 338746 h 1178063"/>
                                            <a:gd name="connsiteX2" fmla="*/ 305516 w 1571724"/>
                                            <a:gd name="connsiteY2" fmla="*/ 432840 h 1178063"/>
                                            <a:gd name="connsiteX3" fmla="*/ 300231 w 1571724"/>
                                            <a:gd name="connsiteY3" fmla="*/ 480410 h 1178063"/>
                                            <a:gd name="connsiteX4" fmla="*/ 264829 w 1571724"/>
                                            <a:gd name="connsiteY4" fmla="*/ 568433 h 1178063"/>
                                            <a:gd name="connsiteX5" fmla="*/ 194520 w 1571724"/>
                                            <a:gd name="connsiteY5" fmla="*/ 609906 h 1178063"/>
                                            <a:gd name="connsiteX6" fmla="*/ 14439 w 1571724"/>
                                            <a:gd name="connsiteY6" fmla="*/ 592893 h 1178063"/>
                                            <a:gd name="connsiteX7" fmla="*/ 20303 w 1571724"/>
                                            <a:gd name="connsiteY7" fmla="*/ 700778 h 1178063"/>
                                            <a:gd name="connsiteX8" fmla="*/ 94645 w 1571724"/>
                                            <a:gd name="connsiteY8" fmla="*/ 801782 h 1178063"/>
                                            <a:gd name="connsiteX9" fmla="*/ 205091 w 1571724"/>
                                            <a:gd name="connsiteY9" fmla="*/ 913825 h 1178063"/>
                                            <a:gd name="connsiteX10" fmla="*/ 298923 w 1571724"/>
                                            <a:gd name="connsiteY10" fmla="*/ 980679 h 1178063"/>
                                            <a:gd name="connsiteX11" fmla="*/ 413870 w 1571724"/>
                                            <a:gd name="connsiteY11" fmla="*/ 1053892 h 1178063"/>
                                            <a:gd name="connsiteX12" fmla="*/ 601245 w 1571724"/>
                                            <a:gd name="connsiteY12" fmla="*/ 1126582 h 1178063"/>
                                            <a:gd name="connsiteX13" fmla="*/ 844642 w 1571724"/>
                                            <a:gd name="connsiteY13" fmla="*/ 1174414 h 1178063"/>
                                            <a:gd name="connsiteX14" fmla="*/ 1021708 w 1571724"/>
                                            <a:gd name="connsiteY14" fmla="*/ 1172817 h 1178063"/>
                                            <a:gd name="connsiteX15" fmla="*/ 1193843 w 1571724"/>
                                            <a:gd name="connsiteY15" fmla="*/ 1157314 h 1178063"/>
                                            <a:gd name="connsiteX16" fmla="*/ 1318038 w 1571724"/>
                                            <a:gd name="connsiteY16" fmla="*/ 1162185 h 1178063"/>
                                            <a:gd name="connsiteX17" fmla="*/ 1570561 w 1571724"/>
                                            <a:gd name="connsiteY17" fmla="*/ 1082442 h 1178063"/>
                                            <a:gd name="connsiteX18" fmla="*/ 1196131 w 1571724"/>
                                            <a:gd name="connsiteY18" fmla="*/ 1003679 h 1178063"/>
                                            <a:gd name="connsiteX19" fmla="*/ 1198421 w 1571724"/>
                                            <a:gd name="connsiteY19" fmla="*/ 997381 h 1178063"/>
                                            <a:gd name="connsiteX20" fmla="*/ 1177632 w 1571724"/>
                                            <a:gd name="connsiteY20" fmla="*/ 831899 h 1178063"/>
                                            <a:gd name="connsiteX21" fmla="*/ 1124776 w 1571724"/>
                                            <a:gd name="connsiteY21" fmla="*/ 731474 h 1178063"/>
                                            <a:gd name="connsiteX22" fmla="*/ 1021708 w 1571724"/>
                                            <a:gd name="connsiteY22" fmla="*/ 636334 h 1178063"/>
                                            <a:gd name="connsiteX23" fmla="*/ 921283 w 1571724"/>
                                            <a:gd name="connsiteY23" fmla="*/ 551765 h 1178063"/>
                                            <a:gd name="connsiteX24" fmla="*/ 844642 w 1571724"/>
                                            <a:gd name="connsiteY24" fmla="*/ 477767 h 1178063"/>
                                            <a:gd name="connsiteX25" fmla="*/ 757431 w 1571724"/>
                                            <a:gd name="connsiteY25" fmla="*/ 350914 h 1178063"/>
                                            <a:gd name="connsiteX26" fmla="*/ 686076 w 1571724"/>
                                            <a:gd name="connsiteY26" fmla="*/ 197633 h 1178063"/>
                                            <a:gd name="connsiteX27" fmla="*/ 612078 w 1571724"/>
                                            <a:gd name="connsiteY27" fmla="*/ 97208 h 1178063"/>
                                            <a:gd name="connsiteX28" fmla="*/ 572437 w 1571724"/>
                                            <a:gd name="connsiteY28" fmla="*/ 44352 h 1178063"/>
                                            <a:gd name="connsiteX29" fmla="*/ 527509 w 1571724"/>
                                            <a:gd name="connsiteY29" fmla="*/ 4711 h 1178063"/>
                                            <a:gd name="connsiteX30" fmla="*/ 498439 w 1571724"/>
                                            <a:gd name="connsiteY30" fmla="*/ 4711 h 1178063"/>
                                            <a:gd name="connsiteX31" fmla="*/ 432370 w 1571724"/>
                                            <a:gd name="connsiteY31" fmla="*/ 40403 h 1178063"/>
                                            <a:gd name="connsiteX32" fmla="*/ 312628 w 1571724"/>
                                            <a:gd name="connsiteY32" fmla="*/ 208946 h 1178063"/>
                                            <a:gd name="connsiteX0" fmla="*/ 312628 w 1571724"/>
                                            <a:gd name="connsiteY0" fmla="*/ 208946 h 1178063"/>
                                            <a:gd name="connsiteX1" fmla="*/ 293872 w 1571724"/>
                                            <a:gd name="connsiteY1" fmla="*/ 338746 h 1178063"/>
                                            <a:gd name="connsiteX2" fmla="*/ 305516 w 1571724"/>
                                            <a:gd name="connsiteY2" fmla="*/ 432840 h 1178063"/>
                                            <a:gd name="connsiteX3" fmla="*/ 300231 w 1571724"/>
                                            <a:gd name="connsiteY3" fmla="*/ 480410 h 1178063"/>
                                            <a:gd name="connsiteX4" fmla="*/ 264829 w 1571724"/>
                                            <a:gd name="connsiteY4" fmla="*/ 568433 h 1178063"/>
                                            <a:gd name="connsiteX5" fmla="*/ 194520 w 1571724"/>
                                            <a:gd name="connsiteY5" fmla="*/ 609906 h 1178063"/>
                                            <a:gd name="connsiteX6" fmla="*/ 14439 w 1571724"/>
                                            <a:gd name="connsiteY6" fmla="*/ 592893 h 1178063"/>
                                            <a:gd name="connsiteX7" fmla="*/ 20303 w 1571724"/>
                                            <a:gd name="connsiteY7" fmla="*/ 700778 h 1178063"/>
                                            <a:gd name="connsiteX8" fmla="*/ 94645 w 1571724"/>
                                            <a:gd name="connsiteY8" fmla="*/ 801782 h 1178063"/>
                                            <a:gd name="connsiteX9" fmla="*/ 205091 w 1571724"/>
                                            <a:gd name="connsiteY9" fmla="*/ 913825 h 1178063"/>
                                            <a:gd name="connsiteX10" fmla="*/ 298923 w 1571724"/>
                                            <a:gd name="connsiteY10" fmla="*/ 980679 h 1178063"/>
                                            <a:gd name="connsiteX11" fmla="*/ 413870 w 1571724"/>
                                            <a:gd name="connsiteY11" fmla="*/ 1053892 h 1178063"/>
                                            <a:gd name="connsiteX12" fmla="*/ 601245 w 1571724"/>
                                            <a:gd name="connsiteY12" fmla="*/ 1126582 h 1178063"/>
                                            <a:gd name="connsiteX13" fmla="*/ 844642 w 1571724"/>
                                            <a:gd name="connsiteY13" fmla="*/ 1174414 h 1178063"/>
                                            <a:gd name="connsiteX14" fmla="*/ 1021708 w 1571724"/>
                                            <a:gd name="connsiteY14" fmla="*/ 1172817 h 1178063"/>
                                            <a:gd name="connsiteX15" fmla="*/ 1193843 w 1571724"/>
                                            <a:gd name="connsiteY15" fmla="*/ 1157314 h 1178063"/>
                                            <a:gd name="connsiteX16" fmla="*/ 1318038 w 1571724"/>
                                            <a:gd name="connsiteY16" fmla="*/ 1162185 h 1178063"/>
                                            <a:gd name="connsiteX17" fmla="*/ 1570561 w 1571724"/>
                                            <a:gd name="connsiteY17" fmla="*/ 1082442 h 1178063"/>
                                            <a:gd name="connsiteX18" fmla="*/ 1196131 w 1571724"/>
                                            <a:gd name="connsiteY18" fmla="*/ 1003679 h 1178063"/>
                                            <a:gd name="connsiteX19" fmla="*/ 1368542 w 1571724"/>
                                            <a:gd name="connsiteY19" fmla="*/ 891055 h 1178063"/>
                                            <a:gd name="connsiteX20" fmla="*/ 1177632 w 1571724"/>
                                            <a:gd name="connsiteY20" fmla="*/ 831899 h 1178063"/>
                                            <a:gd name="connsiteX21" fmla="*/ 1124776 w 1571724"/>
                                            <a:gd name="connsiteY21" fmla="*/ 731474 h 1178063"/>
                                            <a:gd name="connsiteX22" fmla="*/ 1021708 w 1571724"/>
                                            <a:gd name="connsiteY22" fmla="*/ 636334 h 1178063"/>
                                            <a:gd name="connsiteX23" fmla="*/ 921283 w 1571724"/>
                                            <a:gd name="connsiteY23" fmla="*/ 551765 h 1178063"/>
                                            <a:gd name="connsiteX24" fmla="*/ 844642 w 1571724"/>
                                            <a:gd name="connsiteY24" fmla="*/ 477767 h 1178063"/>
                                            <a:gd name="connsiteX25" fmla="*/ 757431 w 1571724"/>
                                            <a:gd name="connsiteY25" fmla="*/ 350914 h 1178063"/>
                                            <a:gd name="connsiteX26" fmla="*/ 686076 w 1571724"/>
                                            <a:gd name="connsiteY26" fmla="*/ 197633 h 1178063"/>
                                            <a:gd name="connsiteX27" fmla="*/ 612078 w 1571724"/>
                                            <a:gd name="connsiteY27" fmla="*/ 97208 h 1178063"/>
                                            <a:gd name="connsiteX28" fmla="*/ 572437 w 1571724"/>
                                            <a:gd name="connsiteY28" fmla="*/ 44352 h 1178063"/>
                                            <a:gd name="connsiteX29" fmla="*/ 527509 w 1571724"/>
                                            <a:gd name="connsiteY29" fmla="*/ 4711 h 1178063"/>
                                            <a:gd name="connsiteX30" fmla="*/ 498439 w 1571724"/>
                                            <a:gd name="connsiteY30" fmla="*/ 4711 h 1178063"/>
                                            <a:gd name="connsiteX31" fmla="*/ 432370 w 1571724"/>
                                            <a:gd name="connsiteY31" fmla="*/ 40403 h 1178063"/>
                                            <a:gd name="connsiteX32" fmla="*/ 312628 w 1571724"/>
                                            <a:gd name="connsiteY32" fmla="*/ 208946 h 1178063"/>
                                            <a:gd name="connsiteX0" fmla="*/ 312628 w 1571724"/>
                                            <a:gd name="connsiteY0" fmla="*/ 208946 h 1178063"/>
                                            <a:gd name="connsiteX1" fmla="*/ 293872 w 1571724"/>
                                            <a:gd name="connsiteY1" fmla="*/ 338746 h 1178063"/>
                                            <a:gd name="connsiteX2" fmla="*/ 305516 w 1571724"/>
                                            <a:gd name="connsiteY2" fmla="*/ 432840 h 1178063"/>
                                            <a:gd name="connsiteX3" fmla="*/ 300231 w 1571724"/>
                                            <a:gd name="connsiteY3" fmla="*/ 480410 h 1178063"/>
                                            <a:gd name="connsiteX4" fmla="*/ 264829 w 1571724"/>
                                            <a:gd name="connsiteY4" fmla="*/ 568433 h 1178063"/>
                                            <a:gd name="connsiteX5" fmla="*/ 194520 w 1571724"/>
                                            <a:gd name="connsiteY5" fmla="*/ 609906 h 1178063"/>
                                            <a:gd name="connsiteX6" fmla="*/ 14439 w 1571724"/>
                                            <a:gd name="connsiteY6" fmla="*/ 592893 h 1178063"/>
                                            <a:gd name="connsiteX7" fmla="*/ 20303 w 1571724"/>
                                            <a:gd name="connsiteY7" fmla="*/ 700778 h 1178063"/>
                                            <a:gd name="connsiteX8" fmla="*/ 94645 w 1571724"/>
                                            <a:gd name="connsiteY8" fmla="*/ 801782 h 1178063"/>
                                            <a:gd name="connsiteX9" fmla="*/ 205091 w 1571724"/>
                                            <a:gd name="connsiteY9" fmla="*/ 913825 h 1178063"/>
                                            <a:gd name="connsiteX10" fmla="*/ 298923 w 1571724"/>
                                            <a:gd name="connsiteY10" fmla="*/ 980679 h 1178063"/>
                                            <a:gd name="connsiteX11" fmla="*/ 413870 w 1571724"/>
                                            <a:gd name="connsiteY11" fmla="*/ 1053892 h 1178063"/>
                                            <a:gd name="connsiteX12" fmla="*/ 601245 w 1571724"/>
                                            <a:gd name="connsiteY12" fmla="*/ 1126582 h 1178063"/>
                                            <a:gd name="connsiteX13" fmla="*/ 844642 w 1571724"/>
                                            <a:gd name="connsiteY13" fmla="*/ 1174414 h 1178063"/>
                                            <a:gd name="connsiteX14" fmla="*/ 1021708 w 1571724"/>
                                            <a:gd name="connsiteY14" fmla="*/ 1172817 h 1178063"/>
                                            <a:gd name="connsiteX15" fmla="*/ 1193843 w 1571724"/>
                                            <a:gd name="connsiteY15" fmla="*/ 1157314 h 1178063"/>
                                            <a:gd name="connsiteX16" fmla="*/ 1318038 w 1571724"/>
                                            <a:gd name="connsiteY16" fmla="*/ 1162185 h 1178063"/>
                                            <a:gd name="connsiteX17" fmla="*/ 1570561 w 1571724"/>
                                            <a:gd name="connsiteY17" fmla="*/ 1082442 h 1178063"/>
                                            <a:gd name="connsiteX18" fmla="*/ 1525741 w 1571724"/>
                                            <a:gd name="connsiteY18" fmla="*/ 953174 h 1178063"/>
                                            <a:gd name="connsiteX19" fmla="*/ 1368542 w 1571724"/>
                                            <a:gd name="connsiteY19" fmla="*/ 891055 h 1178063"/>
                                            <a:gd name="connsiteX20" fmla="*/ 1177632 w 1571724"/>
                                            <a:gd name="connsiteY20" fmla="*/ 831899 h 1178063"/>
                                            <a:gd name="connsiteX21" fmla="*/ 1124776 w 1571724"/>
                                            <a:gd name="connsiteY21" fmla="*/ 731474 h 1178063"/>
                                            <a:gd name="connsiteX22" fmla="*/ 1021708 w 1571724"/>
                                            <a:gd name="connsiteY22" fmla="*/ 636334 h 1178063"/>
                                            <a:gd name="connsiteX23" fmla="*/ 921283 w 1571724"/>
                                            <a:gd name="connsiteY23" fmla="*/ 551765 h 1178063"/>
                                            <a:gd name="connsiteX24" fmla="*/ 844642 w 1571724"/>
                                            <a:gd name="connsiteY24" fmla="*/ 477767 h 1178063"/>
                                            <a:gd name="connsiteX25" fmla="*/ 757431 w 1571724"/>
                                            <a:gd name="connsiteY25" fmla="*/ 350914 h 1178063"/>
                                            <a:gd name="connsiteX26" fmla="*/ 686076 w 1571724"/>
                                            <a:gd name="connsiteY26" fmla="*/ 197633 h 1178063"/>
                                            <a:gd name="connsiteX27" fmla="*/ 612078 w 1571724"/>
                                            <a:gd name="connsiteY27" fmla="*/ 97208 h 1178063"/>
                                            <a:gd name="connsiteX28" fmla="*/ 572437 w 1571724"/>
                                            <a:gd name="connsiteY28" fmla="*/ 44352 h 1178063"/>
                                            <a:gd name="connsiteX29" fmla="*/ 527509 w 1571724"/>
                                            <a:gd name="connsiteY29" fmla="*/ 4711 h 1178063"/>
                                            <a:gd name="connsiteX30" fmla="*/ 498439 w 1571724"/>
                                            <a:gd name="connsiteY30" fmla="*/ 4711 h 1178063"/>
                                            <a:gd name="connsiteX31" fmla="*/ 432370 w 1571724"/>
                                            <a:gd name="connsiteY31" fmla="*/ 40403 h 1178063"/>
                                            <a:gd name="connsiteX32" fmla="*/ 312628 w 1571724"/>
                                            <a:gd name="connsiteY32" fmla="*/ 208946 h 1178063"/>
                                            <a:gd name="connsiteX0" fmla="*/ 312628 w 1571724"/>
                                            <a:gd name="connsiteY0" fmla="*/ 208946 h 1178063"/>
                                            <a:gd name="connsiteX1" fmla="*/ 293872 w 1571724"/>
                                            <a:gd name="connsiteY1" fmla="*/ 338746 h 1178063"/>
                                            <a:gd name="connsiteX2" fmla="*/ 305516 w 1571724"/>
                                            <a:gd name="connsiteY2" fmla="*/ 432840 h 1178063"/>
                                            <a:gd name="connsiteX3" fmla="*/ 300231 w 1571724"/>
                                            <a:gd name="connsiteY3" fmla="*/ 480410 h 1178063"/>
                                            <a:gd name="connsiteX4" fmla="*/ 264829 w 1571724"/>
                                            <a:gd name="connsiteY4" fmla="*/ 568433 h 1178063"/>
                                            <a:gd name="connsiteX5" fmla="*/ 194520 w 1571724"/>
                                            <a:gd name="connsiteY5" fmla="*/ 609906 h 1178063"/>
                                            <a:gd name="connsiteX6" fmla="*/ 14439 w 1571724"/>
                                            <a:gd name="connsiteY6" fmla="*/ 592893 h 1178063"/>
                                            <a:gd name="connsiteX7" fmla="*/ 20303 w 1571724"/>
                                            <a:gd name="connsiteY7" fmla="*/ 700778 h 1178063"/>
                                            <a:gd name="connsiteX8" fmla="*/ 94645 w 1571724"/>
                                            <a:gd name="connsiteY8" fmla="*/ 801782 h 1178063"/>
                                            <a:gd name="connsiteX9" fmla="*/ 205091 w 1571724"/>
                                            <a:gd name="connsiteY9" fmla="*/ 913825 h 1178063"/>
                                            <a:gd name="connsiteX10" fmla="*/ 298923 w 1571724"/>
                                            <a:gd name="connsiteY10" fmla="*/ 980679 h 1178063"/>
                                            <a:gd name="connsiteX11" fmla="*/ 413870 w 1571724"/>
                                            <a:gd name="connsiteY11" fmla="*/ 1053892 h 1178063"/>
                                            <a:gd name="connsiteX12" fmla="*/ 601245 w 1571724"/>
                                            <a:gd name="connsiteY12" fmla="*/ 1126582 h 1178063"/>
                                            <a:gd name="connsiteX13" fmla="*/ 844642 w 1571724"/>
                                            <a:gd name="connsiteY13" fmla="*/ 1174414 h 1178063"/>
                                            <a:gd name="connsiteX14" fmla="*/ 1021708 w 1571724"/>
                                            <a:gd name="connsiteY14" fmla="*/ 1172817 h 1178063"/>
                                            <a:gd name="connsiteX15" fmla="*/ 1193843 w 1571724"/>
                                            <a:gd name="connsiteY15" fmla="*/ 1157314 h 1178063"/>
                                            <a:gd name="connsiteX16" fmla="*/ 1318038 w 1571724"/>
                                            <a:gd name="connsiteY16" fmla="*/ 1162185 h 1178063"/>
                                            <a:gd name="connsiteX17" fmla="*/ 1570561 w 1571724"/>
                                            <a:gd name="connsiteY17" fmla="*/ 1082442 h 1178063"/>
                                            <a:gd name="connsiteX18" fmla="*/ 1525741 w 1571724"/>
                                            <a:gd name="connsiteY18" fmla="*/ 953174 h 1178063"/>
                                            <a:gd name="connsiteX19" fmla="*/ 1368542 w 1571724"/>
                                            <a:gd name="connsiteY19" fmla="*/ 891055 h 1178063"/>
                                            <a:gd name="connsiteX20" fmla="*/ 1275983 w 1571724"/>
                                            <a:gd name="connsiteY20" fmla="*/ 810634 h 1178063"/>
                                            <a:gd name="connsiteX21" fmla="*/ 1124776 w 1571724"/>
                                            <a:gd name="connsiteY21" fmla="*/ 731474 h 1178063"/>
                                            <a:gd name="connsiteX22" fmla="*/ 1021708 w 1571724"/>
                                            <a:gd name="connsiteY22" fmla="*/ 636334 h 1178063"/>
                                            <a:gd name="connsiteX23" fmla="*/ 921283 w 1571724"/>
                                            <a:gd name="connsiteY23" fmla="*/ 551765 h 1178063"/>
                                            <a:gd name="connsiteX24" fmla="*/ 844642 w 1571724"/>
                                            <a:gd name="connsiteY24" fmla="*/ 477767 h 1178063"/>
                                            <a:gd name="connsiteX25" fmla="*/ 757431 w 1571724"/>
                                            <a:gd name="connsiteY25" fmla="*/ 350914 h 1178063"/>
                                            <a:gd name="connsiteX26" fmla="*/ 686076 w 1571724"/>
                                            <a:gd name="connsiteY26" fmla="*/ 197633 h 1178063"/>
                                            <a:gd name="connsiteX27" fmla="*/ 612078 w 1571724"/>
                                            <a:gd name="connsiteY27" fmla="*/ 97208 h 1178063"/>
                                            <a:gd name="connsiteX28" fmla="*/ 572437 w 1571724"/>
                                            <a:gd name="connsiteY28" fmla="*/ 44352 h 1178063"/>
                                            <a:gd name="connsiteX29" fmla="*/ 527509 w 1571724"/>
                                            <a:gd name="connsiteY29" fmla="*/ 4711 h 1178063"/>
                                            <a:gd name="connsiteX30" fmla="*/ 498439 w 1571724"/>
                                            <a:gd name="connsiteY30" fmla="*/ 4711 h 1178063"/>
                                            <a:gd name="connsiteX31" fmla="*/ 432370 w 1571724"/>
                                            <a:gd name="connsiteY31" fmla="*/ 40403 h 1178063"/>
                                            <a:gd name="connsiteX32" fmla="*/ 312628 w 1571724"/>
                                            <a:gd name="connsiteY32" fmla="*/ 208946 h 1178063"/>
                                            <a:gd name="connsiteX0" fmla="*/ 312628 w 1571724"/>
                                            <a:gd name="connsiteY0" fmla="*/ 208946 h 1178063"/>
                                            <a:gd name="connsiteX1" fmla="*/ 293872 w 1571724"/>
                                            <a:gd name="connsiteY1" fmla="*/ 338746 h 1178063"/>
                                            <a:gd name="connsiteX2" fmla="*/ 305516 w 1571724"/>
                                            <a:gd name="connsiteY2" fmla="*/ 432840 h 1178063"/>
                                            <a:gd name="connsiteX3" fmla="*/ 300231 w 1571724"/>
                                            <a:gd name="connsiteY3" fmla="*/ 480410 h 1178063"/>
                                            <a:gd name="connsiteX4" fmla="*/ 264829 w 1571724"/>
                                            <a:gd name="connsiteY4" fmla="*/ 568433 h 1178063"/>
                                            <a:gd name="connsiteX5" fmla="*/ 194520 w 1571724"/>
                                            <a:gd name="connsiteY5" fmla="*/ 609906 h 1178063"/>
                                            <a:gd name="connsiteX6" fmla="*/ 14439 w 1571724"/>
                                            <a:gd name="connsiteY6" fmla="*/ 592893 h 1178063"/>
                                            <a:gd name="connsiteX7" fmla="*/ 20303 w 1571724"/>
                                            <a:gd name="connsiteY7" fmla="*/ 700778 h 1178063"/>
                                            <a:gd name="connsiteX8" fmla="*/ 94645 w 1571724"/>
                                            <a:gd name="connsiteY8" fmla="*/ 801782 h 1178063"/>
                                            <a:gd name="connsiteX9" fmla="*/ 205091 w 1571724"/>
                                            <a:gd name="connsiteY9" fmla="*/ 913825 h 1178063"/>
                                            <a:gd name="connsiteX10" fmla="*/ 298923 w 1571724"/>
                                            <a:gd name="connsiteY10" fmla="*/ 980679 h 1178063"/>
                                            <a:gd name="connsiteX11" fmla="*/ 413870 w 1571724"/>
                                            <a:gd name="connsiteY11" fmla="*/ 1053892 h 1178063"/>
                                            <a:gd name="connsiteX12" fmla="*/ 601245 w 1571724"/>
                                            <a:gd name="connsiteY12" fmla="*/ 1126582 h 1178063"/>
                                            <a:gd name="connsiteX13" fmla="*/ 844642 w 1571724"/>
                                            <a:gd name="connsiteY13" fmla="*/ 1174414 h 1178063"/>
                                            <a:gd name="connsiteX14" fmla="*/ 1021708 w 1571724"/>
                                            <a:gd name="connsiteY14" fmla="*/ 1172817 h 1178063"/>
                                            <a:gd name="connsiteX15" fmla="*/ 1193843 w 1571724"/>
                                            <a:gd name="connsiteY15" fmla="*/ 1157314 h 1178063"/>
                                            <a:gd name="connsiteX16" fmla="*/ 1318038 w 1571724"/>
                                            <a:gd name="connsiteY16" fmla="*/ 1162185 h 1178063"/>
                                            <a:gd name="connsiteX17" fmla="*/ 1570561 w 1571724"/>
                                            <a:gd name="connsiteY17" fmla="*/ 1082442 h 1178063"/>
                                            <a:gd name="connsiteX18" fmla="*/ 1525741 w 1571724"/>
                                            <a:gd name="connsiteY18" fmla="*/ 953174 h 1178063"/>
                                            <a:gd name="connsiteX19" fmla="*/ 1368542 w 1571724"/>
                                            <a:gd name="connsiteY19" fmla="*/ 891055 h 1178063"/>
                                            <a:gd name="connsiteX20" fmla="*/ 1275983 w 1571724"/>
                                            <a:gd name="connsiteY20" fmla="*/ 810634 h 1178063"/>
                                            <a:gd name="connsiteX21" fmla="*/ 1124776 w 1571724"/>
                                            <a:gd name="connsiteY21" fmla="*/ 731474 h 1178063"/>
                                            <a:gd name="connsiteX22" fmla="*/ 1021708 w 1571724"/>
                                            <a:gd name="connsiteY22" fmla="*/ 636334 h 1178063"/>
                                            <a:gd name="connsiteX23" fmla="*/ 921283 w 1571724"/>
                                            <a:gd name="connsiteY23" fmla="*/ 551765 h 1178063"/>
                                            <a:gd name="connsiteX24" fmla="*/ 844642 w 1571724"/>
                                            <a:gd name="connsiteY24" fmla="*/ 477767 h 1178063"/>
                                            <a:gd name="connsiteX25" fmla="*/ 757431 w 1571724"/>
                                            <a:gd name="connsiteY25" fmla="*/ 350914 h 1178063"/>
                                            <a:gd name="connsiteX26" fmla="*/ 686076 w 1571724"/>
                                            <a:gd name="connsiteY26" fmla="*/ 197633 h 1178063"/>
                                            <a:gd name="connsiteX27" fmla="*/ 612078 w 1571724"/>
                                            <a:gd name="connsiteY27" fmla="*/ 97208 h 1178063"/>
                                            <a:gd name="connsiteX28" fmla="*/ 572437 w 1571724"/>
                                            <a:gd name="connsiteY28" fmla="*/ 44352 h 1178063"/>
                                            <a:gd name="connsiteX29" fmla="*/ 527509 w 1571724"/>
                                            <a:gd name="connsiteY29" fmla="*/ 4711 h 1178063"/>
                                            <a:gd name="connsiteX30" fmla="*/ 498439 w 1571724"/>
                                            <a:gd name="connsiteY30" fmla="*/ 4711 h 1178063"/>
                                            <a:gd name="connsiteX31" fmla="*/ 432370 w 1571724"/>
                                            <a:gd name="connsiteY31" fmla="*/ 40403 h 1178063"/>
                                            <a:gd name="connsiteX32" fmla="*/ 312628 w 1571724"/>
                                            <a:gd name="connsiteY32" fmla="*/ 208946 h 1178063"/>
                                            <a:gd name="connsiteX0" fmla="*/ 312628 w 1571724"/>
                                            <a:gd name="connsiteY0" fmla="*/ 208946 h 1178063"/>
                                            <a:gd name="connsiteX1" fmla="*/ 293872 w 1571724"/>
                                            <a:gd name="connsiteY1" fmla="*/ 338746 h 1178063"/>
                                            <a:gd name="connsiteX2" fmla="*/ 305516 w 1571724"/>
                                            <a:gd name="connsiteY2" fmla="*/ 432840 h 1178063"/>
                                            <a:gd name="connsiteX3" fmla="*/ 300231 w 1571724"/>
                                            <a:gd name="connsiteY3" fmla="*/ 480410 h 1178063"/>
                                            <a:gd name="connsiteX4" fmla="*/ 264829 w 1571724"/>
                                            <a:gd name="connsiteY4" fmla="*/ 568433 h 1178063"/>
                                            <a:gd name="connsiteX5" fmla="*/ 194520 w 1571724"/>
                                            <a:gd name="connsiteY5" fmla="*/ 609906 h 1178063"/>
                                            <a:gd name="connsiteX6" fmla="*/ 14439 w 1571724"/>
                                            <a:gd name="connsiteY6" fmla="*/ 592893 h 1178063"/>
                                            <a:gd name="connsiteX7" fmla="*/ 20303 w 1571724"/>
                                            <a:gd name="connsiteY7" fmla="*/ 700778 h 1178063"/>
                                            <a:gd name="connsiteX8" fmla="*/ 94645 w 1571724"/>
                                            <a:gd name="connsiteY8" fmla="*/ 801782 h 1178063"/>
                                            <a:gd name="connsiteX9" fmla="*/ 205091 w 1571724"/>
                                            <a:gd name="connsiteY9" fmla="*/ 913825 h 1178063"/>
                                            <a:gd name="connsiteX10" fmla="*/ 298923 w 1571724"/>
                                            <a:gd name="connsiteY10" fmla="*/ 980679 h 1178063"/>
                                            <a:gd name="connsiteX11" fmla="*/ 413870 w 1571724"/>
                                            <a:gd name="connsiteY11" fmla="*/ 1053892 h 1178063"/>
                                            <a:gd name="connsiteX12" fmla="*/ 601245 w 1571724"/>
                                            <a:gd name="connsiteY12" fmla="*/ 1126582 h 1178063"/>
                                            <a:gd name="connsiteX13" fmla="*/ 844642 w 1571724"/>
                                            <a:gd name="connsiteY13" fmla="*/ 1174414 h 1178063"/>
                                            <a:gd name="connsiteX14" fmla="*/ 1021708 w 1571724"/>
                                            <a:gd name="connsiteY14" fmla="*/ 1172817 h 1178063"/>
                                            <a:gd name="connsiteX15" fmla="*/ 1193843 w 1571724"/>
                                            <a:gd name="connsiteY15" fmla="*/ 1157314 h 1178063"/>
                                            <a:gd name="connsiteX16" fmla="*/ 1318038 w 1571724"/>
                                            <a:gd name="connsiteY16" fmla="*/ 1162185 h 1178063"/>
                                            <a:gd name="connsiteX17" fmla="*/ 1570561 w 1571724"/>
                                            <a:gd name="connsiteY17" fmla="*/ 1082442 h 1178063"/>
                                            <a:gd name="connsiteX18" fmla="*/ 1525741 w 1571724"/>
                                            <a:gd name="connsiteY18" fmla="*/ 953174 h 1178063"/>
                                            <a:gd name="connsiteX19" fmla="*/ 1368542 w 1571724"/>
                                            <a:gd name="connsiteY19" fmla="*/ 891055 h 1178063"/>
                                            <a:gd name="connsiteX20" fmla="*/ 1275983 w 1571724"/>
                                            <a:gd name="connsiteY20" fmla="*/ 810634 h 1178063"/>
                                            <a:gd name="connsiteX21" fmla="*/ 1124776 w 1571724"/>
                                            <a:gd name="connsiteY21" fmla="*/ 731474 h 1178063"/>
                                            <a:gd name="connsiteX22" fmla="*/ 1126651 w 1571724"/>
                                            <a:gd name="connsiteY22" fmla="*/ 726251 h 1178063"/>
                                            <a:gd name="connsiteX23" fmla="*/ 1021708 w 1571724"/>
                                            <a:gd name="connsiteY23" fmla="*/ 636334 h 1178063"/>
                                            <a:gd name="connsiteX24" fmla="*/ 921283 w 1571724"/>
                                            <a:gd name="connsiteY24" fmla="*/ 551765 h 1178063"/>
                                            <a:gd name="connsiteX25" fmla="*/ 844642 w 1571724"/>
                                            <a:gd name="connsiteY25" fmla="*/ 477767 h 1178063"/>
                                            <a:gd name="connsiteX26" fmla="*/ 757431 w 1571724"/>
                                            <a:gd name="connsiteY26" fmla="*/ 350914 h 1178063"/>
                                            <a:gd name="connsiteX27" fmla="*/ 686076 w 1571724"/>
                                            <a:gd name="connsiteY27" fmla="*/ 197633 h 1178063"/>
                                            <a:gd name="connsiteX28" fmla="*/ 612078 w 1571724"/>
                                            <a:gd name="connsiteY28" fmla="*/ 97208 h 1178063"/>
                                            <a:gd name="connsiteX29" fmla="*/ 572437 w 1571724"/>
                                            <a:gd name="connsiteY29" fmla="*/ 44352 h 1178063"/>
                                            <a:gd name="connsiteX30" fmla="*/ 527509 w 1571724"/>
                                            <a:gd name="connsiteY30" fmla="*/ 4711 h 1178063"/>
                                            <a:gd name="connsiteX31" fmla="*/ 498439 w 1571724"/>
                                            <a:gd name="connsiteY31" fmla="*/ 4711 h 1178063"/>
                                            <a:gd name="connsiteX32" fmla="*/ 432370 w 1571724"/>
                                            <a:gd name="connsiteY32" fmla="*/ 40403 h 1178063"/>
                                            <a:gd name="connsiteX33" fmla="*/ 312628 w 1571724"/>
                                            <a:gd name="connsiteY33" fmla="*/ 208946 h 1178063"/>
                                            <a:gd name="connsiteX0" fmla="*/ 312628 w 1571724"/>
                                            <a:gd name="connsiteY0" fmla="*/ 208946 h 1178063"/>
                                            <a:gd name="connsiteX1" fmla="*/ 293872 w 1571724"/>
                                            <a:gd name="connsiteY1" fmla="*/ 338746 h 1178063"/>
                                            <a:gd name="connsiteX2" fmla="*/ 305516 w 1571724"/>
                                            <a:gd name="connsiteY2" fmla="*/ 432840 h 1178063"/>
                                            <a:gd name="connsiteX3" fmla="*/ 300231 w 1571724"/>
                                            <a:gd name="connsiteY3" fmla="*/ 480410 h 1178063"/>
                                            <a:gd name="connsiteX4" fmla="*/ 264829 w 1571724"/>
                                            <a:gd name="connsiteY4" fmla="*/ 568433 h 1178063"/>
                                            <a:gd name="connsiteX5" fmla="*/ 194520 w 1571724"/>
                                            <a:gd name="connsiteY5" fmla="*/ 609906 h 1178063"/>
                                            <a:gd name="connsiteX6" fmla="*/ 14439 w 1571724"/>
                                            <a:gd name="connsiteY6" fmla="*/ 592893 h 1178063"/>
                                            <a:gd name="connsiteX7" fmla="*/ 20303 w 1571724"/>
                                            <a:gd name="connsiteY7" fmla="*/ 700778 h 1178063"/>
                                            <a:gd name="connsiteX8" fmla="*/ 94645 w 1571724"/>
                                            <a:gd name="connsiteY8" fmla="*/ 801782 h 1178063"/>
                                            <a:gd name="connsiteX9" fmla="*/ 205091 w 1571724"/>
                                            <a:gd name="connsiteY9" fmla="*/ 913825 h 1178063"/>
                                            <a:gd name="connsiteX10" fmla="*/ 298923 w 1571724"/>
                                            <a:gd name="connsiteY10" fmla="*/ 980679 h 1178063"/>
                                            <a:gd name="connsiteX11" fmla="*/ 413870 w 1571724"/>
                                            <a:gd name="connsiteY11" fmla="*/ 1053892 h 1178063"/>
                                            <a:gd name="connsiteX12" fmla="*/ 601245 w 1571724"/>
                                            <a:gd name="connsiteY12" fmla="*/ 1126582 h 1178063"/>
                                            <a:gd name="connsiteX13" fmla="*/ 844642 w 1571724"/>
                                            <a:gd name="connsiteY13" fmla="*/ 1174414 h 1178063"/>
                                            <a:gd name="connsiteX14" fmla="*/ 1021708 w 1571724"/>
                                            <a:gd name="connsiteY14" fmla="*/ 1172817 h 1178063"/>
                                            <a:gd name="connsiteX15" fmla="*/ 1193843 w 1571724"/>
                                            <a:gd name="connsiteY15" fmla="*/ 1157314 h 1178063"/>
                                            <a:gd name="connsiteX16" fmla="*/ 1318038 w 1571724"/>
                                            <a:gd name="connsiteY16" fmla="*/ 1162185 h 1178063"/>
                                            <a:gd name="connsiteX17" fmla="*/ 1570561 w 1571724"/>
                                            <a:gd name="connsiteY17" fmla="*/ 1082442 h 1178063"/>
                                            <a:gd name="connsiteX18" fmla="*/ 1525741 w 1571724"/>
                                            <a:gd name="connsiteY18" fmla="*/ 953174 h 1178063"/>
                                            <a:gd name="connsiteX19" fmla="*/ 1368542 w 1571724"/>
                                            <a:gd name="connsiteY19" fmla="*/ 891055 h 1178063"/>
                                            <a:gd name="connsiteX20" fmla="*/ 1275983 w 1571724"/>
                                            <a:gd name="connsiteY20" fmla="*/ 810634 h 1178063"/>
                                            <a:gd name="connsiteX21" fmla="*/ 1124776 w 1571724"/>
                                            <a:gd name="connsiteY21" fmla="*/ 731474 h 1178063"/>
                                            <a:gd name="connsiteX22" fmla="*/ 1246267 w 1571724"/>
                                            <a:gd name="connsiteY22" fmla="*/ 662455 h 1178063"/>
                                            <a:gd name="connsiteX23" fmla="*/ 1021708 w 1571724"/>
                                            <a:gd name="connsiteY23" fmla="*/ 636334 h 1178063"/>
                                            <a:gd name="connsiteX24" fmla="*/ 921283 w 1571724"/>
                                            <a:gd name="connsiteY24" fmla="*/ 551765 h 1178063"/>
                                            <a:gd name="connsiteX25" fmla="*/ 844642 w 1571724"/>
                                            <a:gd name="connsiteY25" fmla="*/ 477767 h 1178063"/>
                                            <a:gd name="connsiteX26" fmla="*/ 757431 w 1571724"/>
                                            <a:gd name="connsiteY26" fmla="*/ 350914 h 1178063"/>
                                            <a:gd name="connsiteX27" fmla="*/ 686076 w 1571724"/>
                                            <a:gd name="connsiteY27" fmla="*/ 197633 h 1178063"/>
                                            <a:gd name="connsiteX28" fmla="*/ 612078 w 1571724"/>
                                            <a:gd name="connsiteY28" fmla="*/ 97208 h 1178063"/>
                                            <a:gd name="connsiteX29" fmla="*/ 572437 w 1571724"/>
                                            <a:gd name="connsiteY29" fmla="*/ 44352 h 1178063"/>
                                            <a:gd name="connsiteX30" fmla="*/ 527509 w 1571724"/>
                                            <a:gd name="connsiteY30" fmla="*/ 4711 h 1178063"/>
                                            <a:gd name="connsiteX31" fmla="*/ 498439 w 1571724"/>
                                            <a:gd name="connsiteY31" fmla="*/ 4711 h 1178063"/>
                                            <a:gd name="connsiteX32" fmla="*/ 432370 w 1571724"/>
                                            <a:gd name="connsiteY32" fmla="*/ 40403 h 1178063"/>
                                            <a:gd name="connsiteX33" fmla="*/ 312628 w 1571724"/>
                                            <a:gd name="connsiteY33" fmla="*/ 208946 h 1178063"/>
                                            <a:gd name="connsiteX0" fmla="*/ 312628 w 1571724"/>
                                            <a:gd name="connsiteY0" fmla="*/ 208946 h 1178063"/>
                                            <a:gd name="connsiteX1" fmla="*/ 293872 w 1571724"/>
                                            <a:gd name="connsiteY1" fmla="*/ 338746 h 1178063"/>
                                            <a:gd name="connsiteX2" fmla="*/ 305516 w 1571724"/>
                                            <a:gd name="connsiteY2" fmla="*/ 432840 h 1178063"/>
                                            <a:gd name="connsiteX3" fmla="*/ 300231 w 1571724"/>
                                            <a:gd name="connsiteY3" fmla="*/ 480410 h 1178063"/>
                                            <a:gd name="connsiteX4" fmla="*/ 264829 w 1571724"/>
                                            <a:gd name="connsiteY4" fmla="*/ 568433 h 1178063"/>
                                            <a:gd name="connsiteX5" fmla="*/ 194520 w 1571724"/>
                                            <a:gd name="connsiteY5" fmla="*/ 609906 h 1178063"/>
                                            <a:gd name="connsiteX6" fmla="*/ 14439 w 1571724"/>
                                            <a:gd name="connsiteY6" fmla="*/ 592893 h 1178063"/>
                                            <a:gd name="connsiteX7" fmla="*/ 20303 w 1571724"/>
                                            <a:gd name="connsiteY7" fmla="*/ 700778 h 1178063"/>
                                            <a:gd name="connsiteX8" fmla="*/ 94645 w 1571724"/>
                                            <a:gd name="connsiteY8" fmla="*/ 801782 h 1178063"/>
                                            <a:gd name="connsiteX9" fmla="*/ 205091 w 1571724"/>
                                            <a:gd name="connsiteY9" fmla="*/ 913825 h 1178063"/>
                                            <a:gd name="connsiteX10" fmla="*/ 298923 w 1571724"/>
                                            <a:gd name="connsiteY10" fmla="*/ 980679 h 1178063"/>
                                            <a:gd name="connsiteX11" fmla="*/ 413870 w 1571724"/>
                                            <a:gd name="connsiteY11" fmla="*/ 1053892 h 1178063"/>
                                            <a:gd name="connsiteX12" fmla="*/ 601245 w 1571724"/>
                                            <a:gd name="connsiteY12" fmla="*/ 1126582 h 1178063"/>
                                            <a:gd name="connsiteX13" fmla="*/ 844642 w 1571724"/>
                                            <a:gd name="connsiteY13" fmla="*/ 1174414 h 1178063"/>
                                            <a:gd name="connsiteX14" fmla="*/ 1021708 w 1571724"/>
                                            <a:gd name="connsiteY14" fmla="*/ 1172817 h 1178063"/>
                                            <a:gd name="connsiteX15" fmla="*/ 1193843 w 1571724"/>
                                            <a:gd name="connsiteY15" fmla="*/ 1157314 h 1178063"/>
                                            <a:gd name="connsiteX16" fmla="*/ 1318038 w 1571724"/>
                                            <a:gd name="connsiteY16" fmla="*/ 1162185 h 1178063"/>
                                            <a:gd name="connsiteX17" fmla="*/ 1570561 w 1571724"/>
                                            <a:gd name="connsiteY17" fmla="*/ 1082442 h 1178063"/>
                                            <a:gd name="connsiteX18" fmla="*/ 1525741 w 1571724"/>
                                            <a:gd name="connsiteY18" fmla="*/ 953174 h 1178063"/>
                                            <a:gd name="connsiteX19" fmla="*/ 1368542 w 1571724"/>
                                            <a:gd name="connsiteY19" fmla="*/ 891055 h 1178063"/>
                                            <a:gd name="connsiteX20" fmla="*/ 1275983 w 1571724"/>
                                            <a:gd name="connsiteY20" fmla="*/ 810634 h 1178063"/>
                                            <a:gd name="connsiteX21" fmla="*/ 1494257 w 1571724"/>
                                            <a:gd name="connsiteY21" fmla="*/ 638439 h 1178063"/>
                                            <a:gd name="connsiteX22" fmla="*/ 1246267 w 1571724"/>
                                            <a:gd name="connsiteY22" fmla="*/ 662455 h 1178063"/>
                                            <a:gd name="connsiteX23" fmla="*/ 1021708 w 1571724"/>
                                            <a:gd name="connsiteY23" fmla="*/ 636334 h 1178063"/>
                                            <a:gd name="connsiteX24" fmla="*/ 921283 w 1571724"/>
                                            <a:gd name="connsiteY24" fmla="*/ 551765 h 1178063"/>
                                            <a:gd name="connsiteX25" fmla="*/ 844642 w 1571724"/>
                                            <a:gd name="connsiteY25" fmla="*/ 477767 h 1178063"/>
                                            <a:gd name="connsiteX26" fmla="*/ 757431 w 1571724"/>
                                            <a:gd name="connsiteY26" fmla="*/ 350914 h 1178063"/>
                                            <a:gd name="connsiteX27" fmla="*/ 686076 w 1571724"/>
                                            <a:gd name="connsiteY27" fmla="*/ 197633 h 1178063"/>
                                            <a:gd name="connsiteX28" fmla="*/ 612078 w 1571724"/>
                                            <a:gd name="connsiteY28" fmla="*/ 97208 h 1178063"/>
                                            <a:gd name="connsiteX29" fmla="*/ 572437 w 1571724"/>
                                            <a:gd name="connsiteY29" fmla="*/ 44352 h 1178063"/>
                                            <a:gd name="connsiteX30" fmla="*/ 527509 w 1571724"/>
                                            <a:gd name="connsiteY30" fmla="*/ 4711 h 1178063"/>
                                            <a:gd name="connsiteX31" fmla="*/ 498439 w 1571724"/>
                                            <a:gd name="connsiteY31" fmla="*/ 4711 h 1178063"/>
                                            <a:gd name="connsiteX32" fmla="*/ 432370 w 1571724"/>
                                            <a:gd name="connsiteY32" fmla="*/ 40403 h 1178063"/>
                                            <a:gd name="connsiteX33" fmla="*/ 312628 w 1571724"/>
                                            <a:gd name="connsiteY33" fmla="*/ 208946 h 1178063"/>
                                            <a:gd name="connsiteX0" fmla="*/ 312628 w 1571724"/>
                                            <a:gd name="connsiteY0" fmla="*/ 208946 h 1178063"/>
                                            <a:gd name="connsiteX1" fmla="*/ 293872 w 1571724"/>
                                            <a:gd name="connsiteY1" fmla="*/ 338746 h 1178063"/>
                                            <a:gd name="connsiteX2" fmla="*/ 305516 w 1571724"/>
                                            <a:gd name="connsiteY2" fmla="*/ 432840 h 1178063"/>
                                            <a:gd name="connsiteX3" fmla="*/ 300231 w 1571724"/>
                                            <a:gd name="connsiteY3" fmla="*/ 480410 h 1178063"/>
                                            <a:gd name="connsiteX4" fmla="*/ 264829 w 1571724"/>
                                            <a:gd name="connsiteY4" fmla="*/ 568433 h 1178063"/>
                                            <a:gd name="connsiteX5" fmla="*/ 194520 w 1571724"/>
                                            <a:gd name="connsiteY5" fmla="*/ 609906 h 1178063"/>
                                            <a:gd name="connsiteX6" fmla="*/ 14439 w 1571724"/>
                                            <a:gd name="connsiteY6" fmla="*/ 592893 h 1178063"/>
                                            <a:gd name="connsiteX7" fmla="*/ 20303 w 1571724"/>
                                            <a:gd name="connsiteY7" fmla="*/ 700778 h 1178063"/>
                                            <a:gd name="connsiteX8" fmla="*/ 94645 w 1571724"/>
                                            <a:gd name="connsiteY8" fmla="*/ 801782 h 1178063"/>
                                            <a:gd name="connsiteX9" fmla="*/ 205091 w 1571724"/>
                                            <a:gd name="connsiteY9" fmla="*/ 913825 h 1178063"/>
                                            <a:gd name="connsiteX10" fmla="*/ 298923 w 1571724"/>
                                            <a:gd name="connsiteY10" fmla="*/ 980679 h 1178063"/>
                                            <a:gd name="connsiteX11" fmla="*/ 413870 w 1571724"/>
                                            <a:gd name="connsiteY11" fmla="*/ 1053892 h 1178063"/>
                                            <a:gd name="connsiteX12" fmla="*/ 601245 w 1571724"/>
                                            <a:gd name="connsiteY12" fmla="*/ 1126582 h 1178063"/>
                                            <a:gd name="connsiteX13" fmla="*/ 844642 w 1571724"/>
                                            <a:gd name="connsiteY13" fmla="*/ 1174414 h 1178063"/>
                                            <a:gd name="connsiteX14" fmla="*/ 1021708 w 1571724"/>
                                            <a:gd name="connsiteY14" fmla="*/ 1172817 h 1178063"/>
                                            <a:gd name="connsiteX15" fmla="*/ 1193843 w 1571724"/>
                                            <a:gd name="connsiteY15" fmla="*/ 1157314 h 1178063"/>
                                            <a:gd name="connsiteX16" fmla="*/ 1318038 w 1571724"/>
                                            <a:gd name="connsiteY16" fmla="*/ 1162185 h 1178063"/>
                                            <a:gd name="connsiteX17" fmla="*/ 1570561 w 1571724"/>
                                            <a:gd name="connsiteY17" fmla="*/ 1082442 h 1178063"/>
                                            <a:gd name="connsiteX18" fmla="*/ 1525741 w 1571724"/>
                                            <a:gd name="connsiteY18" fmla="*/ 953174 h 1178063"/>
                                            <a:gd name="connsiteX19" fmla="*/ 1368542 w 1571724"/>
                                            <a:gd name="connsiteY19" fmla="*/ 891055 h 1178063"/>
                                            <a:gd name="connsiteX20" fmla="*/ 1509899 w 1571724"/>
                                            <a:gd name="connsiteY20" fmla="*/ 770762 h 1178063"/>
                                            <a:gd name="connsiteX21" fmla="*/ 1494257 w 1571724"/>
                                            <a:gd name="connsiteY21" fmla="*/ 638439 h 1178063"/>
                                            <a:gd name="connsiteX22" fmla="*/ 1246267 w 1571724"/>
                                            <a:gd name="connsiteY22" fmla="*/ 662455 h 1178063"/>
                                            <a:gd name="connsiteX23" fmla="*/ 1021708 w 1571724"/>
                                            <a:gd name="connsiteY23" fmla="*/ 636334 h 1178063"/>
                                            <a:gd name="connsiteX24" fmla="*/ 921283 w 1571724"/>
                                            <a:gd name="connsiteY24" fmla="*/ 551765 h 1178063"/>
                                            <a:gd name="connsiteX25" fmla="*/ 844642 w 1571724"/>
                                            <a:gd name="connsiteY25" fmla="*/ 477767 h 1178063"/>
                                            <a:gd name="connsiteX26" fmla="*/ 757431 w 1571724"/>
                                            <a:gd name="connsiteY26" fmla="*/ 350914 h 1178063"/>
                                            <a:gd name="connsiteX27" fmla="*/ 686076 w 1571724"/>
                                            <a:gd name="connsiteY27" fmla="*/ 197633 h 1178063"/>
                                            <a:gd name="connsiteX28" fmla="*/ 612078 w 1571724"/>
                                            <a:gd name="connsiteY28" fmla="*/ 97208 h 1178063"/>
                                            <a:gd name="connsiteX29" fmla="*/ 572437 w 1571724"/>
                                            <a:gd name="connsiteY29" fmla="*/ 44352 h 1178063"/>
                                            <a:gd name="connsiteX30" fmla="*/ 527509 w 1571724"/>
                                            <a:gd name="connsiteY30" fmla="*/ 4711 h 1178063"/>
                                            <a:gd name="connsiteX31" fmla="*/ 498439 w 1571724"/>
                                            <a:gd name="connsiteY31" fmla="*/ 4711 h 1178063"/>
                                            <a:gd name="connsiteX32" fmla="*/ 432370 w 1571724"/>
                                            <a:gd name="connsiteY32" fmla="*/ 40403 h 1178063"/>
                                            <a:gd name="connsiteX33" fmla="*/ 312628 w 1571724"/>
                                            <a:gd name="connsiteY33" fmla="*/ 208946 h 1178063"/>
                                            <a:gd name="connsiteX0" fmla="*/ 312628 w 1571724"/>
                                            <a:gd name="connsiteY0" fmla="*/ 208946 h 1178063"/>
                                            <a:gd name="connsiteX1" fmla="*/ 293872 w 1571724"/>
                                            <a:gd name="connsiteY1" fmla="*/ 338746 h 1178063"/>
                                            <a:gd name="connsiteX2" fmla="*/ 305516 w 1571724"/>
                                            <a:gd name="connsiteY2" fmla="*/ 432840 h 1178063"/>
                                            <a:gd name="connsiteX3" fmla="*/ 300231 w 1571724"/>
                                            <a:gd name="connsiteY3" fmla="*/ 480410 h 1178063"/>
                                            <a:gd name="connsiteX4" fmla="*/ 264829 w 1571724"/>
                                            <a:gd name="connsiteY4" fmla="*/ 568433 h 1178063"/>
                                            <a:gd name="connsiteX5" fmla="*/ 194520 w 1571724"/>
                                            <a:gd name="connsiteY5" fmla="*/ 609906 h 1178063"/>
                                            <a:gd name="connsiteX6" fmla="*/ 14439 w 1571724"/>
                                            <a:gd name="connsiteY6" fmla="*/ 592893 h 1178063"/>
                                            <a:gd name="connsiteX7" fmla="*/ 20303 w 1571724"/>
                                            <a:gd name="connsiteY7" fmla="*/ 700778 h 1178063"/>
                                            <a:gd name="connsiteX8" fmla="*/ 94645 w 1571724"/>
                                            <a:gd name="connsiteY8" fmla="*/ 801782 h 1178063"/>
                                            <a:gd name="connsiteX9" fmla="*/ 205091 w 1571724"/>
                                            <a:gd name="connsiteY9" fmla="*/ 913825 h 1178063"/>
                                            <a:gd name="connsiteX10" fmla="*/ 298923 w 1571724"/>
                                            <a:gd name="connsiteY10" fmla="*/ 980679 h 1178063"/>
                                            <a:gd name="connsiteX11" fmla="*/ 413870 w 1571724"/>
                                            <a:gd name="connsiteY11" fmla="*/ 1053892 h 1178063"/>
                                            <a:gd name="connsiteX12" fmla="*/ 601245 w 1571724"/>
                                            <a:gd name="connsiteY12" fmla="*/ 1126582 h 1178063"/>
                                            <a:gd name="connsiteX13" fmla="*/ 844642 w 1571724"/>
                                            <a:gd name="connsiteY13" fmla="*/ 1174414 h 1178063"/>
                                            <a:gd name="connsiteX14" fmla="*/ 1021708 w 1571724"/>
                                            <a:gd name="connsiteY14" fmla="*/ 1172817 h 1178063"/>
                                            <a:gd name="connsiteX15" fmla="*/ 1193843 w 1571724"/>
                                            <a:gd name="connsiteY15" fmla="*/ 1157314 h 1178063"/>
                                            <a:gd name="connsiteX16" fmla="*/ 1318038 w 1571724"/>
                                            <a:gd name="connsiteY16" fmla="*/ 1162185 h 1178063"/>
                                            <a:gd name="connsiteX17" fmla="*/ 1570561 w 1571724"/>
                                            <a:gd name="connsiteY17" fmla="*/ 1082442 h 1178063"/>
                                            <a:gd name="connsiteX18" fmla="*/ 1525741 w 1571724"/>
                                            <a:gd name="connsiteY18" fmla="*/ 953174 h 1178063"/>
                                            <a:gd name="connsiteX19" fmla="*/ 1543979 w 1571724"/>
                                            <a:gd name="connsiteY19" fmla="*/ 872448 h 1178063"/>
                                            <a:gd name="connsiteX20" fmla="*/ 1509899 w 1571724"/>
                                            <a:gd name="connsiteY20" fmla="*/ 770762 h 1178063"/>
                                            <a:gd name="connsiteX21" fmla="*/ 1494257 w 1571724"/>
                                            <a:gd name="connsiteY21" fmla="*/ 638439 h 1178063"/>
                                            <a:gd name="connsiteX22" fmla="*/ 1246267 w 1571724"/>
                                            <a:gd name="connsiteY22" fmla="*/ 662455 h 1178063"/>
                                            <a:gd name="connsiteX23" fmla="*/ 1021708 w 1571724"/>
                                            <a:gd name="connsiteY23" fmla="*/ 636334 h 1178063"/>
                                            <a:gd name="connsiteX24" fmla="*/ 921283 w 1571724"/>
                                            <a:gd name="connsiteY24" fmla="*/ 551765 h 1178063"/>
                                            <a:gd name="connsiteX25" fmla="*/ 844642 w 1571724"/>
                                            <a:gd name="connsiteY25" fmla="*/ 477767 h 1178063"/>
                                            <a:gd name="connsiteX26" fmla="*/ 757431 w 1571724"/>
                                            <a:gd name="connsiteY26" fmla="*/ 350914 h 1178063"/>
                                            <a:gd name="connsiteX27" fmla="*/ 686076 w 1571724"/>
                                            <a:gd name="connsiteY27" fmla="*/ 197633 h 1178063"/>
                                            <a:gd name="connsiteX28" fmla="*/ 612078 w 1571724"/>
                                            <a:gd name="connsiteY28" fmla="*/ 97208 h 1178063"/>
                                            <a:gd name="connsiteX29" fmla="*/ 572437 w 1571724"/>
                                            <a:gd name="connsiteY29" fmla="*/ 44352 h 1178063"/>
                                            <a:gd name="connsiteX30" fmla="*/ 527509 w 1571724"/>
                                            <a:gd name="connsiteY30" fmla="*/ 4711 h 1178063"/>
                                            <a:gd name="connsiteX31" fmla="*/ 498439 w 1571724"/>
                                            <a:gd name="connsiteY31" fmla="*/ 4711 h 1178063"/>
                                            <a:gd name="connsiteX32" fmla="*/ 432370 w 1571724"/>
                                            <a:gd name="connsiteY32" fmla="*/ 40403 h 1178063"/>
                                            <a:gd name="connsiteX33" fmla="*/ 312628 w 1571724"/>
                                            <a:gd name="connsiteY33" fmla="*/ 208946 h 1178063"/>
                                            <a:gd name="connsiteX0" fmla="*/ 312628 w 1544360"/>
                                            <a:gd name="connsiteY0" fmla="*/ 208946 h 1178063"/>
                                            <a:gd name="connsiteX1" fmla="*/ 293872 w 1544360"/>
                                            <a:gd name="connsiteY1" fmla="*/ 338746 h 1178063"/>
                                            <a:gd name="connsiteX2" fmla="*/ 305516 w 1544360"/>
                                            <a:gd name="connsiteY2" fmla="*/ 432840 h 1178063"/>
                                            <a:gd name="connsiteX3" fmla="*/ 300231 w 1544360"/>
                                            <a:gd name="connsiteY3" fmla="*/ 480410 h 1178063"/>
                                            <a:gd name="connsiteX4" fmla="*/ 264829 w 1544360"/>
                                            <a:gd name="connsiteY4" fmla="*/ 568433 h 1178063"/>
                                            <a:gd name="connsiteX5" fmla="*/ 194520 w 1544360"/>
                                            <a:gd name="connsiteY5" fmla="*/ 609906 h 1178063"/>
                                            <a:gd name="connsiteX6" fmla="*/ 14439 w 1544360"/>
                                            <a:gd name="connsiteY6" fmla="*/ 592893 h 1178063"/>
                                            <a:gd name="connsiteX7" fmla="*/ 20303 w 1544360"/>
                                            <a:gd name="connsiteY7" fmla="*/ 700778 h 1178063"/>
                                            <a:gd name="connsiteX8" fmla="*/ 94645 w 1544360"/>
                                            <a:gd name="connsiteY8" fmla="*/ 801782 h 1178063"/>
                                            <a:gd name="connsiteX9" fmla="*/ 205091 w 1544360"/>
                                            <a:gd name="connsiteY9" fmla="*/ 913825 h 1178063"/>
                                            <a:gd name="connsiteX10" fmla="*/ 298923 w 1544360"/>
                                            <a:gd name="connsiteY10" fmla="*/ 980679 h 1178063"/>
                                            <a:gd name="connsiteX11" fmla="*/ 413870 w 1544360"/>
                                            <a:gd name="connsiteY11" fmla="*/ 1053892 h 1178063"/>
                                            <a:gd name="connsiteX12" fmla="*/ 601245 w 1544360"/>
                                            <a:gd name="connsiteY12" fmla="*/ 1126582 h 1178063"/>
                                            <a:gd name="connsiteX13" fmla="*/ 844642 w 1544360"/>
                                            <a:gd name="connsiteY13" fmla="*/ 1174414 h 1178063"/>
                                            <a:gd name="connsiteX14" fmla="*/ 1021708 w 1544360"/>
                                            <a:gd name="connsiteY14" fmla="*/ 1172817 h 1178063"/>
                                            <a:gd name="connsiteX15" fmla="*/ 1193843 w 1544360"/>
                                            <a:gd name="connsiteY15" fmla="*/ 1157314 h 1178063"/>
                                            <a:gd name="connsiteX16" fmla="*/ 1318038 w 1544360"/>
                                            <a:gd name="connsiteY16" fmla="*/ 1162185 h 1178063"/>
                                            <a:gd name="connsiteX17" fmla="*/ 1514740 w 1544360"/>
                                            <a:gd name="connsiteY17" fmla="*/ 1082442 h 1178063"/>
                                            <a:gd name="connsiteX18" fmla="*/ 1525741 w 1544360"/>
                                            <a:gd name="connsiteY18" fmla="*/ 953174 h 1178063"/>
                                            <a:gd name="connsiteX19" fmla="*/ 1543979 w 1544360"/>
                                            <a:gd name="connsiteY19" fmla="*/ 872448 h 1178063"/>
                                            <a:gd name="connsiteX20" fmla="*/ 1509899 w 1544360"/>
                                            <a:gd name="connsiteY20" fmla="*/ 770762 h 1178063"/>
                                            <a:gd name="connsiteX21" fmla="*/ 1494257 w 1544360"/>
                                            <a:gd name="connsiteY21" fmla="*/ 638439 h 1178063"/>
                                            <a:gd name="connsiteX22" fmla="*/ 1246267 w 1544360"/>
                                            <a:gd name="connsiteY22" fmla="*/ 662455 h 1178063"/>
                                            <a:gd name="connsiteX23" fmla="*/ 1021708 w 1544360"/>
                                            <a:gd name="connsiteY23" fmla="*/ 636334 h 1178063"/>
                                            <a:gd name="connsiteX24" fmla="*/ 921283 w 1544360"/>
                                            <a:gd name="connsiteY24" fmla="*/ 551765 h 1178063"/>
                                            <a:gd name="connsiteX25" fmla="*/ 844642 w 1544360"/>
                                            <a:gd name="connsiteY25" fmla="*/ 477767 h 1178063"/>
                                            <a:gd name="connsiteX26" fmla="*/ 757431 w 1544360"/>
                                            <a:gd name="connsiteY26" fmla="*/ 350914 h 1178063"/>
                                            <a:gd name="connsiteX27" fmla="*/ 686076 w 1544360"/>
                                            <a:gd name="connsiteY27" fmla="*/ 197633 h 1178063"/>
                                            <a:gd name="connsiteX28" fmla="*/ 612078 w 1544360"/>
                                            <a:gd name="connsiteY28" fmla="*/ 97208 h 1178063"/>
                                            <a:gd name="connsiteX29" fmla="*/ 572437 w 1544360"/>
                                            <a:gd name="connsiteY29" fmla="*/ 44352 h 1178063"/>
                                            <a:gd name="connsiteX30" fmla="*/ 527509 w 1544360"/>
                                            <a:gd name="connsiteY30" fmla="*/ 4711 h 1178063"/>
                                            <a:gd name="connsiteX31" fmla="*/ 498439 w 1544360"/>
                                            <a:gd name="connsiteY31" fmla="*/ 4711 h 1178063"/>
                                            <a:gd name="connsiteX32" fmla="*/ 432370 w 1544360"/>
                                            <a:gd name="connsiteY32" fmla="*/ 40403 h 1178063"/>
                                            <a:gd name="connsiteX33" fmla="*/ 312628 w 1544360"/>
                                            <a:gd name="connsiteY33" fmla="*/ 208946 h 1178063"/>
                                            <a:gd name="connsiteX0" fmla="*/ 312628 w 1544360"/>
                                            <a:gd name="connsiteY0" fmla="*/ 208946 h 1178150"/>
                                            <a:gd name="connsiteX1" fmla="*/ 293872 w 1544360"/>
                                            <a:gd name="connsiteY1" fmla="*/ 338746 h 1178150"/>
                                            <a:gd name="connsiteX2" fmla="*/ 305516 w 1544360"/>
                                            <a:gd name="connsiteY2" fmla="*/ 432840 h 1178150"/>
                                            <a:gd name="connsiteX3" fmla="*/ 300231 w 1544360"/>
                                            <a:gd name="connsiteY3" fmla="*/ 480410 h 1178150"/>
                                            <a:gd name="connsiteX4" fmla="*/ 264829 w 1544360"/>
                                            <a:gd name="connsiteY4" fmla="*/ 568433 h 1178150"/>
                                            <a:gd name="connsiteX5" fmla="*/ 194520 w 1544360"/>
                                            <a:gd name="connsiteY5" fmla="*/ 609906 h 1178150"/>
                                            <a:gd name="connsiteX6" fmla="*/ 14439 w 1544360"/>
                                            <a:gd name="connsiteY6" fmla="*/ 592893 h 1178150"/>
                                            <a:gd name="connsiteX7" fmla="*/ 20303 w 1544360"/>
                                            <a:gd name="connsiteY7" fmla="*/ 700778 h 1178150"/>
                                            <a:gd name="connsiteX8" fmla="*/ 94645 w 1544360"/>
                                            <a:gd name="connsiteY8" fmla="*/ 801782 h 1178150"/>
                                            <a:gd name="connsiteX9" fmla="*/ 205091 w 1544360"/>
                                            <a:gd name="connsiteY9" fmla="*/ 913825 h 1178150"/>
                                            <a:gd name="connsiteX10" fmla="*/ 298923 w 1544360"/>
                                            <a:gd name="connsiteY10" fmla="*/ 980679 h 1178150"/>
                                            <a:gd name="connsiteX11" fmla="*/ 413870 w 1544360"/>
                                            <a:gd name="connsiteY11" fmla="*/ 1053892 h 1178150"/>
                                            <a:gd name="connsiteX12" fmla="*/ 601245 w 1544360"/>
                                            <a:gd name="connsiteY12" fmla="*/ 1126582 h 1178150"/>
                                            <a:gd name="connsiteX13" fmla="*/ 844642 w 1544360"/>
                                            <a:gd name="connsiteY13" fmla="*/ 1174414 h 1178150"/>
                                            <a:gd name="connsiteX14" fmla="*/ 1021708 w 1544360"/>
                                            <a:gd name="connsiteY14" fmla="*/ 1172817 h 1178150"/>
                                            <a:gd name="connsiteX15" fmla="*/ 1193843 w 1544360"/>
                                            <a:gd name="connsiteY15" fmla="*/ 1157314 h 1178150"/>
                                            <a:gd name="connsiteX16" fmla="*/ 1448287 w 1544360"/>
                                            <a:gd name="connsiteY16" fmla="*/ 1178134 h 1178150"/>
                                            <a:gd name="connsiteX17" fmla="*/ 1514740 w 1544360"/>
                                            <a:gd name="connsiteY17" fmla="*/ 1082442 h 1178150"/>
                                            <a:gd name="connsiteX18" fmla="*/ 1525741 w 1544360"/>
                                            <a:gd name="connsiteY18" fmla="*/ 953174 h 1178150"/>
                                            <a:gd name="connsiteX19" fmla="*/ 1543979 w 1544360"/>
                                            <a:gd name="connsiteY19" fmla="*/ 872448 h 1178150"/>
                                            <a:gd name="connsiteX20" fmla="*/ 1509899 w 1544360"/>
                                            <a:gd name="connsiteY20" fmla="*/ 770762 h 1178150"/>
                                            <a:gd name="connsiteX21" fmla="*/ 1494257 w 1544360"/>
                                            <a:gd name="connsiteY21" fmla="*/ 638439 h 1178150"/>
                                            <a:gd name="connsiteX22" fmla="*/ 1246267 w 1544360"/>
                                            <a:gd name="connsiteY22" fmla="*/ 662455 h 1178150"/>
                                            <a:gd name="connsiteX23" fmla="*/ 1021708 w 1544360"/>
                                            <a:gd name="connsiteY23" fmla="*/ 636334 h 1178150"/>
                                            <a:gd name="connsiteX24" fmla="*/ 921283 w 1544360"/>
                                            <a:gd name="connsiteY24" fmla="*/ 551765 h 1178150"/>
                                            <a:gd name="connsiteX25" fmla="*/ 844642 w 1544360"/>
                                            <a:gd name="connsiteY25" fmla="*/ 477767 h 1178150"/>
                                            <a:gd name="connsiteX26" fmla="*/ 757431 w 1544360"/>
                                            <a:gd name="connsiteY26" fmla="*/ 350914 h 1178150"/>
                                            <a:gd name="connsiteX27" fmla="*/ 686076 w 1544360"/>
                                            <a:gd name="connsiteY27" fmla="*/ 197633 h 1178150"/>
                                            <a:gd name="connsiteX28" fmla="*/ 612078 w 1544360"/>
                                            <a:gd name="connsiteY28" fmla="*/ 97208 h 1178150"/>
                                            <a:gd name="connsiteX29" fmla="*/ 572437 w 1544360"/>
                                            <a:gd name="connsiteY29" fmla="*/ 44352 h 1178150"/>
                                            <a:gd name="connsiteX30" fmla="*/ 527509 w 1544360"/>
                                            <a:gd name="connsiteY30" fmla="*/ 4711 h 1178150"/>
                                            <a:gd name="connsiteX31" fmla="*/ 498439 w 1544360"/>
                                            <a:gd name="connsiteY31" fmla="*/ 4711 h 1178150"/>
                                            <a:gd name="connsiteX32" fmla="*/ 432370 w 1544360"/>
                                            <a:gd name="connsiteY32" fmla="*/ 40403 h 1178150"/>
                                            <a:gd name="connsiteX33" fmla="*/ 312628 w 1544360"/>
                                            <a:gd name="connsiteY33" fmla="*/ 208946 h 1178150"/>
                                            <a:gd name="connsiteX0" fmla="*/ 312628 w 1558581"/>
                                            <a:gd name="connsiteY0" fmla="*/ 208946 h 1178150"/>
                                            <a:gd name="connsiteX1" fmla="*/ 293872 w 1558581"/>
                                            <a:gd name="connsiteY1" fmla="*/ 338746 h 1178150"/>
                                            <a:gd name="connsiteX2" fmla="*/ 305516 w 1558581"/>
                                            <a:gd name="connsiteY2" fmla="*/ 432840 h 1178150"/>
                                            <a:gd name="connsiteX3" fmla="*/ 300231 w 1558581"/>
                                            <a:gd name="connsiteY3" fmla="*/ 480410 h 1178150"/>
                                            <a:gd name="connsiteX4" fmla="*/ 264829 w 1558581"/>
                                            <a:gd name="connsiteY4" fmla="*/ 568433 h 1178150"/>
                                            <a:gd name="connsiteX5" fmla="*/ 194520 w 1558581"/>
                                            <a:gd name="connsiteY5" fmla="*/ 609906 h 1178150"/>
                                            <a:gd name="connsiteX6" fmla="*/ 14439 w 1558581"/>
                                            <a:gd name="connsiteY6" fmla="*/ 592893 h 1178150"/>
                                            <a:gd name="connsiteX7" fmla="*/ 20303 w 1558581"/>
                                            <a:gd name="connsiteY7" fmla="*/ 700778 h 1178150"/>
                                            <a:gd name="connsiteX8" fmla="*/ 94645 w 1558581"/>
                                            <a:gd name="connsiteY8" fmla="*/ 801782 h 1178150"/>
                                            <a:gd name="connsiteX9" fmla="*/ 205091 w 1558581"/>
                                            <a:gd name="connsiteY9" fmla="*/ 913825 h 1178150"/>
                                            <a:gd name="connsiteX10" fmla="*/ 298923 w 1558581"/>
                                            <a:gd name="connsiteY10" fmla="*/ 980679 h 1178150"/>
                                            <a:gd name="connsiteX11" fmla="*/ 413870 w 1558581"/>
                                            <a:gd name="connsiteY11" fmla="*/ 1053892 h 1178150"/>
                                            <a:gd name="connsiteX12" fmla="*/ 601245 w 1558581"/>
                                            <a:gd name="connsiteY12" fmla="*/ 1126582 h 1178150"/>
                                            <a:gd name="connsiteX13" fmla="*/ 844642 w 1558581"/>
                                            <a:gd name="connsiteY13" fmla="*/ 1174414 h 1178150"/>
                                            <a:gd name="connsiteX14" fmla="*/ 1021708 w 1558581"/>
                                            <a:gd name="connsiteY14" fmla="*/ 1172817 h 1178150"/>
                                            <a:gd name="connsiteX15" fmla="*/ 1193843 w 1558581"/>
                                            <a:gd name="connsiteY15" fmla="*/ 1157314 h 1178150"/>
                                            <a:gd name="connsiteX16" fmla="*/ 1448287 w 1558581"/>
                                            <a:gd name="connsiteY16" fmla="*/ 1178134 h 1178150"/>
                                            <a:gd name="connsiteX17" fmla="*/ 1514740 w 1558581"/>
                                            <a:gd name="connsiteY17" fmla="*/ 1082442 h 1178150"/>
                                            <a:gd name="connsiteX18" fmla="*/ 1557639 w 1558581"/>
                                            <a:gd name="connsiteY18" fmla="*/ 963807 h 1178150"/>
                                            <a:gd name="connsiteX19" fmla="*/ 1543979 w 1558581"/>
                                            <a:gd name="connsiteY19" fmla="*/ 872448 h 1178150"/>
                                            <a:gd name="connsiteX20" fmla="*/ 1509899 w 1558581"/>
                                            <a:gd name="connsiteY20" fmla="*/ 770762 h 1178150"/>
                                            <a:gd name="connsiteX21" fmla="*/ 1494257 w 1558581"/>
                                            <a:gd name="connsiteY21" fmla="*/ 638439 h 1178150"/>
                                            <a:gd name="connsiteX22" fmla="*/ 1246267 w 1558581"/>
                                            <a:gd name="connsiteY22" fmla="*/ 662455 h 1178150"/>
                                            <a:gd name="connsiteX23" fmla="*/ 1021708 w 1558581"/>
                                            <a:gd name="connsiteY23" fmla="*/ 636334 h 1178150"/>
                                            <a:gd name="connsiteX24" fmla="*/ 921283 w 1558581"/>
                                            <a:gd name="connsiteY24" fmla="*/ 551765 h 1178150"/>
                                            <a:gd name="connsiteX25" fmla="*/ 844642 w 1558581"/>
                                            <a:gd name="connsiteY25" fmla="*/ 477767 h 1178150"/>
                                            <a:gd name="connsiteX26" fmla="*/ 757431 w 1558581"/>
                                            <a:gd name="connsiteY26" fmla="*/ 350914 h 1178150"/>
                                            <a:gd name="connsiteX27" fmla="*/ 686076 w 1558581"/>
                                            <a:gd name="connsiteY27" fmla="*/ 197633 h 1178150"/>
                                            <a:gd name="connsiteX28" fmla="*/ 612078 w 1558581"/>
                                            <a:gd name="connsiteY28" fmla="*/ 97208 h 1178150"/>
                                            <a:gd name="connsiteX29" fmla="*/ 572437 w 1558581"/>
                                            <a:gd name="connsiteY29" fmla="*/ 44352 h 1178150"/>
                                            <a:gd name="connsiteX30" fmla="*/ 527509 w 1558581"/>
                                            <a:gd name="connsiteY30" fmla="*/ 4711 h 1178150"/>
                                            <a:gd name="connsiteX31" fmla="*/ 498439 w 1558581"/>
                                            <a:gd name="connsiteY31" fmla="*/ 4711 h 1178150"/>
                                            <a:gd name="connsiteX32" fmla="*/ 432370 w 1558581"/>
                                            <a:gd name="connsiteY32" fmla="*/ 40403 h 1178150"/>
                                            <a:gd name="connsiteX33" fmla="*/ 312628 w 1558581"/>
                                            <a:gd name="connsiteY33" fmla="*/ 208946 h 1178150"/>
                                            <a:gd name="connsiteX0" fmla="*/ 312628 w 1565002"/>
                                            <a:gd name="connsiteY0" fmla="*/ 208946 h 1178151"/>
                                            <a:gd name="connsiteX1" fmla="*/ 293872 w 1565002"/>
                                            <a:gd name="connsiteY1" fmla="*/ 338746 h 1178151"/>
                                            <a:gd name="connsiteX2" fmla="*/ 305516 w 1565002"/>
                                            <a:gd name="connsiteY2" fmla="*/ 432840 h 1178151"/>
                                            <a:gd name="connsiteX3" fmla="*/ 300231 w 1565002"/>
                                            <a:gd name="connsiteY3" fmla="*/ 480410 h 1178151"/>
                                            <a:gd name="connsiteX4" fmla="*/ 264829 w 1565002"/>
                                            <a:gd name="connsiteY4" fmla="*/ 568433 h 1178151"/>
                                            <a:gd name="connsiteX5" fmla="*/ 194520 w 1565002"/>
                                            <a:gd name="connsiteY5" fmla="*/ 609906 h 1178151"/>
                                            <a:gd name="connsiteX6" fmla="*/ 14439 w 1565002"/>
                                            <a:gd name="connsiteY6" fmla="*/ 592893 h 1178151"/>
                                            <a:gd name="connsiteX7" fmla="*/ 20303 w 1565002"/>
                                            <a:gd name="connsiteY7" fmla="*/ 700778 h 1178151"/>
                                            <a:gd name="connsiteX8" fmla="*/ 94645 w 1565002"/>
                                            <a:gd name="connsiteY8" fmla="*/ 801782 h 1178151"/>
                                            <a:gd name="connsiteX9" fmla="*/ 205091 w 1565002"/>
                                            <a:gd name="connsiteY9" fmla="*/ 913825 h 1178151"/>
                                            <a:gd name="connsiteX10" fmla="*/ 298923 w 1565002"/>
                                            <a:gd name="connsiteY10" fmla="*/ 980679 h 1178151"/>
                                            <a:gd name="connsiteX11" fmla="*/ 413870 w 1565002"/>
                                            <a:gd name="connsiteY11" fmla="*/ 1053892 h 1178151"/>
                                            <a:gd name="connsiteX12" fmla="*/ 601245 w 1565002"/>
                                            <a:gd name="connsiteY12" fmla="*/ 1126582 h 1178151"/>
                                            <a:gd name="connsiteX13" fmla="*/ 844642 w 1565002"/>
                                            <a:gd name="connsiteY13" fmla="*/ 1174414 h 1178151"/>
                                            <a:gd name="connsiteX14" fmla="*/ 1021708 w 1565002"/>
                                            <a:gd name="connsiteY14" fmla="*/ 1172817 h 1178151"/>
                                            <a:gd name="connsiteX15" fmla="*/ 1193843 w 1565002"/>
                                            <a:gd name="connsiteY15" fmla="*/ 1157314 h 1178151"/>
                                            <a:gd name="connsiteX16" fmla="*/ 1448287 w 1565002"/>
                                            <a:gd name="connsiteY16" fmla="*/ 1178134 h 1178151"/>
                                            <a:gd name="connsiteX17" fmla="*/ 1562586 w 1565002"/>
                                            <a:gd name="connsiteY17" fmla="*/ 1085100 h 1178151"/>
                                            <a:gd name="connsiteX18" fmla="*/ 1557639 w 1565002"/>
                                            <a:gd name="connsiteY18" fmla="*/ 963807 h 1178151"/>
                                            <a:gd name="connsiteX19" fmla="*/ 1543979 w 1565002"/>
                                            <a:gd name="connsiteY19" fmla="*/ 872448 h 1178151"/>
                                            <a:gd name="connsiteX20" fmla="*/ 1509899 w 1565002"/>
                                            <a:gd name="connsiteY20" fmla="*/ 770762 h 1178151"/>
                                            <a:gd name="connsiteX21" fmla="*/ 1494257 w 1565002"/>
                                            <a:gd name="connsiteY21" fmla="*/ 638439 h 1178151"/>
                                            <a:gd name="connsiteX22" fmla="*/ 1246267 w 1565002"/>
                                            <a:gd name="connsiteY22" fmla="*/ 662455 h 1178151"/>
                                            <a:gd name="connsiteX23" fmla="*/ 1021708 w 1565002"/>
                                            <a:gd name="connsiteY23" fmla="*/ 636334 h 1178151"/>
                                            <a:gd name="connsiteX24" fmla="*/ 921283 w 1565002"/>
                                            <a:gd name="connsiteY24" fmla="*/ 551765 h 1178151"/>
                                            <a:gd name="connsiteX25" fmla="*/ 844642 w 1565002"/>
                                            <a:gd name="connsiteY25" fmla="*/ 477767 h 1178151"/>
                                            <a:gd name="connsiteX26" fmla="*/ 757431 w 1565002"/>
                                            <a:gd name="connsiteY26" fmla="*/ 350914 h 1178151"/>
                                            <a:gd name="connsiteX27" fmla="*/ 686076 w 1565002"/>
                                            <a:gd name="connsiteY27" fmla="*/ 197633 h 1178151"/>
                                            <a:gd name="connsiteX28" fmla="*/ 612078 w 1565002"/>
                                            <a:gd name="connsiteY28" fmla="*/ 97208 h 1178151"/>
                                            <a:gd name="connsiteX29" fmla="*/ 572437 w 1565002"/>
                                            <a:gd name="connsiteY29" fmla="*/ 44352 h 1178151"/>
                                            <a:gd name="connsiteX30" fmla="*/ 527509 w 1565002"/>
                                            <a:gd name="connsiteY30" fmla="*/ 4711 h 1178151"/>
                                            <a:gd name="connsiteX31" fmla="*/ 498439 w 1565002"/>
                                            <a:gd name="connsiteY31" fmla="*/ 4711 h 1178151"/>
                                            <a:gd name="connsiteX32" fmla="*/ 432370 w 1565002"/>
                                            <a:gd name="connsiteY32" fmla="*/ 40403 h 1178151"/>
                                            <a:gd name="connsiteX33" fmla="*/ 312628 w 1565002"/>
                                            <a:gd name="connsiteY33" fmla="*/ 208946 h 1178151"/>
                                            <a:gd name="connsiteX0" fmla="*/ 312628 w 1565002"/>
                                            <a:gd name="connsiteY0" fmla="*/ 208946 h 1178151"/>
                                            <a:gd name="connsiteX1" fmla="*/ 293872 w 1565002"/>
                                            <a:gd name="connsiteY1" fmla="*/ 338746 h 1178151"/>
                                            <a:gd name="connsiteX2" fmla="*/ 305516 w 1565002"/>
                                            <a:gd name="connsiteY2" fmla="*/ 432840 h 1178151"/>
                                            <a:gd name="connsiteX3" fmla="*/ 300231 w 1565002"/>
                                            <a:gd name="connsiteY3" fmla="*/ 480410 h 1178151"/>
                                            <a:gd name="connsiteX4" fmla="*/ 264829 w 1565002"/>
                                            <a:gd name="connsiteY4" fmla="*/ 568433 h 1178151"/>
                                            <a:gd name="connsiteX5" fmla="*/ 194520 w 1565002"/>
                                            <a:gd name="connsiteY5" fmla="*/ 609906 h 1178151"/>
                                            <a:gd name="connsiteX6" fmla="*/ 14439 w 1565002"/>
                                            <a:gd name="connsiteY6" fmla="*/ 592893 h 1178151"/>
                                            <a:gd name="connsiteX7" fmla="*/ 20303 w 1565002"/>
                                            <a:gd name="connsiteY7" fmla="*/ 700778 h 1178151"/>
                                            <a:gd name="connsiteX8" fmla="*/ 94645 w 1565002"/>
                                            <a:gd name="connsiteY8" fmla="*/ 801782 h 1178151"/>
                                            <a:gd name="connsiteX9" fmla="*/ 205091 w 1565002"/>
                                            <a:gd name="connsiteY9" fmla="*/ 913825 h 1178151"/>
                                            <a:gd name="connsiteX10" fmla="*/ 298923 w 1565002"/>
                                            <a:gd name="connsiteY10" fmla="*/ 980679 h 1178151"/>
                                            <a:gd name="connsiteX11" fmla="*/ 413870 w 1565002"/>
                                            <a:gd name="connsiteY11" fmla="*/ 1053892 h 1178151"/>
                                            <a:gd name="connsiteX12" fmla="*/ 601245 w 1565002"/>
                                            <a:gd name="connsiteY12" fmla="*/ 1126582 h 1178151"/>
                                            <a:gd name="connsiteX13" fmla="*/ 844642 w 1565002"/>
                                            <a:gd name="connsiteY13" fmla="*/ 1174414 h 1178151"/>
                                            <a:gd name="connsiteX14" fmla="*/ 1021708 w 1565002"/>
                                            <a:gd name="connsiteY14" fmla="*/ 1172817 h 1178151"/>
                                            <a:gd name="connsiteX15" fmla="*/ 1193843 w 1565002"/>
                                            <a:gd name="connsiteY15" fmla="*/ 1157314 h 1178151"/>
                                            <a:gd name="connsiteX16" fmla="*/ 1448287 w 1565002"/>
                                            <a:gd name="connsiteY16" fmla="*/ 1178134 h 1178151"/>
                                            <a:gd name="connsiteX17" fmla="*/ 1562586 w 1565002"/>
                                            <a:gd name="connsiteY17" fmla="*/ 1085100 h 1178151"/>
                                            <a:gd name="connsiteX18" fmla="*/ 1557639 w 1565002"/>
                                            <a:gd name="connsiteY18" fmla="*/ 963807 h 1178151"/>
                                            <a:gd name="connsiteX19" fmla="*/ 1543979 w 1565002"/>
                                            <a:gd name="connsiteY19" fmla="*/ 872448 h 1178151"/>
                                            <a:gd name="connsiteX20" fmla="*/ 1509899 w 1565002"/>
                                            <a:gd name="connsiteY20" fmla="*/ 770762 h 1178151"/>
                                            <a:gd name="connsiteX21" fmla="*/ 1494257 w 1565002"/>
                                            <a:gd name="connsiteY21" fmla="*/ 638439 h 1178151"/>
                                            <a:gd name="connsiteX22" fmla="*/ 1246267 w 1565002"/>
                                            <a:gd name="connsiteY22" fmla="*/ 662455 h 1178151"/>
                                            <a:gd name="connsiteX23" fmla="*/ 1021708 w 1565002"/>
                                            <a:gd name="connsiteY23" fmla="*/ 636334 h 1178151"/>
                                            <a:gd name="connsiteX24" fmla="*/ 921283 w 1565002"/>
                                            <a:gd name="connsiteY24" fmla="*/ 551765 h 1178151"/>
                                            <a:gd name="connsiteX25" fmla="*/ 844642 w 1565002"/>
                                            <a:gd name="connsiteY25" fmla="*/ 477767 h 1178151"/>
                                            <a:gd name="connsiteX26" fmla="*/ 757431 w 1565002"/>
                                            <a:gd name="connsiteY26" fmla="*/ 350914 h 1178151"/>
                                            <a:gd name="connsiteX27" fmla="*/ 686076 w 1565002"/>
                                            <a:gd name="connsiteY27" fmla="*/ 197633 h 1178151"/>
                                            <a:gd name="connsiteX28" fmla="*/ 612078 w 1565002"/>
                                            <a:gd name="connsiteY28" fmla="*/ 97208 h 1178151"/>
                                            <a:gd name="connsiteX29" fmla="*/ 572437 w 1565002"/>
                                            <a:gd name="connsiteY29" fmla="*/ 44352 h 1178151"/>
                                            <a:gd name="connsiteX30" fmla="*/ 527509 w 1565002"/>
                                            <a:gd name="connsiteY30" fmla="*/ 4711 h 1178151"/>
                                            <a:gd name="connsiteX31" fmla="*/ 498439 w 1565002"/>
                                            <a:gd name="connsiteY31" fmla="*/ 4711 h 1178151"/>
                                            <a:gd name="connsiteX32" fmla="*/ 432370 w 1565002"/>
                                            <a:gd name="connsiteY32" fmla="*/ 40403 h 1178151"/>
                                            <a:gd name="connsiteX33" fmla="*/ 312628 w 1565002"/>
                                            <a:gd name="connsiteY33" fmla="*/ 208946 h 1178151"/>
                                            <a:gd name="connsiteX0" fmla="*/ 312628 w 1566050"/>
                                            <a:gd name="connsiteY0" fmla="*/ 208946 h 1178154"/>
                                            <a:gd name="connsiteX1" fmla="*/ 293872 w 1566050"/>
                                            <a:gd name="connsiteY1" fmla="*/ 338746 h 1178154"/>
                                            <a:gd name="connsiteX2" fmla="*/ 305516 w 1566050"/>
                                            <a:gd name="connsiteY2" fmla="*/ 432840 h 1178154"/>
                                            <a:gd name="connsiteX3" fmla="*/ 300231 w 1566050"/>
                                            <a:gd name="connsiteY3" fmla="*/ 480410 h 1178154"/>
                                            <a:gd name="connsiteX4" fmla="*/ 264829 w 1566050"/>
                                            <a:gd name="connsiteY4" fmla="*/ 568433 h 1178154"/>
                                            <a:gd name="connsiteX5" fmla="*/ 194520 w 1566050"/>
                                            <a:gd name="connsiteY5" fmla="*/ 609906 h 1178154"/>
                                            <a:gd name="connsiteX6" fmla="*/ 14439 w 1566050"/>
                                            <a:gd name="connsiteY6" fmla="*/ 592893 h 1178154"/>
                                            <a:gd name="connsiteX7" fmla="*/ 20303 w 1566050"/>
                                            <a:gd name="connsiteY7" fmla="*/ 700778 h 1178154"/>
                                            <a:gd name="connsiteX8" fmla="*/ 94645 w 1566050"/>
                                            <a:gd name="connsiteY8" fmla="*/ 801782 h 1178154"/>
                                            <a:gd name="connsiteX9" fmla="*/ 205091 w 1566050"/>
                                            <a:gd name="connsiteY9" fmla="*/ 913825 h 1178154"/>
                                            <a:gd name="connsiteX10" fmla="*/ 298923 w 1566050"/>
                                            <a:gd name="connsiteY10" fmla="*/ 980679 h 1178154"/>
                                            <a:gd name="connsiteX11" fmla="*/ 413870 w 1566050"/>
                                            <a:gd name="connsiteY11" fmla="*/ 1053892 h 1178154"/>
                                            <a:gd name="connsiteX12" fmla="*/ 601245 w 1566050"/>
                                            <a:gd name="connsiteY12" fmla="*/ 1126582 h 1178154"/>
                                            <a:gd name="connsiteX13" fmla="*/ 844642 w 1566050"/>
                                            <a:gd name="connsiteY13" fmla="*/ 1174414 h 1178154"/>
                                            <a:gd name="connsiteX14" fmla="*/ 1021708 w 1566050"/>
                                            <a:gd name="connsiteY14" fmla="*/ 1172817 h 1178154"/>
                                            <a:gd name="connsiteX15" fmla="*/ 1193843 w 1566050"/>
                                            <a:gd name="connsiteY15" fmla="*/ 1157314 h 1178154"/>
                                            <a:gd name="connsiteX16" fmla="*/ 1448287 w 1566050"/>
                                            <a:gd name="connsiteY16" fmla="*/ 1178134 h 1178154"/>
                                            <a:gd name="connsiteX17" fmla="*/ 1562586 w 1566050"/>
                                            <a:gd name="connsiteY17" fmla="*/ 1085100 h 1178154"/>
                                            <a:gd name="connsiteX18" fmla="*/ 1557639 w 1566050"/>
                                            <a:gd name="connsiteY18" fmla="*/ 963807 h 1178154"/>
                                            <a:gd name="connsiteX19" fmla="*/ 1543979 w 1566050"/>
                                            <a:gd name="connsiteY19" fmla="*/ 872448 h 1178154"/>
                                            <a:gd name="connsiteX20" fmla="*/ 1509899 w 1566050"/>
                                            <a:gd name="connsiteY20" fmla="*/ 770762 h 1178154"/>
                                            <a:gd name="connsiteX21" fmla="*/ 1494257 w 1566050"/>
                                            <a:gd name="connsiteY21" fmla="*/ 638439 h 1178154"/>
                                            <a:gd name="connsiteX22" fmla="*/ 1246267 w 1566050"/>
                                            <a:gd name="connsiteY22" fmla="*/ 662455 h 1178154"/>
                                            <a:gd name="connsiteX23" fmla="*/ 1021708 w 1566050"/>
                                            <a:gd name="connsiteY23" fmla="*/ 636334 h 1178154"/>
                                            <a:gd name="connsiteX24" fmla="*/ 921283 w 1566050"/>
                                            <a:gd name="connsiteY24" fmla="*/ 551765 h 1178154"/>
                                            <a:gd name="connsiteX25" fmla="*/ 844642 w 1566050"/>
                                            <a:gd name="connsiteY25" fmla="*/ 477767 h 1178154"/>
                                            <a:gd name="connsiteX26" fmla="*/ 757431 w 1566050"/>
                                            <a:gd name="connsiteY26" fmla="*/ 350914 h 1178154"/>
                                            <a:gd name="connsiteX27" fmla="*/ 686076 w 1566050"/>
                                            <a:gd name="connsiteY27" fmla="*/ 197633 h 1178154"/>
                                            <a:gd name="connsiteX28" fmla="*/ 612078 w 1566050"/>
                                            <a:gd name="connsiteY28" fmla="*/ 97208 h 1178154"/>
                                            <a:gd name="connsiteX29" fmla="*/ 572437 w 1566050"/>
                                            <a:gd name="connsiteY29" fmla="*/ 44352 h 1178154"/>
                                            <a:gd name="connsiteX30" fmla="*/ 527509 w 1566050"/>
                                            <a:gd name="connsiteY30" fmla="*/ 4711 h 1178154"/>
                                            <a:gd name="connsiteX31" fmla="*/ 498439 w 1566050"/>
                                            <a:gd name="connsiteY31" fmla="*/ 4711 h 1178154"/>
                                            <a:gd name="connsiteX32" fmla="*/ 432370 w 1566050"/>
                                            <a:gd name="connsiteY32" fmla="*/ 40403 h 1178154"/>
                                            <a:gd name="connsiteX33" fmla="*/ 312628 w 1566050"/>
                                            <a:gd name="connsiteY33" fmla="*/ 208946 h 1178154"/>
                                            <a:gd name="connsiteX0" fmla="*/ 312628 w 1570142"/>
                                            <a:gd name="connsiteY0" fmla="*/ 208946 h 1178153"/>
                                            <a:gd name="connsiteX1" fmla="*/ 293872 w 1570142"/>
                                            <a:gd name="connsiteY1" fmla="*/ 338746 h 1178153"/>
                                            <a:gd name="connsiteX2" fmla="*/ 305516 w 1570142"/>
                                            <a:gd name="connsiteY2" fmla="*/ 432840 h 1178153"/>
                                            <a:gd name="connsiteX3" fmla="*/ 300231 w 1570142"/>
                                            <a:gd name="connsiteY3" fmla="*/ 480410 h 1178153"/>
                                            <a:gd name="connsiteX4" fmla="*/ 264829 w 1570142"/>
                                            <a:gd name="connsiteY4" fmla="*/ 568433 h 1178153"/>
                                            <a:gd name="connsiteX5" fmla="*/ 194520 w 1570142"/>
                                            <a:gd name="connsiteY5" fmla="*/ 609906 h 1178153"/>
                                            <a:gd name="connsiteX6" fmla="*/ 14439 w 1570142"/>
                                            <a:gd name="connsiteY6" fmla="*/ 592893 h 1178153"/>
                                            <a:gd name="connsiteX7" fmla="*/ 20303 w 1570142"/>
                                            <a:gd name="connsiteY7" fmla="*/ 700778 h 1178153"/>
                                            <a:gd name="connsiteX8" fmla="*/ 94645 w 1570142"/>
                                            <a:gd name="connsiteY8" fmla="*/ 801782 h 1178153"/>
                                            <a:gd name="connsiteX9" fmla="*/ 205091 w 1570142"/>
                                            <a:gd name="connsiteY9" fmla="*/ 913825 h 1178153"/>
                                            <a:gd name="connsiteX10" fmla="*/ 298923 w 1570142"/>
                                            <a:gd name="connsiteY10" fmla="*/ 980679 h 1178153"/>
                                            <a:gd name="connsiteX11" fmla="*/ 413870 w 1570142"/>
                                            <a:gd name="connsiteY11" fmla="*/ 1053892 h 1178153"/>
                                            <a:gd name="connsiteX12" fmla="*/ 601245 w 1570142"/>
                                            <a:gd name="connsiteY12" fmla="*/ 1126582 h 1178153"/>
                                            <a:gd name="connsiteX13" fmla="*/ 844642 w 1570142"/>
                                            <a:gd name="connsiteY13" fmla="*/ 1174414 h 1178153"/>
                                            <a:gd name="connsiteX14" fmla="*/ 1021708 w 1570142"/>
                                            <a:gd name="connsiteY14" fmla="*/ 1172817 h 1178153"/>
                                            <a:gd name="connsiteX15" fmla="*/ 1193843 w 1570142"/>
                                            <a:gd name="connsiteY15" fmla="*/ 1157314 h 1178153"/>
                                            <a:gd name="connsiteX16" fmla="*/ 1448287 w 1570142"/>
                                            <a:gd name="connsiteY16" fmla="*/ 1178134 h 1178153"/>
                                            <a:gd name="connsiteX17" fmla="*/ 1562586 w 1570142"/>
                                            <a:gd name="connsiteY17" fmla="*/ 1085100 h 1178153"/>
                                            <a:gd name="connsiteX18" fmla="*/ 1557639 w 1570142"/>
                                            <a:gd name="connsiteY18" fmla="*/ 963807 h 1178153"/>
                                            <a:gd name="connsiteX19" fmla="*/ 1543979 w 1570142"/>
                                            <a:gd name="connsiteY19" fmla="*/ 872448 h 1178153"/>
                                            <a:gd name="connsiteX20" fmla="*/ 1509899 w 1570142"/>
                                            <a:gd name="connsiteY20" fmla="*/ 770762 h 1178153"/>
                                            <a:gd name="connsiteX21" fmla="*/ 1494257 w 1570142"/>
                                            <a:gd name="connsiteY21" fmla="*/ 638439 h 1178153"/>
                                            <a:gd name="connsiteX22" fmla="*/ 1246267 w 1570142"/>
                                            <a:gd name="connsiteY22" fmla="*/ 662455 h 1178153"/>
                                            <a:gd name="connsiteX23" fmla="*/ 1021708 w 1570142"/>
                                            <a:gd name="connsiteY23" fmla="*/ 636334 h 1178153"/>
                                            <a:gd name="connsiteX24" fmla="*/ 921283 w 1570142"/>
                                            <a:gd name="connsiteY24" fmla="*/ 551765 h 1178153"/>
                                            <a:gd name="connsiteX25" fmla="*/ 844642 w 1570142"/>
                                            <a:gd name="connsiteY25" fmla="*/ 477767 h 1178153"/>
                                            <a:gd name="connsiteX26" fmla="*/ 757431 w 1570142"/>
                                            <a:gd name="connsiteY26" fmla="*/ 350914 h 1178153"/>
                                            <a:gd name="connsiteX27" fmla="*/ 686076 w 1570142"/>
                                            <a:gd name="connsiteY27" fmla="*/ 197633 h 1178153"/>
                                            <a:gd name="connsiteX28" fmla="*/ 612078 w 1570142"/>
                                            <a:gd name="connsiteY28" fmla="*/ 97208 h 1178153"/>
                                            <a:gd name="connsiteX29" fmla="*/ 572437 w 1570142"/>
                                            <a:gd name="connsiteY29" fmla="*/ 44352 h 1178153"/>
                                            <a:gd name="connsiteX30" fmla="*/ 527509 w 1570142"/>
                                            <a:gd name="connsiteY30" fmla="*/ 4711 h 1178153"/>
                                            <a:gd name="connsiteX31" fmla="*/ 498439 w 1570142"/>
                                            <a:gd name="connsiteY31" fmla="*/ 4711 h 1178153"/>
                                            <a:gd name="connsiteX32" fmla="*/ 432370 w 1570142"/>
                                            <a:gd name="connsiteY32" fmla="*/ 40403 h 1178153"/>
                                            <a:gd name="connsiteX33" fmla="*/ 312628 w 1570142"/>
                                            <a:gd name="connsiteY33" fmla="*/ 208946 h 1178153"/>
                                            <a:gd name="connsiteX0" fmla="*/ 312628 w 1570142"/>
                                            <a:gd name="connsiteY0" fmla="*/ 208946 h 1178153"/>
                                            <a:gd name="connsiteX1" fmla="*/ 293872 w 1570142"/>
                                            <a:gd name="connsiteY1" fmla="*/ 338746 h 1178153"/>
                                            <a:gd name="connsiteX2" fmla="*/ 305516 w 1570142"/>
                                            <a:gd name="connsiteY2" fmla="*/ 432840 h 1178153"/>
                                            <a:gd name="connsiteX3" fmla="*/ 300231 w 1570142"/>
                                            <a:gd name="connsiteY3" fmla="*/ 480410 h 1178153"/>
                                            <a:gd name="connsiteX4" fmla="*/ 264829 w 1570142"/>
                                            <a:gd name="connsiteY4" fmla="*/ 568433 h 1178153"/>
                                            <a:gd name="connsiteX5" fmla="*/ 194520 w 1570142"/>
                                            <a:gd name="connsiteY5" fmla="*/ 609906 h 1178153"/>
                                            <a:gd name="connsiteX6" fmla="*/ 14439 w 1570142"/>
                                            <a:gd name="connsiteY6" fmla="*/ 592893 h 1178153"/>
                                            <a:gd name="connsiteX7" fmla="*/ 20303 w 1570142"/>
                                            <a:gd name="connsiteY7" fmla="*/ 700778 h 1178153"/>
                                            <a:gd name="connsiteX8" fmla="*/ 94645 w 1570142"/>
                                            <a:gd name="connsiteY8" fmla="*/ 801782 h 1178153"/>
                                            <a:gd name="connsiteX9" fmla="*/ 205091 w 1570142"/>
                                            <a:gd name="connsiteY9" fmla="*/ 913825 h 1178153"/>
                                            <a:gd name="connsiteX10" fmla="*/ 298923 w 1570142"/>
                                            <a:gd name="connsiteY10" fmla="*/ 980679 h 1178153"/>
                                            <a:gd name="connsiteX11" fmla="*/ 413870 w 1570142"/>
                                            <a:gd name="connsiteY11" fmla="*/ 1053892 h 1178153"/>
                                            <a:gd name="connsiteX12" fmla="*/ 601245 w 1570142"/>
                                            <a:gd name="connsiteY12" fmla="*/ 1126582 h 1178153"/>
                                            <a:gd name="connsiteX13" fmla="*/ 844642 w 1570142"/>
                                            <a:gd name="connsiteY13" fmla="*/ 1174414 h 1178153"/>
                                            <a:gd name="connsiteX14" fmla="*/ 1021708 w 1570142"/>
                                            <a:gd name="connsiteY14" fmla="*/ 1172817 h 1178153"/>
                                            <a:gd name="connsiteX15" fmla="*/ 1193843 w 1570142"/>
                                            <a:gd name="connsiteY15" fmla="*/ 1157314 h 1178153"/>
                                            <a:gd name="connsiteX16" fmla="*/ 1448287 w 1570142"/>
                                            <a:gd name="connsiteY16" fmla="*/ 1178134 h 1178153"/>
                                            <a:gd name="connsiteX17" fmla="*/ 1562586 w 1570142"/>
                                            <a:gd name="connsiteY17" fmla="*/ 1085100 h 1178153"/>
                                            <a:gd name="connsiteX18" fmla="*/ 1557639 w 1570142"/>
                                            <a:gd name="connsiteY18" fmla="*/ 963807 h 1178153"/>
                                            <a:gd name="connsiteX19" fmla="*/ 1543979 w 1570142"/>
                                            <a:gd name="connsiteY19" fmla="*/ 872448 h 1178153"/>
                                            <a:gd name="connsiteX20" fmla="*/ 1549771 w 1570142"/>
                                            <a:gd name="connsiteY20" fmla="*/ 765445 h 1178153"/>
                                            <a:gd name="connsiteX21" fmla="*/ 1494257 w 1570142"/>
                                            <a:gd name="connsiteY21" fmla="*/ 638439 h 1178153"/>
                                            <a:gd name="connsiteX22" fmla="*/ 1246267 w 1570142"/>
                                            <a:gd name="connsiteY22" fmla="*/ 662455 h 1178153"/>
                                            <a:gd name="connsiteX23" fmla="*/ 1021708 w 1570142"/>
                                            <a:gd name="connsiteY23" fmla="*/ 636334 h 1178153"/>
                                            <a:gd name="connsiteX24" fmla="*/ 921283 w 1570142"/>
                                            <a:gd name="connsiteY24" fmla="*/ 551765 h 1178153"/>
                                            <a:gd name="connsiteX25" fmla="*/ 844642 w 1570142"/>
                                            <a:gd name="connsiteY25" fmla="*/ 477767 h 1178153"/>
                                            <a:gd name="connsiteX26" fmla="*/ 757431 w 1570142"/>
                                            <a:gd name="connsiteY26" fmla="*/ 350914 h 1178153"/>
                                            <a:gd name="connsiteX27" fmla="*/ 686076 w 1570142"/>
                                            <a:gd name="connsiteY27" fmla="*/ 197633 h 1178153"/>
                                            <a:gd name="connsiteX28" fmla="*/ 612078 w 1570142"/>
                                            <a:gd name="connsiteY28" fmla="*/ 97208 h 1178153"/>
                                            <a:gd name="connsiteX29" fmla="*/ 572437 w 1570142"/>
                                            <a:gd name="connsiteY29" fmla="*/ 44352 h 1178153"/>
                                            <a:gd name="connsiteX30" fmla="*/ 527509 w 1570142"/>
                                            <a:gd name="connsiteY30" fmla="*/ 4711 h 1178153"/>
                                            <a:gd name="connsiteX31" fmla="*/ 498439 w 1570142"/>
                                            <a:gd name="connsiteY31" fmla="*/ 4711 h 1178153"/>
                                            <a:gd name="connsiteX32" fmla="*/ 432370 w 1570142"/>
                                            <a:gd name="connsiteY32" fmla="*/ 40403 h 1178153"/>
                                            <a:gd name="connsiteX33" fmla="*/ 312628 w 1570142"/>
                                            <a:gd name="connsiteY33" fmla="*/ 208946 h 1178153"/>
                                            <a:gd name="connsiteX0" fmla="*/ 312628 w 1570142"/>
                                            <a:gd name="connsiteY0" fmla="*/ 208946 h 1178153"/>
                                            <a:gd name="connsiteX1" fmla="*/ 293872 w 1570142"/>
                                            <a:gd name="connsiteY1" fmla="*/ 338746 h 1178153"/>
                                            <a:gd name="connsiteX2" fmla="*/ 305516 w 1570142"/>
                                            <a:gd name="connsiteY2" fmla="*/ 432840 h 1178153"/>
                                            <a:gd name="connsiteX3" fmla="*/ 300231 w 1570142"/>
                                            <a:gd name="connsiteY3" fmla="*/ 480410 h 1178153"/>
                                            <a:gd name="connsiteX4" fmla="*/ 264829 w 1570142"/>
                                            <a:gd name="connsiteY4" fmla="*/ 568433 h 1178153"/>
                                            <a:gd name="connsiteX5" fmla="*/ 194520 w 1570142"/>
                                            <a:gd name="connsiteY5" fmla="*/ 609906 h 1178153"/>
                                            <a:gd name="connsiteX6" fmla="*/ 14439 w 1570142"/>
                                            <a:gd name="connsiteY6" fmla="*/ 592893 h 1178153"/>
                                            <a:gd name="connsiteX7" fmla="*/ 20303 w 1570142"/>
                                            <a:gd name="connsiteY7" fmla="*/ 700778 h 1178153"/>
                                            <a:gd name="connsiteX8" fmla="*/ 94645 w 1570142"/>
                                            <a:gd name="connsiteY8" fmla="*/ 801782 h 1178153"/>
                                            <a:gd name="connsiteX9" fmla="*/ 205091 w 1570142"/>
                                            <a:gd name="connsiteY9" fmla="*/ 913825 h 1178153"/>
                                            <a:gd name="connsiteX10" fmla="*/ 298923 w 1570142"/>
                                            <a:gd name="connsiteY10" fmla="*/ 980679 h 1178153"/>
                                            <a:gd name="connsiteX11" fmla="*/ 413870 w 1570142"/>
                                            <a:gd name="connsiteY11" fmla="*/ 1053892 h 1178153"/>
                                            <a:gd name="connsiteX12" fmla="*/ 601245 w 1570142"/>
                                            <a:gd name="connsiteY12" fmla="*/ 1126582 h 1178153"/>
                                            <a:gd name="connsiteX13" fmla="*/ 844642 w 1570142"/>
                                            <a:gd name="connsiteY13" fmla="*/ 1174414 h 1178153"/>
                                            <a:gd name="connsiteX14" fmla="*/ 1021708 w 1570142"/>
                                            <a:gd name="connsiteY14" fmla="*/ 1172817 h 1178153"/>
                                            <a:gd name="connsiteX15" fmla="*/ 1193843 w 1570142"/>
                                            <a:gd name="connsiteY15" fmla="*/ 1157314 h 1178153"/>
                                            <a:gd name="connsiteX16" fmla="*/ 1448287 w 1570142"/>
                                            <a:gd name="connsiteY16" fmla="*/ 1178134 h 1178153"/>
                                            <a:gd name="connsiteX17" fmla="*/ 1562586 w 1570142"/>
                                            <a:gd name="connsiteY17" fmla="*/ 1085100 h 1178153"/>
                                            <a:gd name="connsiteX18" fmla="*/ 1557639 w 1570142"/>
                                            <a:gd name="connsiteY18" fmla="*/ 963807 h 1178153"/>
                                            <a:gd name="connsiteX19" fmla="*/ 1543979 w 1570142"/>
                                            <a:gd name="connsiteY19" fmla="*/ 872448 h 1178153"/>
                                            <a:gd name="connsiteX20" fmla="*/ 1549771 w 1570142"/>
                                            <a:gd name="connsiteY20" fmla="*/ 765445 h 1178153"/>
                                            <a:gd name="connsiteX21" fmla="*/ 1494257 w 1570142"/>
                                            <a:gd name="connsiteY21" fmla="*/ 638439 h 1178153"/>
                                            <a:gd name="connsiteX22" fmla="*/ 1246267 w 1570142"/>
                                            <a:gd name="connsiteY22" fmla="*/ 662455 h 1178153"/>
                                            <a:gd name="connsiteX23" fmla="*/ 1251583 w 1570142"/>
                                            <a:gd name="connsiteY23" fmla="*/ 662454 h 1178153"/>
                                            <a:gd name="connsiteX24" fmla="*/ 1021708 w 1570142"/>
                                            <a:gd name="connsiteY24" fmla="*/ 636334 h 1178153"/>
                                            <a:gd name="connsiteX25" fmla="*/ 921283 w 1570142"/>
                                            <a:gd name="connsiteY25" fmla="*/ 551765 h 1178153"/>
                                            <a:gd name="connsiteX26" fmla="*/ 844642 w 1570142"/>
                                            <a:gd name="connsiteY26" fmla="*/ 477767 h 1178153"/>
                                            <a:gd name="connsiteX27" fmla="*/ 757431 w 1570142"/>
                                            <a:gd name="connsiteY27" fmla="*/ 350914 h 1178153"/>
                                            <a:gd name="connsiteX28" fmla="*/ 686076 w 1570142"/>
                                            <a:gd name="connsiteY28" fmla="*/ 197633 h 1178153"/>
                                            <a:gd name="connsiteX29" fmla="*/ 612078 w 1570142"/>
                                            <a:gd name="connsiteY29" fmla="*/ 97208 h 1178153"/>
                                            <a:gd name="connsiteX30" fmla="*/ 572437 w 1570142"/>
                                            <a:gd name="connsiteY30" fmla="*/ 44352 h 1178153"/>
                                            <a:gd name="connsiteX31" fmla="*/ 527509 w 1570142"/>
                                            <a:gd name="connsiteY31" fmla="*/ 4711 h 1178153"/>
                                            <a:gd name="connsiteX32" fmla="*/ 498439 w 1570142"/>
                                            <a:gd name="connsiteY32" fmla="*/ 4711 h 1178153"/>
                                            <a:gd name="connsiteX33" fmla="*/ 432370 w 1570142"/>
                                            <a:gd name="connsiteY33" fmla="*/ 40403 h 1178153"/>
                                            <a:gd name="connsiteX34" fmla="*/ 312628 w 1570142"/>
                                            <a:gd name="connsiteY34" fmla="*/ 208946 h 1178153"/>
                                            <a:gd name="connsiteX0" fmla="*/ 312628 w 1570142"/>
                                            <a:gd name="connsiteY0" fmla="*/ 208946 h 1178153"/>
                                            <a:gd name="connsiteX1" fmla="*/ 293872 w 1570142"/>
                                            <a:gd name="connsiteY1" fmla="*/ 338746 h 1178153"/>
                                            <a:gd name="connsiteX2" fmla="*/ 305516 w 1570142"/>
                                            <a:gd name="connsiteY2" fmla="*/ 432840 h 1178153"/>
                                            <a:gd name="connsiteX3" fmla="*/ 300231 w 1570142"/>
                                            <a:gd name="connsiteY3" fmla="*/ 480410 h 1178153"/>
                                            <a:gd name="connsiteX4" fmla="*/ 264829 w 1570142"/>
                                            <a:gd name="connsiteY4" fmla="*/ 568433 h 1178153"/>
                                            <a:gd name="connsiteX5" fmla="*/ 194520 w 1570142"/>
                                            <a:gd name="connsiteY5" fmla="*/ 609906 h 1178153"/>
                                            <a:gd name="connsiteX6" fmla="*/ 14439 w 1570142"/>
                                            <a:gd name="connsiteY6" fmla="*/ 592893 h 1178153"/>
                                            <a:gd name="connsiteX7" fmla="*/ 20303 w 1570142"/>
                                            <a:gd name="connsiteY7" fmla="*/ 700778 h 1178153"/>
                                            <a:gd name="connsiteX8" fmla="*/ 94645 w 1570142"/>
                                            <a:gd name="connsiteY8" fmla="*/ 801782 h 1178153"/>
                                            <a:gd name="connsiteX9" fmla="*/ 205091 w 1570142"/>
                                            <a:gd name="connsiteY9" fmla="*/ 913825 h 1178153"/>
                                            <a:gd name="connsiteX10" fmla="*/ 298923 w 1570142"/>
                                            <a:gd name="connsiteY10" fmla="*/ 980679 h 1178153"/>
                                            <a:gd name="connsiteX11" fmla="*/ 413870 w 1570142"/>
                                            <a:gd name="connsiteY11" fmla="*/ 1053892 h 1178153"/>
                                            <a:gd name="connsiteX12" fmla="*/ 601245 w 1570142"/>
                                            <a:gd name="connsiteY12" fmla="*/ 1126582 h 1178153"/>
                                            <a:gd name="connsiteX13" fmla="*/ 844642 w 1570142"/>
                                            <a:gd name="connsiteY13" fmla="*/ 1174414 h 1178153"/>
                                            <a:gd name="connsiteX14" fmla="*/ 1021708 w 1570142"/>
                                            <a:gd name="connsiteY14" fmla="*/ 1172817 h 1178153"/>
                                            <a:gd name="connsiteX15" fmla="*/ 1193843 w 1570142"/>
                                            <a:gd name="connsiteY15" fmla="*/ 1157314 h 1178153"/>
                                            <a:gd name="connsiteX16" fmla="*/ 1448287 w 1570142"/>
                                            <a:gd name="connsiteY16" fmla="*/ 1178134 h 1178153"/>
                                            <a:gd name="connsiteX17" fmla="*/ 1562586 w 1570142"/>
                                            <a:gd name="connsiteY17" fmla="*/ 1085100 h 1178153"/>
                                            <a:gd name="connsiteX18" fmla="*/ 1557639 w 1570142"/>
                                            <a:gd name="connsiteY18" fmla="*/ 963807 h 1178153"/>
                                            <a:gd name="connsiteX19" fmla="*/ 1543979 w 1570142"/>
                                            <a:gd name="connsiteY19" fmla="*/ 872448 h 1178153"/>
                                            <a:gd name="connsiteX20" fmla="*/ 1549771 w 1570142"/>
                                            <a:gd name="connsiteY20" fmla="*/ 765445 h 1178153"/>
                                            <a:gd name="connsiteX21" fmla="*/ 1494257 w 1570142"/>
                                            <a:gd name="connsiteY21" fmla="*/ 638439 h 1178153"/>
                                            <a:gd name="connsiteX22" fmla="*/ 1246267 w 1570142"/>
                                            <a:gd name="connsiteY22" fmla="*/ 662455 h 1178153"/>
                                            <a:gd name="connsiteX23" fmla="*/ 1211710 w 1570142"/>
                                            <a:gd name="connsiteY23" fmla="*/ 651821 h 1178153"/>
                                            <a:gd name="connsiteX24" fmla="*/ 1021708 w 1570142"/>
                                            <a:gd name="connsiteY24" fmla="*/ 636334 h 1178153"/>
                                            <a:gd name="connsiteX25" fmla="*/ 921283 w 1570142"/>
                                            <a:gd name="connsiteY25" fmla="*/ 551765 h 1178153"/>
                                            <a:gd name="connsiteX26" fmla="*/ 844642 w 1570142"/>
                                            <a:gd name="connsiteY26" fmla="*/ 477767 h 1178153"/>
                                            <a:gd name="connsiteX27" fmla="*/ 757431 w 1570142"/>
                                            <a:gd name="connsiteY27" fmla="*/ 350914 h 1178153"/>
                                            <a:gd name="connsiteX28" fmla="*/ 686076 w 1570142"/>
                                            <a:gd name="connsiteY28" fmla="*/ 197633 h 1178153"/>
                                            <a:gd name="connsiteX29" fmla="*/ 612078 w 1570142"/>
                                            <a:gd name="connsiteY29" fmla="*/ 97208 h 1178153"/>
                                            <a:gd name="connsiteX30" fmla="*/ 572437 w 1570142"/>
                                            <a:gd name="connsiteY30" fmla="*/ 44352 h 1178153"/>
                                            <a:gd name="connsiteX31" fmla="*/ 527509 w 1570142"/>
                                            <a:gd name="connsiteY31" fmla="*/ 4711 h 1178153"/>
                                            <a:gd name="connsiteX32" fmla="*/ 498439 w 1570142"/>
                                            <a:gd name="connsiteY32" fmla="*/ 4711 h 1178153"/>
                                            <a:gd name="connsiteX33" fmla="*/ 432370 w 1570142"/>
                                            <a:gd name="connsiteY33" fmla="*/ 40403 h 1178153"/>
                                            <a:gd name="connsiteX34" fmla="*/ 312628 w 1570142"/>
                                            <a:gd name="connsiteY34" fmla="*/ 208946 h 1178153"/>
                                            <a:gd name="connsiteX0" fmla="*/ 312628 w 1570142"/>
                                            <a:gd name="connsiteY0" fmla="*/ 208946 h 1178153"/>
                                            <a:gd name="connsiteX1" fmla="*/ 293872 w 1570142"/>
                                            <a:gd name="connsiteY1" fmla="*/ 338746 h 1178153"/>
                                            <a:gd name="connsiteX2" fmla="*/ 305516 w 1570142"/>
                                            <a:gd name="connsiteY2" fmla="*/ 432840 h 1178153"/>
                                            <a:gd name="connsiteX3" fmla="*/ 300231 w 1570142"/>
                                            <a:gd name="connsiteY3" fmla="*/ 480410 h 1178153"/>
                                            <a:gd name="connsiteX4" fmla="*/ 264829 w 1570142"/>
                                            <a:gd name="connsiteY4" fmla="*/ 568433 h 1178153"/>
                                            <a:gd name="connsiteX5" fmla="*/ 194520 w 1570142"/>
                                            <a:gd name="connsiteY5" fmla="*/ 609906 h 1178153"/>
                                            <a:gd name="connsiteX6" fmla="*/ 14439 w 1570142"/>
                                            <a:gd name="connsiteY6" fmla="*/ 592893 h 1178153"/>
                                            <a:gd name="connsiteX7" fmla="*/ 20303 w 1570142"/>
                                            <a:gd name="connsiteY7" fmla="*/ 700778 h 1178153"/>
                                            <a:gd name="connsiteX8" fmla="*/ 94645 w 1570142"/>
                                            <a:gd name="connsiteY8" fmla="*/ 801782 h 1178153"/>
                                            <a:gd name="connsiteX9" fmla="*/ 205091 w 1570142"/>
                                            <a:gd name="connsiteY9" fmla="*/ 913825 h 1178153"/>
                                            <a:gd name="connsiteX10" fmla="*/ 298923 w 1570142"/>
                                            <a:gd name="connsiteY10" fmla="*/ 980679 h 1178153"/>
                                            <a:gd name="connsiteX11" fmla="*/ 413870 w 1570142"/>
                                            <a:gd name="connsiteY11" fmla="*/ 1053892 h 1178153"/>
                                            <a:gd name="connsiteX12" fmla="*/ 601245 w 1570142"/>
                                            <a:gd name="connsiteY12" fmla="*/ 1126582 h 1178153"/>
                                            <a:gd name="connsiteX13" fmla="*/ 844642 w 1570142"/>
                                            <a:gd name="connsiteY13" fmla="*/ 1174414 h 1178153"/>
                                            <a:gd name="connsiteX14" fmla="*/ 1021708 w 1570142"/>
                                            <a:gd name="connsiteY14" fmla="*/ 1172817 h 1178153"/>
                                            <a:gd name="connsiteX15" fmla="*/ 1193843 w 1570142"/>
                                            <a:gd name="connsiteY15" fmla="*/ 1157314 h 1178153"/>
                                            <a:gd name="connsiteX16" fmla="*/ 1448287 w 1570142"/>
                                            <a:gd name="connsiteY16" fmla="*/ 1178134 h 1178153"/>
                                            <a:gd name="connsiteX17" fmla="*/ 1562586 w 1570142"/>
                                            <a:gd name="connsiteY17" fmla="*/ 1085100 h 1178153"/>
                                            <a:gd name="connsiteX18" fmla="*/ 1557639 w 1570142"/>
                                            <a:gd name="connsiteY18" fmla="*/ 963807 h 1178153"/>
                                            <a:gd name="connsiteX19" fmla="*/ 1543979 w 1570142"/>
                                            <a:gd name="connsiteY19" fmla="*/ 872448 h 1178153"/>
                                            <a:gd name="connsiteX20" fmla="*/ 1549771 w 1570142"/>
                                            <a:gd name="connsiteY20" fmla="*/ 765445 h 1178153"/>
                                            <a:gd name="connsiteX21" fmla="*/ 1494257 w 1570142"/>
                                            <a:gd name="connsiteY21" fmla="*/ 638439 h 1178153"/>
                                            <a:gd name="connsiteX22" fmla="*/ 1395123 w 1570142"/>
                                            <a:gd name="connsiteY22" fmla="*/ 609293 h 1178153"/>
                                            <a:gd name="connsiteX23" fmla="*/ 1211710 w 1570142"/>
                                            <a:gd name="connsiteY23" fmla="*/ 651821 h 1178153"/>
                                            <a:gd name="connsiteX24" fmla="*/ 1021708 w 1570142"/>
                                            <a:gd name="connsiteY24" fmla="*/ 636334 h 1178153"/>
                                            <a:gd name="connsiteX25" fmla="*/ 921283 w 1570142"/>
                                            <a:gd name="connsiteY25" fmla="*/ 551765 h 1178153"/>
                                            <a:gd name="connsiteX26" fmla="*/ 844642 w 1570142"/>
                                            <a:gd name="connsiteY26" fmla="*/ 477767 h 1178153"/>
                                            <a:gd name="connsiteX27" fmla="*/ 757431 w 1570142"/>
                                            <a:gd name="connsiteY27" fmla="*/ 350914 h 1178153"/>
                                            <a:gd name="connsiteX28" fmla="*/ 686076 w 1570142"/>
                                            <a:gd name="connsiteY28" fmla="*/ 197633 h 1178153"/>
                                            <a:gd name="connsiteX29" fmla="*/ 612078 w 1570142"/>
                                            <a:gd name="connsiteY29" fmla="*/ 97208 h 1178153"/>
                                            <a:gd name="connsiteX30" fmla="*/ 572437 w 1570142"/>
                                            <a:gd name="connsiteY30" fmla="*/ 44352 h 1178153"/>
                                            <a:gd name="connsiteX31" fmla="*/ 527509 w 1570142"/>
                                            <a:gd name="connsiteY31" fmla="*/ 4711 h 1178153"/>
                                            <a:gd name="connsiteX32" fmla="*/ 498439 w 1570142"/>
                                            <a:gd name="connsiteY32" fmla="*/ 4711 h 1178153"/>
                                            <a:gd name="connsiteX33" fmla="*/ 432370 w 1570142"/>
                                            <a:gd name="connsiteY33" fmla="*/ 40403 h 1178153"/>
                                            <a:gd name="connsiteX34" fmla="*/ 312628 w 1570142"/>
                                            <a:gd name="connsiteY34" fmla="*/ 208946 h 1178153"/>
                                            <a:gd name="connsiteX0" fmla="*/ 312628 w 1570142"/>
                                            <a:gd name="connsiteY0" fmla="*/ 208946 h 1178153"/>
                                            <a:gd name="connsiteX1" fmla="*/ 293872 w 1570142"/>
                                            <a:gd name="connsiteY1" fmla="*/ 338746 h 1178153"/>
                                            <a:gd name="connsiteX2" fmla="*/ 305516 w 1570142"/>
                                            <a:gd name="connsiteY2" fmla="*/ 432840 h 1178153"/>
                                            <a:gd name="connsiteX3" fmla="*/ 300231 w 1570142"/>
                                            <a:gd name="connsiteY3" fmla="*/ 480410 h 1178153"/>
                                            <a:gd name="connsiteX4" fmla="*/ 264829 w 1570142"/>
                                            <a:gd name="connsiteY4" fmla="*/ 568433 h 1178153"/>
                                            <a:gd name="connsiteX5" fmla="*/ 194520 w 1570142"/>
                                            <a:gd name="connsiteY5" fmla="*/ 609906 h 1178153"/>
                                            <a:gd name="connsiteX6" fmla="*/ 14439 w 1570142"/>
                                            <a:gd name="connsiteY6" fmla="*/ 592893 h 1178153"/>
                                            <a:gd name="connsiteX7" fmla="*/ 20303 w 1570142"/>
                                            <a:gd name="connsiteY7" fmla="*/ 700778 h 1178153"/>
                                            <a:gd name="connsiteX8" fmla="*/ 94645 w 1570142"/>
                                            <a:gd name="connsiteY8" fmla="*/ 801782 h 1178153"/>
                                            <a:gd name="connsiteX9" fmla="*/ 205091 w 1570142"/>
                                            <a:gd name="connsiteY9" fmla="*/ 913825 h 1178153"/>
                                            <a:gd name="connsiteX10" fmla="*/ 298923 w 1570142"/>
                                            <a:gd name="connsiteY10" fmla="*/ 980679 h 1178153"/>
                                            <a:gd name="connsiteX11" fmla="*/ 413870 w 1570142"/>
                                            <a:gd name="connsiteY11" fmla="*/ 1053892 h 1178153"/>
                                            <a:gd name="connsiteX12" fmla="*/ 601245 w 1570142"/>
                                            <a:gd name="connsiteY12" fmla="*/ 1126582 h 1178153"/>
                                            <a:gd name="connsiteX13" fmla="*/ 844642 w 1570142"/>
                                            <a:gd name="connsiteY13" fmla="*/ 1174414 h 1178153"/>
                                            <a:gd name="connsiteX14" fmla="*/ 1021708 w 1570142"/>
                                            <a:gd name="connsiteY14" fmla="*/ 1172817 h 1178153"/>
                                            <a:gd name="connsiteX15" fmla="*/ 1193843 w 1570142"/>
                                            <a:gd name="connsiteY15" fmla="*/ 1157314 h 1178153"/>
                                            <a:gd name="connsiteX16" fmla="*/ 1448287 w 1570142"/>
                                            <a:gd name="connsiteY16" fmla="*/ 1178134 h 1178153"/>
                                            <a:gd name="connsiteX17" fmla="*/ 1562586 w 1570142"/>
                                            <a:gd name="connsiteY17" fmla="*/ 1085100 h 1178153"/>
                                            <a:gd name="connsiteX18" fmla="*/ 1557639 w 1570142"/>
                                            <a:gd name="connsiteY18" fmla="*/ 963807 h 1178153"/>
                                            <a:gd name="connsiteX19" fmla="*/ 1543979 w 1570142"/>
                                            <a:gd name="connsiteY19" fmla="*/ 872448 h 1178153"/>
                                            <a:gd name="connsiteX20" fmla="*/ 1549771 w 1570142"/>
                                            <a:gd name="connsiteY20" fmla="*/ 765445 h 1178153"/>
                                            <a:gd name="connsiteX21" fmla="*/ 1510206 w 1570142"/>
                                            <a:gd name="connsiteY21" fmla="*/ 662362 h 1178153"/>
                                            <a:gd name="connsiteX22" fmla="*/ 1395123 w 1570142"/>
                                            <a:gd name="connsiteY22" fmla="*/ 609293 h 1178153"/>
                                            <a:gd name="connsiteX23" fmla="*/ 1211710 w 1570142"/>
                                            <a:gd name="connsiteY23" fmla="*/ 651821 h 1178153"/>
                                            <a:gd name="connsiteX24" fmla="*/ 1021708 w 1570142"/>
                                            <a:gd name="connsiteY24" fmla="*/ 636334 h 1178153"/>
                                            <a:gd name="connsiteX25" fmla="*/ 921283 w 1570142"/>
                                            <a:gd name="connsiteY25" fmla="*/ 551765 h 1178153"/>
                                            <a:gd name="connsiteX26" fmla="*/ 844642 w 1570142"/>
                                            <a:gd name="connsiteY26" fmla="*/ 477767 h 1178153"/>
                                            <a:gd name="connsiteX27" fmla="*/ 757431 w 1570142"/>
                                            <a:gd name="connsiteY27" fmla="*/ 350914 h 1178153"/>
                                            <a:gd name="connsiteX28" fmla="*/ 686076 w 1570142"/>
                                            <a:gd name="connsiteY28" fmla="*/ 197633 h 1178153"/>
                                            <a:gd name="connsiteX29" fmla="*/ 612078 w 1570142"/>
                                            <a:gd name="connsiteY29" fmla="*/ 97208 h 1178153"/>
                                            <a:gd name="connsiteX30" fmla="*/ 572437 w 1570142"/>
                                            <a:gd name="connsiteY30" fmla="*/ 44352 h 1178153"/>
                                            <a:gd name="connsiteX31" fmla="*/ 527509 w 1570142"/>
                                            <a:gd name="connsiteY31" fmla="*/ 4711 h 1178153"/>
                                            <a:gd name="connsiteX32" fmla="*/ 498439 w 1570142"/>
                                            <a:gd name="connsiteY32" fmla="*/ 4711 h 1178153"/>
                                            <a:gd name="connsiteX33" fmla="*/ 432370 w 1570142"/>
                                            <a:gd name="connsiteY33" fmla="*/ 40403 h 1178153"/>
                                            <a:gd name="connsiteX34" fmla="*/ 312628 w 1570142"/>
                                            <a:gd name="connsiteY34" fmla="*/ 208946 h 1178153"/>
                                            <a:gd name="connsiteX0" fmla="*/ 312628 w 1570142"/>
                                            <a:gd name="connsiteY0" fmla="*/ 208946 h 1178153"/>
                                            <a:gd name="connsiteX1" fmla="*/ 293872 w 1570142"/>
                                            <a:gd name="connsiteY1" fmla="*/ 338746 h 1178153"/>
                                            <a:gd name="connsiteX2" fmla="*/ 305516 w 1570142"/>
                                            <a:gd name="connsiteY2" fmla="*/ 432840 h 1178153"/>
                                            <a:gd name="connsiteX3" fmla="*/ 300231 w 1570142"/>
                                            <a:gd name="connsiteY3" fmla="*/ 480410 h 1178153"/>
                                            <a:gd name="connsiteX4" fmla="*/ 264829 w 1570142"/>
                                            <a:gd name="connsiteY4" fmla="*/ 568433 h 1178153"/>
                                            <a:gd name="connsiteX5" fmla="*/ 194520 w 1570142"/>
                                            <a:gd name="connsiteY5" fmla="*/ 609906 h 1178153"/>
                                            <a:gd name="connsiteX6" fmla="*/ 14439 w 1570142"/>
                                            <a:gd name="connsiteY6" fmla="*/ 592893 h 1178153"/>
                                            <a:gd name="connsiteX7" fmla="*/ 20303 w 1570142"/>
                                            <a:gd name="connsiteY7" fmla="*/ 700778 h 1178153"/>
                                            <a:gd name="connsiteX8" fmla="*/ 94645 w 1570142"/>
                                            <a:gd name="connsiteY8" fmla="*/ 801782 h 1178153"/>
                                            <a:gd name="connsiteX9" fmla="*/ 205091 w 1570142"/>
                                            <a:gd name="connsiteY9" fmla="*/ 913825 h 1178153"/>
                                            <a:gd name="connsiteX10" fmla="*/ 298923 w 1570142"/>
                                            <a:gd name="connsiteY10" fmla="*/ 980679 h 1178153"/>
                                            <a:gd name="connsiteX11" fmla="*/ 413870 w 1570142"/>
                                            <a:gd name="connsiteY11" fmla="*/ 1053892 h 1178153"/>
                                            <a:gd name="connsiteX12" fmla="*/ 601245 w 1570142"/>
                                            <a:gd name="connsiteY12" fmla="*/ 1126582 h 1178153"/>
                                            <a:gd name="connsiteX13" fmla="*/ 844642 w 1570142"/>
                                            <a:gd name="connsiteY13" fmla="*/ 1174414 h 1178153"/>
                                            <a:gd name="connsiteX14" fmla="*/ 1021708 w 1570142"/>
                                            <a:gd name="connsiteY14" fmla="*/ 1172817 h 1178153"/>
                                            <a:gd name="connsiteX15" fmla="*/ 1193843 w 1570142"/>
                                            <a:gd name="connsiteY15" fmla="*/ 1157314 h 1178153"/>
                                            <a:gd name="connsiteX16" fmla="*/ 1448287 w 1570142"/>
                                            <a:gd name="connsiteY16" fmla="*/ 1178134 h 1178153"/>
                                            <a:gd name="connsiteX17" fmla="*/ 1562586 w 1570142"/>
                                            <a:gd name="connsiteY17" fmla="*/ 1085100 h 1178153"/>
                                            <a:gd name="connsiteX18" fmla="*/ 1557639 w 1570142"/>
                                            <a:gd name="connsiteY18" fmla="*/ 963807 h 1178153"/>
                                            <a:gd name="connsiteX19" fmla="*/ 1543979 w 1570142"/>
                                            <a:gd name="connsiteY19" fmla="*/ 872448 h 1178153"/>
                                            <a:gd name="connsiteX20" fmla="*/ 1557745 w 1570142"/>
                                            <a:gd name="connsiteY20" fmla="*/ 778736 h 1178153"/>
                                            <a:gd name="connsiteX21" fmla="*/ 1510206 w 1570142"/>
                                            <a:gd name="connsiteY21" fmla="*/ 662362 h 1178153"/>
                                            <a:gd name="connsiteX22" fmla="*/ 1395123 w 1570142"/>
                                            <a:gd name="connsiteY22" fmla="*/ 609293 h 1178153"/>
                                            <a:gd name="connsiteX23" fmla="*/ 1211710 w 1570142"/>
                                            <a:gd name="connsiteY23" fmla="*/ 651821 h 1178153"/>
                                            <a:gd name="connsiteX24" fmla="*/ 1021708 w 1570142"/>
                                            <a:gd name="connsiteY24" fmla="*/ 636334 h 1178153"/>
                                            <a:gd name="connsiteX25" fmla="*/ 921283 w 1570142"/>
                                            <a:gd name="connsiteY25" fmla="*/ 551765 h 1178153"/>
                                            <a:gd name="connsiteX26" fmla="*/ 844642 w 1570142"/>
                                            <a:gd name="connsiteY26" fmla="*/ 477767 h 1178153"/>
                                            <a:gd name="connsiteX27" fmla="*/ 757431 w 1570142"/>
                                            <a:gd name="connsiteY27" fmla="*/ 350914 h 1178153"/>
                                            <a:gd name="connsiteX28" fmla="*/ 686076 w 1570142"/>
                                            <a:gd name="connsiteY28" fmla="*/ 197633 h 1178153"/>
                                            <a:gd name="connsiteX29" fmla="*/ 612078 w 1570142"/>
                                            <a:gd name="connsiteY29" fmla="*/ 97208 h 1178153"/>
                                            <a:gd name="connsiteX30" fmla="*/ 572437 w 1570142"/>
                                            <a:gd name="connsiteY30" fmla="*/ 44352 h 1178153"/>
                                            <a:gd name="connsiteX31" fmla="*/ 527509 w 1570142"/>
                                            <a:gd name="connsiteY31" fmla="*/ 4711 h 1178153"/>
                                            <a:gd name="connsiteX32" fmla="*/ 498439 w 1570142"/>
                                            <a:gd name="connsiteY32" fmla="*/ 4711 h 1178153"/>
                                            <a:gd name="connsiteX33" fmla="*/ 432370 w 1570142"/>
                                            <a:gd name="connsiteY33" fmla="*/ 40403 h 1178153"/>
                                            <a:gd name="connsiteX34" fmla="*/ 312628 w 1570142"/>
                                            <a:gd name="connsiteY34" fmla="*/ 208946 h 1178153"/>
                                            <a:gd name="connsiteX0" fmla="*/ 312628 w 1569426"/>
                                            <a:gd name="connsiteY0" fmla="*/ 208946 h 1178153"/>
                                            <a:gd name="connsiteX1" fmla="*/ 293872 w 1569426"/>
                                            <a:gd name="connsiteY1" fmla="*/ 338746 h 1178153"/>
                                            <a:gd name="connsiteX2" fmla="*/ 305516 w 1569426"/>
                                            <a:gd name="connsiteY2" fmla="*/ 432840 h 1178153"/>
                                            <a:gd name="connsiteX3" fmla="*/ 300231 w 1569426"/>
                                            <a:gd name="connsiteY3" fmla="*/ 480410 h 1178153"/>
                                            <a:gd name="connsiteX4" fmla="*/ 264829 w 1569426"/>
                                            <a:gd name="connsiteY4" fmla="*/ 568433 h 1178153"/>
                                            <a:gd name="connsiteX5" fmla="*/ 194520 w 1569426"/>
                                            <a:gd name="connsiteY5" fmla="*/ 609906 h 1178153"/>
                                            <a:gd name="connsiteX6" fmla="*/ 14439 w 1569426"/>
                                            <a:gd name="connsiteY6" fmla="*/ 592893 h 1178153"/>
                                            <a:gd name="connsiteX7" fmla="*/ 20303 w 1569426"/>
                                            <a:gd name="connsiteY7" fmla="*/ 700778 h 1178153"/>
                                            <a:gd name="connsiteX8" fmla="*/ 94645 w 1569426"/>
                                            <a:gd name="connsiteY8" fmla="*/ 801782 h 1178153"/>
                                            <a:gd name="connsiteX9" fmla="*/ 205091 w 1569426"/>
                                            <a:gd name="connsiteY9" fmla="*/ 913825 h 1178153"/>
                                            <a:gd name="connsiteX10" fmla="*/ 298923 w 1569426"/>
                                            <a:gd name="connsiteY10" fmla="*/ 980679 h 1178153"/>
                                            <a:gd name="connsiteX11" fmla="*/ 413870 w 1569426"/>
                                            <a:gd name="connsiteY11" fmla="*/ 1053892 h 1178153"/>
                                            <a:gd name="connsiteX12" fmla="*/ 601245 w 1569426"/>
                                            <a:gd name="connsiteY12" fmla="*/ 1126582 h 1178153"/>
                                            <a:gd name="connsiteX13" fmla="*/ 844642 w 1569426"/>
                                            <a:gd name="connsiteY13" fmla="*/ 1174414 h 1178153"/>
                                            <a:gd name="connsiteX14" fmla="*/ 1021708 w 1569426"/>
                                            <a:gd name="connsiteY14" fmla="*/ 1172817 h 1178153"/>
                                            <a:gd name="connsiteX15" fmla="*/ 1193843 w 1569426"/>
                                            <a:gd name="connsiteY15" fmla="*/ 1157314 h 1178153"/>
                                            <a:gd name="connsiteX16" fmla="*/ 1448287 w 1569426"/>
                                            <a:gd name="connsiteY16" fmla="*/ 1178134 h 1178153"/>
                                            <a:gd name="connsiteX17" fmla="*/ 1562586 w 1569426"/>
                                            <a:gd name="connsiteY17" fmla="*/ 1085100 h 1178153"/>
                                            <a:gd name="connsiteX18" fmla="*/ 1557639 w 1569426"/>
                                            <a:gd name="connsiteY18" fmla="*/ 963807 h 1178153"/>
                                            <a:gd name="connsiteX19" fmla="*/ 1567902 w 1569426"/>
                                            <a:gd name="connsiteY19" fmla="*/ 875106 h 1178153"/>
                                            <a:gd name="connsiteX20" fmla="*/ 1557745 w 1569426"/>
                                            <a:gd name="connsiteY20" fmla="*/ 778736 h 1178153"/>
                                            <a:gd name="connsiteX21" fmla="*/ 1510206 w 1569426"/>
                                            <a:gd name="connsiteY21" fmla="*/ 662362 h 1178153"/>
                                            <a:gd name="connsiteX22" fmla="*/ 1395123 w 1569426"/>
                                            <a:gd name="connsiteY22" fmla="*/ 609293 h 1178153"/>
                                            <a:gd name="connsiteX23" fmla="*/ 1211710 w 1569426"/>
                                            <a:gd name="connsiteY23" fmla="*/ 651821 h 1178153"/>
                                            <a:gd name="connsiteX24" fmla="*/ 1021708 w 1569426"/>
                                            <a:gd name="connsiteY24" fmla="*/ 636334 h 1178153"/>
                                            <a:gd name="connsiteX25" fmla="*/ 921283 w 1569426"/>
                                            <a:gd name="connsiteY25" fmla="*/ 551765 h 1178153"/>
                                            <a:gd name="connsiteX26" fmla="*/ 844642 w 1569426"/>
                                            <a:gd name="connsiteY26" fmla="*/ 477767 h 1178153"/>
                                            <a:gd name="connsiteX27" fmla="*/ 757431 w 1569426"/>
                                            <a:gd name="connsiteY27" fmla="*/ 350914 h 1178153"/>
                                            <a:gd name="connsiteX28" fmla="*/ 686076 w 1569426"/>
                                            <a:gd name="connsiteY28" fmla="*/ 197633 h 1178153"/>
                                            <a:gd name="connsiteX29" fmla="*/ 612078 w 1569426"/>
                                            <a:gd name="connsiteY29" fmla="*/ 97208 h 1178153"/>
                                            <a:gd name="connsiteX30" fmla="*/ 572437 w 1569426"/>
                                            <a:gd name="connsiteY30" fmla="*/ 44352 h 1178153"/>
                                            <a:gd name="connsiteX31" fmla="*/ 527509 w 1569426"/>
                                            <a:gd name="connsiteY31" fmla="*/ 4711 h 1178153"/>
                                            <a:gd name="connsiteX32" fmla="*/ 498439 w 1569426"/>
                                            <a:gd name="connsiteY32" fmla="*/ 4711 h 1178153"/>
                                            <a:gd name="connsiteX33" fmla="*/ 432370 w 1569426"/>
                                            <a:gd name="connsiteY33" fmla="*/ 40403 h 1178153"/>
                                            <a:gd name="connsiteX34" fmla="*/ 312628 w 1569426"/>
                                            <a:gd name="connsiteY34" fmla="*/ 208946 h 1178153"/>
                                            <a:gd name="connsiteX0" fmla="*/ 312628 w 1577212"/>
                                            <a:gd name="connsiteY0" fmla="*/ 208946 h 1178153"/>
                                            <a:gd name="connsiteX1" fmla="*/ 293872 w 1577212"/>
                                            <a:gd name="connsiteY1" fmla="*/ 338746 h 1178153"/>
                                            <a:gd name="connsiteX2" fmla="*/ 305516 w 1577212"/>
                                            <a:gd name="connsiteY2" fmla="*/ 432840 h 1178153"/>
                                            <a:gd name="connsiteX3" fmla="*/ 300231 w 1577212"/>
                                            <a:gd name="connsiteY3" fmla="*/ 480410 h 1178153"/>
                                            <a:gd name="connsiteX4" fmla="*/ 264829 w 1577212"/>
                                            <a:gd name="connsiteY4" fmla="*/ 568433 h 1178153"/>
                                            <a:gd name="connsiteX5" fmla="*/ 194520 w 1577212"/>
                                            <a:gd name="connsiteY5" fmla="*/ 609906 h 1178153"/>
                                            <a:gd name="connsiteX6" fmla="*/ 14439 w 1577212"/>
                                            <a:gd name="connsiteY6" fmla="*/ 592893 h 1178153"/>
                                            <a:gd name="connsiteX7" fmla="*/ 20303 w 1577212"/>
                                            <a:gd name="connsiteY7" fmla="*/ 700778 h 1178153"/>
                                            <a:gd name="connsiteX8" fmla="*/ 94645 w 1577212"/>
                                            <a:gd name="connsiteY8" fmla="*/ 801782 h 1178153"/>
                                            <a:gd name="connsiteX9" fmla="*/ 205091 w 1577212"/>
                                            <a:gd name="connsiteY9" fmla="*/ 913825 h 1178153"/>
                                            <a:gd name="connsiteX10" fmla="*/ 298923 w 1577212"/>
                                            <a:gd name="connsiteY10" fmla="*/ 980679 h 1178153"/>
                                            <a:gd name="connsiteX11" fmla="*/ 413870 w 1577212"/>
                                            <a:gd name="connsiteY11" fmla="*/ 1053892 h 1178153"/>
                                            <a:gd name="connsiteX12" fmla="*/ 601245 w 1577212"/>
                                            <a:gd name="connsiteY12" fmla="*/ 1126582 h 1178153"/>
                                            <a:gd name="connsiteX13" fmla="*/ 844642 w 1577212"/>
                                            <a:gd name="connsiteY13" fmla="*/ 1174414 h 1178153"/>
                                            <a:gd name="connsiteX14" fmla="*/ 1021708 w 1577212"/>
                                            <a:gd name="connsiteY14" fmla="*/ 1172817 h 1178153"/>
                                            <a:gd name="connsiteX15" fmla="*/ 1193843 w 1577212"/>
                                            <a:gd name="connsiteY15" fmla="*/ 1157314 h 1178153"/>
                                            <a:gd name="connsiteX16" fmla="*/ 1448287 w 1577212"/>
                                            <a:gd name="connsiteY16" fmla="*/ 1178134 h 1178153"/>
                                            <a:gd name="connsiteX17" fmla="*/ 1562586 w 1577212"/>
                                            <a:gd name="connsiteY17" fmla="*/ 1085100 h 1178153"/>
                                            <a:gd name="connsiteX18" fmla="*/ 1576246 w 1577212"/>
                                            <a:gd name="connsiteY18" fmla="*/ 969123 h 1178153"/>
                                            <a:gd name="connsiteX19" fmla="*/ 1567902 w 1577212"/>
                                            <a:gd name="connsiteY19" fmla="*/ 875106 h 1178153"/>
                                            <a:gd name="connsiteX20" fmla="*/ 1557745 w 1577212"/>
                                            <a:gd name="connsiteY20" fmla="*/ 778736 h 1178153"/>
                                            <a:gd name="connsiteX21" fmla="*/ 1510206 w 1577212"/>
                                            <a:gd name="connsiteY21" fmla="*/ 662362 h 1178153"/>
                                            <a:gd name="connsiteX22" fmla="*/ 1395123 w 1577212"/>
                                            <a:gd name="connsiteY22" fmla="*/ 609293 h 1178153"/>
                                            <a:gd name="connsiteX23" fmla="*/ 1211710 w 1577212"/>
                                            <a:gd name="connsiteY23" fmla="*/ 651821 h 1178153"/>
                                            <a:gd name="connsiteX24" fmla="*/ 1021708 w 1577212"/>
                                            <a:gd name="connsiteY24" fmla="*/ 636334 h 1178153"/>
                                            <a:gd name="connsiteX25" fmla="*/ 921283 w 1577212"/>
                                            <a:gd name="connsiteY25" fmla="*/ 551765 h 1178153"/>
                                            <a:gd name="connsiteX26" fmla="*/ 844642 w 1577212"/>
                                            <a:gd name="connsiteY26" fmla="*/ 477767 h 1178153"/>
                                            <a:gd name="connsiteX27" fmla="*/ 757431 w 1577212"/>
                                            <a:gd name="connsiteY27" fmla="*/ 350914 h 1178153"/>
                                            <a:gd name="connsiteX28" fmla="*/ 686076 w 1577212"/>
                                            <a:gd name="connsiteY28" fmla="*/ 197633 h 1178153"/>
                                            <a:gd name="connsiteX29" fmla="*/ 612078 w 1577212"/>
                                            <a:gd name="connsiteY29" fmla="*/ 97208 h 1178153"/>
                                            <a:gd name="connsiteX30" fmla="*/ 572437 w 1577212"/>
                                            <a:gd name="connsiteY30" fmla="*/ 44352 h 1178153"/>
                                            <a:gd name="connsiteX31" fmla="*/ 527509 w 1577212"/>
                                            <a:gd name="connsiteY31" fmla="*/ 4711 h 1178153"/>
                                            <a:gd name="connsiteX32" fmla="*/ 498439 w 1577212"/>
                                            <a:gd name="connsiteY32" fmla="*/ 4711 h 1178153"/>
                                            <a:gd name="connsiteX33" fmla="*/ 432370 w 1577212"/>
                                            <a:gd name="connsiteY33" fmla="*/ 40403 h 1178153"/>
                                            <a:gd name="connsiteX34" fmla="*/ 312628 w 1577212"/>
                                            <a:gd name="connsiteY34" fmla="*/ 208946 h 1178153"/>
                                            <a:gd name="connsiteX0" fmla="*/ 312628 w 1576782"/>
                                            <a:gd name="connsiteY0" fmla="*/ 208946 h 1178156"/>
                                            <a:gd name="connsiteX1" fmla="*/ 293872 w 1576782"/>
                                            <a:gd name="connsiteY1" fmla="*/ 338746 h 1178156"/>
                                            <a:gd name="connsiteX2" fmla="*/ 305516 w 1576782"/>
                                            <a:gd name="connsiteY2" fmla="*/ 432840 h 1178156"/>
                                            <a:gd name="connsiteX3" fmla="*/ 300231 w 1576782"/>
                                            <a:gd name="connsiteY3" fmla="*/ 480410 h 1178156"/>
                                            <a:gd name="connsiteX4" fmla="*/ 264829 w 1576782"/>
                                            <a:gd name="connsiteY4" fmla="*/ 568433 h 1178156"/>
                                            <a:gd name="connsiteX5" fmla="*/ 194520 w 1576782"/>
                                            <a:gd name="connsiteY5" fmla="*/ 609906 h 1178156"/>
                                            <a:gd name="connsiteX6" fmla="*/ 14439 w 1576782"/>
                                            <a:gd name="connsiteY6" fmla="*/ 592893 h 1178156"/>
                                            <a:gd name="connsiteX7" fmla="*/ 20303 w 1576782"/>
                                            <a:gd name="connsiteY7" fmla="*/ 700778 h 1178156"/>
                                            <a:gd name="connsiteX8" fmla="*/ 94645 w 1576782"/>
                                            <a:gd name="connsiteY8" fmla="*/ 801782 h 1178156"/>
                                            <a:gd name="connsiteX9" fmla="*/ 205091 w 1576782"/>
                                            <a:gd name="connsiteY9" fmla="*/ 913825 h 1178156"/>
                                            <a:gd name="connsiteX10" fmla="*/ 298923 w 1576782"/>
                                            <a:gd name="connsiteY10" fmla="*/ 980679 h 1178156"/>
                                            <a:gd name="connsiteX11" fmla="*/ 413870 w 1576782"/>
                                            <a:gd name="connsiteY11" fmla="*/ 1053892 h 1178156"/>
                                            <a:gd name="connsiteX12" fmla="*/ 601245 w 1576782"/>
                                            <a:gd name="connsiteY12" fmla="*/ 1126582 h 1178156"/>
                                            <a:gd name="connsiteX13" fmla="*/ 844642 w 1576782"/>
                                            <a:gd name="connsiteY13" fmla="*/ 1174414 h 1178156"/>
                                            <a:gd name="connsiteX14" fmla="*/ 1021708 w 1576782"/>
                                            <a:gd name="connsiteY14" fmla="*/ 1172817 h 1178156"/>
                                            <a:gd name="connsiteX15" fmla="*/ 1193843 w 1576782"/>
                                            <a:gd name="connsiteY15" fmla="*/ 1157314 h 1178156"/>
                                            <a:gd name="connsiteX16" fmla="*/ 1448287 w 1576782"/>
                                            <a:gd name="connsiteY16" fmla="*/ 1178134 h 1178156"/>
                                            <a:gd name="connsiteX17" fmla="*/ 1551953 w 1576782"/>
                                            <a:gd name="connsiteY17" fmla="*/ 1093075 h 1178156"/>
                                            <a:gd name="connsiteX18" fmla="*/ 1576246 w 1576782"/>
                                            <a:gd name="connsiteY18" fmla="*/ 969123 h 1178156"/>
                                            <a:gd name="connsiteX19" fmla="*/ 1567902 w 1576782"/>
                                            <a:gd name="connsiteY19" fmla="*/ 875106 h 1178156"/>
                                            <a:gd name="connsiteX20" fmla="*/ 1557745 w 1576782"/>
                                            <a:gd name="connsiteY20" fmla="*/ 778736 h 1178156"/>
                                            <a:gd name="connsiteX21" fmla="*/ 1510206 w 1576782"/>
                                            <a:gd name="connsiteY21" fmla="*/ 662362 h 1178156"/>
                                            <a:gd name="connsiteX22" fmla="*/ 1395123 w 1576782"/>
                                            <a:gd name="connsiteY22" fmla="*/ 609293 h 1178156"/>
                                            <a:gd name="connsiteX23" fmla="*/ 1211710 w 1576782"/>
                                            <a:gd name="connsiteY23" fmla="*/ 651821 h 1178156"/>
                                            <a:gd name="connsiteX24" fmla="*/ 1021708 w 1576782"/>
                                            <a:gd name="connsiteY24" fmla="*/ 636334 h 1178156"/>
                                            <a:gd name="connsiteX25" fmla="*/ 921283 w 1576782"/>
                                            <a:gd name="connsiteY25" fmla="*/ 551765 h 1178156"/>
                                            <a:gd name="connsiteX26" fmla="*/ 844642 w 1576782"/>
                                            <a:gd name="connsiteY26" fmla="*/ 477767 h 1178156"/>
                                            <a:gd name="connsiteX27" fmla="*/ 757431 w 1576782"/>
                                            <a:gd name="connsiteY27" fmla="*/ 350914 h 1178156"/>
                                            <a:gd name="connsiteX28" fmla="*/ 686076 w 1576782"/>
                                            <a:gd name="connsiteY28" fmla="*/ 197633 h 1178156"/>
                                            <a:gd name="connsiteX29" fmla="*/ 612078 w 1576782"/>
                                            <a:gd name="connsiteY29" fmla="*/ 97208 h 1178156"/>
                                            <a:gd name="connsiteX30" fmla="*/ 572437 w 1576782"/>
                                            <a:gd name="connsiteY30" fmla="*/ 44352 h 1178156"/>
                                            <a:gd name="connsiteX31" fmla="*/ 527509 w 1576782"/>
                                            <a:gd name="connsiteY31" fmla="*/ 4711 h 1178156"/>
                                            <a:gd name="connsiteX32" fmla="*/ 498439 w 1576782"/>
                                            <a:gd name="connsiteY32" fmla="*/ 4711 h 1178156"/>
                                            <a:gd name="connsiteX33" fmla="*/ 432370 w 1576782"/>
                                            <a:gd name="connsiteY33" fmla="*/ 40403 h 1178156"/>
                                            <a:gd name="connsiteX34" fmla="*/ 312628 w 1576782"/>
                                            <a:gd name="connsiteY34" fmla="*/ 208946 h 1178156"/>
                                            <a:gd name="connsiteX0" fmla="*/ 312628 w 1576782"/>
                                            <a:gd name="connsiteY0" fmla="*/ 208946 h 1178063"/>
                                            <a:gd name="connsiteX1" fmla="*/ 293872 w 1576782"/>
                                            <a:gd name="connsiteY1" fmla="*/ 338746 h 1178063"/>
                                            <a:gd name="connsiteX2" fmla="*/ 305516 w 1576782"/>
                                            <a:gd name="connsiteY2" fmla="*/ 432840 h 1178063"/>
                                            <a:gd name="connsiteX3" fmla="*/ 300231 w 1576782"/>
                                            <a:gd name="connsiteY3" fmla="*/ 480410 h 1178063"/>
                                            <a:gd name="connsiteX4" fmla="*/ 264829 w 1576782"/>
                                            <a:gd name="connsiteY4" fmla="*/ 568433 h 1178063"/>
                                            <a:gd name="connsiteX5" fmla="*/ 194520 w 1576782"/>
                                            <a:gd name="connsiteY5" fmla="*/ 609906 h 1178063"/>
                                            <a:gd name="connsiteX6" fmla="*/ 14439 w 1576782"/>
                                            <a:gd name="connsiteY6" fmla="*/ 592893 h 1178063"/>
                                            <a:gd name="connsiteX7" fmla="*/ 20303 w 1576782"/>
                                            <a:gd name="connsiteY7" fmla="*/ 700778 h 1178063"/>
                                            <a:gd name="connsiteX8" fmla="*/ 94645 w 1576782"/>
                                            <a:gd name="connsiteY8" fmla="*/ 801782 h 1178063"/>
                                            <a:gd name="connsiteX9" fmla="*/ 205091 w 1576782"/>
                                            <a:gd name="connsiteY9" fmla="*/ 913825 h 1178063"/>
                                            <a:gd name="connsiteX10" fmla="*/ 298923 w 1576782"/>
                                            <a:gd name="connsiteY10" fmla="*/ 980679 h 1178063"/>
                                            <a:gd name="connsiteX11" fmla="*/ 413870 w 1576782"/>
                                            <a:gd name="connsiteY11" fmla="*/ 1053892 h 1178063"/>
                                            <a:gd name="connsiteX12" fmla="*/ 601245 w 1576782"/>
                                            <a:gd name="connsiteY12" fmla="*/ 1126582 h 1178063"/>
                                            <a:gd name="connsiteX13" fmla="*/ 844642 w 1576782"/>
                                            <a:gd name="connsiteY13" fmla="*/ 1174414 h 1178063"/>
                                            <a:gd name="connsiteX14" fmla="*/ 1021708 w 1576782"/>
                                            <a:gd name="connsiteY14" fmla="*/ 1172817 h 1178063"/>
                                            <a:gd name="connsiteX15" fmla="*/ 1193843 w 1576782"/>
                                            <a:gd name="connsiteY15" fmla="*/ 1157314 h 1178063"/>
                                            <a:gd name="connsiteX16" fmla="*/ 1456261 w 1576782"/>
                                            <a:gd name="connsiteY16" fmla="*/ 1162185 h 1178063"/>
                                            <a:gd name="connsiteX17" fmla="*/ 1551953 w 1576782"/>
                                            <a:gd name="connsiteY17" fmla="*/ 1093075 h 1178063"/>
                                            <a:gd name="connsiteX18" fmla="*/ 1576246 w 1576782"/>
                                            <a:gd name="connsiteY18" fmla="*/ 969123 h 1178063"/>
                                            <a:gd name="connsiteX19" fmla="*/ 1567902 w 1576782"/>
                                            <a:gd name="connsiteY19" fmla="*/ 875106 h 1178063"/>
                                            <a:gd name="connsiteX20" fmla="*/ 1557745 w 1576782"/>
                                            <a:gd name="connsiteY20" fmla="*/ 778736 h 1178063"/>
                                            <a:gd name="connsiteX21" fmla="*/ 1510206 w 1576782"/>
                                            <a:gd name="connsiteY21" fmla="*/ 662362 h 1178063"/>
                                            <a:gd name="connsiteX22" fmla="*/ 1395123 w 1576782"/>
                                            <a:gd name="connsiteY22" fmla="*/ 609293 h 1178063"/>
                                            <a:gd name="connsiteX23" fmla="*/ 1211710 w 1576782"/>
                                            <a:gd name="connsiteY23" fmla="*/ 651821 h 1178063"/>
                                            <a:gd name="connsiteX24" fmla="*/ 1021708 w 1576782"/>
                                            <a:gd name="connsiteY24" fmla="*/ 636334 h 1178063"/>
                                            <a:gd name="connsiteX25" fmla="*/ 921283 w 1576782"/>
                                            <a:gd name="connsiteY25" fmla="*/ 551765 h 1178063"/>
                                            <a:gd name="connsiteX26" fmla="*/ 844642 w 1576782"/>
                                            <a:gd name="connsiteY26" fmla="*/ 477767 h 1178063"/>
                                            <a:gd name="connsiteX27" fmla="*/ 757431 w 1576782"/>
                                            <a:gd name="connsiteY27" fmla="*/ 350914 h 1178063"/>
                                            <a:gd name="connsiteX28" fmla="*/ 686076 w 1576782"/>
                                            <a:gd name="connsiteY28" fmla="*/ 197633 h 1178063"/>
                                            <a:gd name="connsiteX29" fmla="*/ 612078 w 1576782"/>
                                            <a:gd name="connsiteY29" fmla="*/ 97208 h 1178063"/>
                                            <a:gd name="connsiteX30" fmla="*/ 572437 w 1576782"/>
                                            <a:gd name="connsiteY30" fmla="*/ 44352 h 1178063"/>
                                            <a:gd name="connsiteX31" fmla="*/ 527509 w 1576782"/>
                                            <a:gd name="connsiteY31" fmla="*/ 4711 h 1178063"/>
                                            <a:gd name="connsiteX32" fmla="*/ 498439 w 1576782"/>
                                            <a:gd name="connsiteY32" fmla="*/ 4711 h 1178063"/>
                                            <a:gd name="connsiteX33" fmla="*/ 432370 w 1576782"/>
                                            <a:gd name="connsiteY33" fmla="*/ 40403 h 1178063"/>
                                            <a:gd name="connsiteX34" fmla="*/ 312628 w 1576782"/>
                                            <a:gd name="connsiteY34" fmla="*/ 208946 h 1178063"/>
                                            <a:gd name="connsiteX0" fmla="*/ 312628 w 1576782"/>
                                            <a:gd name="connsiteY0" fmla="*/ 208946 h 1177587"/>
                                            <a:gd name="connsiteX1" fmla="*/ 293872 w 1576782"/>
                                            <a:gd name="connsiteY1" fmla="*/ 338746 h 1177587"/>
                                            <a:gd name="connsiteX2" fmla="*/ 305516 w 1576782"/>
                                            <a:gd name="connsiteY2" fmla="*/ 432840 h 1177587"/>
                                            <a:gd name="connsiteX3" fmla="*/ 300231 w 1576782"/>
                                            <a:gd name="connsiteY3" fmla="*/ 480410 h 1177587"/>
                                            <a:gd name="connsiteX4" fmla="*/ 264829 w 1576782"/>
                                            <a:gd name="connsiteY4" fmla="*/ 568433 h 1177587"/>
                                            <a:gd name="connsiteX5" fmla="*/ 194520 w 1576782"/>
                                            <a:gd name="connsiteY5" fmla="*/ 609906 h 1177587"/>
                                            <a:gd name="connsiteX6" fmla="*/ 14439 w 1576782"/>
                                            <a:gd name="connsiteY6" fmla="*/ 592893 h 1177587"/>
                                            <a:gd name="connsiteX7" fmla="*/ 20303 w 1576782"/>
                                            <a:gd name="connsiteY7" fmla="*/ 700778 h 1177587"/>
                                            <a:gd name="connsiteX8" fmla="*/ 94645 w 1576782"/>
                                            <a:gd name="connsiteY8" fmla="*/ 801782 h 1177587"/>
                                            <a:gd name="connsiteX9" fmla="*/ 205091 w 1576782"/>
                                            <a:gd name="connsiteY9" fmla="*/ 913825 h 1177587"/>
                                            <a:gd name="connsiteX10" fmla="*/ 298923 w 1576782"/>
                                            <a:gd name="connsiteY10" fmla="*/ 980679 h 1177587"/>
                                            <a:gd name="connsiteX11" fmla="*/ 413870 w 1576782"/>
                                            <a:gd name="connsiteY11" fmla="*/ 1053892 h 1177587"/>
                                            <a:gd name="connsiteX12" fmla="*/ 601245 w 1576782"/>
                                            <a:gd name="connsiteY12" fmla="*/ 1126582 h 1177587"/>
                                            <a:gd name="connsiteX13" fmla="*/ 844642 w 1576782"/>
                                            <a:gd name="connsiteY13" fmla="*/ 1174414 h 1177587"/>
                                            <a:gd name="connsiteX14" fmla="*/ 1021708 w 1576782"/>
                                            <a:gd name="connsiteY14" fmla="*/ 1172817 h 1177587"/>
                                            <a:gd name="connsiteX15" fmla="*/ 1207133 w 1576782"/>
                                            <a:gd name="connsiteY15" fmla="*/ 1170605 h 1177587"/>
                                            <a:gd name="connsiteX16" fmla="*/ 1456261 w 1576782"/>
                                            <a:gd name="connsiteY16" fmla="*/ 1162185 h 1177587"/>
                                            <a:gd name="connsiteX17" fmla="*/ 1551953 w 1576782"/>
                                            <a:gd name="connsiteY17" fmla="*/ 1093075 h 1177587"/>
                                            <a:gd name="connsiteX18" fmla="*/ 1576246 w 1576782"/>
                                            <a:gd name="connsiteY18" fmla="*/ 969123 h 1177587"/>
                                            <a:gd name="connsiteX19" fmla="*/ 1567902 w 1576782"/>
                                            <a:gd name="connsiteY19" fmla="*/ 875106 h 1177587"/>
                                            <a:gd name="connsiteX20" fmla="*/ 1557745 w 1576782"/>
                                            <a:gd name="connsiteY20" fmla="*/ 778736 h 1177587"/>
                                            <a:gd name="connsiteX21" fmla="*/ 1510206 w 1576782"/>
                                            <a:gd name="connsiteY21" fmla="*/ 662362 h 1177587"/>
                                            <a:gd name="connsiteX22" fmla="*/ 1395123 w 1576782"/>
                                            <a:gd name="connsiteY22" fmla="*/ 609293 h 1177587"/>
                                            <a:gd name="connsiteX23" fmla="*/ 1211710 w 1576782"/>
                                            <a:gd name="connsiteY23" fmla="*/ 651821 h 1177587"/>
                                            <a:gd name="connsiteX24" fmla="*/ 1021708 w 1576782"/>
                                            <a:gd name="connsiteY24" fmla="*/ 636334 h 1177587"/>
                                            <a:gd name="connsiteX25" fmla="*/ 921283 w 1576782"/>
                                            <a:gd name="connsiteY25" fmla="*/ 551765 h 1177587"/>
                                            <a:gd name="connsiteX26" fmla="*/ 844642 w 1576782"/>
                                            <a:gd name="connsiteY26" fmla="*/ 477767 h 1177587"/>
                                            <a:gd name="connsiteX27" fmla="*/ 757431 w 1576782"/>
                                            <a:gd name="connsiteY27" fmla="*/ 350914 h 1177587"/>
                                            <a:gd name="connsiteX28" fmla="*/ 686076 w 1576782"/>
                                            <a:gd name="connsiteY28" fmla="*/ 197633 h 1177587"/>
                                            <a:gd name="connsiteX29" fmla="*/ 612078 w 1576782"/>
                                            <a:gd name="connsiteY29" fmla="*/ 97208 h 1177587"/>
                                            <a:gd name="connsiteX30" fmla="*/ 572437 w 1576782"/>
                                            <a:gd name="connsiteY30" fmla="*/ 44352 h 1177587"/>
                                            <a:gd name="connsiteX31" fmla="*/ 527509 w 1576782"/>
                                            <a:gd name="connsiteY31" fmla="*/ 4711 h 1177587"/>
                                            <a:gd name="connsiteX32" fmla="*/ 498439 w 1576782"/>
                                            <a:gd name="connsiteY32" fmla="*/ 4711 h 1177587"/>
                                            <a:gd name="connsiteX33" fmla="*/ 432370 w 1576782"/>
                                            <a:gd name="connsiteY33" fmla="*/ 40403 h 1177587"/>
                                            <a:gd name="connsiteX34" fmla="*/ 312628 w 1576782"/>
                                            <a:gd name="connsiteY34" fmla="*/ 208946 h 1177587"/>
                                            <a:gd name="connsiteX0" fmla="*/ 312628 w 1576782"/>
                                            <a:gd name="connsiteY0" fmla="*/ 208946 h 1177587"/>
                                            <a:gd name="connsiteX1" fmla="*/ 293872 w 1576782"/>
                                            <a:gd name="connsiteY1" fmla="*/ 338746 h 1177587"/>
                                            <a:gd name="connsiteX2" fmla="*/ 305516 w 1576782"/>
                                            <a:gd name="connsiteY2" fmla="*/ 432840 h 1177587"/>
                                            <a:gd name="connsiteX3" fmla="*/ 300231 w 1576782"/>
                                            <a:gd name="connsiteY3" fmla="*/ 480410 h 1177587"/>
                                            <a:gd name="connsiteX4" fmla="*/ 264829 w 1576782"/>
                                            <a:gd name="connsiteY4" fmla="*/ 568433 h 1177587"/>
                                            <a:gd name="connsiteX5" fmla="*/ 194520 w 1576782"/>
                                            <a:gd name="connsiteY5" fmla="*/ 609906 h 1177587"/>
                                            <a:gd name="connsiteX6" fmla="*/ 14439 w 1576782"/>
                                            <a:gd name="connsiteY6" fmla="*/ 592893 h 1177587"/>
                                            <a:gd name="connsiteX7" fmla="*/ 20303 w 1576782"/>
                                            <a:gd name="connsiteY7" fmla="*/ 700778 h 1177587"/>
                                            <a:gd name="connsiteX8" fmla="*/ 94645 w 1576782"/>
                                            <a:gd name="connsiteY8" fmla="*/ 801782 h 1177587"/>
                                            <a:gd name="connsiteX9" fmla="*/ 205091 w 1576782"/>
                                            <a:gd name="connsiteY9" fmla="*/ 913825 h 1177587"/>
                                            <a:gd name="connsiteX10" fmla="*/ 298923 w 1576782"/>
                                            <a:gd name="connsiteY10" fmla="*/ 980679 h 1177587"/>
                                            <a:gd name="connsiteX11" fmla="*/ 413870 w 1576782"/>
                                            <a:gd name="connsiteY11" fmla="*/ 1053892 h 1177587"/>
                                            <a:gd name="connsiteX12" fmla="*/ 601245 w 1576782"/>
                                            <a:gd name="connsiteY12" fmla="*/ 1126582 h 1177587"/>
                                            <a:gd name="connsiteX13" fmla="*/ 844642 w 1576782"/>
                                            <a:gd name="connsiteY13" fmla="*/ 1174414 h 1177587"/>
                                            <a:gd name="connsiteX14" fmla="*/ 1021708 w 1576782"/>
                                            <a:gd name="connsiteY14" fmla="*/ 1172817 h 1177587"/>
                                            <a:gd name="connsiteX15" fmla="*/ 1207133 w 1576782"/>
                                            <a:gd name="connsiteY15" fmla="*/ 1170605 h 1177587"/>
                                            <a:gd name="connsiteX16" fmla="*/ 1453603 w 1576782"/>
                                            <a:gd name="connsiteY16" fmla="*/ 1151552 h 1177587"/>
                                            <a:gd name="connsiteX17" fmla="*/ 1551953 w 1576782"/>
                                            <a:gd name="connsiteY17" fmla="*/ 1093075 h 1177587"/>
                                            <a:gd name="connsiteX18" fmla="*/ 1576246 w 1576782"/>
                                            <a:gd name="connsiteY18" fmla="*/ 969123 h 1177587"/>
                                            <a:gd name="connsiteX19" fmla="*/ 1567902 w 1576782"/>
                                            <a:gd name="connsiteY19" fmla="*/ 875106 h 1177587"/>
                                            <a:gd name="connsiteX20" fmla="*/ 1557745 w 1576782"/>
                                            <a:gd name="connsiteY20" fmla="*/ 778736 h 1177587"/>
                                            <a:gd name="connsiteX21" fmla="*/ 1510206 w 1576782"/>
                                            <a:gd name="connsiteY21" fmla="*/ 662362 h 1177587"/>
                                            <a:gd name="connsiteX22" fmla="*/ 1395123 w 1576782"/>
                                            <a:gd name="connsiteY22" fmla="*/ 609293 h 1177587"/>
                                            <a:gd name="connsiteX23" fmla="*/ 1211710 w 1576782"/>
                                            <a:gd name="connsiteY23" fmla="*/ 651821 h 1177587"/>
                                            <a:gd name="connsiteX24" fmla="*/ 1021708 w 1576782"/>
                                            <a:gd name="connsiteY24" fmla="*/ 636334 h 1177587"/>
                                            <a:gd name="connsiteX25" fmla="*/ 921283 w 1576782"/>
                                            <a:gd name="connsiteY25" fmla="*/ 551765 h 1177587"/>
                                            <a:gd name="connsiteX26" fmla="*/ 844642 w 1576782"/>
                                            <a:gd name="connsiteY26" fmla="*/ 477767 h 1177587"/>
                                            <a:gd name="connsiteX27" fmla="*/ 757431 w 1576782"/>
                                            <a:gd name="connsiteY27" fmla="*/ 350914 h 1177587"/>
                                            <a:gd name="connsiteX28" fmla="*/ 686076 w 1576782"/>
                                            <a:gd name="connsiteY28" fmla="*/ 197633 h 1177587"/>
                                            <a:gd name="connsiteX29" fmla="*/ 612078 w 1576782"/>
                                            <a:gd name="connsiteY29" fmla="*/ 97208 h 1177587"/>
                                            <a:gd name="connsiteX30" fmla="*/ 572437 w 1576782"/>
                                            <a:gd name="connsiteY30" fmla="*/ 44352 h 1177587"/>
                                            <a:gd name="connsiteX31" fmla="*/ 527509 w 1576782"/>
                                            <a:gd name="connsiteY31" fmla="*/ 4711 h 1177587"/>
                                            <a:gd name="connsiteX32" fmla="*/ 498439 w 1576782"/>
                                            <a:gd name="connsiteY32" fmla="*/ 4711 h 1177587"/>
                                            <a:gd name="connsiteX33" fmla="*/ 432370 w 1576782"/>
                                            <a:gd name="connsiteY33" fmla="*/ 40403 h 1177587"/>
                                            <a:gd name="connsiteX34" fmla="*/ 312628 w 1576782"/>
                                            <a:gd name="connsiteY34" fmla="*/ 208946 h 1177587"/>
                                            <a:gd name="connsiteX0" fmla="*/ 312628 w 1576782"/>
                                            <a:gd name="connsiteY0" fmla="*/ 208946 h 1177587"/>
                                            <a:gd name="connsiteX1" fmla="*/ 293872 w 1576782"/>
                                            <a:gd name="connsiteY1" fmla="*/ 338746 h 1177587"/>
                                            <a:gd name="connsiteX2" fmla="*/ 305516 w 1576782"/>
                                            <a:gd name="connsiteY2" fmla="*/ 432840 h 1177587"/>
                                            <a:gd name="connsiteX3" fmla="*/ 300231 w 1576782"/>
                                            <a:gd name="connsiteY3" fmla="*/ 480410 h 1177587"/>
                                            <a:gd name="connsiteX4" fmla="*/ 264829 w 1576782"/>
                                            <a:gd name="connsiteY4" fmla="*/ 568433 h 1177587"/>
                                            <a:gd name="connsiteX5" fmla="*/ 194520 w 1576782"/>
                                            <a:gd name="connsiteY5" fmla="*/ 609906 h 1177587"/>
                                            <a:gd name="connsiteX6" fmla="*/ 14439 w 1576782"/>
                                            <a:gd name="connsiteY6" fmla="*/ 592893 h 1177587"/>
                                            <a:gd name="connsiteX7" fmla="*/ 20303 w 1576782"/>
                                            <a:gd name="connsiteY7" fmla="*/ 700778 h 1177587"/>
                                            <a:gd name="connsiteX8" fmla="*/ 94645 w 1576782"/>
                                            <a:gd name="connsiteY8" fmla="*/ 801782 h 1177587"/>
                                            <a:gd name="connsiteX9" fmla="*/ 205091 w 1576782"/>
                                            <a:gd name="connsiteY9" fmla="*/ 913825 h 1177587"/>
                                            <a:gd name="connsiteX10" fmla="*/ 298923 w 1576782"/>
                                            <a:gd name="connsiteY10" fmla="*/ 980679 h 1177587"/>
                                            <a:gd name="connsiteX11" fmla="*/ 413870 w 1576782"/>
                                            <a:gd name="connsiteY11" fmla="*/ 1053892 h 1177587"/>
                                            <a:gd name="connsiteX12" fmla="*/ 601245 w 1576782"/>
                                            <a:gd name="connsiteY12" fmla="*/ 1126582 h 1177587"/>
                                            <a:gd name="connsiteX13" fmla="*/ 844642 w 1576782"/>
                                            <a:gd name="connsiteY13" fmla="*/ 1174414 h 1177587"/>
                                            <a:gd name="connsiteX14" fmla="*/ 1021708 w 1576782"/>
                                            <a:gd name="connsiteY14" fmla="*/ 1172817 h 1177587"/>
                                            <a:gd name="connsiteX15" fmla="*/ 1207133 w 1576782"/>
                                            <a:gd name="connsiteY15" fmla="*/ 1170605 h 1177587"/>
                                            <a:gd name="connsiteX16" fmla="*/ 1419047 w 1576782"/>
                                            <a:gd name="connsiteY16" fmla="*/ 1164842 h 1177587"/>
                                            <a:gd name="connsiteX17" fmla="*/ 1551953 w 1576782"/>
                                            <a:gd name="connsiteY17" fmla="*/ 1093075 h 1177587"/>
                                            <a:gd name="connsiteX18" fmla="*/ 1576246 w 1576782"/>
                                            <a:gd name="connsiteY18" fmla="*/ 969123 h 1177587"/>
                                            <a:gd name="connsiteX19" fmla="*/ 1567902 w 1576782"/>
                                            <a:gd name="connsiteY19" fmla="*/ 875106 h 1177587"/>
                                            <a:gd name="connsiteX20" fmla="*/ 1557745 w 1576782"/>
                                            <a:gd name="connsiteY20" fmla="*/ 778736 h 1177587"/>
                                            <a:gd name="connsiteX21" fmla="*/ 1510206 w 1576782"/>
                                            <a:gd name="connsiteY21" fmla="*/ 662362 h 1177587"/>
                                            <a:gd name="connsiteX22" fmla="*/ 1395123 w 1576782"/>
                                            <a:gd name="connsiteY22" fmla="*/ 609293 h 1177587"/>
                                            <a:gd name="connsiteX23" fmla="*/ 1211710 w 1576782"/>
                                            <a:gd name="connsiteY23" fmla="*/ 651821 h 1177587"/>
                                            <a:gd name="connsiteX24" fmla="*/ 1021708 w 1576782"/>
                                            <a:gd name="connsiteY24" fmla="*/ 636334 h 1177587"/>
                                            <a:gd name="connsiteX25" fmla="*/ 921283 w 1576782"/>
                                            <a:gd name="connsiteY25" fmla="*/ 551765 h 1177587"/>
                                            <a:gd name="connsiteX26" fmla="*/ 844642 w 1576782"/>
                                            <a:gd name="connsiteY26" fmla="*/ 477767 h 1177587"/>
                                            <a:gd name="connsiteX27" fmla="*/ 757431 w 1576782"/>
                                            <a:gd name="connsiteY27" fmla="*/ 350914 h 1177587"/>
                                            <a:gd name="connsiteX28" fmla="*/ 686076 w 1576782"/>
                                            <a:gd name="connsiteY28" fmla="*/ 197633 h 1177587"/>
                                            <a:gd name="connsiteX29" fmla="*/ 612078 w 1576782"/>
                                            <a:gd name="connsiteY29" fmla="*/ 97208 h 1177587"/>
                                            <a:gd name="connsiteX30" fmla="*/ 572437 w 1576782"/>
                                            <a:gd name="connsiteY30" fmla="*/ 44352 h 1177587"/>
                                            <a:gd name="connsiteX31" fmla="*/ 527509 w 1576782"/>
                                            <a:gd name="connsiteY31" fmla="*/ 4711 h 1177587"/>
                                            <a:gd name="connsiteX32" fmla="*/ 498439 w 1576782"/>
                                            <a:gd name="connsiteY32" fmla="*/ 4711 h 1177587"/>
                                            <a:gd name="connsiteX33" fmla="*/ 432370 w 1576782"/>
                                            <a:gd name="connsiteY33" fmla="*/ 40403 h 1177587"/>
                                            <a:gd name="connsiteX34" fmla="*/ 312628 w 1576782"/>
                                            <a:gd name="connsiteY34" fmla="*/ 208946 h 1177587"/>
                                            <a:gd name="connsiteX0" fmla="*/ 312628 w 1576782"/>
                                            <a:gd name="connsiteY0" fmla="*/ 208946 h 1177587"/>
                                            <a:gd name="connsiteX1" fmla="*/ 293872 w 1576782"/>
                                            <a:gd name="connsiteY1" fmla="*/ 338746 h 1177587"/>
                                            <a:gd name="connsiteX2" fmla="*/ 305516 w 1576782"/>
                                            <a:gd name="connsiteY2" fmla="*/ 432840 h 1177587"/>
                                            <a:gd name="connsiteX3" fmla="*/ 300231 w 1576782"/>
                                            <a:gd name="connsiteY3" fmla="*/ 480410 h 1177587"/>
                                            <a:gd name="connsiteX4" fmla="*/ 264829 w 1576782"/>
                                            <a:gd name="connsiteY4" fmla="*/ 568433 h 1177587"/>
                                            <a:gd name="connsiteX5" fmla="*/ 194520 w 1576782"/>
                                            <a:gd name="connsiteY5" fmla="*/ 609906 h 1177587"/>
                                            <a:gd name="connsiteX6" fmla="*/ 14439 w 1576782"/>
                                            <a:gd name="connsiteY6" fmla="*/ 592893 h 1177587"/>
                                            <a:gd name="connsiteX7" fmla="*/ 20303 w 1576782"/>
                                            <a:gd name="connsiteY7" fmla="*/ 700778 h 1177587"/>
                                            <a:gd name="connsiteX8" fmla="*/ 94645 w 1576782"/>
                                            <a:gd name="connsiteY8" fmla="*/ 801782 h 1177587"/>
                                            <a:gd name="connsiteX9" fmla="*/ 205091 w 1576782"/>
                                            <a:gd name="connsiteY9" fmla="*/ 913825 h 1177587"/>
                                            <a:gd name="connsiteX10" fmla="*/ 298923 w 1576782"/>
                                            <a:gd name="connsiteY10" fmla="*/ 980679 h 1177587"/>
                                            <a:gd name="connsiteX11" fmla="*/ 413870 w 1576782"/>
                                            <a:gd name="connsiteY11" fmla="*/ 1053892 h 1177587"/>
                                            <a:gd name="connsiteX12" fmla="*/ 601245 w 1576782"/>
                                            <a:gd name="connsiteY12" fmla="*/ 1126582 h 1177587"/>
                                            <a:gd name="connsiteX13" fmla="*/ 844642 w 1576782"/>
                                            <a:gd name="connsiteY13" fmla="*/ 1174414 h 1177587"/>
                                            <a:gd name="connsiteX14" fmla="*/ 1021708 w 1576782"/>
                                            <a:gd name="connsiteY14" fmla="*/ 1172817 h 1177587"/>
                                            <a:gd name="connsiteX15" fmla="*/ 1207133 w 1576782"/>
                                            <a:gd name="connsiteY15" fmla="*/ 1170605 h 1177587"/>
                                            <a:gd name="connsiteX16" fmla="*/ 1419047 w 1576782"/>
                                            <a:gd name="connsiteY16" fmla="*/ 1164842 h 1177587"/>
                                            <a:gd name="connsiteX17" fmla="*/ 1551953 w 1576782"/>
                                            <a:gd name="connsiteY17" fmla="*/ 1093075 h 1177587"/>
                                            <a:gd name="connsiteX18" fmla="*/ 1576246 w 1576782"/>
                                            <a:gd name="connsiteY18" fmla="*/ 969123 h 1177587"/>
                                            <a:gd name="connsiteX19" fmla="*/ 1567902 w 1576782"/>
                                            <a:gd name="connsiteY19" fmla="*/ 875106 h 1177587"/>
                                            <a:gd name="connsiteX20" fmla="*/ 1557745 w 1576782"/>
                                            <a:gd name="connsiteY20" fmla="*/ 778736 h 1177587"/>
                                            <a:gd name="connsiteX21" fmla="*/ 1510206 w 1576782"/>
                                            <a:gd name="connsiteY21" fmla="*/ 662362 h 1177587"/>
                                            <a:gd name="connsiteX22" fmla="*/ 1395123 w 1576782"/>
                                            <a:gd name="connsiteY22" fmla="*/ 609293 h 1177587"/>
                                            <a:gd name="connsiteX23" fmla="*/ 1211710 w 1576782"/>
                                            <a:gd name="connsiteY23" fmla="*/ 651821 h 1177587"/>
                                            <a:gd name="connsiteX24" fmla="*/ 1021708 w 1576782"/>
                                            <a:gd name="connsiteY24" fmla="*/ 636334 h 1177587"/>
                                            <a:gd name="connsiteX25" fmla="*/ 921283 w 1576782"/>
                                            <a:gd name="connsiteY25" fmla="*/ 551765 h 1177587"/>
                                            <a:gd name="connsiteX26" fmla="*/ 844642 w 1576782"/>
                                            <a:gd name="connsiteY26" fmla="*/ 477767 h 1177587"/>
                                            <a:gd name="connsiteX27" fmla="*/ 757431 w 1576782"/>
                                            <a:gd name="connsiteY27" fmla="*/ 350914 h 1177587"/>
                                            <a:gd name="connsiteX28" fmla="*/ 686076 w 1576782"/>
                                            <a:gd name="connsiteY28" fmla="*/ 197633 h 1177587"/>
                                            <a:gd name="connsiteX29" fmla="*/ 612078 w 1576782"/>
                                            <a:gd name="connsiteY29" fmla="*/ 97208 h 1177587"/>
                                            <a:gd name="connsiteX30" fmla="*/ 572437 w 1576782"/>
                                            <a:gd name="connsiteY30" fmla="*/ 44352 h 1177587"/>
                                            <a:gd name="connsiteX31" fmla="*/ 527509 w 1576782"/>
                                            <a:gd name="connsiteY31" fmla="*/ 4711 h 1177587"/>
                                            <a:gd name="connsiteX32" fmla="*/ 498439 w 1576782"/>
                                            <a:gd name="connsiteY32" fmla="*/ 4711 h 1177587"/>
                                            <a:gd name="connsiteX33" fmla="*/ 432370 w 1576782"/>
                                            <a:gd name="connsiteY33" fmla="*/ 40403 h 1177587"/>
                                            <a:gd name="connsiteX34" fmla="*/ 312628 w 1576782"/>
                                            <a:gd name="connsiteY34" fmla="*/ 208946 h 1177587"/>
                                            <a:gd name="connsiteX0" fmla="*/ 312628 w 1576782"/>
                                            <a:gd name="connsiteY0" fmla="*/ 208946 h 1177587"/>
                                            <a:gd name="connsiteX1" fmla="*/ 293872 w 1576782"/>
                                            <a:gd name="connsiteY1" fmla="*/ 338746 h 1177587"/>
                                            <a:gd name="connsiteX2" fmla="*/ 305516 w 1576782"/>
                                            <a:gd name="connsiteY2" fmla="*/ 432840 h 1177587"/>
                                            <a:gd name="connsiteX3" fmla="*/ 300231 w 1576782"/>
                                            <a:gd name="connsiteY3" fmla="*/ 480410 h 1177587"/>
                                            <a:gd name="connsiteX4" fmla="*/ 264829 w 1576782"/>
                                            <a:gd name="connsiteY4" fmla="*/ 568433 h 1177587"/>
                                            <a:gd name="connsiteX5" fmla="*/ 194520 w 1576782"/>
                                            <a:gd name="connsiteY5" fmla="*/ 609906 h 1177587"/>
                                            <a:gd name="connsiteX6" fmla="*/ 14439 w 1576782"/>
                                            <a:gd name="connsiteY6" fmla="*/ 592893 h 1177587"/>
                                            <a:gd name="connsiteX7" fmla="*/ 20303 w 1576782"/>
                                            <a:gd name="connsiteY7" fmla="*/ 700778 h 1177587"/>
                                            <a:gd name="connsiteX8" fmla="*/ 94645 w 1576782"/>
                                            <a:gd name="connsiteY8" fmla="*/ 801782 h 1177587"/>
                                            <a:gd name="connsiteX9" fmla="*/ 205091 w 1576782"/>
                                            <a:gd name="connsiteY9" fmla="*/ 913825 h 1177587"/>
                                            <a:gd name="connsiteX10" fmla="*/ 298923 w 1576782"/>
                                            <a:gd name="connsiteY10" fmla="*/ 980679 h 1177587"/>
                                            <a:gd name="connsiteX11" fmla="*/ 413870 w 1576782"/>
                                            <a:gd name="connsiteY11" fmla="*/ 1053892 h 1177587"/>
                                            <a:gd name="connsiteX12" fmla="*/ 601245 w 1576782"/>
                                            <a:gd name="connsiteY12" fmla="*/ 1126582 h 1177587"/>
                                            <a:gd name="connsiteX13" fmla="*/ 844642 w 1576782"/>
                                            <a:gd name="connsiteY13" fmla="*/ 1174414 h 1177587"/>
                                            <a:gd name="connsiteX14" fmla="*/ 1021708 w 1576782"/>
                                            <a:gd name="connsiteY14" fmla="*/ 1172817 h 1177587"/>
                                            <a:gd name="connsiteX15" fmla="*/ 1207133 w 1576782"/>
                                            <a:gd name="connsiteY15" fmla="*/ 1170605 h 1177587"/>
                                            <a:gd name="connsiteX16" fmla="*/ 1419047 w 1576782"/>
                                            <a:gd name="connsiteY16" fmla="*/ 1164842 h 1177587"/>
                                            <a:gd name="connsiteX17" fmla="*/ 1551953 w 1576782"/>
                                            <a:gd name="connsiteY17" fmla="*/ 1093075 h 1177587"/>
                                            <a:gd name="connsiteX18" fmla="*/ 1576246 w 1576782"/>
                                            <a:gd name="connsiteY18" fmla="*/ 969123 h 1177587"/>
                                            <a:gd name="connsiteX19" fmla="*/ 1567902 w 1576782"/>
                                            <a:gd name="connsiteY19" fmla="*/ 875106 h 1177587"/>
                                            <a:gd name="connsiteX20" fmla="*/ 1557745 w 1576782"/>
                                            <a:gd name="connsiteY20" fmla="*/ 778736 h 1177587"/>
                                            <a:gd name="connsiteX21" fmla="*/ 1510206 w 1576782"/>
                                            <a:gd name="connsiteY21" fmla="*/ 662362 h 1177587"/>
                                            <a:gd name="connsiteX22" fmla="*/ 1395123 w 1576782"/>
                                            <a:gd name="connsiteY22" fmla="*/ 609293 h 1177587"/>
                                            <a:gd name="connsiteX23" fmla="*/ 1211710 w 1576782"/>
                                            <a:gd name="connsiteY23" fmla="*/ 651821 h 1177587"/>
                                            <a:gd name="connsiteX24" fmla="*/ 1021708 w 1576782"/>
                                            <a:gd name="connsiteY24" fmla="*/ 636334 h 1177587"/>
                                            <a:gd name="connsiteX25" fmla="*/ 921283 w 1576782"/>
                                            <a:gd name="connsiteY25" fmla="*/ 551765 h 1177587"/>
                                            <a:gd name="connsiteX26" fmla="*/ 844642 w 1576782"/>
                                            <a:gd name="connsiteY26" fmla="*/ 477767 h 1177587"/>
                                            <a:gd name="connsiteX27" fmla="*/ 757431 w 1576782"/>
                                            <a:gd name="connsiteY27" fmla="*/ 350914 h 1177587"/>
                                            <a:gd name="connsiteX28" fmla="*/ 686076 w 1576782"/>
                                            <a:gd name="connsiteY28" fmla="*/ 197633 h 1177587"/>
                                            <a:gd name="connsiteX29" fmla="*/ 612078 w 1576782"/>
                                            <a:gd name="connsiteY29" fmla="*/ 97208 h 1177587"/>
                                            <a:gd name="connsiteX30" fmla="*/ 572437 w 1576782"/>
                                            <a:gd name="connsiteY30" fmla="*/ 44352 h 1177587"/>
                                            <a:gd name="connsiteX31" fmla="*/ 527509 w 1576782"/>
                                            <a:gd name="connsiteY31" fmla="*/ 4711 h 1177587"/>
                                            <a:gd name="connsiteX32" fmla="*/ 498439 w 1576782"/>
                                            <a:gd name="connsiteY32" fmla="*/ 4711 h 1177587"/>
                                            <a:gd name="connsiteX33" fmla="*/ 432370 w 1576782"/>
                                            <a:gd name="connsiteY33" fmla="*/ 40403 h 1177587"/>
                                            <a:gd name="connsiteX34" fmla="*/ 312628 w 1576782"/>
                                            <a:gd name="connsiteY34" fmla="*/ 208946 h 1177587"/>
                                            <a:gd name="connsiteX0" fmla="*/ 312628 w 1576782"/>
                                            <a:gd name="connsiteY0" fmla="*/ 208946 h 1177587"/>
                                            <a:gd name="connsiteX1" fmla="*/ 293872 w 1576782"/>
                                            <a:gd name="connsiteY1" fmla="*/ 338746 h 1177587"/>
                                            <a:gd name="connsiteX2" fmla="*/ 305516 w 1576782"/>
                                            <a:gd name="connsiteY2" fmla="*/ 432840 h 1177587"/>
                                            <a:gd name="connsiteX3" fmla="*/ 300231 w 1576782"/>
                                            <a:gd name="connsiteY3" fmla="*/ 480410 h 1177587"/>
                                            <a:gd name="connsiteX4" fmla="*/ 264829 w 1576782"/>
                                            <a:gd name="connsiteY4" fmla="*/ 568433 h 1177587"/>
                                            <a:gd name="connsiteX5" fmla="*/ 194520 w 1576782"/>
                                            <a:gd name="connsiteY5" fmla="*/ 609906 h 1177587"/>
                                            <a:gd name="connsiteX6" fmla="*/ 14439 w 1576782"/>
                                            <a:gd name="connsiteY6" fmla="*/ 592893 h 1177587"/>
                                            <a:gd name="connsiteX7" fmla="*/ 20303 w 1576782"/>
                                            <a:gd name="connsiteY7" fmla="*/ 700778 h 1177587"/>
                                            <a:gd name="connsiteX8" fmla="*/ 94645 w 1576782"/>
                                            <a:gd name="connsiteY8" fmla="*/ 801782 h 1177587"/>
                                            <a:gd name="connsiteX9" fmla="*/ 205091 w 1576782"/>
                                            <a:gd name="connsiteY9" fmla="*/ 913825 h 1177587"/>
                                            <a:gd name="connsiteX10" fmla="*/ 298923 w 1576782"/>
                                            <a:gd name="connsiteY10" fmla="*/ 980679 h 1177587"/>
                                            <a:gd name="connsiteX11" fmla="*/ 413870 w 1576782"/>
                                            <a:gd name="connsiteY11" fmla="*/ 1053892 h 1177587"/>
                                            <a:gd name="connsiteX12" fmla="*/ 601245 w 1576782"/>
                                            <a:gd name="connsiteY12" fmla="*/ 1126582 h 1177587"/>
                                            <a:gd name="connsiteX13" fmla="*/ 844642 w 1576782"/>
                                            <a:gd name="connsiteY13" fmla="*/ 1174414 h 1177587"/>
                                            <a:gd name="connsiteX14" fmla="*/ 1021708 w 1576782"/>
                                            <a:gd name="connsiteY14" fmla="*/ 1172817 h 1177587"/>
                                            <a:gd name="connsiteX15" fmla="*/ 1207133 w 1576782"/>
                                            <a:gd name="connsiteY15" fmla="*/ 1170605 h 1177587"/>
                                            <a:gd name="connsiteX16" fmla="*/ 1419047 w 1576782"/>
                                            <a:gd name="connsiteY16" fmla="*/ 1164842 h 1177587"/>
                                            <a:gd name="connsiteX17" fmla="*/ 1551953 w 1576782"/>
                                            <a:gd name="connsiteY17" fmla="*/ 1093075 h 1177587"/>
                                            <a:gd name="connsiteX18" fmla="*/ 1576246 w 1576782"/>
                                            <a:gd name="connsiteY18" fmla="*/ 969123 h 1177587"/>
                                            <a:gd name="connsiteX19" fmla="*/ 1567902 w 1576782"/>
                                            <a:gd name="connsiteY19" fmla="*/ 875106 h 1177587"/>
                                            <a:gd name="connsiteX20" fmla="*/ 1557745 w 1576782"/>
                                            <a:gd name="connsiteY20" fmla="*/ 778736 h 1177587"/>
                                            <a:gd name="connsiteX21" fmla="*/ 1510206 w 1576782"/>
                                            <a:gd name="connsiteY21" fmla="*/ 662362 h 1177587"/>
                                            <a:gd name="connsiteX22" fmla="*/ 1395123 w 1576782"/>
                                            <a:gd name="connsiteY22" fmla="*/ 609293 h 1177587"/>
                                            <a:gd name="connsiteX23" fmla="*/ 1211710 w 1576782"/>
                                            <a:gd name="connsiteY23" fmla="*/ 651821 h 1177587"/>
                                            <a:gd name="connsiteX24" fmla="*/ 1021708 w 1576782"/>
                                            <a:gd name="connsiteY24" fmla="*/ 636334 h 1177587"/>
                                            <a:gd name="connsiteX25" fmla="*/ 921283 w 1576782"/>
                                            <a:gd name="connsiteY25" fmla="*/ 551765 h 1177587"/>
                                            <a:gd name="connsiteX26" fmla="*/ 844642 w 1576782"/>
                                            <a:gd name="connsiteY26" fmla="*/ 477767 h 1177587"/>
                                            <a:gd name="connsiteX27" fmla="*/ 757431 w 1576782"/>
                                            <a:gd name="connsiteY27" fmla="*/ 350914 h 1177587"/>
                                            <a:gd name="connsiteX28" fmla="*/ 686076 w 1576782"/>
                                            <a:gd name="connsiteY28" fmla="*/ 197633 h 1177587"/>
                                            <a:gd name="connsiteX29" fmla="*/ 612078 w 1576782"/>
                                            <a:gd name="connsiteY29" fmla="*/ 97208 h 1177587"/>
                                            <a:gd name="connsiteX30" fmla="*/ 572437 w 1576782"/>
                                            <a:gd name="connsiteY30" fmla="*/ 44352 h 1177587"/>
                                            <a:gd name="connsiteX31" fmla="*/ 527509 w 1576782"/>
                                            <a:gd name="connsiteY31" fmla="*/ 4711 h 1177587"/>
                                            <a:gd name="connsiteX32" fmla="*/ 498439 w 1576782"/>
                                            <a:gd name="connsiteY32" fmla="*/ 4711 h 1177587"/>
                                            <a:gd name="connsiteX33" fmla="*/ 432370 w 1576782"/>
                                            <a:gd name="connsiteY33" fmla="*/ 40403 h 1177587"/>
                                            <a:gd name="connsiteX34" fmla="*/ 312628 w 1576782"/>
                                            <a:gd name="connsiteY34" fmla="*/ 208946 h 1177587"/>
                                            <a:gd name="connsiteX0" fmla="*/ 312628 w 1577885"/>
                                            <a:gd name="connsiteY0" fmla="*/ 208946 h 1177587"/>
                                            <a:gd name="connsiteX1" fmla="*/ 293872 w 1577885"/>
                                            <a:gd name="connsiteY1" fmla="*/ 338746 h 1177587"/>
                                            <a:gd name="connsiteX2" fmla="*/ 305516 w 1577885"/>
                                            <a:gd name="connsiteY2" fmla="*/ 432840 h 1177587"/>
                                            <a:gd name="connsiteX3" fmla="*/ 300231 w 1577885"/>
                                            <a:gd name="connsiteY3" fmla="*/ 480410 h 1177587"/>
                                            <a:gd name="connsiteX4" fmla="*/ 264829 w 1577885"/>
                                            <a:gd name="connsiteY4" fmla="*/ 568433 h 1177587"/>
                                            <a:gd name="connsiteX5" fmla="*/ 194520 w 1577885"/>
                                            <a:gd name="connsiteY5" fmla="*/ 609906 h 1177587"/>
                                            <a:gd name="connsiteX6" fmla="*/ 14439 w 1577885"/>
                                            <a:gd name="connsiteY6" fmla="*/ 592893 h 1177587"/>
                                            <a:gd name="connsiteX7" fmla="*/ 20303 w 1577885"/>
                                            <a:gd name="connsiteY7" fmla="*/ 700778 h 1177587"/>
                                            <a:gd name="connsiteX8" fmla="*/ 94645 w 1577885"/>
                                            <a:gd name="connsiteY8" fmla="*/ 801782 h 1177587"/>
                                            <a:gd name="connsiteX9" fmla="*/ 205091 w 1577885"/>
                                            <a:gd name="connsiteY9" fmla="*/ 913825 h 1177587"/>
                                            <a:gd name="connsiteX10" fmla="*/ 298923 w 1577885"/>
                                            <a:gd name="connsiteY10" fmla="*/ 980679 h 1177587"/>
                                            <a:gd name="connsiteX11" fmla="*/ 413870 w 1577885"/>
                                            <a:gd name="connsiteY11" fmla="*/ 1053892 h 1177587"/>
                                            <a:gd name="connsiteX12" fmla="*/ 601245 w 1577885"/>
                                            <a:gd name="connsiteY12" fmla="*/ 1126582 h 1177587"/>
                                            <a:gd name="connsiteX13" fmla="*/ 844642 w 1577885"/>
                                            <a:gd name="connsiteY13" fmla="*/ 1174414 h 1177587"/>
                                            <a:gd name="connsiteX14" fmla="*/ 1021708 w 1577885"/>
                                            <a:gd name="connsiteY14" fmla="*/ 1172817 h 1177587"/>
                                            <a:gd name="connsiteX15" fmla="*/ 1207133 w 1577885"/>
                                            <a:gd name="connsiteY15" fmla="*/ 1170605 h 1177587"/>
                                            <a:gd name="connsiteX16" fmla="*/ 1419047 w 1577885"/>
                                            <a:gd name="connsiteY16" fmla="*/ 1164842 h 1177587"/>
                                            <a:gd name="connsiteX17" fmla="*/ 1533346 w 1577885"/>
                                            <a:gd name="connsiteY17" fmla="*/ 1095733 h 1177587"/>
                                            <a:gd name="connsiteX18" fmla="*/ 1576246 w 1577885"/>
                                            <a:gd name="connsiteY18" fmla="*/ 969123 h 1177587"/>
                                            <a:gd name="connsiteX19" fmla="*/ 1567902 w 1577885"/>
                                            <a:gd name="connsiteY19" fmla="*/ 875106 h 1177587"/>
                                            <a:gd name="connsiteX20" fmla="*/ 1557745 w 1577885"/>
                                            <a:gd name="connsiteY20" fmla="*/ 778736 h 1177587"/>
                                            <a:gd name="connsiteX21" fmla="*/ 1510206 w 1577885"/>
                                            <a:gd name="connsiteY21" fmla="*/ 662362 h 1177587"/>
                                            <a:gd name="connsiteX22" fmla="*/ 1395123 w 1577885"/>
                                            <a:gd name="connsiteY22" fmla="*/ 609293 h 1177587"/>
                                            <a:gd name="connsiteX23" fmla="*/ 1211710 w 1577885"/>
                                            <a:gd name="connsiteY23" fmla="*/ 651821 h 1177587"/>
                                            <a:gd name="connsiteX24" fmla="*/ 1021708 w 1577885"/>
                                            <a:gd name="connsiteY24" fmla="*/ 636334 h 1177587"/>
                                            <a:gd name="connsiteX25" fmla="*/ 921283 w 1577885"/>
                                            <a:gd name="connsiteY25" fmla="*/ 551765 h 1177587"/>
                                            <a:gd name="connsiteX26" fmla="*/ 844642 w 1577885"/>
                                            <a:gd name="connsiteY26" fmla="*/ 477767 h 1177587"/>
                                            <a:gd name="connsiteX27" fmla="*/ 757431 w 1577885"/>
                                            <a:gd name="connsiteY27" fmla="*/ 350914 h 1177587"/>
                                            <a:gd name="connsiteX28" fmla="*/ 686076 w 1577885"/>
                                            <a:gd name="connsiteY28" fmla="*/ 197633 h 1177587"/>
                                            <a:gd name="connsiteX29" fmla="*/ 612078 w 1577885"/>
                                            <a:gd name="connsiteY29" fmla="*/ 97208 h 1177587"/>
                                            <a:gd name="connsiteX30" fmla="*/ 572437 w 1577885"/>
                                            <a:gd name="connsiteY30" fmla="*/ 44352 h 1177587"/>
                                            <a:gd name="connsiteX31" fmla="*/ 527509 w 1577885"/>
                                            <a:gd name="connsiteY31" fmla="*/ 4711 h 1177587"/>
                                            <a:gd name="connsiteX32" fmla="*/ 498439 w 1577885"/>
                                            <a:gd name="connsiteY32" fmla="*/ 4711 h 1177587"/>
                                            <a:gd name="connsiteX33" fmla="*/ 432370 w 1577885"/>
                                            <a:gd name="connsiteY33" fmla="*/ 40403 h 1177587"/>
                                            <a:gd name="connsiteX34" fmla="*/ 312628 w 1577885"/>
                                            <a:gd name="connsiteY34" fmla="*/ 208946 h 1177587"/>
                                            <a:gd name="connsiteX0" fmla="*/ 312628 w 1577885"/>
                                            <a:gd name="connsiteY0" fmla="*/ 208946 h 1177587"/>
                                            <a:gd name="connsiteX1" fmla="*/ 293872 w 1577885"/>
                                            <a:gd name="connsiteY1" fmla="*/ 338746 h 1177587"/>
                                            <a:gd name="connsiteX2" fmla="*/ 305516 w 1577885"/>
                                            <a:gd name="connsiteY2" fmla="*/ 432840 h 1177587"/>
                                            <a:gd name="connsiteX3" fmla="*/ 300231 w 1577885"/>
                                            <a:gd name="connsiteY3" fmla="*/ 480410 h 1177587"/>
                                            <a:gd name="connsiteX4" fmla="*/ 264829 w 1577885"/>
                                            <a:gd name="connsiteY4" fmla="*/ 568433 h 1177587"/>
                                            <a:gd name="connsiteX5" fmla="*/ 194520 w 1577885"/>
                                            <a:gd name="connsiteY5" fmla="*/ 609906 h 1177587"/>
                                            <a:gd name="connsiteX6" fmla="*/ 14439 w 1577885"/>
                                            <a:gd name="connsiteY6" fmla="*/ 592893 h 1177587"/>
                                            <a:gd name="connsiteX7" fmla="*/ 20303 w 1577885"/>
                                            <a:gd name="connsiteY7" fmla="*/ 700778 h 1177587"/>
                                            <a:gd name="connsiteX8" fmla="*/ 94645 w 1577885"/>
                                            <a:gd name="connsiteY8" fmla="*/ 801782 h 1177587"/>
                                            <a:gd name="connsiteX9" fmla="*/ 205091 w 1577885"/>
                                            <a:gd name="connsiteY9" fmla="*/ 913825 h 1177587"/>
                                            <a:gd name="connsiteX10" fmla="*/ 298923 w 1577885"/>
                                            <a:gd name="connsiteY10" fmla="*/ 980679 h 1177587"/>
                                            <a:gd name="connsiteX11" fmla="*/ 413870 w 1577885"/>
                                            <a:gd name="connsiteY11" fmla="*/ 1053892 h 1177587"/>
                                            <a:gd name="connsiteX12" fmla="*/ 601245 w 1577885"/>
                                            <a:gd name="connsiteY12" fmla="*/ 1126582 h 1177587"/>
                                            <a:gd name="connsiteX13" fmla="*/ 844642 w 1577885"/>
                                            <a:gd name="connsiteY13" fmla="*/ 1174414 h 1177587"/>
                                            <a:gd name="connsiteX14" fmla="*/ 1021708 w 1577885"/>
                                            <a:gd name="connsiteY14" fmla="*/ 1172817 h 1177587"/>
                                            <a:gd name="connsiteX15" fmla="*/ 1207133 w 1577885"/>
                                            <a:gd name="connsiteY15" fmla="*/ 1170605 h 1177587"/>
                                            <a:gd name="connsiteX16" fmla="*/ 1419047 w 1577885"/>
                                            <a:gd name="connsiteY16" fmla="*/ 1164842 h 1177587"/>
                                            <a:gd name="connsiteX17" fmla="*/ 1533346 w 1577885"/>
                                            <a:gd name="connsiteY17" fmla="*/ 1095733 h 1177587"/>
                                            <a:gd name="connsiteX18" fmla="*/ 1576246 w 1577885"/>
                                            <a:gd name="connsiteY18" fmla="*/ 969123 h 1177587"/>
                                            <a:gd name="connsiteX19" fmla="*/ 1567902 w 1577885"/>
                                            <a:gd name="connsiteY19" fmla="*/ 875106 h 1177587"/>
                                            <a:gd name="connsiteX20" fmla="*/ 1568377 w 1577885"/>
                                            <a:gd name="connsiteY20" fmla="*/ 781394 h 1177587"/>
                                            <a:gd name="connsiteX21" fmla="*/ 1510206 w 1577885"/>
                                            <a:gd name="connsiteY21" fmla="*/ 662362 h 1177587"/>
                                            <a:gd name="connsiteX22" fmla="*/ 1395123 w 1577885"/>
                                            <a:gd name="connsiteY22" fmla="*/ 609293 h 1177587"/>
                                            <a:gd name="connsiteX23" fmla="*/ 1211710 w 1577885"/>
                                            <a:gd name="connsiteY23" fmla="*/ 651821 h 1177587"/>
                                            <a:gd name="connsiteX24" fmla="*/ 1021708 w 1577885"/>
                                            <a:gd name="connsiteY24" fmla="*/ 636334 h 1177587"/>
                                            <a:gd name="connsiteX25" fmla="*/ 921283 w 1577885"/>
                                            <a:gd name="connsiteY25" fmla="*/ 551765 h 1177587"/>
                                            <a:gd name="connsiteX26" fmla="*/ 844642 w 1577885"/>
                                            <a:gd name="connsiteY26" fmla="*/ 477767 h 1177587"/>
                                            <a:gd name="connsiteX27" fmla="*/ 757431 w 1577885"/>
                                            <a:gd name="connsiteY27" fmla="*/ 350914 h 1177587"/>
                                            <a:gd name="connsiteX28" fmla="*/ 686076 w 1577885"/>
                                            <a:gd name="connsiteY28" fmla="*/ 197633 h 1177587"/>
                                            <a:gd name="connsiteX29" fmla="*/ 612078 w 1577885"/>
                                            <a:gd name="connsiteY29" fmla="*/ 97208 h 1177587"/>
                                            <a:gd name="connsiteX30" fmla="*/ 572437 w 1577885"/>
                                            <a:gd name="connsiteY30" fmla="*/ 44352 h 1177587"/>
                                            <a:gd name="connsiteX31" fmla="*/ 527509 w 1577885"/>
                                            <a:gd name="connsiteY31" fmla="*/ 4711 h 1177587"/>
                                            <a:gd name="connsiteX32" fmla="*/ 498439 w 1577885"/>
                                            <a:gd name="connsiteY32" fmla="*/ 4711 h 1177587"/>
                                            <a:gd name="connsiteX33" fmla="*/ 432370 w 1577885"/>
                                            <a:gd name="connsiteY33" fmla="*/ 40403 h 1177587"/>
                                            <a:gd name="connsiteX34" fmla="*/ 312628 w 1577885"/>
                                            <a:gd name="connsiteY34" fmla="*/ 208946 h 1177587"/>
                                            <a:gd name="connsiteX0" fmla="*/ 312628 w 1581371"/>
                                            <a:gd name="connsiteY0" fmla="*/ 208946 h 1177587"/>
                                            <a:gd name="connsiteX1" fmla="*/ 293872 w 1581371"/>
                                            <a:gd name="connsiteY1" fmla="*/ 338746 h 1177587"/>
                                            <a:gd name="connsiteX2" fmla="*/ 305516 w 1581371"/>
                                            <a:gd name="connsiteY2" fmla="*/ 432840 h 1177587"/>
                                            <a:gd name="connsiteX3" fmla="*/ 300231 w 1581371"/>
                                            <a:gd name="connsiteY3" fmla="*/ 480410 h 1177587"/>
                                            <a:gd name="connsiteX4" fmla="*/ 264829 w 1581371"/>
                                            <a:gd name="connsiteY4" fmla="*/ 568433 h 1177587"/>
                                            <a:gd name="connsiteX5" fmla="*/ 194520 w 1581371"/>
                                            <a:gd name="connsiteY5" fmla="*/ 609906 h 1177587"/>
                                            <a:gd name="connsiteX6" fmla="*/ 14439 w 1581371"/>
                                            <a:gd name="connsiteY6" fmla="*/ 592893 h 1177587"/>
                                            <a:gd name="connsiteX7" fmla="*/ 20303 w 1581371"/>
                                            <a:gd name="connsiteY7" fmla="*/ 700778 h 1177587"/>
                                            <a:gd name="connsiteX8" fmla="*/ 94645 w 1581371"/>
                                            <a:gd name="connsiteY8" fmla="*/ 801782 h 1177587"/>
                                            <a:gd name="connsiteX9" fmla="*/ 205091 w 1581371"/>
                                            <a:gd name="connsiteY9" fmla="*/ 913825 h 1177587"/>
                                            <a:gd name="connsiteX10" fmla="*/ 298923 w 1581371"/>
                                            <a:gd name="connsiteY10" fmla="*/ 980679 h 1177587"/>
                                            <a:gd name="connsiteX11" fmla="*/ 413870 w 1581371"/>
                                            <a:gd name="connsiteY11" fmla="*/ 1053892 h 1177587"/>
                                            <a:gd name="connsiteX12" fmla="*/ 601245 w 1581371"/>
                                            <a:gd name="connsiteY12" fmla="*/ 1126582 h 1177587"/>
                                            <a:gd name="connsiteX13" fmla="*/ 844642 w 1581371"/>
                                            <a:gd name="connsiteY13" fmla="*/ 1174414 h 1177587"/>
                                            <a:gd name="connsiteX14" fmla="*/ 1021708 w 1581371"/>
                                            <a:gd name="connsiteY14" fmla="*/ 1172817 h 1177587"/>
                                            <a:gd name="connsiteX15" fmla="*/ 1207133 w 1581371"/>
                                            <a:gd name="connsiteY15" fmla="*/ 1170605 h 1177587"/>
                                            <a:gd name="connsiteX16" fmla="*/ 1419047 w 1581371"/>
                                            <a:gd name="connsiteY16" fmla="*/ 1164842 h 1177587"/>
                                            <a:gd name="connsiteX17" fmla="*/ 1533346 w 1581371"/>
                                            <a:gd name="connsiteY17" fmla="*/ 1095733 h 1177587"/>
                                            <a:gd name="connsiteX18" fmla="*/ 1576246 w 1581371"/>
                                            <a:gd name="connsiteY18" fmla="*/ 969123 h 1177587"/>
                                            <a:gd name="connsiteX19" fmla="*/ 1578535 w 1581371"/>
                                            <a:gd name="connsiteY19" fmla="*/ 875106 h 1177587"/>
                                            <a:gd name="connsiteX20" fmla="*/ 1568377 w 1581371"/>
                                            <a:gd name="connsiteY20" fmla="*/ 781394 h 1177587"/>
                                            <a:gd name="connsiteX21" fmla="*/ 1510206 w 1581371"/>
                                            <a:gd name="connsiteY21" fmla="*/ 662362 h 1177587"/>
                                            <a:gd name="connsiteX22" fmla="*/ 1395123 w 1581371"/>
                                            <a:gd name="connsiteY22" fmla="*/ 609293 h 1177587"/>
                                            <a:gd name="connsiteX23" fmla="*/ 1211710 w 1581371"/>
                                            <a:gd name="connsiteY23" fmla="*/ 651821 h 1177587"/>
                                            <a:gd name="connsiteX24" fmla="*/ 1021708 w 1581371"/>
                                            <a:gd name="connsiteY24" fmla="*/ 636334 h 1177587"/>
                                            <a:gd name="connsiteX25" fmla="*/ 921283 w 1581371"/>
                                            <a:gd name="connsiteY25" fmla="*/ 551765 h 1177587"/>
                                            <a:gd name="connsiteX26" fmla="*/ 844642 w 1581371"/>
                                            <a:gd name="connsiteY26" fmla="*/ 477767 h 1177587"/>
                                            <a:gd name="connsiteX27" fmla="*/ 757431 w 1581371"/>
                                            <a:gd name="connsiteY27" fmla="*/ 350914 h 1177587"/>
                                            <a:gd name="connsiteX28" fmla="*/ 686076 w 1581371"/>
                                            <a:gd name="connsiteY28" fmla="*/ 197633 h 1177587"/>
                                            <a:gd name="connsiteX29" fmla="*/ 612078 w 1581371"/>
                                            <a:gd name="connsiteY29" fmla="*/ 97208 h 1177587"/>
                                            <a:gd name="connsiteX30" fmla="*/ 572437 w 1581371"/>
                                            <a:gd name="connsiteY30" fmla="*/ 44352 h 1177587"/>
                                            <a:gd name="connsiteX31" fmla="*/ 527509 w 1581371"/>
                                            <a:gd name="connsiteY31" fmla="*/ 4711 h 1177587"/>
                                            <a:gd name="connsiteX32" fmla="*/ 498439 w 1581371"/>
                                            <a:gd name="connsiteY32" fmla="*/ 4711 h 1177587"/>
                                            <a:gd name="connsiteX33" fmla="*/ 432370 w 1581371"/>
                                            <a:gd name="connsiteY33" fmla="*/ 40403 h 1177587"/>
                                            <a:gd name="connsiteX34" fmla="*/ 312628 w 1581371"/>
                                            <a:gd name="connsiteY34" fmla="*/ 208946 h 117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81371" h="1177587">
                                              <a:moveTo>
                                                <a:pt x="312628" y="208946"/>
                                              </a:moveTo>
                                              <a:cubicBezTo>
                                                <a:pt x="289545" y="258670"/>
                                                <a:pt x="295057" y="301430"/>
                                                <a:pt x="293872" y="338746"/>
                                              </a:cubicBezTo>
                                              <a:cubicBezTo>
                                                <a:pt x="292687" y="376062"/>
                                                <a:pt x="304456" y="409229"/>
                                                <a:pt x="305516" y="432840"/>
                                              </a:cubicBezTo>
                                              <a:cubicBezTo>
                                                <a:pt x="306576" y="456451"/>
                                                <a:pt x="307012" y="457811"/>
                                                <a:pt x="300231" y="480410"/>
                                              </a:cubicBezTo>
                                              <a:cubicBezTo>
                                                <a:pt x="293450" y="503009"/>
                                                <a:pt x="282447" y="546850"/>
                                                <a:pt x="264829" y="568433"/>
                                              </a:cubicBezTo>
                                              <a:cubicBezTo>
                                                <a:pt x="247211" y="590016"/>
                                                <a:pt x="236252" y="605829"/>
                                                <a:pt x="194520" y="609906"/>
                                              </a:cubicBezTo>
                                              <a:cubicBezTo>
                                                <a:pt x="152788" y="613983"/>
                                                <a:pt x="43475" y="577748"/>
                                                <a:pt x="14439" y="592893"/>
                                              </a:cubicBezTo>
                                              <a:cubicBezTo>
                                                <a:pt x="-14597" y="608038"/>
                                                <a:pt x="6935" y="665963"/>
                                                <a:pt x="20303" y="700778"/>
                                              </a:cubicBezTo>
                                              <a:cubicBezTo>
                                                <a:pt x="33671" y="735593"/>
                                                <a:pt x="63847" y="766274"/>
                                                <a:pt x="94645" y="801782"/>
                                              </a:cubicBezTo>
                                              <a:cubicBezTo>
                                                <a:pt x="125443" y="837290"/>
                                                <a:pt x="171045" y="884009"/>
                                                <a:pt x="205091" y="913825"/>
                                              </a:cubicBezTo>
                                              <a:cubicBezTo>
                                                <a:pt x="239137" y="943641"/>
                                                <a:pt x="264126" y="957335"/>
                                                <a:pt x="298923" y="980679"/>
                                              </a:cubicBezTo>
                                              <a:cubicBezTo>
                                                <a:pt x="333719" y="1004024"/>
                                                <a:pt x="363483" y="1029575"/>
                                                <a:pt x="413870" y="1053892"/>
                                              </a:cubicBezTo>
                                              <a:cubicBezTo>
                                                <a:pt x="464257" y="1078209"/>
                                                <a:pt x="529450" y="1106495"/>
                                                <a:pt x="601245" y="1126582"/>
                                              </a:cubicBezTo>
                                              <a:cubicBezTo>
                                                <a:pt x="673040" y="1146669"/>
                                                <a:pt x="774565" y="1166708"/>
                                                <a:pt x="844642" y="1174414"/>
                                              </a:cubicBezTo>
                                              <a:cubicBezTo>
                                                <a:pt x="914719" y="1182120"/>
                                                <a:pt x="961293" y="1173452"/>
                                                <a:pt x="1021708" y="1172817"/>
                                              </a:cubicBezTo>
                                              <a:lnTo>
                                                <a:pt x="1207133" y="1170605"/>
                                              </a:lnTo>
                                              <a:cubicBezTo>
                                                <a:pt x="1273356" y="1169276"/>
                                                <a:pt x="1364678" y="1177321"/>
                                                <a:pt x="1419047" y="1164842"/>
                                              </a:cubicBezTo>
                                              <a:cubicBezTo>
                                                <a:pt x="1473416" y="1152363"/>
                                                <a:pt x="1507146" y="1128353"/>
                                                <a:pt x="1533346" y="1095733"/>
                                              </a:cubicBezTo>
                                              <a:cubicBezTo>
                                                <a:pt x="1559546" y="1063113"/>
                                                <a:pt x="1568714" y="1005894"/>
                                                <a:pt x="1576246" y="969123"/>
                                              </a:cubicBezTo>
                                              <a:cubicBezTo>
                                                <a:pt x="1583778" y="932352"/>
                                                <a:pt x="1581618" y="903736"/>
                                                <a:pt x="1578535" y="875106"/>
                                              </a:cubicBezTo>
                                              <a:cubicBezTo>
                                                <a:pt x="1575452" y="846476"/>
                                                <a:pt x="1579765" y="816851"/>
                                                <a:pt x="1568377" y="781394"/>
                                              </a:cubicBezTo>
                                              <a:cubicBezTo>
                                                <a:pt x="1556989" y="745937"/>
                                                <a:pt x="1539082" y="691046"/>
                                                <a:pt x="1510206" y="662362"/>
                                              </a:cubicBezTo>
                                              <a:cubicBezTo>
                                                <a:pt x="1481330" y="633679"/>
                                                <a:pt x="1435569" y="605291"/>
                                                <a:pt x="1395123" y="609293"/>
                                              </a:cubicBezTo>
                                              <a:cubicBezTo>
                                                <a:pt x="1354677" y="613295"/>
                                                <a:pt x="1249136" y="656174"/>
                                                <a:pt x="1211710" y="651821"/>
                                              </a:cubicBezTo>
                                              <a:cubicBezTo>
                                                <a:pt x="1174284" y="647468"/>
                                                <a:pt x="1070113" y="653010"/>
                                                <a:pt x="1021708" y="636334"/>
                                              </a:cubicBezTo>
                                              <a:cubicBezTo>
                                                <a:pt x="973304" y="619658"/>
                                                <a:pt x="950794" y="578193"/>
                                                <a:pt x="921283" y="551765"/>
                                              </a:cubicBezTo>
                                              <a:cubicBezTo>
                                                <a:pt x="891772" y="525337"/>
                                                <a:pt x="871951" y="511242"/>
                                                <a:pt x="844642" y="477767"/>
                                              </a:cubicBezTo>
                                              <a:cubicBezTo>
                                                <a:pt x="817333" y="444292"/>
                                                <a:pt x="783859" y="397603"/>
                                                <a:pt x="757431" y="350914"/>
                                              </a:cubicBezTo>
                                              <a:cubicBezTo>
                                                <a:pt x="731003" y="304225"/>
                                                <a:pt x="710302" y="239917"/>
                                                <a:pt x="686076" y="197633"/>
                                              </a:cubicBezTo>
                                              <a:cubicBezTo>
                                                <a:pt x="661851" y="155349"/>
                                                <a:pt x="631018" y="122755"/>
                                                <a:pt x="612078" y="97208"/>
                                              </a:cubicBezTo>
                                              <a:cubicBezTo>
                                                <a:pt x="593138" y="71661"/>
                                                <a:pt x="586532" y="59768"/>
                                                <a:pt x="572437" y="44352"/>
                                              </a:cubicBezTo>
                                              <a:cubicBezTo>
                                                <a:pt x="558342" y="28936"/>
                                                <a:pt x="539842" y="11318"/>
                                                <a:pt x="527509" y="4711"/>
                                              </a:cubicBezTo>
                                              <a:cubicBezTo>
                                                <a:pt x="515176" y="-1896"/>
                                                <a:pt x="514295" y="-1238"/>
                                                <a:pt x="498439" y="4711"/>
                                              </a:cubicBezTo>
                                              <a:cubicBezTo>
                                                <a:pt x="482583" y="10660"/>
                                                <a:pt x="468101" y="13508"/>
                                                <a:pt x="432370" y="40403"/>
                                              </a:cubicBezTo>
                                              <a:cubicBezTo>
                                                <a:pt x="396639" y="67298"/>
                                                <a:pt x="335711" y="159222"/>
                                                <a:pt x="312628" y="208946"/>
                                              </a:cubicBezTo>
                                              <a:close/>
                                            </a:path>
                                          </a:pathLst>
                                        </a:custGeom>
                                        <a:no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0" name="Grupo 69"/>
                                      <p:cNvGrpSpPr/>
                                      <p:nvPr/>
                                    </p:nvGrpSpPr>
                                    <p:grpSpPr>
                                      <a:xfrm>
                                        <a:off x="131043" y="710038"/>
                                        <a:ext cx="5674390" cy="5441313"/>
                                        <a:chOff x="131043" y="710038"/>
                                        <a:chExt cx="5674390" cy="5441313"/>
                                      </a:xfrm>
                                    </p:grpSpPr>
                                    <p:grpSp>
                                      <p:nvGrpSpPr>
                                        <p:cNvPr id="71" name="Grupo 70"/>
                                        <p:cNvGrpSpPr/>
                                        <p:nvPr/>
                                      </p:nvGrpSpPr>
                                      <p:grpSpPr>
                                        <a:xfrm>
                                          <a:off x="5224292" y="4785799"/>
                                          <a:ext cx="400255" cy="1020185"/>
                                          <a:chOff x="5224292" y="4785799"/>
                                          <a:chExt cx="400255" cy="1020185"/>
                                        </a:xfrm>
                                      </p:grpSpPr>
                                      <p:sp>
                                        <p:nvSpPr>
                                          <p:cNvPr id="271" name="Forma libre 270"/>
                                          <p:cNvSpPr/>
                                          <p:nvPr/>
                                        </p:nvSpPr>
                                        <p:spPr>
                                          <a:xfrm>
                                            <a:off x="5269267" y="4785799"/>
                                            <a:ext cx="355280" cy="1006497"/>
                                          </a:xfrm>
                                          <a:custGeom>
                                            <a:avLst/>
                                            <a:gdLst>
                                              <a:gd name="connsiteX0" fmla="*/ 355280 w 355280"/>
                                              <a:gd name="connsiteY0" fmla="*/ 0 h 1006497"/>
                                              <a:gd name="connsiteX1" fmla="*/ 157927 w 355280"/>
                                              <a:gd name="connsiteY1" fmla="*/ 98676 h 1006497"/>
                                              <a:gd name="connsiteX2" fmla="*/ 55962 w 355280"/>
                                              <a:gd name="connsiteY2" fmla="*/ 177617 h 1006497"/>
                                              <a:gd name="connsiteX3" fmla="*/ 13202 w 355280"/>
                                              <a:gd name="connsiteY3" fmla="*/ 266425 h 1006497"/>
                                              <a:gd name="connsiteX4" fmla="*/ 45 w 355280"/>
                                              <a:gd name="connsiteY4" fmla="*/ 348656 h 1006497"/>
                                              <a:gd name="connsiteX5" fmla="*/ 16491 w 355280"/>
                                              <a:gd name="connsiteY5" fmla="*/ 499959 h 1006497"/>
                                              <a:gd name="connsiteX6" fmla="*/ 23070 w 355280"/>
                                              <a:gd name="connsiteY6" fmla="*/ 601925 h 1006497"/>
                                              <a:gd name="connsiteX7" fmla="*/ 29648 w 355280"/>
                                              <a:gd name="connsiteY7" fmla="*/ 677577 h 1006497"/>
                                              <a:gd name="connsiteX8" fmla="*/ 72408 w 355280"/>
                                              <a:gd name="connsiteY8" fmla="*/ 789410 h 1006497"/>
                                              <a:gd name="connsiteX9" fmla="*/ 171084 w 355280"/>
                                              <a:gd name="connsiteY9" fmla="*/ 911110 h 1006497"/>
                                              <a:gd name="connsiteX10" fmla="*/ 351991 w 355280"/>
                                              <a:gd name="connsiteY10" fmla="*/ 1006497 h 100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280" h="1006497">
                                                <a:moveTo>
                                                  <a:pt x="355280" y="0"/>
                                                </a:moveTo>
                                                <a:cubicBezTo>
                                                  <a:pt x="281546" y="34536"/>
                                                  <a:pt x="207813" y="69073"/>
                                                  <a:pt x="157927" y="98676"/>
                                                </a:cubicBezTo>
                                                <a:cubicBezTo>
                                                  <a:pt x="108041" y="128279"/>
                                                  <a:pt x="80083" y="149659"/>
                                                  <a:pt x="55962" y="177617"/>
                                                </a:cubicBezTo>
                                                <a:cubicBezTo>
                                                  <a:pt x="31841" y="205575"/>
                                                  <a:pt x="22521" y="237919"/>
                                                  <a:pt x="13202" y="266425"/>
                                                </a:cubicBezTo>
                                                <a:cubicBezTo>
                                                  <a:pt x="3882" y="294932"/>
                                                  <a:pt x="-503" y="309734"/>
                                                  <a:pt x="45" y="348656"/>
                                                </a:cubicBezTo>
                                                <a:cubicBezTo>
                                                  <a:pt x="593" y="387578"/>
                                                  <a:pt x="12653" y="457748"/>
                                                  <a:pt x="16491" y="499959"/>
                                                </a:cubicBezTo>
                                                <a:cubicBezTo>
                                                  <a:pt x="20328" y="542171"/>
                                                  <a:pt x="20877" y="572322"/>
                                                  <a:pt x="23070" y="601925"/>
                                                </a:cubicBezTo>
                                                <a:cubicBezTo>
                                                  <a:pt x="25263" y="631528"/>
                                                  <a:pt x="21425" y="646330"/>
                                                  <a:pt x="29648" y="677577"/>
                                                </a:cubicBezTo>
                                                <a:cubicBezTo>
                                                  <a:pt x="37871" y="708824"/>
                                                  <a:pt x="48835" y="750488"/>
                                                  <a:pt x="72408" y="789410"/>
                                                </a:cubicBezTo>
                                                <a:cubicBezTo>
                                                  <a:pt x="95981" y="828332"/>
                                                  <a:pt x="124487" y="874929"/>
                                                  <a:pt x="171084" y="911110"/>
                                                </a:cubicBezTo>
                                                <a:cubicBezTo>
                                                  <a:pt x="217681" y="947291"/>
                                                  <a:pt x="284836" y="976894"/>
                                                  <a:pt x="351991" y="1006497"/>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2" name="CuadroTexto 271"/>
                                          <p:cNvSpPr txBox="1"/>
                                          <p:nvPr/>
                                        </p:nvSpPr>
                                        <p:spPr>
                                          <a:xfrm rot="19014369">
                                            <a:off x="5224292" y="4787604"/>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273" name="CuadroTexto 272"/>
                                          <p:cNvSpPr txBox="1"/>
                                          <p:nvPr/>
                                        </p:nvSpPr>
                                        <p:spPr>
                                          <a:xfrm rot="13725718">
                                            <a:off x="5272816" y="5600069"/>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274" name="CuadroTexto 273"/>
                                          <p:cNvSpPr txBox="1"/>
                                          <p:nvPr/>
                                        </p:nvSpPr>
                                        <p:spPr>
                                          <a:xfrm>
                                            <a:off x="5374596" y="5106900"/>
                                            <a:ext cx="182529" cy="276999"/>
                                          </a:xfrm>
                                          <a:prstGeom prst="rect">
                                            <a:avLst/>
                                          </a:prstGeom>
                                          <a:noFill/>
                                        </p:spPr>
                                        <p:txBody>
                                          <a:bodyPr wrap="square" rtlCol="0">
                                            <a:spAutoFit/>
                                          </a:bodyPr>
                                          <a:lstStyle/>
                                          <a:p>
                                            <a:pPr algn="ctr"/>
                                            <a:r>
                                              <a:rPr lang="es-ES" sz="1200" dirty="0" smtClean="0"/>
                                              <a:t>?</a:t>
                                            </a:r>
                                            <a:endParaRPr lang="es-ES_tradnl" sz="1200" dirty="0"/>
                                          </a:p>
                                        </p:txBody>
                                      </p:sp>
                                    </p:grpSp>
                                    <p:grpSp>
                                      <p:nvGrpSpPr>
                                        <p:cNvPr id="72" name="Grupo 71"/>
                                        <p:cNvGrpSpPr/>
                                        <p:nvPr/>
                                      </p:nvGrpSpPr>
                                      <p:grpSpPr>
                                        <a:xfrm>
                                          <a:off x="131043" y="710038"/>
                                          <a:ext cx="5674390" cy="5441313"/>
                                          <a:chOff x="131043" y="710038"/>
                                          <a:chExt cx="5674390" cy="5441313"/>
                                        </a:xfrm>
                                      </p:grpSpPr>
                                      <p:grpSp>
                                        <p:nvGrpSpPr>
                                          <p:cNvPr id="73" name="Grupo 72"/>
                                          <p:cNvGrpSpPr/>
                                          <p:nvPr/>
                                        </p:nvGrpSpPr>
                                        <p:grpSpPr>
                                          <a:xfrm>
                                            <a:off x="131043" y="710038"/>
                                            <a:ext cx="5674390" cy="5441313"/>
                                            <a:chOff x="131043" y="710038"/>
                                            <a:chExt cx="5674390" cy="5441313"/>
                                          </a:xfrm>
                                        </p:grpSpPr>
                                        <p:sp>
                                          <p:nvSpPr>
                                            <p:cNvPr id="231" name="CuadroTexto 230"/>
                                            <p:cNvSpPr txBox="1"/>
                                            <p:nvPr/>
                                          </p:nvSpPr>
                                          <p:spPr>
                                            <a:xfrm>
                                              <a:off x="960835" y="5913651"/>
                                              <a:ext cx="373492" cy="215444"/>
                                            </a:xfrm>
                                            <a:prstGeom prst="rect">
                                              <a:avLst/>
                                            </a:prstGeom>
                                            <a:noFill/>
                                          </p:spPr>
                                          <p:txBody>
                                            <a:bodyPr wrap="square" rtlCol="0">
                                              <a:spAutoFit/>
                                            </a:bodyPr>
                                            <a:lstStyle/>
                                            <a:p>
                                              <a:pPr algn="ctr"/>
                                              <a:r>
                                                <a:rPr lang="es-ES" sz="800" dirty="0" smtClean="0"/>
                                                <a:t>2</a:t>
                                              </a:r>
                                              <a:endParaRPr lang="es-ES_tradnl" sz="800" dirty="0"/>
                                            </a:p>
                                          </p:txBody>
                                        </p:sp>
                                        <p:sp>
                                          <p:nvSpPr>
                                            <p:cNvPr id="232" name="CuadroTexto 231"/>
                                            <p:cNvSpPr txBox="1"/>
                                            <p:nvPr/>
                                          </p:nvSpPr>
                                          <p:spPr>
                                            <a:xfrm>
                                              <a:off x="5431941" y="5935907"/>
                                              <a:ext cx="373492" cy="215444"/>
                                            </a:xfrm>
                                            <a:prstGeom prst="rect">
                                              <a:avLst/>
                                            </a:prstGeom>
                                            <a:noFill/>
                                          </p:spPr>
                                          <p:txBody>
                                            <a:bodyPr wrap="square" rtlCol="0">
                                              <a:spAutoFit/>
                                            </a:bodyPr>
                                            <a:lstStyle/>
                                            <a:p>
                                              <a:pPr algn="ctr"/>
                                              <a:r>
                                                <a:rPr lang="es-ES" sz="800" dirty="0" smtClean="0"/>
                                                <a:t>22</a:t>
                                              </a:r>
                                              <a:endParaRPr lang="es-ES_tradnl" sz="800" dirty="0"/>
                                            </a:p>
                                          </p:txBody>
                                        </p:sp>
                                        <p:grpSp>
                                          <p:nvGrpSpPr>
                                            <p:cNvPr id="233" name="Grupo 232"/>
                                            <p:cNvGrpSpPr/>
                                            <p:nvPr/>
                                          </p:nvGrpSpPr>
                                          <p:grpSpPr>
                                            <a:xfrm>
                                              <a:off x="131043" y="710038"/>
                                              <a:ext cx="5493504" cy="5440975"/>
                                              <a:chOff x="131043" y="710038"/>
                                              <a:chExt cx="5493504" cy="5440975"/>
                                            </a:xfrm>
                                          </p:grpSpPr>
                                          <p:cxnSp>
                                            <p:nvCxnSpPr>
                                              <p:cNvPr id="234" name="Conector recto 233"/>
                                              <p:cNvCxnSpPr/>
                                              <p:nvPr/>
                                            </p:nvCxnSpPr>
                                            <p:spPr>
                                              <a:xfrm>
                                                <a:off x="3382654" y="5900579"/>
                                                <a:ext cx="0" cy="43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Conector recto 234"/>
                                              <p:cNvCxnSpPr/>
                                              <p:nvPr/>
                                            </p:nvCxnSpPr>
                                            <p:spPr>
                                              <a:xfrm>
                                                <a:off x="5171081" y="5903439"/>
                                                <a:ext cx="0" cy="43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CuadroTexto 235"/>
                                              <p:cNvSpPr txBox="1"/>
                                              <p:nvPr/>
                                            </p:nvSpPr>
                                            <p:spPr>
                                              <a:xfrm>
                                                <a:off x="224460" y="5913858"/>
                                                <a:ext cx="838565" cy="237155"/>
                                              </a:xfrm>
                                              <a:prstGeom prst="rect">
                                                <a:avLst/>
                                              </a:prstGeom>
                                              <a:noFill/>
                                            </p:spPr>
                                            <p:txBody>
                                              <a:bodyPr wrap="square" rtlCol="0">
                                                <a:spAutoFit/>
                                              </a:bodyPr>
                                              <a:lstStyle/>
                                              <a:p>
                                                <a:pPr algn="ctr"/>
                                                <a:r>
                                                  <a:rPr lang="es-ES" sz="800" dirty="0" smtClean="0"/>
                                                  <a:t>SECTIONS</a:t>
                                                </a:r>
                                                <a:endParaRPr lang="es-ES_tradnl" sz="800" dirty="0"/>
                                              </a:p>
                                            </p:txBody>
                                          </p:sp>
                                          <p:grpSp>
                                            <p:nvGrpSpPr>
                                              <p:cNvPr id="237" name="Grupo 236"/>
                                              <p:cNvGrpSpPr/>
                                              <p:nvPr/>
                                            </p:nvGrpSpPr>
                                            <p:grpSpPr>
                                              <a:xfrm>
                                                <a:off x="1397532" y="5913651"/>
                                                <a:ext cx="3963026" cy="236696"/>
                                                <a:chOff x="1397532" y="5913651"/>
                                                <a:chExt cx="3963026" cy="236696"/>
                                              </a:xfrm>
                                            </p:grpSpPr>
                                            <p:sp>
                                              <p:nvSpPr>
                                                <p:cNvPr id="262" name="CuadroTexto 261"/>
                                                <p:cNvSpPr txBox="1"/>
                                                <p:nvPr/>
                                              </p:nvSpPr>
                                              <p:spPr>
                                                <a:xfrm>
                                                  <a:off x="1397532" y="5915615"/>
                                                  <a:ext cx="373492" cy="215444"/>
                                                </a:xfrm>
                                                <a:prstGeom prst="rect">
                                                  <a:avLst/>
                                                </a:prstGeom>
                                                <a:noFill/>
                                              </p:spPr>
                                              <p:txBody>
                                                <a:bodyPr wrap="square" rtlCol="0">
                                                  <a:spAutoFit/>
                                                </a:bodyPr>
                                                <a:lstStyle/>
                                                <a:p>
                                                  <a:pPr algn="ctr"/>
                                                  <a:r>
                                                    <a:rPr lang="es-ES" sz="800" dirty="0" smtClean="0"/>
                                                    <a:t>4</a:t>
                                                  </a:r>
                                                  <a:endParaRPr lang="es-ES_tradnl" sz="800" dirty="0"/>
                                                </a:p>
                                              </p:txBody>
                                            </p:sp>
                                            <p:sp>
                                              <p:nvSpPr>
                                                <p:cNvPr id="263" name="CuadroTexto 262"/>
                                                <p:cNvSpPr txBox="1"/>
                                                <p:nvPr/>
                                              </p:nvSpPr>
                                              <p:spPr>
                                                <a:xfrm>
                                                  <a:off x="1849402" y="5913651"/>
                                                  <a:ext cx="373492" cy="215444"/>
                                                </a:xfrm>
                                                <a:prstGeom prst="rect">
                                                  <a:avLst/>
                                                </a:prstGeom>
                                                <a:noFill/>
                                              </p:spPr>
                                              <p:txBody>
                                                <a:bodyPr wrap="square" rtlCol="0">
                                                  <a:spAutoFit/>
                                                </a:bodyPr>
                                                <a:lstStyle/>
                                                <a:p>
                                                  <a:pPr algn="ctr"/>
                                                  <a:r>
                                                    <a:rPr lang="es-ES" sz="800" dirty="0" smtClean="0"/>
                                                    <a:t>6</a:t>
                                                  </a:r>
                                                  <a:endParaRPr lang="es-ES_tradnl" sz="800" dirty="0"/>
                                                </a:p>
                                              </p:txBody>
                                            </p:sp>
                                            <p:sp>
                                              <p:nvSpPr>
                                                <p:cNvPr id="264" name="CuadroTexto 263"/>
                                                <p:cNvSpPr txBox="1"/>
                                                <p:nvPr/>
                                              </p:nvSpPr>
                                              <p:spPr>
                                                <a:xfrm>
                                                  <a:off x="2308167" y="5918347"/>
                                                  <a:ext cx="373492" cy="215444"/>
                                                </a:xfrm>
                                                <a:prstGeom prst="rect">
                                                  <a:avLst/>
                                                </a:prstGeom>
                                                <a:noFill/>
                                              </p:spPr>
                                              <p:txBody>
                                                <a:bodyPr wrap="square" rtlCol="0">
                                                  <a:spAutoFit/>
                                                </a:bodyPr>
                                                <a:lstStyle/>
                                                <a:p>
                                                  <a:pPr algn="ctr"/>
                                                  <a:r>
                                                    <a:rPr lang="es-ES" sz="800" dirty="0" smtClean="0"/>
                                                    <a:t>8</a:t>
                                                  </a:r>
                                                  <a:endParaRPr lang="es-ES_tradnl" sz="800" dirty="0"/>
                                                </a:p>
                                              </p:txBody>
                                            </p:sp>
                                            <p:sp>
                                              <p:nvSpPr>
                                                <p:cNvPr id="265" name="CuadroTexto 264"/>
                                                <p:cNvSpPr txBox="1"/>
                                                <p:nvPr/>
                                              </p:nvSpPr>
                                              <p:spPr>
                                                <a:xfrm>
                                                  <a:off x="2759183" y="5922290"/>
                                                  <a:ext cx="373492" cy="215444"/>
                                                </a:xfrm>
                                                <a:prstGeom prst="rect">
                                                  <a:avLst/>
                                                </a:prstGeom>
                                                <a:noFill/>
                                              </p:spPr>
                                              <p:txBody>
                                                <a:bodyPr wrap="square" rtlCol="0">
                                                  <a:spAutoFit/>
                                                </a:bodyPr>
                                                <a:lstStyle/>
                                                <a:p>
                                                  <a:pPr algn="ctr"/>
                                                  <a:r>
                                                    <a:rPr lang="es-ES" sz="800" dirty="0" smtClean="0"/>
                                                    <a:t>10</a:t>
                                                  </a:r>
                                                  <a:endParaRPr lang="es-ES_tradnl" sz="800" dirty="0"/>
                                                </a:p>
                                              </p:txBody>
                                            </p:sp>
                                            <p:sp>
                                              <p:nvSpPr>
                                                <p:cNvPr id="266" name="CuadroTexto 265"/>
                                                <p:cNvSpPr txBox="1"/>
                                                <p:nvPr/>
                                              </p:nvSpPr>
                                              <p:spPr>
                                                <a:xfrm>
                                                  <a:off x="3191801" y="5934903"/>
                                                  <a:ext cx="373492" cy="215444"/>
                                                </a:xfrm>
                                                <a:prstGeom prst="rect">
                                                  <a:avLst/>
                                                </a:prstGeom>
                                                <a:noFill/>
                                              </p:spPr>
                                              <p:txBody>
                                                <a:bodyPr wrap="square" rtlCol="0">
                                                  <a:spAutoFit/>
                                                </a:bodyPr>
                                                <a:lstStyle/>
                                                <a:p>
                                                  <a:pPr algn="ctr"/>
                                                  <a:r>
                                                    <a:rPr lang="es-ES" sz="800" dirty="0" smtClean="0"/>
                                                    <a:t>12</a:t>
                                                  </a:r>
                                                  <a:endParaRPr lang="es-ES_tradnl" sz="800" dirty="0"/>
                                                </a:p>
                                              </p:txBody>
                                            </p:sp>
                                            <p:sp>
                                              <p:nvSpPr>
                                                <p:cNvPr id="267" name="CuadroTexto 266"/>
                                                <p:cNvSpPr txBox="1"/>
                                                <p:nvPr/>
                                              </p:nvSpPr>
                                              <p:spPr>
                                                <a:xfrm>
                                                  <a:off x="3665427" y="5925150"/>
                                                  <a:ext cx="373492" cy="215444"/>
                                                </a:xfrm>
                                                <a:prstGeom prst="rect">
                                                  <a:avLst/>
                                                </a:prstGeom>
                                                <a:noFill/>
                                              </p:spPr>
                                              <p:txBody>
                                                <a:bodyPr wrap="square" rtlCol="0">
                                                  <a:spAutoFit/>
                                                </a:bodyPr>
                                                <a:lstStyle/>
                                                <a:p>
                                                  <a:pPr algn="ctr"/>
                                                  <a:r>
                                                    <a:rPr lang="es-ES" sz="800" dirty="0" smtClean="0"/>
                                                    <a:t>14</a:t>
                                                  </a:r>
                                                  <a:endParaRPr lang="es-ES_tradnl" sz="800" dirty="0"/>
                                                </a:p>
                                              </p:txBody>
                                            </p:sp>
                                            <p:sp>
                                              <p:nvSpPr>
                                                <p:cNvPr id="268" name="CuadroTexto 267"/>
                                                <p:cNvSpPr txBox="1"/>
                                                <p:nvPr/>
                                              </p:nvSpPr>
                                              <p:spPr>
                                                <a:xfrm>
                                                  <a:off x="4120892" y="5925602"/>
                                                  <a:ext cx="373492" cy="215444"/>
                                                </a:xfrm>
                                                <a:prstGeom prst="rect">
                                                  <a:avLst/>
                                                </a:prstGeom>
                                                <a:noFill/>
                                              </p:spPr>
                                              <p:txBody>
                                                <a:bodyPr wrap="square" rtlCol="0">
                                                  <a:spAutoFit/>
                                                </a:bodyPr>
                                                <a:lstStyle/>
                                                <a:p>
                                                  <a:pPr algn="ctr"/>
                                                  <a:r>
                                                    <a:rPr lang="es-ES" sz="800" dirty="0" smtClean="0"/>
                                                    <a:t>16</a:t>
                                                  </a:r>
                                                  <a:endParaRPr lang="es-ES_tradnl" sz="800" dirty="0"/>
                                                </a:p>
                                              </p:txBody>
                                            </p:sp>
                                            <p:sp>
                                              <p:nvSpPr>
                                                <p:cNvPr id="269" name="CuadroTexto 268"/>
                                                <p:cNvSpPr txBox="1"/>
                                                <p:nvPr/>
                                              </p:nvSpPr>
                                              <p:spPr>
                                                <a:xfrm>
                                                  <a:off x="4562592" y="5932802"/>
                                                  <a:ext cx="373492" cy="215444"/>
                                                </a:xfrm>
                                                <a:prstGeom prst="rect">
                                                  <a:avLst/>
                                                </a:prstGeom>
                                                <a:noFill/>
                                              </p:spPr>
                                              <p:txBody>
                                                <a:bodyPr wrap="square" rtlCol="0">
                                                  <a:spAutoFit/>
                                                </a:bodyPr>
                                                <a:lstStyle/>
                                                <a:p>
                                                  <a:pPr algn="ctr"/>
                                                  <a:r>
                                                    <a:rPr lang="es-ES" sz="800" dirty="0" smtClean="0"/>
                                                    <a:t>18</a:t>
                                                  </a:r>
                                                  <a:endParaRPr lang="es-ES_tradnl" sz="800" dirty="0"/>
                                                </a:p>
                                              </p:txBody>
                                            </p:sp>
                                            <p:sp>
                                              <p:nvSpPr>
                                                <p:cNvPr id="270" name="CuadroTexto 269"/>
                                                <p:cNvSpPr txBox="1"/>
                                                <p:nvPr/>
                                              </p:nvSpPr>
                                              <p:spPr>
                                                <a:xfrm>
                                                  <a:off x="4987066" y="5929643"/>
                                                  <a:ext cx="373492" cy="215444"/>
                                                </a:xfrm>
                                                <a:prstGeom prst="rect">
                                                  <a:avLst/>
                                                </a:prstGeom>
                                                <a:noFill/>
                                              </p:spPr>
                                              <p:txBody>
                                                <a:bodyPr wrap="square" rtlCol="0">
                                                  <a:spAutoFit/>
                                                </a:bodyPr>
                                                <a:lstStyle/>
                                                <a:p>
                                                  <a:pPr algn="ctr"/>
                                                  <a:r>
                                                    <a:rPr lang="es-ES" sz="800" dirty="0" smtClean="0"/>
                                                    <a:t>20</a:t>
                                                  </a:r>
                                                  <a:endParaRPr lang="es-ES_tradnl" sz="800" dirty="0"/>
                                                </a:p>
                                              </p:txBody>
                                            </p:sp>
                                          </p:grpSp>
                                          <p:cxnSp>
                                            <p:nvCxnSpPr>
                                              <p:cNvPr id="238" name="Conector recto 237"/>
                                              <p:cNvCxnSpPr/>
                                              <p:nvPr/>
                                            </p:nvCxnSpPr>
                                            <p:spPr>
                                              <a:xfrm>
                                                <a:off x="3851885" y="5906617"/>
                                                <a:ext cx="0" cy="43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Conector recto 238"/>
                                              <p:cNvCxnSpPr/>
                                              <p:nvPr/>
                                            </p:nvCxnSpPr>
                                            <p:spPr>
                                              <a:xfrm>
                                                <a:off x="4304393" y="5896578"/>
                                                <a:ext cx="0" cy="43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Conector recto 239"/>
                                              <p:cNvCxnSpPr/>
                                              <p:nvPr/>
                                            </p:nvCxnSpPr>
                                            <p:spPr>
                                              <a:xfrm>
                                                <a:off x="4747446" y="5896578"/>
                                                <a:ext cx="0" cy="43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Conector recto 240"/>
                                              <p:cNvCxnSpPr/>
                                              <p:nvPr/>
                                            </p:nvCxnSpPr>
                                            <p:spPr>
                                              <a:xfrm>
                                                <a:off x="2941983" y="5906617"/>
                                                <a:ext cx="0" cy="43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Conector recto 241"/>
                                              <p:cNvCxnSpPr/>
                                              <p:nvPr/>
                                            </p:nvCxnSpPr>
                                            <p:spPr>
                                              <a:xfrm>
                                                <a:off x="2489053" y="5901700"/>
                                                <a:ext cx="0" cy="43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Conector recto 242"/>
                                              <p:cNvCxnSpPr/>
                                              <p:nvPr/>
                                            </p:nvCxnSpPr>
                                            <p:spPr>
                                              <a:xfrm>
                                                <a:off x="2040914" y="5900580"/>
                                                <a:ext cx="0" cy="43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Conector recto 243"/>
                                              <p:cNvCxnSpPr/>
                                              <p:nvPr/>
                                            </p:nvCxnSpPr>
                                            <p:spPr>
                                              <a:xfrm>
                                                <a:off x="1589999" y="5894804"/>
                                                <a:ext cx="0" cy="43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Conector recto 244"/>
                                              <p:cNvCxnSpPr/>
                                              <p:nvPr/>
                                            </p:nvCxnSpPr>
                                            <p:spPr>
                                              <a:xfrm>
                                                <a:off x="1146196" y="5896578"/>
                                                <a:ext cx="0" cy="43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Conector recto 245"/>
                                              <p:cNvCxnSpPr/>
                                              <p:nvPr/>
                                            </p:nvCxnSpPr>
                                            <p:spPr>
                                              <a:xfrm>
                                                <a:off x="5613621" y="5894804"/>
                                                <a:ext cx="0" cy="43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7" name="Grupo 246"/>
                                              <p:cNvGrpSpPr/>
                                              <p:nvPr/>
                                            </p:nvGrpSpPr>
                                            <p:grpSpPr>
                                              <a:xfrm>
                                                <a:off x="131043" y="710038"/>
                                                <a:ext cx="5493504" cy="5296406"/>
                                                <a:chOff x="131043" y="710038"/>
                                                <a:chExt cx="5493504" cy="5296406"/>
                                              </a:xfrm>
                                            </p:grpSpPr>
                                            <p:sp>
                                              <p:nvSpPr>
                                                <p:cNvPr id="248" name="CuadroTexto 247"/>
                                                <p:cNvSpPr txBox="1"/>
                                                <p:nvPr/>
                                              </p:nvSpPr>
                                              <p:spPr>
                                                <a:xfrm>
                                                  <a:off x="159683" y="710038"/>
                                                  <a:ext cx="439838" cy="215444"/>
                                                </a:xfrm>
                                                <a:prstGeom prst="rect">
                                                  <a:avLst/>
                                                </a:prstGeom>
                                                <a:noFill/>
                                              </p:spPr>
                                              <p:txBody>
                                                <a:bodyPr wrap="square" rtlCol="0">
                                                  <a:spAutoFit/>
                                                </a:bodyPr>
                                                <a:lstStyle/>
                                                <a:p>
                                                  <a:r>
                                                    <a:rPr lang="es-ES" sz="800" dirty="0" smtClean="0"/>
                                                    <a:t>220 m</a:t>
                                                  </a:r>
                                                  <a:endParaRPr lang="es-ES_tradnl" sz="800" dirty="0"/>
                                                </a:p>
                                              </p:txBody>
                                            </p:sp>
                                            <p:sp>
                                              <p:nvSpPr>
                                                <p:cNvPr id="249" name="CuadroTexto 248"/>
                                                <p:cNvSpPr txBox="1"/>
                                                <p:nvPr/>
                                              </p:nvSpPr>
                                              <p:spPr>
                                                <a:xfrm>
                                                  <a:off x="152982" y="1162917"/>
                                                  <a:ext cx="439838" cy="215444"/>
                                                </a:xfrm>
                                                <a:prstGeom prst="rect">
                                                  <a:avLst/>
                                                </a:prstGeom>
                                                <a:noFill/>
                                              </p:spPr>
                                              <p:txBody>
                                                <a:bodyPr wrap="square" rtlCol="0">
                                                  <a:spAutoFit/>
                                                </a:bodyPr>
                                                <a:lstStyle/>
                                                <a:p>
                                                  <a:r>
                                                    <a:rPr lang="es-ES" sz="800" dirty="0" smtClean="0"/>
                                                    <a:t>200 m</a:t>
                                                  </a:r>
                                                  <a:endParaRPr lang="es-ES_tradnl" sz="800" dirty="0"/>
                                                </a:p>
                                              </p:txBody>
                                            </p:sp>
                                            <p:sp>
                                              <p:nvSpPr>
                                                <p:cNvPr id="250" name="CuadroTexto 249"/>
                                                <p:cNvSpPr txBox="1"/>
                                                <p:nvPr/>
                                              </p:nvSpPr>
                                              <p:spPr>
                                                <a:xfrm>
                                                  <a:off x="150112" y="1637193"/>
                                                  <a:ext cx="439838" cy="215444"/>
                                                </a:xfrm>
                                                <a:prstGeom prst="rect">
                                                  <a:avLst/>
                                                </a:prstGeom>
                                                <a:noFill/>
                                              </p:spPr>
                                              <p:txBody>
                                                <a:bodyPr wrap="square" rtlCol="0">
                                                  <a:spAutoFit/>
                                                </a:bodyPr>
                                                <a:lstStyle/>
                                                <a:p>
                                                  <a:r>
                                                    <a:rPr lang="es-ES" sz="800" dirty="0" smtClean="0"/>
                                                    <a:t>180 m</a:t>
                                                  </a:r>
                                                  <a:endParaRPr lang="es-ES_tradnl" sz="800" dirty="0"/>
                                                </a:p>
                                              </p:txBody>
                                            </p:sp>
                                            <p:grpSp>
                                              <p:nvGrpSpPr>
                                                <p:cNvPr id="251" name="Grupo 250"/>
                                                <p:cNvGrpSpPr/>
                                                <p:nvPr/>
                                              </p:nvGrpSpPr>
                                              <p:grpSpPr>
                                                <a:xfrm>
                                                  <a:off x="136581" y="2104081"/>
                                                  <a:ext cx="479645" cy="2986425"/>
                                                  <a:chOff x="136581" y="2104081"/>
                                                  <a:chExt cx="479645" cy="2986425"/>
                                                </a:xfrm>
                                              </p:grpSpPr>
                                              <p:sp>
                                                <p:nvSpPr>
                                                  <p:cNvPr id="255" name="CuadroTexto 254"/>
                                                  <p:cNvSpPr txBox="1"/>
                                                  <p:nvPr/>
                                                </p:nvSpPr>
                                                <p:spPr>
                                                  <a:xfrm>
                                                    <a:off x="136581" y="2104081"/>
                                                    <a:ext cx="439838" cy="215444"/>
                                                  </a:xfrm>
                                                  <a:prstGeom prst="rect">
                                                    <a:avLst/>
                                                  </a:prstGeom>
                                                  <a:noFill/>
                                                </p:spPr>
                                                <p:txBody>
                                                  <a:bodyPr wrap="square" rtlCol="0">
                                                    <a:spAutoFit/>
                                                  </a:bodyPr>
                                                  <a:lstStyle/>
                                                  <a:p>
                                                    <a:r>
                                                      <a:rPr lang="es-ES" sz="800" dirty="0" smtClean="0"/>
                                                      <a:t>160 m</a:t>
                                                    </a:r>
                                                    <a:endParaRPr lang="es-ES_tradnl" sz="800" dirty="0"/>
                                                  </a:p>
                                                </p:txBody>
                                              </p:sp>
                                              <p:sp>
                                                <p:nvSpPr>
                                                  <p:cNvPr id="256" name="CuadroTexto 255"/>
                                                  <p:cNvSpPr txBox="1"/>
                                                  <p:nvPr/>
                                                </p:nvSpPr>
                                                <p:spPr>
                                                  <a:xfrm>
                                                    <a:off x="158501" y="2559936"/>
                                                    <a:ext cx="439838" cy="215444"/>
                                                  </a:xfrm>
                                                  <a:prstGeom prst="rect">
                                                    <a:avLst/>
                                                  </a:prstGeom>
                                                  <a:noFill/>
                                                </p:spPr>
                                                <p:txBody>
                                                  <a:bodyPr wrap="square" rtlCol="0">
                                                    <a:spAutoFit/>
                                                  </a:bodyPr>
                                                  <a:lstStyle/>
                                                  <a:p>
                                                    <a:r>
                                                      <a:rPr lang="es-ES" sz="800" dirty="0" smtClean="0"/>
                                                      <a:t>140 m</a:t>
                                                    </a:r>
                                                    <a:endParaRPr lang="es-ES_tradnl" sz="800" dirty="0"/>
                                                  </a:p>
                                                </p:txBody>
                                              </p:sp>
                                              <p:sp>
                                                <p:nvSpPr>
                                                  <p:cNvPr id="257" name="CuadroTexto 256"/>
                                                  <p:cNvSpPr txBox="1"/>
                                                  <p:nvPr/>
                                                </p:nvSpPr>
                                                <p:spPr>
                                                  <a:xfrm>
                                                    <a:off x="158501" y="3011303"/>
                                                    <a:ext cx="439838" cy="215444"/>
                                                  </a:xfrm>
                                                  <a:prstGeom prst="rect">
                                                    <a:avLst/>
                                                  </a:prstGeom>
                                                  <a:noFill/>
                                                </p:spPr>
                                                <p:txBody>
                                                  <a:bodyPr wrap="square" rtlCol="0">
                                                    <a:spAutoFit/>
                                                  </a:bodyPr>
                                                  <a:lstStyle/>
                                                  <a:p>
                                                    <a:r>
                                                      <a:rPr lang="es-ES" sz="800" dirty="0" smtClean="0"/>
                                                      <a:t>120 m</a:t>
                                                    </a:r>
                                                    <a:endParaRPr lang="es-ES_tradnl" sz="800" dirty="0"/>
                                                  </a:p>
                                                </p:txBody>
                                              </p:sp>
                                              <p:sp>
                                                <p:nvSpPr>
                                                  <p:cNvPr id="258" name="CuadroTexto 257"/>
                                                  <p:cNvSpPr txBox="1"/>
                                                  <p:nvPr/>
                                                </p:nvSpPr>
                                                <p:spPr>
                                                  <a:xfrm>
                                                    <a:off x="158501" y="3486602"/>
                                                    <a:ext cx="439838" cy="215444"/>
                                                  </a:xfrm>
                                                  <a:prstGeom prst="rect">
                                                    <a:avLst/>
                                                  </a:prstGeom>
                                                  <a:noFill/>
                                                </p:spPr>
                                                <p:txBody>
                                                  <a:bodyPr wrap="square" rtlCol="0">
                                                    <a:spAutoFit/>
                                                  </a:bodyPr>
                                                  <a:lstStyle/>
                                                  <a:p>
                                                    <a:r>
                                                      <a:rPr lang="es-ES" sz="800" dirty="0" smtClean="0"/>
                                                      <a:t>100 m</a:t>
                                                    </a:r>
                                                    <a:endParaRPr lang="es-ES_tradnl" sz="800" dirty="0"/>
                                                  </a:p>
                                                </p:txBody>
                                              </p:sp>
                                              <p:sp>
                                                <p:nvSpPr>
                                                  <p:cNvPr id="259" name="CuadroTexto 258"/>
                                                  <p:cNvSpPr txBox="1"/>
                                                  <p:nvPr/>
                                                </p:nvSpPr>
                                                <p:spPr>
                                                  <a:xfrm>
                                                    <a:off x="168962" y="3950977"/>
                                                    <a:ext cx="439838" cy="215444"/>
                                                  </a:xfrm>
                                                  <a:prstGeom prst="rect">
                                                    <a:avLst/>
                                                  </a:prstGeom>
                                                  <a:noFill/>
                                                </p:spPr>
                                                <p:txBody>
                                                  <a:bodyPr wrap="square" rtlCol="0">
                                                    <a:spAutoFit/>
                                                  </a:bodyPr>
                                                  <a:lstStyle/>
                                                  <a:p>
                                                    <a:r>
                                                      <a:rPr lang="es-ES" sz="800" dirty="0" smtClean="0"/>
                                                      <a:t>  80 m</a:t>
                                                    </a:r>
                                                    <a:endParaRPr lang="es-ES_tradnl" sz="800" dirty="0"/>
                                                  </a:p>
                                                </p:txBody>
                                              </p:sp>
                                              <p:sp>
                                                <p:nvSpPr>
                                                  <p:cNvPr id="260" name="CuadroTexto 259"/>
                                                  <p:cNvSpPr txBox="1"/>
                                                  <p:nvPr/>
                                                </p:nvSpPr>
                                                <p:spPr>
                                                  <a:xfrm>
                                                    <a:off x="168962" y="4413988"/>
                                                    <a:ext cx="439838" cy="215444"/>
                                                  </a:xfrm>
                                                  <a:prstGeom prst="rect">
                                                    <a:avLst/>
                                                  </a:prstGeom>
                                                  <a:noFill/>
                                                </p:spPr>
                                                <p:txBody>
                                                  <a:bodyPr wrap="square" rtlCol="0">
                                                    <a:spAutoFit/>
                                                  </a:bodyPr>
                                                  <a:lstStyle/>
                                                  <a:p>
                                                    <a:r>
                                                      <a:rPr lang="es-ES" sz="800" dirty="0" smtClean="0"/>
                                                      <a:t>  60 m</a:t>
                                                    </a:r>
                                                    <a:endParaRPr lang="es-ES_tradnl" sz="800" dirty="0"/>
                                                  </a:p>
                                                </p:txBody>
                                              </p:sp>
                                              <p:sp>
                                                <p:nvSpPr>
                                                  <p:cNvPr id="261" name="CuadroTexto 260"/>
                                                  <p:cNvSpPr txBox="1"/>
                                                  <p:nvPr/>
                                                </p:nvSpPr>
                                                <p:spPr>
                                                  <a:xfrm>
                                                    <a:off x="176388" y="4875062"/>
                                                    <a:ext cx="439838" cy="215444"/>
                                                  </a:xfrm>
                                                  <a:prstGeom prst="rect">
                                                    <a:avLst/>
                                                  </a:prstGeom>
                                                  <a:noFill/>
                                                </p:spPr>
                                                <p:txBody>
                                                  <a:bodyPr wrap="square" rtlCol="0">
                                                    <a:spAutoFit/>
                                                  </a:bodyPr>
                                                  <a:lstStyle/>
                                                  <a:p>
                                                    <a:r>
                                                      <a:rPr lang="es-ES" sz="800" dirty="0" smtClean="0"/>
                                                      <a:t>  40 m</a:t>
                                                    </a:r>
                                                    <a:endParaRPr lang="es-ES_tradnl" sz="800" dirty="0"/>
                                                  </a:p>
                                                </p:txBody>
                                              </p:sp>
                                            </p:grpSp>
                                            <p:sp>
                                              <p:nvSpPr>
                                                <p:cNvPr id="252" name="CuadroTexto 251"/>
                                                <p:cNvSpPr txBox="1"/>
                                                <p:nvPr/>
                                              </p:nvSpPr>
                                              <p:spPr>
                                                <a:xfrm>
                                                  <a:off x="174157" y="5329926"/>
                                                  <a:ext cx="439838" cy="215444"/>
                                                </a:xfrm>
                                                <a:prstGeom prst="rect">
                                                  <a:avLst/>
                                                </a:prstGeom>
                                                <a:noFill/>
                                              </p:spPr>
                                              <p:txBody>
                                                <a:bodyPr wrap="square" rtlCol="0">
                                                  <a:spAutoFit/>
                                                </a:bodyPr>
                                                <a:lstStyle/>
                                                <a:p>
                                                  <a:r>
                                                    <a:rPr lang="es-ES" sz="800" dirty="0" smtClean="0"/>
                                                    <a:t>  20 m</a:t>
                                                  </a:r>
                                                  <a:endParaRPr lang="es-ES_tradnl" sz="800" dirty="0"/>
                                                </a:p>
                                              </p:txBody>
                                            </p:sp>
                                            <p:sp>
                                              <p:nvSpPr>
                                                <p:cNvPr id="253" name="CuadroTexto 252"/>
                                                <p:cNvSpPr txBox="1"/>
                                                <p:nvPr/>
                                              </p:nvSpPr>
                                              <p:spPr>
                                                <a:xfrm>
                                                  <a:off x="131043" y="5791000"/>
                                                  <a:ext cx="485182" cy="215444"/>
                                                </a:xfrm>
                                                <a:prstGeom prst="rect">
                                                  <a:avLst/>
                                                </a:prstGeom>
                                                <a:noFill/>
                                              </p:spPr>
                                              <p:txBody>
                                                <a:bodyPr wrap="square" rtlCol="0">
                                                  <a:spAutoFit/>
                                                </a:bodyPr>
                                                <a:lstStyle/>
                                                <a:p>
                                                  <a:r>
                                                    <a:rPr lang="es-ES" sz="800" dirty="0" smtClean="0"/>
                                                    <a:t>  0 m</a:t>
                                                  </a:r>
                                                  <a:endParaRPr lang="es-ES_tradnl" sz="800" dirty="0"/>
                                                </a:p>
                                              </p:txBody>
                                            </p:sp>
                                            <p:sp>
                                              <p:nvSpPr>
                                                <p:cNvPr id="254" name="Rectángulo 253"/>
                                                <p:cNvSpPr/>
                                                <p:nvPr/>
                                              </p:nvSpPr>
                                              <p:spPr>
                                                <a:xfrm>
                                                  <a:off x="572494" y="817760"/>
                                                  <a:ext cx="5052053" cy="507704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grpSp>
                                        <p:nvGrpSpPr>
                                          <p:cNvPr id="74" name="Grupo 73"/>
                                          <p:cNvGrpSpPr/>
                                          <p:nvPr/>
                                        </p:nvGrpSpPr>
                                        <p:grpSpPr>
                                          <a:xfrm>
                                            <a:off x="546705" y="834887"/>
                                            <a:ext cx="5082675" cy="4981492"/>
                                            <a:chOff x="546705" y="834887"/>
                                            <a:chExt cx="5082675" cy="4981492"/>
                                          </a:xfrm>
                                        </p:grpSpPr>
                                        <p:grpSp>
                                          <p:nvGrpSpPr>
                                            <p:cNvPr id="75" name="Grupo 74"/>
                                            <p:cNvGrpSpPr/>
                                            <p:nvPr/>
                                          </p:nvGrpSpPr>
                                          <p:grpSpPr>
                                            <a:xfrm>
                                              <a:off x="2739072" y="2439714"/>
                                              <a:ext cx="2048726" cy="382627"/>
                                              <a:chOff x="2739072" y="2439714"/>
                                              <a:chExt cx="2048726" cy="382627"/>
                                            </a:xfrm>
                                          </p:grpSpPr>
                                          <p:sp>
                                            <p:nvSpPr>
                                              <p:cNvPr id="227" name="Forma libre 226"/>
                                              <p:cNvSpPr/>
                                              <p:nvPr/>
                                            </p:nvSpPr>
                                            <p:spPr>
                                              <a:xfrm>
                                                <a:off x="2787091" y="2578608"/>
                                                <a:ext cx="2000707" cy="193853"/>
                                              </a:xfrm>
                                              <a:custGeom>
                                                <a:avLst/>
                                                <a:gdLst>
                                                  <a:gd name="connsiteX0" fmla="*/ 0 w 2000707"/>
                                                  <a:gd name="connsiteY0" fmla="*/ 193853 h 193853"/>
                                                  <a:gd name="connsiteX1" fmla="*/ 267005 w 2000707"/>
                                                  <a:gd name="connsiteY1" fmla="*/ 179222 h 193853"/>
                                                  <a:gd name="connsiteX2" fmla="*/ 903427 w 2000707"/>
                                                  <a:gd name="connsiteY2" fmla="*/ 164592 h 193853"/>
                                                  <a:gd name="connsiteX3" fmla="*/ 1393546 w 2000707"/>
                                                  <a:gd name="connsiteY3" fmla="*/ 142646 h 193853"/>
                                                  <a:gd name="connsiteX4" fmla="*/ 1722730 w 2000707"/>
                                                  <a:gd name="connsiteY4" fmla="*/ 84125 h 193853"/>
                                                  <a:gd name="connsiteX5" fmla="*/ 2000707 w 2000707"/>
                                                  <a:gd name="connsiteY5" fmla="*/ 0 h 19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707" h="193853">
                                                    <a:moveTo>
                                                      <a:pt x="0" y="193853"/>
                                                    </a:moveTo>
                                                    <a:cubicBezTo>
                                                      <a:pt x="58217" y="188976"/>
                                                      <a:pt x="267005" y="179222"/>
                                                      <a:pt x="267005" y="179222"/>
                                                    </a:cubicBezTo>
                                                    <a:lnTo>
                                                      <a:pt x="903427" y="164592"/>
                                                    </a:lnTo>
                                                    <a:cubicBezTo>
                                                      <a:pt x="1091184" y="158496"/>
                                                      <a:pt x="1256996" y="156057"/>
                                                      <a:pt x="1393546" y="142646"/>
                                                    </a:cubicBezTo>
                                                    <a:cubicBezTo>
                                                      <a:pt x="1530096" y="129235"/>
                                                      <a:pt x="1621537" y="107899"/>
                                                      <a:pt x="1722730" y="84125"/>
                                                    </a:cubicBezTo>
                                                    <a:cubicBezTo>
                                                      <a:pt x="1823924" y="60351"/>
                                                      <a:pt x="1912315" y="30175"/>
                                                      <a:pt x="2000707" y="0"/>
                                                    </a:cubicBez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8" name="CuadroTexto 227"/>
                                              <p:cNvSpPr txBox="1"/>
                                              <p:nvPr/>
                                            </p:nvSpPr>
                                            <p:spPr>
                                              <a:xfrm rot="20398399">
                                                <a:off x="4586705" y="2439714"/>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229" name="CuadroTexto 228"/>
                                              <p:cNvSpPr txBox="1"/>
                                              <p:nvPr/>
                                            </p:nvSpPr>
                                            <p:spPr>
                                              <a:xfrm rot="21053338">
                                                <a:off x="3884122" y="2544854"/>
                                                <a:ext cx="321471" cy="246221"/>
                                              </a:xfrm>
                                              <a:prstGeom prst="rect">
                                                <a:avLst/>
                                              </a:prstGeom>
                                              <a:noFill/>
                                            </p:spPr>
                                            <p:txBody>
                                              <a:bodyPr wrap="square" rtlCol="0">
                                                <a:spAutoFit/>
                                              </a:bodyPr>
                                              <a:lstStyle/>
                                              <a:p>
                                                <a:pPr algn="ctr"/>
                                                <a:r>
                                                  <a:rPr lang="es-ES" sz="1000" dirty="0"/>
                                                  <a:t>G</a:t>
                                                </a:r>
                                                <a:endParaRPr lang="es-ES_tradnl" sz="1000" dirty="0"/>
                                              </a:p>
                                            </p:txBody>
                                          </p:sp>
                                          <p:sp>
                                            <p:nvSpPr>
                                              <p:cNvPr id="230" name="CuadroTexto 229"/>
                                              <p:cNvSpPr txBox="1"/>
                                              <p:nvPr/>
                                            </p:nvSpPr>
                                            <p:spPr>
                                              <a:xfrm>
                                                <a:off x="2739072" y="2576120"/>
                                                <a:ext cx="321471" cy="246221"/>
                                              </a:xfrm>
                                              <a:prstGeom prst="rect">
                                                <a:avLst/>
                                              </a:prstGeom>
                                              <a:noFill/>
                                            </p:spPr>
                                            <p:txBody>
                                              <a:bodyPr wrap="square" rtlCol="0">
                                                <a:spAutoFit/>
                                              </a:bodyPr>
                                              <a:lstStyle/>
                                              <a:p>
                                                <a:pPr algn="ctr"/>
                                                <a:r>
                                                  <a:rPr lang="es-ES" sz="1000" dirty="0"/>
                                                  <a:t>G</a:t>
                                                </a:r>
                                                <a:endParaRPr lang="es-ES_tradnl" sz="1000" dirty="0"/>
                                              </a:p>
                                            </p:txBody>
                                          </p:sp>
                                        </p:grpSp>
                                        <p:grpSp>
                                          <p:nvGrpSpPr>
                                            <p:cNvPr id="76" name="Grupo 75"/>
                                            <p:cNvGrpSpPr/>
                                            <p:nvPr/>
                                          </p:nvGrpSpPr>
                                          <p:grpSpPr>
                                            <a:xfrm>
                                              <a:off x="546705" y="3967701"/>
                                              <a:ext cx="5082675" cy="1848678"/>
                                              <a:chOff x="546705" y="3967701"/>
                                              <a:chExt cx="5082675" cy="1848678"/>
                                            </a:xfrm>
                                          </p:grpSpPr>
                                          <p:sp>
                                            <p:nvSpPr>
                                              <p:cNvPr id="196" name="Triángulo isósceles 195"/>
                                              <p:cNvSpPr/>
                                              <p:nvPr/>
                                            </p:nvSpPr>
                                            <p:spPr>
                                              <a:xfrm>
                                                <a:off x="1152395" y="4438566"/>
                                                <a:ext cx="57928" cy="65624"/>
                                              </a:xfrm>
                                              <a:prstGeom prst="triangle">
                                                <a:avLst/>
                                              </a:prstGeom>
                                              <a:solidFill>
                                                <a:schemeClr val="tx1"/>
                                              </a:solidFill>
                                              <a:ln>
                                                <a:solidFill>
                                                  <a:schemeClr val="tx1"/>
                                                </a:solidFill>
                                              </a:ln>
                                              <a:scene3d>
                                                <a:camera prst="orthographicFront">
                                                  <a:rot lat="0" lon="0" rev="11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97" name="Grupo 196"/>
                                              <p:cNvGrpSpPr/>
                                              <p:nvPr/>
                                            </p:nvGrpSpPr>
                                            <p:grpSpPr>
                                              <a:xfrm>
                                                <a:off x="546705" y="3967701"/>
                                                <a:ext cx="5082675" cy="1848678"/>
                                                <a:chOff x="546705" y="3967701"/>
                                                <a:chExt cx="5082675" cy="1848678"/>
                                              </a:xfrm>
                                            </p:grpSpPr>
                                            <p:sp>
                                              <p:nvSpPr>
                                                <p:cNvPr id="198" name="Forma libre 197"/>
                                                <p:cNvSpPr/>
                                                <p:nvPr/>
                                              </p:nvSpPr>
                                              <p:spPr>
                                                <a:xfrm>
                                                  <a:off x="719593" y="4293704"/>
                                                  <a:ext cx="886570" cy="186856"/>
                                                </a:xfrm>
                                                <a:custGeom>
                                                  <a:avLst/>
                                                  <a:gdLst>
                                                    <a:gd name="connsiteX0" fmla="*/ 0 w 886570"/>
                                                    <a:gd name="connsiteY0" fmla="*/ 186856 h 186856"/>
                                                    <a:gd name="connsiteX1" fmla="*/ 329979 w 886570"/>
                                                    <a:gd name="connsiteY1" fmla="*/ 123246 h 186856"/>
                                                    <a:gd name="connsiteX2" fmla="*/ 683812 w 886570"/>
                                                    <a:gd name="connsiteY2" fmla="*/ 43733 h 186856"/>
                                                    <a:gd name="connsiteX3" fmla="*/ 886570 w 886570"/>
                                                    <a:gd name="connsiteY3" fmla="*/ 0 h 186856"/>
                                                  </a:gdLst>
                                                  <a:ahLst/>
                                                  <a:cxnLst>
                                                    <a:cxn ang="0">
                                                      <a:pos x="connsiteX0" y="connsiteY0"/>
                                                    </a:cxn>
                                                    <a:cxn ang="0">
                                                      <a:pos x="connsiteX1" y="connsiteY1"/>
                                                    </a:cxn>
                                                    <a:cxn ang="0">
                                                      <a:pos x="connsiteX2" y="connsiteY2"/>
                                                    </a:cxn>
                                                    <a:cxn ang="0">
                                                      <a:pos x="connsiteX3" y="connsiteY3"/>
                                                    </a:cxn>
                                                  </a:cxnLst>
                                                  <a:rect l="l" t="t" r="r" b="b"/>
                                                  <a:pathLst>
                                                    <a:path w="886570" h="186856">
                                                      <a:moveTo>
                                                        <a:pt x="0" y="186856"/>
                                                      </a:moveTo>
                                                      <a:lnTo>
                                                        <a:pt x="329979" y="123246"/>
                                                      </a:lnTo>
                                                      <a:cubicBezTo>
                                                        <a:pt x="443948" y="99392"/>
                                                        <a:pt x="683812" y="43733"/>
                                                        <a:pt x="683812" y="43733"/>
                                                      </a:cubicBezTo>
                                                      <a:lnTo>
                                                        <a:pt x="886570" y="0"/>
                                                      </a:ln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9" name="Forma libre 198"/>
                                                <p:cNvSpPr/>
                                                <p:nvPr/>
                                              </p:nvSpPr>
                                              <p:spPr>
                                                <a:xfrm>
                                                  <a:off x="799106" y="4504414"/>
                                                  <a:ext cx="755374" cy="385638"/>
                                                </a:xfrm>
                                                <a:custGeom>
                                                  <a:avLst/>
                                                  <a:gdLst>
                                                    <a:gd name="connsiteX0" fmla="*/ 0 w 755374"/>
                                                    <a:gd name="connsiteY0" fmla="*/ 0 h 385638"/>
                                                    <a:gd name="connsiteX1" fmla="*/ 337931 w 755374"/>
                                                    <a:gd name="connsiteY1" fmla="*/ 178904 h 385638"/>
                                                    <a:gd name="connsiteX2" fmla="*/ 600324 w 755374"/>
                                                    <a:gd name="connsiteY2" fmla="*/ 318052 h 385638"/>
                                                    <a:gd name="connsiteX3" fmla="*/ 755374 w 755374"/>
                                                    <a:gd name="connsiteY3" fmla="*/ 385638 h 385638"/>
                                                  </a:gdLst>
                                                  <a:ahLst/>
                                                  <a:cxnLst>
                                                    <a:cxn ang="0">
                                                      <a:pos x="connsiteX0" y="connsiteY0"/>
                                                    </a:cxn>
                                                    <a:cxn ang="0">
                                                      <a:pos x="connsiteX1" y="connsiteY1"/>
                                                    </a:cxn>
                                                    <a:cxn ang="0">
                                                      <a:pos x="connsiteX2" y="connsiteY2"/>
                                                    </a:cxn>
                                                    <a:cxn ang="0">
                                                      <a:pos x="connsiteX3" y="connsiteY3"/>
                                                    </a:cxn>
                                                  </a:cxnLst>
                                                  <a:rect l="l" t="t" r="r" b="b"/>
                                                  <a:pathLst>
                                                    <a:path w="755374" h="385638">
                                                      <a:moveTo>
                                                        <a:pt x="0" y="0"/>
                                                      </a:moveTo>
                                                      <a:lnTo>
                                                        <a:pt x="337931" y="178904"/>
                                                      </a:lnTo>
                                                      <a:cubicBezTo>
                                                        <a:pt x="437985" y="231913"/>
                                                        <a:pt x="530750" y="283596"/>
                                                        <a:pt x="600324" y="318052"/>
                                                      </a:cubicBezTo>
                                                      <a:cubicBezTo>
                                                        <a:pt x="669898" y="352508"/>
                                                        <a:pt x="755374" y="385638"/>
                                                        <a:pt x="755374" y="385638"/>
                                                      </a:cubicBez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0" name="Forma libre 199"/>
                                                <p:cNvSpPr/>
                                                <p:nvPr/>
                                              </p:nvSpPr>
                                              <p:spPr>
                                                <a:xfrm>
                                                  <a:off x="572494" y="3967701"/>
                                                  <a:ext cx="683812" cy="333955"/>
                                                </a:xfrm>
                                                <a:custGeom>
                                                  <a:avLst/>
                                                  <a:gdLst>
                                                    <a:gd name="connsiteX0" fmla="*/ 0 w 683812"/>
                                                    <a:gd name="connsiteY0" fmla="*/ 0 h 333955"/>
                                                    <a:gd name="connsiteX1" fmla="*/ 381663 w 683812"/>
                                                    <a:gd name="connsiteY1" fmla="*/ 202758 h 333955"/>
                                                    <a:gd name="connsiteX2" fmla="*/ 683812 w 683812"/>
                                                    <a:gd name="connsiteY2" fmla="*/ 333955 h 333955"/>
                                                  </a:gdLst>
                                                  <a:ahLst/>
                                                  <a:cxnLst>
                                                    <a:cxn ang="0">
                                                      <a:pos x="connsiteX0" y="connsiteY0"/>
                                                    </a:cxn>
                                                    <a:cxn ang="0">
                                                      <a:pos x="connsiteX1" y="connsiteY1"/>
                                                    </a:cxn>
                                                    <a:cxn ang="0">
                                                      <a:pos x="connsiteX2" y="connsiteY2"/>
                                                    </a:cxn>
                                                  </a:cxnLst>
                                                  <a:rect l="l" t="t" r="r" b="b"/>
                                                  <a:pathLst>
                                                    <a:path w="683812" h="333955">
                                                      <a:moveTo>
                                                        <a:pt x="0" y="0"/>
                                                      </a:moveTo>
                                                      <a:cubicBezTo>
                                                        <a:pt x="133847" y="73549"/>
                                                        <a:pt x="267694" y="147099"/>
                                                        <a:pt x="381663" y="202758"/>
                                                      </a:cubicBezTo>
                                                      <a:cubicBezTo>
                                                        <a:pt x="495632" y="258417"/>
                                                        <a:pt x="589722" y="296186"/>
                                                        <a:pt x="683812" y="333955"/>
                                                      </a:cubicBez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1" name="Forma libre 200"/>
                                                <p:cNvSpPr/>
                                                <p:nvPr/>
                                              </p:nvSpPr>
                                              <p:spPr>
                                                <a:xfrm>
                                                  <a:off x="616226" y="4683318"/>
                                                  <a:ext cx="421419" cy="91440"/>
                                                </a:xfrm>
                                                <a:custGeom>
                                                  <a:avLst/>
                                                  <a:gdLst>
                                                    <a:gd name="connsiteX0" fmla="*/ 0 w 421419"/>
                                                    <a:gd name="connsiteY0" fmla="*/ 91440 h 91440"/>
                                                    <a:gd name="connsiteX1" fmla="*/ 421419 w 421419"/>
                                                    <a:gd name="connsiteY1" fmla="*/ 0 h 91440"/>
                                                  </a:gdLst>
                                                  <a:ahLst/>
                                                  <a:cxnLst>
                                                    <a:cxn ang="0">
                                                      <a:pos x="connsiteX0" y="connsiteY0"/>
                                                    </a:cxn>
                                                    <a:cxn ang="0">
                                                      <a:pos x="connsiteX1" y="connsiteY1"/>
                                                    </a:cxn>
                                                  </a:cxnLst>
                                                  <a:rect l="l" t="t" r="r" b="b"/>
                                                  <a:pathLst>
                                                    <a:path w="421419" h="91440">
                                                      <a:moveTo>
                                                        <a:pt x="0" y="91440"/>
                                                      </a:moveTo>
                                                      <a:lnTo>
                                                        <a:pt x="421419" y="0"/>
                                                      </a:ln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2" name="Forma libre 201"/>
                                                <p:cNvSpPr/>
                                                <p:nvPr/>
                                              </p:nvSpPr>
                                              <p:spPr>
                                                <a:xfrm>
                                                  <a:off x="795130" y="5013297"/>
                                                  <a:ext cx="1089329" cy="803082"/>
                                                </a:xfrm>
                                                <a:custGeom>
                                                  <a:avLst/>
                                                  <a:gdLst>
                                                    <a:gd name="connsiteX0" fmla="*/ 0 w 1089329"/>
                                                    <a:gd name="connsiteY0" fmla="*/ 803082 h 803082"/>
                                                    <a:gd name="connsiteX1" fmla="*/ 302150 w 1089329"/>
                                                    <a:gd name="connsiteY1" fmla="*/ 588397 h 803082"/>
                                                    <a:gd name="connsiteX2" fmla="*/ 600324 w 1089329"/>
                                                    <a:gd name="connsiteY2" fmla="*/ 369736 h 803082"/>
                                                    <a:gd name="connsiteX3" fmla="*/ 838863 w 1089329"/>
                                                    <a:gd name="connsiteY3" fmla="*/ 194807 h 803082"/>
                                                    <a:gd name="connsiteX4" fmla="*/ 1089329 w 1089329"/>
                                                    <a:gd name="connsiteY4" fmla="*/ 0 h 803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329" h="803082">
                                                      <a:moveTo>
                                                        <a:pt x="0" y="803082"/>
                                                      </a:moveTo>
                                                      <a:lnTo>
                                                        <a:pt x="302150" y="588397"/>
                                                      </a:lnTo>
                                                      <a:cubicBezTo>
                                                        <a:pt x="402204" y="516173"/>
                                                        <a:pt x="600324" y="369736"/>
                                                        <a:pt x="600324" y="369736"/>
                                                      </a:cubicBezTo>
                                                      <a:cubicBezTo>
                                                        <a:pt x="689776" y="304138"/>
                                                        <a:pt x="757362" y="256430"/>
                                                        <a:pt x="838863" y="194807"/>
                                                      </a:cubicBezTo>
                                                      <a:cubicBezTo>
                                                        <a:pt x="920364" y="133184"/>
                                                        <a:pt x="1004846" y="66592"/>
                                                        <a:pt x="1089329" y="0"/>
                                                      </a:cubicBez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3" name="Forma libre 202"/>
                                                <p:cNvSpPr/>
                                                <p:nvPr/>
                                              </p:nvSpPr>
                                              <p:spPr>
                                                <a:xfrm>
                                                  <a:off x="2731273" y="5172323"/>
                                                  <a:ext cx="727544" cy="262394"/>
                                                </a:xfrm>
                                                <a:custGeom>
                                                  <a:avLst/>
                                                  <a:gdLst>
                                                    <a:gd name="connsiteX0" fmla="*/ 0 w 727544"/>
                                                    <a:gd name="connsiteY0" fmla="*/ 0 h 262394"/>
                                                    <a:gd name="connsiteX1" fmla="*/ 298174 w 727544"/>
                                                    <a:gd name="connsiteY1" fmla="*/ 43733 h 262394"/>
                                                    <a:gd name="connsiteX2" fmla="*/ 405517 w 727544"/>
                                                    <a:gd name="connsiteY2" fmla="*/ 91440 h 262394"/>
                                                    <a:gd name="connsiteX3" fmla="*/ 608275 w 727544"/>
                                                    <a:gd name="connsiteY3" fmla="*/ 151075 h 262394"/>
                                                    <a:gd name="connsiteX4" fmla="*/ 727544 w 727544"/>
                                                    <a:gd name="connsiteY4" fmla="*/ 262394 h 262394"/>
                                                    <a:gd name="connsiteX0" fmla="*/ 0 w 727544"/>
                                                    <a:gd name="connsiteY0" fmla="*/ 0 h 262394"/>
                                                    <a:gd name="connsiteX1" fmla="*/ 298174 w 727544"/>
                                                    <a:gd name="connsiteY1" fmla="*/ 43733 h 262394"/>
                                                    <a:gd name="connsiteX2" fmla="*/ 433346 w 727544"/>
                                                    <a:gd name="connsiteY2" fmla="*/ 75537 h 262394"/>
                                                    <a:gd name="connsiteX3" fmla="*/ 608275 w 727544"/>
                                                    <a:gd name="connsiteY3" fmla="*/ 151075 h 262394"/>
                                                    <a:gd name="connsiteX4" fmla="*/ 727544 w 727544"/>
                                                    <a:gd name="connsiteY4" fmla="*/ 262394 h 262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544" h="262394">
                                                      <a:moveTo>
                                                        <a:pt x="0" y="0"/>
                                                      </a:moveTo>
                                                      <a:cubicBezTo>
                                                        <a:pt x="115294" y="14246"/>
                                                        <a:pt x="225950" y="31144"/>
                                                        <a:pt x="298174" y="43733"/>
                                                      </a:cubicBezTo>
                                                      <a:cubicBezTo>
                                                        <a:pt x="370398" y="56323"/>
                                                        <a:pt x="381663" y="57647"/>
                                                        <a:pt x="433346" y="75537"/>
                                                      </a:cubicBezTo>
                                                      <a:cubicBezTo>
                                                        <a:pt x="485030" y="93427"/>
                                                        <a:pt x="559242" y="119932"/>
                                                        <a:pt x="608275" y="151075"/>
                                                      </a:cubicBezTo>
                                                      <a:cubicBezTo>
                                                        <a:pt x="657308" y="182218"/>
                                                        <a:pt x="694745" y="220980"/>
                                                        <a:pt x="727544" y="262394"/>
                                                      </a:cubicBez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4" name="Elipse 203"/>
                                                <p:cNvSpPr/>
                                                <p:nvPr/>
                                              </p:nvSpPr>
                                              <p:spPr>
                                                <a:xfrm rot="19301247">
                                                  <a:off x="983554" y="5363647"/>
                                                  <a:ext cx="891037" cy="26545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5" name="CuadroTexto 204"/>
                                                <p:cNvSpPr txBox="1"/>
                                                <p:nvPr/>
                                              </p:nvSpPr>
                                              <p:spPr>
                                                <a:xfrm rot="20804669">
                                                  <a:off x="1022201" y="4224142"/>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206" name="CuadroTexto 205"/>
                                                <p:cNvSpPr txBox="1"/>
                                                <p:nvPr/>
                                              </p:nvSpPr>
                                              <p:spPr>
                                                <a:xfrm rot="2007003">
                                                  <a:off x="852270" y="4407476"/>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207" name="CuadroTexto 206"/>
                                                <p:cNvSpPr txBox="1"/>
                                                <p:nvPr/>
                                              </p:nvSpPr>
                                              <p:spPr>
                                                <a:xfrm>
                                                  <a:off x="1346804" y="5364467"/>
                                                  <a:ext cx="182529" cy="276999"/>
                                                </a:xfrm>
                                                <a:prstGeom prst="rect">
                                                  <a:avLst/>
                                                </a:prstGeom>
                                                <a:noFill/>
                                              </p:spPr>
                                              <p:txBody>
                                                <a:bodyPr wrap="square" rtlCol="0">
                                                  <a:spAutoFit/>
                                                </a:bodyPr>
                                                <a:lstStyle/>
                                                <a:p>
                                                  <a:pPr algn="ctr"/>
                                                  <a:r>
                                                    <a:rPr lang="es-ES" sz="1200" dirty="0" smtClean="0"/>
                                                    <a:t>?</a:t>
                                                  </a:r>
                                                  <a:endParaRPr lang="es-ES_tradnl" sz="1200" dirty="0"/>
                                                </a:p>
                                              </p:txBody>
                                            </p:sp>
                                            <p:sp>
                                              <p:nvSpPr>
                                                <p:cNvPr id="208" name="CuadroTexto 207"/>
                                                <p:cNvSpPr txBox="1"/>
                                                <p:nvPr/>
                                              </p:nvSpPr>
                                              <p:spPr>
                                                <a:xfrm rot="1743933">
                                                  <a:off x="856355" y="3995531"/>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209" name="CuadroTexto 208"/>
                                                <p:cNvSpPr txBox="1"/>
                                                <p:nvPr/>
                                              </p:nvSpPr>
                                              <p:spPr>
                                                <a:xfrm rot="1661147">
                                                  <a:off x="1011374" y="4685262"/>
                                                  <a:ext cx="321471" cy="246221"/>
                                                </a:xfrm>
                                                <a:prstGeom prst="rect">
                                                  <a:avLst/>
                                                </a:prstGeom>
                                                <a:noFill/>
                                              </p:spPr>
                                              <p:txBody>
                                                <a:bodyPr wrap="square" rtlCol="0">
                                                  <a:spAutoFit/>
                                                </a:bodyPr>
                                                <a:lstStyle/>
                                                <a:p>
                                                  <a:pPr algn="ctr"/>
                                                  <a:r>
                                                    <a:rPr lang="es-ES" sz="1000" dirty="0"/>
                                                    <a:t>G</a:t>
                                                  </a:r>
                                                  <a:endParaRPr lang="es-ES_tradnl" sz="1000" dirty="0"/>
                                                </a:p>
                                              </p:txBody>
                                            </p:sp>
                                            <p:sp>
                                              <p:nvSpPr>
                                                <p:cNvPr id="210" name="CuadroTexto 209"/>
                                                <p:cNvSpPr txBox="1"/>
                                                <p:nvPr/>
                                              </p:nvSpPr>
                                              <p:spPr>
                                                <a:xfrm rot="425296">
                                                  <a:off x="2636794" y="5115371"/>
                                                  <a:ext cx="394165" cy="246221"/>
                                                </a:xfrm>
                                                <a:prstGeom prst="rect">
                                                  <a:avLst/>
                                                </a:prstGeom>
                                                <a:noFill/>
                                              </p:spPr>
                                              <p:txBody>
                                                <a:bodyPr wrap="square" rtlCol="0">
                                                  <a:spAutoFit/>
                                                </a:bodyPr>
                                                <a:lstStyle/>
                                                <a:p>
                                                  <a:pPr algn="ctr"/>
                                                  <a:r>
                                                    <a:rPr lang="es-ES" sz="1000" dirty="0" smtClean="0"/>
                                                    <a:t>vvv</a:t>
                                                  </a:r>
                                                  <a:r>
                                                    <a:rPr lang="es-ES" sz="800" dirty="0" smtClean="0"/>
                                                    <a:t> </a:t>
                                                  </a:r>
                                                  <a:endParaRPr lang="es-ES_tradnl" sz="800" dirty="0"/>
                                                </a:p>
                                              </p:txBody>
                                            </p:sp>
                                            <p:sp>
                                              <p:nvSpPr>
                                                <p:cNvPr id="211" name="CuadroTexto 210"/>
                                                <p:cNvSpPr txBox="1"/>
                                                <p:nvPr/>
                                              </p:nvSpPr>
                                              <p:spPr>
                                                <a:xfrm rot="3024743">
                                                  <a:off x="1722474" y="5083512"/>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212" name="CuadroTexto 211"/>
                                                <p:cNvSpPr txBox="1"/>
                                                <p:nvPr/>
                                              </p:nvSpPr>
                                              <p:spPr>
                                                <a:xfrm rot="19042781">
                                                  <a:off x="1457092" y="5521549"/>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213" name="CuadroTexto 212"/>
                                                <p:cNvSpPr txBox="1"/>
                                                <p:nvPr/>
                                              </p:nvSpPr>
                                              <p:spPr>
                                                <a:xfrm rot="887352">
                                                  <a:off x="2957931" y="5176344"/>
                                                  <a:ext cx="321471" cy="246221"/>
                                                </a:xfrm>
                                                <a:prstGeom prst="rect">
                                                  <a:avLst/>
                                                </a:prstGeom>
                                                <a:noFill/>
                                              </p:spPr>
                                              <p:txBody>
                                                <a:bodyPr wrap="square" rtlCol="0">
                                                  <a:spAutoFit/>
                                                </a:bodyPr>
                                                <a:lstStyle/>
                                                <a:p>
                                                  <a:pPr algn="ctr"/>
                                                  <a:r>
                                                    <a:rPr lang="es-ES" sz="1000" dirty="0"/>
                                                    <a:t>G</a:t>
                                                  </a:r>
                                                  <a:endParaRPr lang="es-ES_tradnl" sz="1000" dirty="0"/>
                                                </a:p>
                                              </p:txBody>
                                            </p:sp>
                                            <p:sp>
                                              <p:nvSpPr>
                                                <p:cNvPr id="214" name="CuadroTexto 213"/>
                                                <p:cNvSpPr txBox="1"/>
                                                <p:nvPr/>
                                              </p:nvSpPr>
                                              <p:spPr>
                                                <a:xfrm rot="1769070">
                                                  <a:off x="1186499" y="4584598"/>
                                                  <a:ext cx="196387" cy="215444"/>
                                                </a:xfrm>
                                                <a:prstGeom prst="rect">
                                                  <a:avLst/>
                                                </a:prstGeom>
                                                <a:noFill/>
                                              </p:spPr>
                                              <p:txBody>
                                                <a:bodyPr wrap="square" rtlCol="0">
                                                  <a:spAutoFit/>
                                                </a:bodyPr>
                                                <a:lstStyle/>
                                                <a:p>
                                                  <a:pPr algn="ctr"/>
                                                  <a:r>
                                                    <a:rPr lang="es-ES" sz="800" dirty="0" smtClean="0"/>
                                                    <a:t>M</a:t>
                                                  </a:r>
                                                  <a:endParaRPr lang="es-ES_tradnl" sz="800" dirty="0"/>
                                                </a:p>
                                              </p:txBody>
                                            </p:sp>
                                            <p:grpSp>
                                              <p:nvGrpSpPr>
                                                <p:cNvPr id="215" name="Grupo 214"/>
                                                <p:cNvGrpSpPr/>
                                                <p:nvPr/>
                                              </p:nvGrpSpPr>
                                              <p:grpSpPr>
                                                <a:xfrm>
                                                  <a:off x="546705" y="4318375"/>
                                                  <a:ext cx="5082675" cy="802545"/>
                                                  <a:chOff x="546705" y="4318375"/>
                                                  <a:chExt cx="5082675" cy="802545"/>
                                                </a:xfrm>
                                              </p:grpSpPr>
                                              <p:sp>
                                                <p:nvSpPr>
                                                  <p:cNvPr id="216" name="Forma libre 215"/>
                                                  <p:cNvSpPr/>
                                                  <p:nvPr/>
                                                </p:nvSpPr>
                                                <p:spPr>
                                                  <a:xfrm>
                                                    <a:off x="2721769" y="4702969"/>
                                                    <a:ext cx="1243012" cy="417951"/>
                                                  </a:xfrm>
                                                  <a:custGeom>
                                                    <a:avLst/>
                                                    <a:gdLst>
                                                      <a:gd name="connsiteX0" fmla="*/ 0 w 1243012"/>
                                                      <a:gd name="connsiteY0" fmla="*/ 48663 h 421370"/>
                                                      <a:gd name="connsiteX1" fmla="*/ 23812 w 1243012"/>
                                                      <a:gd name="connsiteY1" fmla="*/ 141531 h 421370"/>
                                                      <a:gd name="connsiteX2" fmla="*/ 4762 w 1243012"/>
                                                      <a:gd name="connsiteY2" fmla="*/ 179631 h 421370"/>
                                                      <a:gd name="connsiteX3" fmla="*/ 4762 w 1243012"/>
                                                      <a:gd name="connsiteY3" fmla="*/ 265356 h 421370"/>
                                                      <a:gd name="connsiteX4" fmla="*/ 28575 w 1243012"/>
                                                      <a:gd name="connsiteY4" fmla="*/ 355844 h 421370"/>
                                                      <a:gd name="connsiteX5" fmla="*/ 128587 w 1243012"/>
                                                      <a:gd name="connsiteY5" fmla="*/ 412994 h 421370"/>
                                                      <a:gd name="connsiteX6" fmla="*/ 254794 w 1243012"/>
                                                      <a:gd name="connsiteY6" fmla="*/ 412994 h 421370"/>
                                                      <a:gd name="connsiteX7" fmla="*/ 473869 w 1243012"/>
                                                      <a:gd name="connsiteY7" fmla="*/ 336794 h 421370"/>
                                                      <a:gd name="connsiteX8" fmla="*/ 895350 w 1243012"/>
                                                      <a:gd name="connsiteY8" fmla="*/ 143913 h 421370"/>
                                                      <a:gd name="connsiteX9" fmla="*/ 1052512 w 1243012"/>
                                                      <a:gd name="connsiteY9" fmla="*/ 93906 h 421370"/>
                                                      <a:gd name="connsiteX10" fmla="*/ 1243012 w 1243012"/>
                                                      <a:gd name="connsiteY10" fmla="*/ 3419 h 421370"/>
                                                      <a:gd name="connsiteX0" fmla="*/ 0 w 1243012"/>
                                                      <a:gd name="connsiteY0" fmla="*/ 45244 h 417951"/>
                                                      <a:gd name="connsiteX1" fmla="*/ 23812 w 1243012"/>
                                                      <a:gd name="connsiteY1" fmla="*/ 138112 h 417951"/>
                                                      <a:gd name="connsiteX2" fmla="*/ 4762 w 1243012"/>
                                                      <a:gd name="connsiteY2" fmla="*/ 176212 h 417951"/>
                                                      <a:gd name="connsiteX3" fmla="*/ 4762 w 1243012"/>
                                                      <a:gd name="connsiteY3" fmla="*/ 261937 h 417951"/>
                                                      <a:gd name="connsiteX4" fmla="*/ 28575 w 1243012"/>
                                                      <a:gd name="connsiteY4" fmla="*/ 352425 h 417951"/>
                                                      <a:gd name="connsiteX5" fmla="*/ 128587 w 1243012"/>
                                                      <a:gd name="connsiteY5" fmla="*/ 409575 h 417951"/>
                                                      <a:gd name="connsiteX6" fmla="*/ 254794 w 1243012"/>
                                                      <a:gd name="connsiteY6" fmla="*/ 409575 h 417951"/>
                                                      <a:gd name="connsiteX7" fmla="*/ 473869 w 1243012"/>
                                                      <a:gd name="connsiteY7" fmla="*/ 333375 h 417951"/>
                                                      <a:gd name="connsiteX8" fmla="*/ 895350 w 1243012"/>
                                                      <a:gd name="connsiteY8" fmla="*/ 140494 h 417951"/>
                                                      <a:gd name="connsiteX9" fmla="*/ 1052512 w 1243012"/>
                                                      <a:gd name="connsiteY9" fmla="*/ 90487 h 417951"/>
                                                      <a:gd name="connsiteX10" fmla="*/ 1133475 w 1243012"/>
                                                      <a:gd name="connsiteY10" fmla="*/ 71437 h 417951"/>
                                                      <a:gd name="connsiteX11" fmla="*/ 1243012 w 1243012"/>
                                                      <a:gd name="connsiteY11" fmla="*/ 0 h 417951"/>
                                                      <a:gd name="connsiteX0" fmla="*/ 0 w 1243012"/>
                                                      <a:gd name="connsiteY0" fmla="*/ 45244 h 417951"/>
                                                      <a:gd name="connsiteX1" fmla="*/ 23812 w 1243012"/>
                                                      <a:gd name="connsiteY1" fmla="*/ 138112 h 417951"/>
                                                      <a:gd name="connsiteX2" fmla="*/ 11906 w 1243012"/>
                                                      <a:gd name="connsiteY2" fmla="*/ 200025 h 417951"/>
                                                      <a:gd name="connsiteX3" fmla="*/ 4762 w 1243012"/>
                                                      <a:gd name="connsiteY3" fmla="*/ 261937 h 417951"/>
                                                      <a:gd name="connsiteX4" fmla="*/ 28575 w 1243012"/>
                                                      <a:gd name="connsiteY4" fmla="*/ 352425 h 417951"/>
                                                      <a:gd name="connsiteX5" fmla="*/ 128587 w 1243012"/>
                                                      <a:gd name="connsiteY5" fmla="*/ 409575 h 417951"/>
                                                      <a:gd name="connsiteX6" fmla="*/ 254794 w 1243012"/>
                                                      <a:gd name="connsiteY6" fmla="*/ 409575 h 417951"/>
                                                      <a:gd name="connsiteX7" fmla="*/ 473869 w 1243012"/>
                                                      <a:gd name="connsiteY7" fmla="*/ 333375 h 417951"/>
                                                      <a:gd name="connsiteX8" fmla="*/ 895350 w 1243012"/>
                                                      <a:gd name="connsiteY8" fmla="*/ 140494 h 417951"/>
                                                      <a:gd name="connsiteX9" fmla="*/ 1052512 w 1243012"/>
                                                      <a:gd name="connsiteY9" fmla="*/ 90487 h 417951"/>
                                                      <a:gd name="connsiteX10" fmla="*/ 1133475 w 1243012"/>
                                                      <a:gd name="connsiteY10" fmla="*/ 71437 h 417951"/>
                                                      <a:gd name="connsiteX11" fmla="*/ 1243012 w 1243012"/>
                                                      <a:gd name="connsiteY11" fmla="*/ 0 h 41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12" h="417951">
                                                        <a:moveTo>
                                                          <a:pt x="0" y="45244"/>
                                                        </a:moveTo>
                                                        <a:cubicBezTo>
                                                          <a:pt x="11509" y="80764"/>
                                                          <a:pt x="21828" y="112315"/>
                                                          <a:pt x="23812" y="138112"/>
                                                        </a:cubicBezTo>
                                                        <a:cubicBezTo>
                                                          <a:pt x="25796" y="163909"/>
                                                          <a:pt x="15081" y="179388"/>
                                                          <a:pt x="11906" y="200025"/>
                                                        </a:cubicBezTo>
                                                        <a:cubicBezTo>
                                                          <a:pt x="8731" y="220663"/>
                                                          <a:pt x="1984" y="236537"/>
                                                          <a:pt x="4762" y="261937"/>
                                                        </a:cubicBezTo>
                                                        <a:cubicBezTo>
                                                          <a:pt x="7540" y="287337"/>
                                                          <a:pt x="7938" y="327819"/>
                                                          <a:pt x="28575" y="352425"/>
                                                        </a:cubicBezTo>
                                                        <a:cubicBezTo>
                                                          <a:pt x="49213" y="377031"/>
                                                          <a:pt x="90884" y="400050"/>
                                                          <a:pt x="128587" y="409575"/>
                                                        </a:cubicBezTo>
                                                        <a:cubicBezTo>
                                                          <a:pt x="166290" y="419100"/>
                                                          <a:pt x="197247" y="422275"/>
                                                          <a:pt x="254794" y="409575"/>
                                                        </a:cubicBezTo>
                                                        <a:cubicBezTo>
                                                          <a:pt x="312341" y="396875"/>
                                                          <a:pt x="367110" y="378222"/>
                                                          <a:pt x="473869" y="333375"/>
                                                        </a:cubicBezTo>
                                                        <a:cubicBezTo>
                                                          <a:pt x="580628" y="288528"/>
                                                          <a:pt x="798910" y="180975"/>
                                                          <a:pt x="895350" y="140494"/>
                                                        </a:cubicBezTo>
                                                        <a:cubicBezTo>
                                                          <a:pt x="991790" y="100013"/>
                                                          <a:pt x="1012825" y="101996"/>
                                                          <a:pt x="1052512" y="90487"/>
                                                        </a:cubicBezTo>
                                                        <a:cubicBezTo>
                                                          <a:pt x="1092199" y="78978"/>
                                                          <a:pt x="1101725" y="86518"/>
                                                          <a:pt x="1133475" y="71437"/>
                                                        </a:cubicBezTo>
                                                        <a:cubicBezTo>
                                                          <a:pt x="1165225" y="56356"/>
                                                          <a:pt x="1221978" y="9128"/>
                                                          <a:pt x="1243012"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7" name="Forma libre 216"/>
                                                  <p:cNvSpPr/>
                                                  <p:nvPr/>
                                                </p:nvSpPr>
                                                <p:spPr>
                                                  <a:xfrm>
                                                    <a:off x="1485734" y="4712970"/>
                                                    <a:ext cx="1516546" cy="73218"/>
                                                  </a:xfrm>
                                                  <a:custGeom>
                                                    <a:avLst/>
                                                    <a:gdLst>
                                                      <a:gd name="connsiteX0" fmla="*/ 0 w 1146810"/>
                                                      <a:gd name="connsiteY0" fmla="*/ 53340 h 53340"/>
                                                      <a:gd name="connsiteX1" fmla="*/ 548640 w 1146810"/>
                                                      <a:gd name="connsiteY1" fmla="*/ 11430 h 53340"/>
                                                      <a:gd name="connsiteX2" fmla="*/ 1146810 w 1146810"/>
                                                      <a:gd name="connsiteY2" fmla="*/ 0 h 53340"/>
                                                      <a:gd name="connsiteX0" fmla="*/ 0 w 1516546"/>
                                                      <a:gd name="connsiteY0" fmla="*/ 73218 h 73218"/>
                                                      <a:gd name="connsiteX1" fmla="*/ 918376 w 1516546"/>
                                                      <a:gd name="connsiteY1" fmla="*/ 11430 h 73218"/>
                                                      <a:gd name="connsiteX2" fmla="*/ 1516546 w 1516546"/>
                                                      <a:gd name="connsiteY2" fmla="*/ 0 h 73218"/>
                                                    </a:gdLst>
                                                    <a:ahLst/>
                                                    <a:cxnLst>
                                                      <a:cxn ang="0">
                                                        <a:pos x="connsiteX0" y="connsiteY0"/>
                                                      </a:cxn>
                                                      <a:cxn ang="0">
                                                        <a:pos x="connsiteX1" y="connsiteY1"/>
                                                      </a:cxn>
                                                      <a:cxn ang="0">
                                                        <a:pos x="connsiteX2" y="connsiteY2"/>
                                                      </a:cxn>
                                                    </a:cxnLst>
                                                    <a:rect l="l" t="t" r="r" b="b"/>
                                                    <a:pathLst>
                                                      <a:path w="1516546" h="73218">
                                                        <a:moveTo>
                                                          <a:pt x="0" y="73218"/>
                                                        </a:moveTo>
                                                        <a:cubicBezTo>
                                                          <a:pt x="178752" y="56708"/>
                                                          <a:pt x="665618" y="23633"/>
                                                          <a:pt x="918376" y="11430"/>
                                                        </a:cubicBezTo>
                                                        <a:cubicBezTo>
                                                          <a:pt x="1171134" y="-773"/>
                                                          <a:pt x="1313028" y="1270"/>
                                                          <a:pt x="1516546" y="0"/>
                                                        </a:cubicBez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8" name="CuadroTexto 217"/>
                                                  <p:cNvSpPr txBox="1"/>
                                                  <p:nvPr/>
                                                </p:nvSpPr>
                                                <p:spPr>
                                                  <a:xfrm rot="906597">
                                                    <a:off x="4421896" y="4318375"/>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219" name="CuadroTexto 218"/>
                                                  <p:cNvSpPr txBox="1"/>
                                                  <p:nvPr/>
                                                </p:nvSpPr>
                                                <p:spPr>
                                                  <a:xfrm rot="20745936">
                                                    <a:off x="1621325" y="4762941"/>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220" name="CuadroTexto 219"/>
                                                  <p:cNvSpPr txBox="1"/>
                                                  <p:nvPr/>
                                                </p:nvSpPr>
                                                <p:spPr>
                                                  <a:xfrm>
                                                    <a:off x="1768345" y="4560835"/>
                                                    <a:ext cx="321471" cy="246221"/>
                                                  </a:xfrm>
                                                  <a:prstGeom prst="rect">
                                                    <a:avLst/>
                                                  </a:prstGeom>
                                                  <a:noFill/>
                                                </p:spPr>
                                                <p:txBody>
                                                  <a:bodyPr wrap="square" rtlCol="0">
                                                    <a:spAutoFit/>
                                                  </a:bodyPr>
                                                  <a:lstStyle/>
                                                  <a:p>
                                                    <a:pPr algn="ctr"/>
                                                    <a:r>
                                                      <a:rPr lang="es-ES" sz="1000" dirty="0"/>
                                                      <a:t>G</a:t>
                                                    </a:r>
                                                    <a:endParaRPr lang="es-ES_tradnl" sz="1000" dirty="0"/>
                                                  </a:p>
                                                </p:txBody>
                                              </p:sp>
                                              <p:sp>
                                                <p:nvSpPr>
                                                  <p:cNvPr id="221" name="CuadroTexto 220"/>
                                                  <p:cNvSpPr txBox="1"/>
                                                  <p:nvPr/>
                                                </p:nvSpPr>
                                                <p:spPr>
                                                  <a:xfrm>
                                                    <a:off x="2060125" y="4696428"/>
                                                    <a:ext cx="321471" cy="246221"/>
                                                  </a:xfrm>
                                                  <a:prstGeom prst="rect">
                                                    <a:avLst/>
                                                  </a:prstGeom>
                                                  <a:noFill/>
                                                </p:spPr>
                                                <p:txBody>
                                                  <a:bodyPr wrap="square" rtlCol="0">
                                                    <a:spAutoFit/>
                                                  </a:bodyPr>
                                                  <a:lstStyle/>
                                                  <a:p>
                                                    <a:pPr algn="ctr"/>
                                                    <a:r>
                                                      <a:rPr lang="es-ES" sz="1000" dirty="0"/>
                                                      <a:t>G</a:t>
                                                    </a:r>
                                                    <a:endParaRPr lang="es-ES_tradnl" sz="1000" dirty="0"/>
                                                  </a:p>
                                                </p:txBody>
                                              </p:sp>
                                              <p:sp>
                                                <p:nvSpPr>
                                                  <p:cNvPr id="222" name="CuadroTexto 221"/>
                                                  <p:cNvSpPr txBox="1"/>
                                                  <p:nvPr/>
                                                </p:nvSpPr>
                                                <p:spPr>
                                                  <a:xfrm rot="20047856">
                                                    <a:off x="3463171" y="4658295"/>
                                                    <a:ext cx="321471" cy="246221"/>
                                                  </a:xfrm>
                                                  <a:prstGeom prst="rect">
                                                    <a:avLst/>
                                                  </a:prstGeom>
                                                  <a:noFill/>
                                                </p:spPr>
                                                <p:txBody>
                                                  <a:bodyPr wrap="square" rtlCol="0">
                                                    <a:spAutoFit/>
                                                  </a:bodyPr>
                                                  <a:lstStyle/>
                                                  <a:p>
                                                    <a:pPr algn="ctr"/>
                                                    <a:r>
                                                      <a:rPr lang="es-ES" sz="1000" dirty="0"/>
                                                      <a:t>G</a:t>
                                                    </a:r>
                                                    <a:endParaRPr lang="es-ES_tradnl" sz="1000" dirty="0"/>
                                                  </a:p>
                                                </p:txBody>
                                              </p:sp>
                                              <p:sp>
                                                <p:nvSpPr>
                                                  <p:cNvPr id="223" name="CuadroTexto 222"/>
                                                  <p:cNvSpPr txBox="1"/>
                                                  <p:nvPr/>
                                                </p:nvSpPr>
                                                <p:spPr>
                                                  <a:xfrm>
                                                    <a:off x="2542212" y="4526728"/>
                                                    <a:ext cx="321471" cy="246221"/>
                                                  </a:xfrm>
                                                  <a:prstGeom prst="rect">
                                                    <a:avLst/>
                                                  </a:prstGeom>
                                                  <a:noFill/>
                                                </p:spPr>
                                                <p:txBody>
                                                  <a:bodyPr wrap="square" rtlCol="0">
                                                    <a:spAutoFit/>
                                                  </a:bodyPr>
                                                  <a:lstStyle/>
                                                  <a:p>
                                                    <a:pPr algn="ctr"/>
                                                    <a:r>
                                                      <a:rPr lang="es-ES" sz="1000" dirty="0"/>
                                                      <a:t>G</a:t>
                                                    </a:r>
                                                    <a:endParaRPr lang="es-ES_tradnl" sz="1000" dirty="0"/>
                                                  </a:p>
                                                </p:txBody>
                                              </p:sp>
                                              <p:sp>
                                                <p:nvSpPr>
                                                  <p:cNvPr id="224" name="CuadroTexto 223"/>
                                                  <p:cNvSpPr txBox="1"/>
                                                  <p:nvPr/>
                                                </p:nvSpPr>
                                                <p:spPr>
                                                  <a:xfrm>
                                                    <a:off x="4861449" y="4580877"/>
                                                    <a:ext cx="321471" cy="246221"/>
                                                  </a:xfrm>
                                                  <a:prstGeom prst="rect">
                                                    <a:avLst/>
                                                  </a:prstGeom>
                                                  <a:noFill/>
                                                </p:spPr>
                                                <p:txBody>
                                                  <a:bodyPr wrap="square" rtlCol="0">
                                                    <a:spAutoFit/>
                                                  </a:bodyPr>
                                                  <a:lstStyle/>
                                                  <a:p>
                                                    <a:pPr algn="ctr"/>
                                                    <a:r>
                                                      <a:rPr lang="es-ES" sz="1000" dirty="0"/>
                                                      <a:t>G</a:t>
                                                    </a:r>
                                                    <a:endParaRPr lang="es-ES_tradnl" sz="1000" dirty="0"/>
                                                  </a:p>
                                                </p:txBody>
                                              </p:sp>
                                              <p:sp>
                                                <p:nvSpPr>
                                                  <p:cNvPr id="225" name="CuadroTexto 224"/>
                                                  <p:cNvSpPr txBox="1"/>
                                                  <p:nvPr/>
                                                </p:nvSpPr>
                                                <p:spPr>
                                                  <a:xfrm rot="20047856">
                                                    <a:off x="2682755" y="4671541"/>
                                                    <a:ext cx="321471" cy="246221"/>
                                                  </a:xfrm>
                                                  <a:prstGeom prst="rect">
                                                    <a:avLst/>
                                                  </a:prstGeom>
                                                  <a:noFill/>
                                                </p:spPr>
                                                <p:txBody>
                                                  <a:bodyPr wrap="square" rtlCol="0">
                                                    <a:spAutoFit/>
                                                  </a:bodyPr>
                                                  <a:lstStyle/>
                                                  <a:p>
                                                    <a:pPr algn="ctr"/>
                                                    <a:r>
                                                      <a:rPr lang="es-ES" sz="1000" dirty="0"/>
                                                      <a:t>G</a:t>
                                                    </a:r>
                                                    <a:endParaRPr lang="es-ES_tradnl" sz="1000" dirty="0"/>
                                                  </a:p>
                                                </p:txBody>
                                              </p:sp>
                                              <p:sp>
                                                <p:nvSpPr>
                                                  <p:cNvPr id="226" name="Forma libre 225"/>
                                                  <p:cNvSpPr/>
                                                  <p:nvPr/>
                                                </p:nvSpPr>
                                                <p:spPr>
                                                  <a:xfrm>
                                                    <a:off x="546705" y="4329267"/>
                                                    <a:ext cx="5082675" cy="565433"/>
                                                  </a:xfrm>
                                                  <a:custGeom>
                                                    <a:avLst/>
                                                    <a:gdLst>
                                                      <a:gd name="connsiteX0" fmla="*/ 0 w 2430641"/>
                                                      <a:gd name="connsiteY0" fmla="*/ 316305 h 334634"/>
                                                      <a:gd name="connsiteX1" fmla="*/ 252707 w 2430641"/>
                                                      <a:gd name="connsiteY1" fmla="*/ 332930 h 334634"/>
                                                      <a:gd name="connsiteX2" fmla="*/ 322534 w 2430641"/>
                                                      <a:gd name="connsiteY2" fmla="*/ 279729 h 334634"/>
                                                      <a:gd name="connsiteX3" fmla="*/ 455537 w 2430641"/>
                                                      <a:gd name="connsiteY3" fmla="*/ 239828 h 334634"/>
                                                      <a:gd name="connsiteX4" fmla="*/ 718220 w 2430641"/>
                                                      <a:gd name="connsiteY4" fmla="*/ 209902 h 334634"/>
                                                      <a:gd name="connsiteX5" fmla="*/ 851223 w 2430641"/>
                                                      <a:gd name="connsiteY5" fmla="*/ 199926 h 334634"/>
                                                      <a:gd name="connsiteX6" fmla="*/ 1256884 w 2430641"/>
                                                      <a:gd name="connsiteY6" fmla="*/ 176651 h 334634"/>
                                                      <a:gd name="connsiteX7" fmla="*/ 1486316 w 2430641"/>
                                                      <a:gd name="connsiteY7" fmla="*/ 173326 h 334634"/>
                                                      <a:gd name="connsiteX8" fmla="*/ 1755648 w 2430641"/>
                                                      <a:gd name="connsiteY8" fmla="*/ 150050 h 334634"/>
                                                      <a:gd name="connsiteX9" fmla="*/ 1752323 w 2430641"/>
                                                      <a:gd name="connsiteY9" fmla="*/ 136750 h 334634"/>
                                                      <a:gd name="connsiteX10" fmla="*/ 1792224 w 2430641"/>
                                                      <a:gd name="connsiteY10" fmla="*/ 66923 h 334634"/>
                                                      <a:gd name="connsiteX11" fmla="*/ 1862051 w 2430641"/>
                                                      <a:gd name="connsiteY11" fmla="*/ 7071 h 334634"/>
                                                      <a:gd name="connsiteX12" fmla="*/ 2041606 w 2430641"/>
                                                      <a:gd name="connsiteY12" fmla="*/ 7071 h 334634"/>
                                                      <a:gd name="connsiteX13" fmla="*/ 2234461 w 2430641"/>
                                                      <a:gd name="connsiteY13" fmla="*/ 60273 h 334634"/>
                                                      <a:gd name="connsiteX14" fmla="*/ 2430641 w 2430641"/>
                                                      <a:gd name="connsiteY14" fmla="*/ 143400 h 334634"/>
                                                      <a:gd name="connsiteX0" fmla="*/ 0 w 2234461"/>
                                                      <a:gd name="connsiteY0" fmla="*/ 316305 h 334634"/>
                                                      <a:gd name="connsiteX1" fmla="*/ 252707 w 2234461"/>
                                                      <a:gd name="connsiteY1" fmla="*/ 332930 h 334634"/>
                                                      <a:gd name="connsiteX2" fmla="*/ 322534 w 2234461"/>
                                                      <a:gd name="connsiteY2" fmla="*/ 279729 h 334634"/>
                                                      <a:gd name="connsiteX3" fmla="*/ 455537 w 2234461"/>
                                                      <a:gd name="connsiteY3" fmla="*/ 239828 h 334634"/>
                                                      <a:gd name="connsiteX4" fmla="*/ 718220 w 2234461"/>
                                                      <a:gd name="connsiteY4" fmla="*/ 209902 h 334634"/>
                                                      <a:gd name="connsiteX5" fmla="*/ 851223 w 2234461"/>
                                                      <a:gd name="connsiteY5" fmla="*/ 199926 h 334634"/>
                                                      <a:gd name="connsiteX6" fmla="*/ 1256884 w 2234461"/>
                                                      <a:gd name="connsiteY6" fmla="*/ 176651 h 334634"/>
                                                      <a:gd name="connsiteX7" fmla="*/ 1486316 w 2234461"/>
                                                      <a:gd name="connsiteY7" fmla="*/ 173326 h 334634"/>
                                                      <a:gd name="connsiteX8" fmla="*/ 1755648 w 2234461"/>
                                                      <a:gd name="connsiteY8" fmla="*/ 150050 h 334634"/>
                                                      <a:gd name="connsiteX9" fmla="*/ 1752323 w 2234461"/>
                                                      <a:gd name="connsiteY9" fmla="*/ 136750 h 334634"/>
                                                      <a:gd name="connsiteX10" fmla="*/ 1792224 w 2234461"/>
                                                      <a:gd name="connsiteY10" fmla="*/ 66923 h 334634"/>
                                                      <a:gd name="connsiteX11" fmla="*/ 1862051 w 2234461"/>
                                                      <a:gd name="connsiteY11" fmla="*/ 7071 h 334634"/>
                                                      <a:gd name="connsiteX12" fmla="*/ 2041606 w 2234461"/>
                                                      <a:gd name="connsiteY12" fmla="*/ 7071 h 334634"/>
                                                      <a:gd name="connsiteX13" fmla="*/ 2234461 w 2234461"/>
                                                      <a:gd name="connsiteY13" fmla="*/ 60273 h 334634"/>
                                                      <a:gd name="connsiteX0" fmla="*/ 0 w 2440617"/>
                                                      <a:gd name="connsiteY0" fmla="*/ 322167 h 340496"/>
                                                      <a:gd name="connsiteX1" fmla="*/ 252707 w 2440617"/>
                                                      <a:gd name="connsiteY1" fmla="*/ 338792 h 340496"/>
                                                      <a:gd name="connsiteX2" fmla="*/ 322534 w 2440617"/>
                                                      <a:gd name="connsiteY2" fmla="*/ 285591 h 340496"/>
                                                      <a:gd name="connsiteX3" fmla="*/ 455537 w 2440617"/>
                                                      <a:gd name="connsiteY3" fmla="*/ 245690 h 340496"/>
                                                      <a:gd name="connsiteX4" fmla="*/ 718220 w 2440617"/>
                                                      <a:gd name="connsiteY4" fmla="*/ 215764 h 340496"/>
                                                      <a:gd name="connsiteX5" fmla="*/ 851223 w 2440617"/>
                                                      <a:gd name="connsiteY5" fmla="*/ 205788 h 340496"/>
                                                      <a:gd name="connsiteX6" fmla="*/ 1256884 w 2440617"/>
                                                      <a:gd name="connsiteY6" fmla="*/ 182513 h 340496"/>
                                                      <a:gd name="connsiteX7" fmla="*/ 1486316 w 2440617"/>
                                                      <a:gd name="connsiteY7" fmla="*/ 179188 h 340496"/>
                                                      <a:gd name="connsiteX8" fmla="*/ 1755648 w 2440617"/>
                                                      <a:gd name="connsiteY8" fmla="*/ 155912 h 340496"/>
                                                      <a:gd name="connsiteX9" fmla="*/ 1752323 w 2440617"/>
                                                      <a:gd name="connsiteY9" fmla="*/ 142612 h 340496"/>
                                                      <a:gd name="connsiteX10" fmla="*/ 1792224 w 2440617"/>
                                                      <a:gd name="connsiteY10" fmla="*/ 72785 h 340496"/>
                                                      <a:gd name="connsiteX11" fmla="*/ 1862051 w 2440617"/>
                                                      <a:gd name="connsiteY11" fmla="*/ 12933 h 340496"/>
                                                      <a:gd name="connsiteX12" fmla="*/ 2041606 w 2440617"/>
                                                      <a:gd name="connsiteY12" fmla="*/ 12933 h 340496"/>
                                                      <a:gd name="connsiteX13" fmla="*/ 2440617 w 2440617"/>
                                                      <a:gd name="connsiteY13" fmla="*/ 152587 h 340496"/>
                                                      <a:gd name="connsiteX0" fmla="*/ 0 w 2472154"/>
                                                      <a:gd name="connsiteY0" fmla="*/ 322167 h 340496"/>
                                                      <a:gd name="connsiteX1" fmla="*/ 252707 w 2472154"/>
                                                      <a:gd name="connsiteY1" fmla="*/ 338792 h 340496"/>
                                                      <a:gd name="connsiteX2" fmla="*/ 322534 w 2472154"/>
                                                      <a:gd name="connsiteY2" fmla="*/ 285591 h 340496"/>
                                                      <a:gd name="connsiteX3" fmla="*/ 455537 w 2472154"/>
                                                      <a:gd name="connsiteY3" fmla="*/ 245690 h 340496"/>
                                                      <a:gd name="connsiteX4" fmla="*/ 718220 w 2472154"/>
                                                      <a:gd name="connsiteY4" fmla="*/ 215764 h 340496"/>
                                                      <a:gd name="connsiteX5" fmla="*/ 851223 w 2472154"/>
                                                      <a:gd name="connsiteY5" fmla="*/ 205788 h 340496"/>
                                                      <a:gd name="connsiteX6" fmla="*/ 1256884 w 2472154"/>
                                                      <a:gd name="connsiteY6" fmla="*/ 182513 h 340496"/>
                                                      <a:gd name="connsiteX7" fmla="*/ 1486316 w 2472154"/>
                                                      <a:gd name="connsiteY7" fmla="*/ 179188 h 340496"/>
                                                      <a:gd name="connsiteX8" fmla="*/ 1755648 w 2472154"/>
                                                      <a:gd name="connsiteY8" fmla="*/ 155912 h 340496"/>
                                                      <a:gd name="connsiteX9" fmla="*/ 1752323 w 2472154"/>
                                                      <a:gd name="connsiteY9" fmla="*/ 142612 h 340496"/>
                                                      <a:gd name="connsiteX10" fmla="*/ 1792224 w 2472154"/>
                                                      <a:gd name="connsiteY10" fmla="*/ 72785 h 340496"/>
                                                      <a:gd name="connsiteX11" fmla="*/ 1862051 w 2472154"/>
                                                      <a:gd name="connsiteY11" fmla="*/ 12933 h 340496"/>
                                                      <a:gd name="connsiteX12" fmla="*/ 2041606 w 2472154"/>
                                                      <a:gd name="connsiteY12" fmla="*/ 12933 h 340496"/>
                                                      <a:gd name="connsiteX13" fmla="*/ 2440617 w 2472154"/>
                                                      <a:gd name="connsiteY13" fmla="*/ 152587 h 340496"/>
                                                      <a:gd name="connsiteX14" fmla="*/ 2447267 w 2472154"/>
                                                      <a:gd name="connsiteY14" fmla="*/ 152587 h 340496"/>
                                                      <a:gd name="connsiteX0" fmla="*/ 0 w 2583596"/>
                                                      <a:gd name="connsiteY0" fmla="*/ 322167 h 340496"/>
                                                      <a:gd name="connsiteX1" fmla="*/ 252707 w 2583596"/>
                                                      <a:gd name="connsiteY1" fmla="*/ 338792 h 340496"/>
                                                      <a:gd name="connsiteX2" fmla="*/ 322534 w 2583596"/>
                                                      <a:gd name="connsiteY2" fmla="*/ 285591 h 340496"/>
                                                      <a:gd name="connsiteX3" fmla="*/ 455537 w 2583596"/>
                                                      <a:gd name="connsiteY3" fmla="*/ 245690 h 340496"/>
                                                      <a:gd name="connsiteX4" fmla="*/ 718220 w 2583596"/>
                                                      <a:gd name="connsiteY4" fmla="*/ 215764 h 340496"/>
                                                      <a:gd name="connsiteX5" fmla="*/ 851223 w 2583596"/>
                                                      <a:gd name="connsiteY5" fmla="*/ 205788 h 340496"/>
                                                      <a:gd name="connsiteX6" fmla="*/ 1256884 w 2583596"/>
                                                      <a:gd name="connsiteY6" fmla="*/ 182513 h 340496"/>
                                                      <a:gd name="connsiteX7" fmla="*/ 1486316 w 2583596"/>
                                                      <a:gd name="connsiteY7" fmla="*/ 179188 h 340496"/>
                                                      <a:gd name="connsiteX8" fmla="*/ 1755648 w 2583596"/>
                                                      <a:gd name="connsiteY8" fmla="*/ 155912 h 340496"/>
                                                      <a:gd name="connsiteX9" fmla="*/ 1752323 w 2583596"/>
                                                      <a:gd name="connsiteY9" fmla="*/ 142612 h 340496"/>
                                                      <a:gd name="connsiteX10" fmla="*/ 1792224 w 2583596"/>
                                                      <a:gd name="connsiteY10" fmla="*/ 72785 h 340496"/>
                                                      <a:gd name="connsiteX11" fmla="*/ 1862051 w 2583596"/>
                                                      <a:gd name="connsiteY11" fmla="*/ 12933 h 340496"/>
                                                      <a:gd name="connsiteX12" fmla="*/ 2041606 w 2583596"/>
                                                      <a:gd name="connsiteY12" fmla="*/ 12933 h 340496"/>
                                                      <a:gd name="connsiteX13" fmla="*/ 2440617 w 2583596"/>
                                                      <a:gd name="connsiteY13" fmla="*/ 152587 h 340496"/>
                                                      <a:gd name="connsiteX14" fmla="*/ 2583596 w 2583596"/>
                                                      <a:gd name="connsiteY14" fmla="*/ 165887 h 340496"/>
                                                      <a:gd name="connsiteX0" fmla="*/ 0 w 2597569"/>
                                                      <a:gd name="connsiteY0" fmla="*/ 322167 h 340496"/>
                                                      <a:gd name="connsiteX1" fmla="*/ 252707 w 2597569"/>
                                                      <a:gd name="connsiteY1" fmla="*/ 338792 h 340496"/>
                                                      <a:gd name="connsiteX2" fmla="*/ 322534 w 2597569"/>
                                                      <a:gd name="connsiteY2" fmla="*/ 285591 h 340496"/>
                                                      <a:gd name="connsiteX3" fmla="*/ 455537 w 2597569"/>
                                                      <a:gd name="connsiteY3" fmla="*/ 245690 h 340496"/>
                                                      <a:gd name="connsiteX4" fmla="*/ 718220 w 2597569"/>
                                                      <a:gd name="connsiteY4" fmla="*/ 215764 h 340496"/>
                                                      <a:gd name="connsiteX5" fmla="*/ 851223 w 2597569"/>
                                                      <a:gd name="connsiteY5" fmla="*/ 205788 h 340496"/>
                                                      <a:gd name="connsiteX6" fmla="*/ 1256884 w 2597569"/>
                                                      <a:gd name="connsiteY6" fmla="*/ 182513 h 340496"/>
                                                      <a:gd name="connsiteX7" fmla="*/ 1486316 w 2597569"/>
                                                      <a:gd name="connsiteY7" fmla="*/ 179188 h 340496"/>
                                                      <a:gd name="connsiteX8" fmla="*/ 1755648 w 2597569"/>
                                                      <a:gd name="connsiteY8" fmla="*/ 155912 h 340496"/>
                                                      <a:gd name="connsiteX9" fmla="*/ 1752323 w 2597569"/>
                                                      <a:gd name="connsiteY9" fmla="*/ 142612 h 340496"/>
                                                      <a:gd name="connsiteX10" fmla="*/ 1792224 w 2597569"/>
                                                      <a:gd name="connsiteY10" fmla="*/ 72785 h 340496"/>
                                                      <a:gd name="connsiteX11" fmla="*/ 1862051 w 2597569"/>
                                                      <a:gd name="connsiteY11" fmla="*/ 12933 h 340496"/>
                                                      <a:gd name="connsiteX12" fmla="*/ 2041606 w 2597569"/>
                                                      <a:gd name="connsiteY12" fmla="*/ 12933 h 340496"/>
                                                      <a:gd name="connsiteX13" fmla="*/ 2440617 w 2597569"/>
                                                      <a:gd name="connsiteY13" fmla="*/ 152587 h 340496"/>
                                                      <a:gd name="connsiteX14" fmla="*/ 2583596 w 2597569"/>
                                                      <a:gd name="connsiteY14" fmla="*/ 165887 h 340496"/>
                                                      <a:gd name="connsiteX15" fmla="*/ 2593570 w 2597569"/>
                                                      <a:gd name="connsiteY15" fmla="*/ 162562 h 340496"/>
                                                      <a:gd name="connsiteX0" fmla="*/ 0 w 3039132"/>
                                                      <a:gd name="connsiteY0" fmla="*/ 395686 h 414015"/>
                                                      <a:gd name="connsiteX1" fmla="*/ 252707 w 3039132"/>
                                                      <a:gd name="connsiteY1" fmla="*/ 412311 h 414015"/>
                                                      <a:gd name="connsiteX2" fmla="*/ 322534 w 3039132"/>
                                                      <a:gd name="connsiteY2" fmla="*/ 359110 h 414015"/>
                                                      <a:gd name="connsiteX3" fmla="*/ 455537 w 3039132"/>
                                                      <a:gd name="connsiteY3" fmla="*/ 319209 h 414015"/>
                                                      <a:gd name="connsiteX4" fmla="*/ 718220 w 3039132"/>
                                                      <a:gd name="connsiteY4" fmla="*/ 289283 h 414015"/>
                                                      <a:gd name="connsiteX5" fmla="*/ 851223 w 3039132"/>
                                                      <a:gd name="connsiteY5" fmla="*/ 279307 h 414015"/>
                                                      <a:gd name="connsiteX6" fmla="*/ 1256884 w 3039132"/>
                                                      <a:gd name="connsiteY6" fmla="*/ 256032 h 414015"/>
                                                      <a:gd name="connsiteX7" fmla="*/ 1486316 w 3039132"/>
                                                      <a:gd name="connsiteY7" fmla="*/ 252707 h 414015"/>
                                                      <a:gd name="connsiteX8" fmla="*/ 1755648 w 3039132"/>
                                                      <a:gd name="connsiteY8" fmla="*/ 229431 h 414015"/>
                                                      <a:gd name="connsiteX9" fmla="*/ 1752323 w 3039132"/>
                                                      <a:gd name="connsiteY9" fmla="*/ 216131 h 414015"/>
                                                      <a:gd name="connsiteX10" fmla="*/ 1792224 w 3039132"/>
                                                      <a:gd name="connsiteY10" fmla="*/ 146304 h 414015"/>
                                                      <a:gd name="connsiteX11" fmla="*/ 1862051 w 3039132"/>
                                                      <a:gd name="connsiteY11" fmla="*/ 86452 h 414015"/>
                                                      <a:gd name="connsiteX12" fmla="*/ 2041606 w 3039132"/>
                                                      <a:gd name="connsiteY12" fmla="*/ 86452 h 414015"/>
                                                      <a:gd name="connsiteX13" fmla="*/ 2440617 w 3039132"/>
                                                      <a:gd name="connsiteY13" fmla="*/ 226106 h 414015"/>
                                                      <a:gd name="connsiteX14" fmla="*/ 2583596 w 3039132"/>
                                                      <a:gd name="connsiteY14" fmla="*/ 239406 h 414015"/>
                                                      <a:gd name="connsiteX15" fmla="*/ 3039132 w 3039132"/>
                                                      <a:gd name="connsiteY15" fmla="*/ 0 h 414015"/>
                                                      <a:gd name="connsiteX0" fmla="*/ 0 w 3072874"/>
                                                      <a:gd name="connsiteY0" fmla="*/ 414404 h 432733"/>
                                                      <a:gd name="connsiteX1" fmla="*/ 252707 w 3072874"/>
                                                      <a:gd name="connsiteY1" fmla="*/ 431029 h 432733"/>
                                                      <a:gd name="connsiteX2" fmla="*/ 322534 w 3072874"/>
                                                      <a:gd name="connsiteY2" fmla="*/ 377828 h 432733"/>
                                                      <a:gd name="connsiteX3" fmla="*/ 455537 w 3072874"/>
                                                      <a:gd name="connsiteY3" fmla="*/ 337927 h 432733"/>
                                                      <a:gd name="connsiteX4" fmla="*/ 718220 w 3072874"/>
                                                      <a:gd name="connsiteY4" fmla="*/ 308001 h 432733"/>
                                                      <a:gd name="connsiteX5" fmla="*/ 851223 w 3072874"/>
                                                      <a:gd name="connsiteY5" fmla="*/ 298025 h 432733"/>
                                                      <a:gd name="connsiteX6" fmla="*/ 1256884 w 3072874"/>
                                                      <a:gd name="connsiteY6" fmla="*/ 274750 h 432733"/>
                                                      <a:gd name="connsiteX7" fmla="*/ 1486316 w 3072874"/>
                                                      <a:gd name="connsiteY7" fmla="*/ 271425 h 432733"/>
                                                      <a:gd name="connsiteX8" fmla="*/ 1755648 w 3072874"/>
                                                      <a:gd name="connsiteY8" fmla="*/ 248149 h 432733"/>
                                                      <a:gd name="connsiteX9" fmla="*/ 1752323 w 3072874"/>
                                                      <a:gd name="connsiteY9" fmla="*/ 234849 h 432733"/>
                                                      <a:gd name="connsiteX10" fmla="*/ 1792224 w 3072874"/>
                                                      <a:gd name="connsiteY10" fmla="*/ 165022 h 432733"/>
                                                      <a:gd name="connsiteX11" fmla="*/ 1862051 w 3072874"/>
                                                      <a:gd name="connsiteY11" fmla="*/ 105170 h 432733"/>
                                                      <a:gd name="connsiteX12" fmla="*/ 2041606 w 3072874"/>
                                                      <a:gd name="connsiteY12" fmla="*/ 105170 h 432733"/>
                                                      <a:gd name="connsiteX13" fmla="*/ 2440617 w 3072874"/>
                                                      <a:gd name="connsiteY13" fmla="*/ 244824 h 432733"/>
                                                      <a:gd name="connsiteX14" fmla="*/ 2583596 w 3072874"/>
                                                      <a:gd name="connsiteY14" fmla="*/ 258124 h 432733"/>
                                                      <a:gd name="connsiteX15" fmla="*/ 3039132 w 3072874"/>
                                                      <a:gd name="connsiteY15" fmla="*/ 18718 h 432733"/>
                                                      <a:gd name="connsiteX16" fmla="*/ 3039131 w 3072874"/>
                                                      <a:gd name="connsiteY16" fmla="*/ 15394 h 432733"/>
                                                      <a:gd name="connsiteX0" fmla="*/ 0 w 3241962"/>
                                                      <a:gd name="connsiteY0" fmla="*/ 412702 h 431031"/>
                                                      <a:gd name="connsiteX1" fmla="*/ 252707 w 3241962"/>
                                                      <a:gd name="connsiteY1" fmla="*/ 429327 h 431031"/>
                                                      <a:gd name="connsiteX2" fmla="*/ 322534 w 3241962"/>
                                                      <a:gd name="connsiteY2" fmla="*/ 376126 h 431031"/>
                                                      <a:gd name="connsiteX3" fmla="*/ 455537 w 3241962"/>
                                                      <a:gd name="connsiteY3" fmla="*/ 336225 h 431031"/>
                                                      <a:gd name="connsiteX4" fmla="*/ 718220 w 3241962"/>
                                                      <a:gd name="connsiteY4" fmla="*/ 306299 h 431031"/>
                                                      <a:gd name="connsiteX5" fmla="*/ 851223 w 3241962"/>
                                                      <a:gd name="connsiteY5" fmla="*/ 296323 h 431031"/>
                                                      <a:gd name="connsiteX6" fmla="*/ 1256884 w 3241962"/>
                                                      <a:gd name="connsiteY6" fmla="*/ 273048 h 431031"/>
                                                      <a:gd name="connsiteX7" fmla="*/ 1486316 w 3241962"/>
                                                      <a:gd name="connsiteY7" fmla="*/ 269723 h 431031"/>
                                                      <a:gd name="connsiteX8" fmla="*/ 1755648 w 3241962"/>
                                                      <a:gd name="connsiteY8" fmla="*/ 246447 h 431031"/>
                                                      <a:gd name="connsiteX9" fmla="*/ 1752323 w 3241962"/>
                                                      <a:gd name="connsiteY9" fmla="*/ 233147 h 431031"/>
                                                      <a:gd name="connsiteX10" fmla="*/ 1792224 w 3241962"/>
                                                      <a:gd name="connsiteY10" fmla="*/ 163320 h 431031"/>
                                                      <a:gd name="connsiteX11" fmla="*/ 1862051 w 3241962"/>
                                                      <a:gd name="connsiteY11" fmla="*/ 103468 h 431031"/>
                                                      <a:gd name="connsiteX12" fmla="*/ 2041606 w 3241962"/>
                                                      <a:gd name="connsiteY12" fmla="*/ 103468 h 431031"/>
                                                      <a:gd name="connsiteX13" fmla="*/ 2440617 w 3241962"/>
                                                      <a:gd name="connsiteY13" fmla="*/ 243122 h 431031"/>
                                                      <a:gd name="connsiteX14" fmla="*/ 2583596 w 3241962"/>
                                                      <a:gd name="connsiteY14" fmla="*/ 256422 h 431031"/>
                                                      <a:gd name="connsiteX15" fmla="*/ 3039132 w 3241962"/>
                                                      <a:gd name="connsiteY15" fmla="*/ 17016 h 431031"/>
                                                      <a:gd name="connsiteX16" fmla="*/ 3241962 w 3241962"/>
                                                      <a:gd name="connsiteY16" fmla="*/ 20342 h 431031"/>
                                                      <a:gd name="connsiteX0" fmla="*/ 0 w 3257976"/>
                                                      <a:gd name="connsiteY0" fmla="*/ 412702 h 431031"/>
                                                      <a:gd name="connsiteX1" fmla="*/ 252707 w 3257976"/>
                                                      <a:gd name="connsiteY1" fmla="*/ 429327 h 431031"/>
                                                      <a:gd name="connsiteX2" fmla="*/ 322534 w 3257976"/>
                                                      <a:gd name="connsiteY2" fmla="*/ 376126 h 431031"/>
                                                      <a:gd name="connsiteX3" fmla="*/ 455537 w 3257976"/>
                                                      <a:gd name="connsiteY3" fmla="*/ 336225 h 431031"/>
                                                      <a:gd name="connsiteX4" fmla="*/ 718220 w 3257976"/>
                                                      <a:gd name="connsiteY4" fmla="*/ 306299 h 431031"/>
                                                      <a:gd name="connsiteX5" fmla="*/ 851223 w 3257976"/>
                                                      <a:gd name="connsiteY5" fmla="*/ 296323 h 431031"/>
                                                      <a:gd name="connsiteX6" fmla="*/ 1256884 w 3257976"/>
                                                      <a:gd name="connsiteY6" fmla="*/ 273048 h 431031"/>
                                                      <a:gd name="connsiteX7" fmla="*/ 1486316 w 3257976"/>
                                                      <a:gd name="connsiteY7" fmla="*/ 269723 h 431031"/>
                                                      <a:gd name="connsiteX8" fmla="*/ 1755648 w 3257976"/>
                                                      <a:gd name="connsiteY8" fmla="*/ 246447 h 431031"/>
                                                      <a:gd name="connsiteX9" fmla="*/ 1752323 w 3257976"/>
                                                      <a:gd name="connsiteY9" fmla="*/ 233147 h 431031"/>
                                                      <a:gd name="connsiteX10" fmla="*/ 1792224 w 3257976"/>
                                                      <a:gd name="connsiteY10" fmla="*/ 163320 h 431031"/>
                                                      <a:gd name="connsiteX11" fmla="*/ 1862051 w 3257976"/>
                                                      <a:gd name="connsiteY11" fmla="*/ 103468 h 431031"/>
                                                      <a:gd name="connsiteX12" fmla="*/ 2041606 w 3257976"/>
                                                      <a:gd name="connsiteY12" fmla="*/ 103468 h 431031"/>
                                                      <a:gd name="connsiteX13" fmla="*/ 2440617 w 3257976"/>
                                                      <a:gd name="connsiteY13" fmla="*/ 243122 h 431031"/>
                                                      <a:gd name="connsiteX14" fmla="*/ 2583596 w 3257976"/>
                                                      <a:gd name="connsiteY14" fmla="*/ 256422 h 431031"/>
                                                      <a:gd name="connsiteX15" fmla="*/ 3039132 w 3257976"/>
                                                      <a:gd name="connsiteY15" fmla="*/ 17016 h 431031"/>
                                                      <a:gd name="connsiteX16" fmla="*/ 3241962 w 3257976"/>
                                                      <a:gd name="connsiteY16" fmla="*/ 20342 h 431031"/>
                                                      <a:gd name="connsiteX17" fmla="*/ 3245287 w 3257976"/>
                                                      <a:gd name="connsiteY17" fmla="*/ 17017 h 431031"/>
                                                      <a:gd name="connsiteX0" fmla="*/ 0 w 3531245"/>
                                                      <a:gd name="connsiteY0" fmla="*/ 412702 h 431031"/>
                                                      <a:gd name="connsiteX1" fmla="*/ 252707 w 3531245"/>
                                                      <a:gd name="connsiteY1" fmla="*/ 429327 h 431031"/>
                                                      <a:gd name="connsiteX2" fmla="*/ 322534 w 3531245"/>
                                                      <a:gd name="connsiteY2" fmla="*/ 376126 h 431031"/>
                                                      <a:gd name="connsiteX3" fmla="*/ 455537 w 3531245"/>
                                                      <a:gd name="connsiteY3" fmla="*/ 336225 h 431031"/>
                                                      <a:gd name="connsiteX4" fmla="*/ 718220 w 3531245"/>
                                                      <a:gd name="connsiteY4" fmla="*/ 306299 h 431031"/>
                                                      <a:gd name="connsiteX5" fmla="*/ 851223 w 3531245"/>
                                                      <a:gd name="connsiteY5" fmla="*/ 296323 h 431031"/>
                                                      <a:gd name="connsiteX6" fmla="*/ 1256884 w 3531245"/>
                                                      <a:gd name="connsiteY6" fmla="*/ 273048 h 431031"/>
                                                      <a:gd name="connsiteX7" fmla="*/ 1486316 w 3531245"/>
                                                      <a:gd name="connsiteY7" fmla="*/ 269723 h 431031"/>
                                                      <a:gd name="connsiteX8" fmla="*/ 1755648 w 3531245"/>
                                                      <a:gd name="connsiteY8" fmla="*/ 246447 h 431031"/>
                                                      <a:gd name="connsiteX9" fmla="*/ 1752323 w 3531245"/>
                                                      <a:gd name="connsiteY9" fmla="*/ 233147 h 431031"/>
                                                      <a:gd name="connsiteX10" fmla="*/ 1792224 w 3531245"/>
                                                      <a:gd name="connsiteY10" fmla="*/ 163320 h 431031"/>
                                                      <a:gd name="connsiteX11" fmla="*/ 1862051 w 3531245"/>
                                                      <a:gd name="connsiteY11" fmla="*/ 103468 h 431031"/>
                                                      <a:gd name="connsiteX12" fmla="*/ 2041606 w 3531245"/>
                                                      <a:gd name="connsiteY12" fmla="*/ 103468 h 431031"/>
                                                      <a:gd name="connsiteX13" fmla="*/ 2440617 w 3531245"/>
                                                      <a:gd name="connsiteY13" fmla="*/ 243122 h 431031"/>
                                                      <a:gd name="connsiteX14" fmla="*/ 2583596 w 3531245"/>
                                                      <a:gd name="connsiteY14" fmla="*/ 256422 h 431031"/>
                                                      <a:gd name="connsiteX15" fmla="*/ 3039132 w 3531245"/>
                                                      <a:gd name="connsiteY15" fmla="*/ 17016 h 431031"/>
                                                      <a:gd name="connsiteX16" fmla="*/ 3241962 w 3531245"/>
                                                      <a:gd name="connsiteY16" fmla="*/ 20342 h 431031"/>
                                                      <a:gd name="connsiteX17" fmla="*/ 3531245 w 3531245"/>
                                                      <a:gd name="connsiteY17" fmla="*/ 116770 h 431031"/>
                                                      <a:gd name="connsiteX0" fmla="*/ 0 w 3555771"/>
                                                      <a:gd name="connsiteY0" fmla="*/ 412702 h 431031"/>
                                                      <a:gd name="connsiteX1" fmla="*/ 252707 w 3555771"/>
                                                      <a:gd name="connsiteY1" fmla="*/ 429327 h 431031"/>
                                                      <a:gd name="connsiteX2" fmla="*/ 322534 w 3555771"/>
                                                      <a:gd name="connsiteY2" fmla="*/ 376126 h 431031"/>
                                                      <a:gd name="connsiteX3" fmla="*/ 455537 w 3555771"/>
                                                      <a:gd name="connsiteY3" fmla="*/ 336225 h 431031"/>
                                                      <a:gd name="connsiteX4" fmla="*/ 718220 w 3555771"/>
                                                      <a:gd name="connsiteY4" fmla="*/ 306299 h 431031"/>
                                                      <a:gd name="connsiteX5" fmla="*/ 851223 w 3555771"/>
                                                      <a:gd name="connsiteY5" fmla="*/ 296323 h 431031"/>
                                                      <a:gd name="connsiteX6" fmla="*/ 1256884 w 3555771"/>
                                                      <a:gd name="connsiteY6" fmla="*/ 273048 h 431031"/>
                                                      <a:gd name="connsiteX7" fmla="*/ 1486316 w 3555771"/>
                                                      <a:gd name="connsiteY7" fmla="*/ 269723 h 431031"/>
                                                      <a:gd name="connsiteX8" fmla="*/ 1755648 w 3555771"/>
                                                      <a:gd name="connsiteY8" fmla="*/ 246447 h 431031"/>
                                                      <a:gd name="connsiteX9" fmla="*/ 1752323 w 3555771"/>
                                                      <a:gd name="connsiteY9" fmla="*/ 233147 h 431031"/>
                                                      <a:gd name="connsiteX10" fmla="*/ 1792224 w 3555771"/>
                                                      <a:gd name="connsiteY10" fmla="*/ 163320 h 431031"/>
                                                      <a:gd name="connsiteX11" fmla="*/ 1862051 w 3555771"/>
                                                      <a:gd name="connsiteY11" fmla="*/ 103468 h 431031"/>
                                                      <a:gd name="connsiteX12" fmla="*/ 2041606 w 3555771"/>
                                                      <a:gd name="connsiteY12" fmla="*/ 103468 h 431031"/>
                                                      <a:gd name="connsiteX13" fmla="*/ 2440617 w 3555771"/>
                                                      <a:gd name="connsiteY13" fmla="*/ 243122 h 431031"/>
                                                      <a:gd name="connsiteX14" fmla="*/ 2583596 w 3555771"/>
                                                      <a:gd name="connsiteY14" fmla="*/ 256422 h 431031"/>
                                                      <a:gd name="connsiteX15" fmla="*/ 3039132 w 3555771"/>
                                                      <a:gd name="connsiteY15" fmla="*/ 17016 h 431031"/>
                                                      <a:gd name="connsiteX16" fmla="*/ 3241962 w 3555771"/>
                                                      <a:gd name="connsiteY16" fmla="*/ 20342 h 431031"/>
                                                      <a:gd name="connsiteX17" fmla="*/ 3531245 w 3555771"/>
                                                      <a:gd name="connsiteY17" fmla="*/ 116770 h 431031"/>
                                                      <a:gd name="connsiteX18" fmla="*/ 3541220 w 3555771"/>
                                                      <a:gd name="connsiteY18" fmla="*/ 116770 h 431031"/>
                                                      <a:gd name="connsiteX0" fmla="*/ 0 w 3714125"/>
                                                      <a:gd name="connsiteY0" fmla="*/ 412702 h 431031"/>
                                                      <a:gd name="connsiteX1" fmla="*/ 252707 w 3714125"/>
                                                      <a:gd name="connsiteY1" fmla="*/ 429327 h 431031"/>
                                                      <a:gd name="connsiteX2" fmla="*/ 322534 w 3714125"/>
                                                      <a:gd name="connsiteY2" fmla="*/ 376126 h 431031"/>
                                                      <a:gd name="connsiteX3" fmla="*/ 455537 w 3714125"/>
                                                      <a:gd name="connsiteY3" fmla="*/ 336225 h 431031"/>
                                                      <a:gd name="connsiteX4" fmla="*/ 718220 w 3714125"/>
                                                      <a:gd name="connsiteY4" fmla="*/ 306299 h 431031"/>
                                                      <a:gd name="connsiteX5" fmla="*/ 851223 w 3714125"/>
                                                      <a:gd name="connsiteY5" fmla="*/ 296323 h 431031"/>
                                                      <a:gd name="connsiteX6" fmla="*/ 1256884 w 3714125"/>
                                                      <a:gd name="connsiteY6" fmla="*/ 273048 h 431031"/>
                                                      <a:gd name="connsiteX7" fmla="*/ 1486316 w 3714125"/>
                                                      <a:gd name="connsiteY7" fmla="*/ 269723 h 431031"/>
                                                      <a:gd name="connsiteX8" fmla="*/ 1755648 w 3714125"/>
                                                      <a:gd name="connsiteY8" fmla="*/ 246447 h 431031"/>
                                                      <a:gd name="connsiteX9" fmla="*/ 1752323 w 3714125"/>
                                                      <a:gd name="connsiteY9" fmla="*/ 233147 h 431031"/>
                                                      <a:gd name="connsiteX10" fmla="*/ 1792224 w 3714125"/>
                                                      <a:gd name="connsiteY10" fmla="*/ 163320 h 431031"/>
                                                      <a:gd name="connsiteX11" fmla="*/ 1862051 w 3714125"/>
                                                      <a:gd name="connsiteY11" fmla="*/ 103468 h 431031"/>
                                                      <a:gd name="connsiteX12" fmla="*/ 2041606 w 3714125"/>
                                                      <a:gd name="connsiteY12" fmla="*/ 103468 h 431031"/>
                                                      <a:gd name="connsiteX13" fmla="*/ 2440617 w 3714125"/>
                                                      <a:gd name="connsiteY13" fmla="*/ 243122 h 431031"/>
                                                      <a:gd name="connsiteX14" fmla="*/ 2583596 w 3714125"/>
                                                      <a:gd name="connsiteY14" fmla="*/ 256422 h 431031"/>
                                                      <a:gd name="connsiteX15" fmla="*/ 3039132 w 3714125"/>
                                                      <a:gd name="connsiteY15" fmla="*/ 17016 h 431031"/>
                                                      <a:gd name="connsiteX16" fmla="*/ 3241962 w 3714125"/>
                                                      <a:gd name="connsiteY16" fmla="*/ 20342 h 431031"/>
                                                      <a:gd name="connsiteX17" fmla="*/ 3531245 w 3714125"/>
                                                      <a:gd name="connsiteY17" fmla="*/ 116770 h 431031"/>
                                                      <a:gd name="connsiteX18" fmla="*/ 3714125 w 3714125"/>
                                                      <a:gd name="connsiteY18" fmla="*/ 173296 h 431031"/>
                                                      <a:gd name="connsiteX0" fmla="*/ 0 w 3714125"/>
                                                      <a:gd name="connsiteY0" fmla="*/ 412702 h 431031"/>
                                                      <a:gd name="connsiteX1" fmla="*/ 252707 w 3714125"/>
                                                      <a:gd name="connsiteY1" fmla="*/ 429327 h 431031"/>
                                                      <a:gd name="connsiteX2" fmla="*/ 322534 w 3714125"/>
                                                      <a:gd name="connsiteY2" fmla="*/ 376126 h 431031"/>
                                                      <a:gd name="connsiteX3" fmla="*/ 455537 w 3714125"/>
                                                      <a:gd name="connsiteY3" fmla="*/ 336225 h 431031"/>
                                                      <a:gd name="connsiteX4" fmla="*/ 718220 w 3714125"/>
                                                      <a:gd name="connsiteY4" fmla="*/ 306299 h 431031"/>
                                                      <a:gd name="connsiteX5" fmla="*/ 851223 w 3714125"/>
                                                      <a:gd name="connsiteY5" fmla="*/ 296323 h 431031"/>
                                                      <a:gd name="connsiteX6" fmla="*/ 1256884 w 3714125"/>
                                                      <a:gd name="connsiteY6" fmla="*/ 273048 h 431031"/>
                                                      <a:gd name="connsiteX7" fmla="*/ 1486316 w 3714125"/>
                                                      <a:gd name="connsiteY7" fmla="*/ 269723 h 431031"/>
                                                      <a:gd name="connsiteX8" fmla="*/ 1755648 w 3714125"/>
                                                      <a:gd name="connsiteY8" fmla="*/ 246447 h 431031"/>
                                                      <a:gd name="connsiteX9" fmla="*/ 1752323 w 3714125"/>
                                                      <a:gd name="connsiteY9" fmla="*/ 233147 h 431031"/>
                                                      <a:gd name="connsiteX10" fmla="*/ 1792224 w 3714125"/>
                                                      <a:gd name="connsiteY10" fmla="*/ 163320 h 431031"/>
                                                      <a:gd name="connsiteX11" fmla="*/ 1862051 w 3714125"/>
                                                      <a:gd name="connsiteY11" fmla="*/ 103468 h 431031"/>
                                                      <a:gd name="connsiteX12" fmla="*/ 2041606 w 3714125"/>
                                                      <a:gd name="connsiteY12" fmla="*/ 103468 h 431031"/>
                                                      <a:gd name="connsiteX13" fmla="*/ 2440617 w 3714125"/>
                                                      <a:gd name="connsiteY13" fmla="*/ 243122 h 431031"/>
                                                      <a:gd name="connsiteX14" fmla="*/ 2583596 w 3714125"/>
                                                      <a:gd name="connsiteY14" fmla="*/ 256422 h 431031"/>
                                                      <a:gd name="connsiteX15" fmla="*/ 3039132 w 3714125"/>
                                                      <a:gd name="connsiteY15" fmla="*/ 17016 h 431031"/>
                                                      <a:gd name="connsiteX16" fmla="*/ 3241962 w 3714125"/>
                                                      <a:gd name="connsiteY16" fmla="*/ 20342 h 431031"/>
                                                      <a:gd name="connsiteX17" fmla="*/ 3531245 w 3714125"/>
                                                      <a:gd name="connsiteY17" fmla="*/ 116770 h 431031"/>
                                                      <a:gd name="connsiteX18" fmla="*/ 3714125 w 3714125"/>
                                                      <a:gd name="connsiteY18" fmla="*/ 173296 h 431031"/>
                                                      <a:gd name="connsiteX19" fmla="*/ 3714125 w 3714125"/>
                                                      <a:gd name="connsiteY19" fmla="*/ 173296 h 431031"/>
                                                      <a:gd name="connsiteX0" fmla="*/ 0 w 3880379"/>
                                                      <a:gd name="connsiteY0" fmla="*/ 412702 h 431031"/>
                                                      <a:gd name="connsiteX1" fmla="*/ 252707 w 3880379"/>
                                                      <a:gd name="connsiteY1" fmla="*/ 429327 h 431031"/>
                                                      <a:gd name="connsiteX2" fmla="*/ 322534 w 3880379"/>
                                                      <a:gd name="connsiteY2" fmla="*/ 376126 h 431031"/>
                                                      <a:gd name="connsiteX3" fmla="*/ 455537 w 3880379"/>
                                                      <a:gd name="connsiteY3" fmla="*/ 336225 h 431031"/>
                                                      <a:gd name="connsiteX4" fmla="*/ 718220 w 3880379"/>
                                                      <a:gd name="connsiteY4" fmla="*/ 306299 h 431031"/>
                                                      <a:gd name="connsiteX5" fmla="*/ 851223 w 3880379"/>
                                                      <a:gd name="connsiteY5" fmla="*/ 296323 h 431031"/>
                                                      <a:gd name="connsiteX6" fmla="*/ 1256884 w 3880379"/>
                                                      <a:gd name="connsiteY6" fmla="*/ 273048 h 431031"/>
                                                      <a:gd name="connsiteX7" fmla="*/ 1486316 w 3880379"/>
                                                      <a:gd name="connsiteY7" fmla="*/ 269723 h 431031"/>
                                                      <a:gd name="connsiteX8" fmla="*/ 1755648 w 3880379"/>
                                                      <a:gd name="connsiteY8" fmla="*/ 246447 h 431031"/>
                                                      <a:gd name="connsiteX9" fmla="*/ 1752323 w 3880379"/>
                                                      <a:gd name="connsiteY9" fmla="*/ 233147 h 431031"/>
                                                      <a:gd name="connsiteX10" fmla="*/ 1792224 w 3880379"/>
                                                      <a:gd name="connsiteY10" fmla="*/ 163320 h 431031"/>
                                                      <a:gd name="connsiteX11" fmla="*/ 1862051 w 3880379"/>
                                                      <a:gd name="connsiteY11" fmla="*/ 103468 h 431031"/>
                                                      <a:gd name="connsiteX12" fmla="*/ 2041606 w 3880379"/>
                                                      <a:gd name="connsiteY12" fmla="*/ 103468 h 431031"/>
                                                      <a:gd name="connsiteX13" fmla="*/ 2440617 w 3880379"/>
                                                      <a:gd name="connsiteY13" fmla="*/ 243122 h 431031"/>
                                                      <a:gd name="connsiteX14" fmla="*/ 2583596 w 3880379"/>
                                                      <a:gd name="connsiteY14" fmla="*/ 256422 h 431031"/>
                                                      <a:gd name="connsiteX15" fmla="*/ 3039132 w 3880379"/>
                                                      <a:gd name="connsiteY15" fmla="*/ 17016 h 431031"/>
                                                      <a:gd name="connsiteX16" fmla="*/ 3241962 w 3880379"/>
                                                      <a:gd name="connsiteY16" fmla="*/ 20342 h 431031"/>
                                                      <a:gd name="connsiteX17" fmla="*/ 3531245 w 3880379"/>
                                                      <a:gd name="connsiteY17" fmla="*/ 116770 h 431031"/>
                                                      <a:gd name="connsiteX18" fmla="*/ 3714125 w 3880379"/>
                                                      <a:gd name="connsiteY18" fmla="*/ 173296 h 431031"/>
                                                      <a:gd name="connsiteX19" fmla="*/ 3880379 w 3880379"/>
                                                      <a:gd name="connsiteY19" fmla="*/ 140045 h 431031"/>
                                                      <a:gd name="connsiteX0" fmla="*/ 0 w 3890940"/>
                                                      <a:gd name="connsiteY0" fmla="*/ 412702 h 431031"/>
                                                      <a:gd name="connsiteX1" fmla="*/ 252707 w 3890940"/>
                                                      <a:gd name="connsiteY1" fmla="*/ 429327 h 431031"/>
                                                      <a:gd name="connsiteX2" fmla="*/ 322534 w 3890940"/>
                                                      <a:gd name="connsiteY2" fmla="*/ 376126 h 431031"/>
                                                      <a:gd name="connsiteX3" fmla="*/ 455537 w 3890940"/>
                                                      <a:gd name="connsiteY3" fmla="*/ 336225 h 431031"/>
                                                      <a:gd name="connsiteX4" fmla="*/ 718220 w 3890940"/>
                                                      <a:gd name="connsiteY4" fmla="*/ 306299 h 431031"/>
                                                      <a:gd name="connsiteX5" fmla="*/ 851223 w 3890940"/>
                                                      <a:gd name="connsiteY5" fmla="*/ 296323 h 431031"/>
                                                      <a:gd name="connsiteX6" fmla="*/ 1256884 w 3890940"/>
                                                      <a:gd name="connsiteY6" fmla="*/ 273048 h 431031"/>
                                                      <a:gd name="connsiteX7" fmla="*/ 1486316 w 3890940"/>
                                                      <a:gd name="connsiteY7" fmla="*/ 269723 h 431031"/>
                                                      <a:gd name="connsiteX8" fmla="*/ 1755648 w 3890940"/>
                                                      <a:gd name="connsiteY8" fmla="*/ 246447 h 431031"/>
                                                      <a:gd name="connsiteX9" fmla="*/ 1752323 w 3890940"/>
                                                      <a:gd name="connsiteY9" fmla="*/ 233147 h 431031"/>
                                                      <a:gd name="connsiteX10" fmla="*/ 1792224 w 3890940"/>
                                                      <a:gd name="connsiteY10" fmla="*/ 163320 h 431031"/>
                                                      <a:gd name="connsiteX11" fmla="*/ 1862051 w 3890940"/>
                                                      <a:gd name="connsiteY11" fmla="*/ 103468 h 431031"/>
                                                      <a:gd name="connsiteX12" fmla="*/ 2041606 w 3890940"/>
                                                      <a:gd name="connsiteY12" fmla="*/ 103468 h 431031"/>
                                                      <a:gd name="connsiteX13" fmla="*/ 2440617 w 3890940"/>
                                                      <a:gd name="connsiteY13" fmla="*/ 243122 h 431031"/>
                                                      <a:gd name="connsiteX14" fmla="*/ 2583596 w 3890940"/>
                                                      <a:gd name="connsiteY14" fmla="*/ 256422 h 431031"/>
                                                      <a:gd name="connsiteX15" fmla="*/ 3039132 w 3890940"/>
                                                      <a:gd name="connsiteY15" fmla="*/ 17016 h 431031"/>
                                                      <a:gd name="connsiteX16" fmla="*/ 3241962 w 3890940"/>
                                                      <a:gd name="connsiteY16" fmla="*/ 20342 h 431031"/>
                                                      <a:gd name="connsiteX17" fmla="*/ 3531245 w 3890940"/>
                                                      <a:gd name="connsiteY17" fmla="*/ 116770 h 431031"/>
                                                      <a:gd name="connsiteX18" fmla="*/ 3714125 w 3890940"/>
                                                      <a:gd name="connsiteY18" fmla="*/ 173296 h 431031"/>
                                                      <a:gd name="connsiteX19" fmla="*/ 3880379 w 3890940"/>
                                                      <a:gd name="connsiteY19" fmla="*/ 140045 h 431031"/>
                                                      <a:gd name="connsiteX20" fmla="*/ 3873729 w 3890940"/>
                                                      <a:gd name="connsiteY20" fmla="*/ 136720 h 431031"/>
                                                      <a:gd name="connsiteX0" fmla="*/ 0 w 4086542"/>
                                                      <a:gd name="connsiteY0" fmla="*/ 412702 h 431031"/>
                                                      <a:gd name="connsiteX1" fmla="*/ 252707 w 4086542"/>
                                                      <a:gd name="connsiteY1" fmla="*/ 429327 h 431031"/>
                                                      <a:gd name="connsiteX2" fmla="*/ 322534 w 4086542"/>
                                                      <a:gd name="connsiteY2" fmla="*/ 376126 h 431031"/>
                                                      <a:gd name="connsiteX3" fmla="*/ 455537 w 4086542"/>
                                                      <a:gd name="connsiteY3" fmla="*/ 336225 h 431031"/>
                                                      <a:gd name="connsiteX4" fmla="*/ 718220 w 4086542"/>
                                                      <a:gd name="connsiteY4" fmla="*/ 306299 h 431031"/>
                                                      <a:gd name="connsiteX5" fmla="*/ 851223 w 4086542"/>
                                                      <a:gd name="connsiteY5" fmla="*/ 296323 h 431031"/>
                                                      <a:gd name="connsiteX6" fmla="*/ 1256884 w 4086542"/>
                                                      <a:gd name="connsiteY6" fmla="*/ 273048 h 431031"/>
                                                      <a:gd name="connsiteX7" fmla="*/ 1486316 w 4086542"/>
                                                      <a:gd name="connsiteY7" fmla="*/ 269723 h 431031"/>
                                                      <a:gd name="connsiteX8" fmla="*/ 1755648 w 4086542"/>
                                                      <a:gd name="connsiteY8" fmla="*/ 246447 h 431031"/>
                                                      <a:gd name="connsiteX9" fmla="*/ 1752323 w 4086542"/>
                                                      <a:gd name="connsiteY9" fmla="*/ 233147 h 431031"/>
                                                      <a:gd name="connsiteX10" fmla="*/ 1792224 w 4086542"/>
                                                      <a:gd name="connsiteY10" fmla="*/ 163320 h 431031"/>
                                                      <a:gd name="connsiteX11" fmla="*/ 1862051 w 4086542"/>
                                                      <a:gd name="connsiteY11" fmla="*/ 103468 h 431031"/>
                                                      <a:gd name="connsiteX12" fmla="*/ 2041606 w 4086542"/>
                                                      <a:gd name="connsiteY12" fmla="*/ 103468 h 431031"/>
                                                      <a:gd name="connsiteX13" fmla="*/ 2440617 w 4086542"/>
                                                      <a:gd name="connsiteY13" fmla="*/ 243122 h 431031"/>
                                                      <a:gd name="connsiteX14" fmla="*/ 2583596 w 4086542"/>
                                                      <a:gd name="connsiteY14" fmla="*/ 256422 h 431031"/>
                                                      <a:gd name="connsiteX15" fmla="*/ 3039132 w 4086542"/>
                                                      <a:gd name="connsiteY15" fmla="*/ 17016 h 431031"/>
                                                      <a:gd name="connsiteX16" fmla="*/ 3241962 w 4086542"/>
                                                      <a:gd name="connsiteY16" fmla="*/ 20342 h 431031"/>
                                                      <a:gd name="connsiteX17" fmla="*/ 3531245 w 4086542"/>
                                                      <a:gd name="connsiteY17" fmla="*/ 116770 h 431031"/>
                                                      <a:gd name="connsiteX18" fmla="*/ 3714125 w 4086542"/>
                                                      <a:gd name="connsiteY18" fmla="*/ 173296 h 431031"/>
                                                      <a:gd name="connsiteX19" fmla="*/ 3880379 w 4086542"/>
                                                      <a:gd name="connsiteY19" fmla="*/ 140045 h 431031"/>
                                                      <a:gd name="connsiteX20" fmla="*/ 4086535 w 4086542"/>
                                                      <a:gd name="connsiteY20" fmla="*/ 7041 h 431031"/>
                                                      <a:gd name="connsiteX0" fmla="*/ 0 w 4100883"/>
                                                      <a:gd name="connsiteY0" fmla="*/ 416523 h 434852"/>
                                                      <a:gd name="connsiteX1" fmla="*/ 252707 w 4100883"/>
                                                      <a:gd name="connsiteY1" fmla="*/ 433148 h 434852"/>
                                                      <a:gd name="connsiteX2" fmla="*/ 322534 w 4100883"/>
                                                      <a:gd name="connsiteY2" fmla="*/ 379947 h 434852"/>
                                                      <a:gd name="connsiteX3" fmla="*/ 455537 w 4100883"/>
                                                      <a:gd name="connsiteY3" fmla="*/ 340046 h 434852"/>
                                                      <a:gd name="connsiteX4" fmla="*/ 718220 w 4100883"/>
                                                      <a:gd name="connsiteY4" fmla="*/ 310120 h 434852"/>
                                                      <a:gd name="connsiteX5" fmla="*/ 851223 w 4100883"/>
                                                      <a:gd name="connsiteY5" fmla="*/ 300144 h 434852"/>
                                                      <a:gd name="connsiteX6" fmla="*/ 1256884 w 4100883"/>
                                                      <a:gd name="connsiteY6" fmla="*/ 276869 h 434852"/>
                                                      <a:gd name="connsiteX7" fmla="*/ 1486316 w 4100883"/>
                                                      <a:gd name="connsiteY7" fmla="*/ 273544 h 434852"/>
                                                      <a:gd name="connsiteX8" fmla="*/ 1755648 w 4100883"/>
                                                      <a:gd name="connsiteY8" fmla="*/ 250268 h 434852"/>
                                                      <a:gd name="connsiteX9" fmla="*/ 1752323 w 4100883"/>
                                                      <a:gd name="connsiteY9" fmla="*/ 236968 h 434852"/>
                                                      <a:gd name="connsiteX10" fmla="*/ 1792224 w 4100883"/>
                                                      <a:gd name="connsiteY10" fmla="*/ 167141 h 434852"/>
                                                      <a:gd name="connsiteX11" fmla="*/ 1862051 w 4100883"/>
                                                      <a:gd name="connsiteY11" fmla="*/ 107289 h 434852"/>
                                                      <a:gd name="connsiteX12" fmla="*/ 2041606 w 4100883"/>
                                                      <a:gd name="connsiteY12" fmla="*/ 107289 h 434852"/>
                                                      <a:gd name="connsiteX13" fmla="*/ 2440617 w 4100883"/>
                                                      <a:gd name="connsiteY13" fmla="*/ 246943 h 434852"/>
                                                      <a:gd name="connsiteX14" fmla="*/ 2583596 w 4100883"/>
                                                      <a:gd name="connsiteY14" fmla="*/ 260243 h 434852"/>
                                                      <a:gd name="connsiteX15" fmla="*/ 3039132 w 4100883"/>
                                                      <a:gd name="connsiteY15" fmla="*/ 20837 h 434852"/>
                                                      <a:gd name="connsiteX16" fmla="*/ 3241962 w 4100883"/>
                                                      <a:gd name="connsiteY16" fmla="*/ 24163 h 434852"/>
                                                      <a:gd name="connsiteX17" fmla="*/ 3531245 w 4100883"/>
                                                      <a:gd name="connsiteY17" fmla="*/ 120591 h 434852"/>
                                                      <a:gd name="connsiteX18" fmla="*/ 3714125 w 4100883"/>
                                                      <a:gd name="connsiteY18" fmla="*/ 177117 h 434852"/>
                                                      <a:gd name="connsiteX19" fmla="*/ 3880379 w 4100883"/>
                                                      <a:gd name="connsiteY19" fmla="*/ 143866 h 434852"/>
                                                      <a:gd name="connsiteX20" fmla="*/ 4086535 w 4100883"/>
                                                      <a:gd name="connsiteY20" fmla="*/ 10862 h 434852"/>
                                                      <a:gd name="connsiteX21" fmla="*/ 4083209 w 4100883"/>
                                                      <a:gd name="connsiteY21" fmla="*/ 7537 h 434852"/>
                                                      <a:gd name="connsiteX0" fmla="*/ 0 w 4312640"/>
                                                      <a:gd name="connsiteY0" fmla="*/ 558615 h 576944"/>
                                                      <a:gd name="connsiteX1" fmla="*/ 252707 w 4312640"/>
                                                      <a:gd name="connsiteY1" fmla="*/ 575240 h 576944"/>
                                                      <a:gd name="connsiteX2" fmla="*/ 322534 w 4312640"/>
                                                      <a:gd name="connsiteY2" fmla="*/ 522039 h 576944"/>
                                                      <a:gd name="connsiteX3" fmla="*/ 455537 w 4312640"/>
                                                      <a:gd name="connsiteY3" fmla="*/ 482138 h 576944"/>
                                                      <a:gd name="connsiteX4" fmla="*/ 718220 w 4312640"/>
                                                      <a:gd name="connsiteY4" fmla="*/ 452212 h 576944"/>
                                                      <a:gd name="connsiteX5" fmla="*/ 851223 w 4312640"/>
                                                      <a:gd name="connsiteY5" fmla="*/ 442236 h 576944"/>
                                                      <a:gd name="connsiteX6" fmla="*/ 1256884 w 4312640"/>
                                                      <a:gd name="connsiteY6" fmla="*/ 418961 h 576944"/>
                                                      <a:gd name="connsiteX7" fmla="*/ 1486316 w 4312640"/>
                                                      <a:gd name="connsiteY7" fmla="*/ 415636 h 576944"/>
                                                      <a:gd name="connsiteX8" fmla="*/ 1755648 w 4312640"/>
                                                      <a:gd name="connsiteY8" fmla="*/ 392360 h 576944"/>
                                                      <a:gd name="connsiteX9" fmla="*/ 1752323 w 4312640"/>
                                                      <a:gd name="connsiteY9" fmla="*/ 379060 h 576944"/>
                                                      <a:gd name="connsiteX10" fmla="*/ 1792224 w 4312640"/>
                                                      <a:gd name="connsiteY10" fmla="*/ 309233 h 576944"/>
                                                      <a:gd name="connsiteX11" fmla="*/ 1862051 w 4312640"/>
                                                      <a:gd name="connsiteY11" fmla="*/ 249381 h 576944"/>
                                                      <a:gd name="connsiteX12" fmla="*/ 2041606 w 4312640"/>
                                                      <a:gd name="connsiteY12" fmla="*/ 249381 h 576944"/>
                                                      <a:gd name="connsiteX13" fmla="*/ 2440617 w 4312640"/>
                                                      <a:gd name="connsiteY13" fmla="*/ 389035 h 576944"/>
                                                      <a:gd name="connsiteX14" fmla="*/ 2583596 w 4312640"/>
                                                      <a:gd name="connsiteY14" fmla="*/ 402335 h 576944"/>
                                                      <a:gd name="connsiteX15" fmla="*/ 3039132 w 4312640"/>
                                                      <a:gd name="connsiteY15" fmla="*/ 162929 h 576944"/>
                                                      <a:gd name="connsiteX16" fmla="*/ 3241962 w 4312640"/>
                                                      <a:gd name="connsiteY16" fmla="*/ 166255 h 576944"/>
                                                      <a:gd name="connsiteX17" fmla="*/ 3531245 w 4312640"/>
                                                      <a:gd name="connsiteY17" fmla="*/ 262683 h 576944"/>
                                                      <a:gd name="connsiteX18" fmla="*/ 3714125 w 4312640"/>
                                                      <a:gd name="connsiteY18" fmla="*/ 319209 h 576944"/>
                                                      <a:gd name="connsiteX19" fmla="*/ 3880379 w 4312640"/>
                                                      <a:gd name="connsiteY19" fmla="*/ 285958 h 576944"/>
                                                      <a:gd name="connsiteX20" fmla="*/ 4086535 w 4312640"/>
                                                      <a:gd name="connsiteY20" fmla="*/ 152954 h 576944"/>
                                                      <a:gd name="connsiteX21" fmla="*/ 4312640 w 4312640"/>
                                                      <a:gd name="connsiteY21" fmla="*/ 0 h 576944"/>
                                                      <a:gd name="connsiteX0" fmla="*/ 0 w 4302665"/>
                                                      <a:gd name="connsiteY0" fmla="*/ 505414 h 575375"/>
                                                      <a:gd name="connsiteX1" fmla="*/ 242732 w 4302665"/>
                                                      <a:gd name="connsiteY1" fmla="*/ 575240 h 575375"/>
                                                      <a:gd name="connsiteX2" fmla="*/ 312559 w 4302665"/>
                                                      <a:gd name="connsiteY2" fmla="*/ 522039 h 575375"/>
                                                      <a:gd name="connsiteX3" fmla="*/ 445562 w 4302665"/>
                                                      <a:gd name="connsiteY3" fmla="*/ 482138 h 575375"/>
                                                      <a:gd name="connsiteX4" fmla="*/ 708245 w 4302665"/>
                                                      <a:gd name="connsiteY4" fmla="*/ 452212 h 575375"/>
                                                      <a:gd name="connsiteX5" fmla="*/ 841248 w 4302665"/>
                                                      <a:gd name="connsiteY5" fmla="*/ 442236 h 575375"/>
                                                      <a:gd name="connsiteX6" fmla="*/ 1246909 w 4302665"/>
                                                      <a:gd name="connsiteY6" fmla="*/ 418961 h 575375"/>
                                                      <a:gd name="connsiteX7" fmla="*/ 1476341 w 4302665"/>
                                                      <a:gd name="connsiteY7" fmla="*/ 415636 h 575375"/>
                                                      <a:gd name="connsiteX8" fmla="*/ 1745673 w 4302665"/>
                                                      <a:gd name="connsiteY8" fmla="*/ 392360 h 575375"/>
                                                      <a:gd name="connsiteX9" fmla="*/ 1742348 w 4302665"/>
                                                      <a:gd name="connsiteY9" fmla="*/ 379060 h 575375"/>
                                                      <a:gd name="connsiteX10" fmla="*/ 1782249 w 4302665"/>
                                                      <a:gd name="connsiteY10" fmla="*/ 309233 h 575375"/>
                                                      <a:gd name="connsiteX11" fmla="*/ 1852076 w 4302665"/>
                                                      <a:gd name="connsiteY11" fmla="*/ 249381 h 575375"/>
                                                      <a:gd name="connsiteX12" fmla="*/ 2031631 w 4302665"/>
                                                      <a:gd name="connsiteY12" fmla="*/ 249381 h 575375"/>
                                                      <a:gd name="connsiteX13" fmla="*/ 2430642 w 4302665"/>
                                                      <a:gd name="connsiteY13" fmla="*/ 389035 h 575375"/>
                                                      <a:gd name="connsiteX14" fmla="*/ 2573621 w 4302665"/>
                                                      <a:gd name="connsiteY14" fmla="*/ 402335 h 575375"/>
                                                      <a:gd name="connsiteX15" fmla="*/ 3029157 w 4302665"/>
                                                      <a:gd name="connsiteY15" fmla="*/ 162929 h 575375"/>
                                                      <a:gd name="connsiteX16" fmla="*/ 3231987 w 4302665"/>
                                                      <a:gd name="connsiteY16" fmla="*/ 166255 h 575375"/>
                                                      <a:gd name="connsiteX17" fmla="*/ 3521270 w 4302665"/>
                                                      <a:gd name="connsiteY17" fmla="*/ 262683 h 575375"/>
                                                      <a:gd name="connsiteX18" fmla="*/ 3704150 w 4302665"/>
                                                      <a:gd name="connsiteY18" fmla="*/ 319209 h 575375"/>
                                                      <a:gd name="connsiteX19" fmla="*/ 3870404 w 4302665"/>
                                                      <a:gd name="connsiteY19" fmla="*/ 285958 h 575375"/>
                                                      <a:gd name="connsiteX20" fmla="*/ 4076560 w 4302665"/>
                                                      <a:gd name="connsiteY20" fmla="*/ 152954 h 575375"/>
                                                      <a:gd name="connsiteX21" fmla="*/ 4302665 w 4302665"/>
                                                      <a:gd name="connsiteY21" fmla="*/ 0 h 575375"/>
                                                      <a:gd name="connsiteX0" fmla="*/ 0 w 5139059"/>
                                                      <a:gd name="connsiteY0" fmla="*/ 59048 h 601665"/>
                                                      <a:gd name="connsiteX1" fmla="*/ 1079126 w 5139059"/>
                                                      <a:gd name="connsiteY1" fmla="*/ 575240 h 601665"/>
                                                      <a:gd name="connsiteX2" fmla="*/ 1148953 w 5139059"/>
                                                      <a:gd name="connsiteY2" fmla="*/ 522039 h 601665"/>
                                                      <a:gd name="connsiteX3" fmla="*/ 1281956 w 5139059"/>
                                                      <a:gd name="connsiteY3" fmla="*/ 482138 h 601665"/>
                                                      <a:gd name="connsiteX4" fmla="*/ 1544639 w 5139059"/>
                                                      <a:gd name="connsiteY4" fmla="*/ 452212 h 601665"/>
                                                      <a:gd name="connsiteX5" fmla="*/ 1677642 w 5139059"/>
                                                      <a:gd name="connsiteY5" fmla="*/ 442236 h 601665"/>
                                                      <a:gd name="connsiteX6" fmla="*/ 2083303 w 5139059"/>
                                                      <a:gd name="connsiteY6" fmla="*/ 418961 h 601665"/>
                                                      <a:gd name="connsiteX7" fmla="*/ 2312735 w 5139059"/>
                                                      <a:gd name="connsiteY7" fmla="*/ 415636 h 601665"/>
                                                      <a:gd name="connsiteX8" fmla="*/ 2582067 w 5139059"/>
                                                      <a:gd name="connsiteY8" fmla="*/ 392360 h 601665"/>
                                                      <a:gd name="connsiteX9" fmla="*/ 2578742 w 5139059"/>
                                                      <a:gd name="connsiteY9" fmla="*/ 379060 h 601665"/>
                                                      <a:gd name="connsiteX10" fmla="*/ 2618643 w 5139059"/>
                                                      <a:gd name="connsiteY10" fmla="*/ 309233 h 601665"/>
                                                      <a:gd name="connsiteX11" fmla="*/ 2688470 w 5139059"/>
                                                      <a:gd name="connsiteY11" fmla="*/ 249381 h 601665"/>
                                                      <a:gd name="connsiteX12" fmla="*/ 2868025 w 5139059"/>
                                                      <a:gd name="connsiteY12" fmla="*/ 249381 h 601665"/>
                                                      <a:gd name="connsiteX13" fmla="*/ 3267036 w 5139059"/>
                                                      <a:gd name="connsiteY13" fmla="*/ 389035 h 601665"/>
                                                      <a:gd name="connsiteX14" fmla="*/ 3410015 w 5139059"/>
                                                      <a:gd name="connsiteY14" fmla="*/ 402335 h 601665"/>
                                                      <a:gd name="connsiteX15" fmla="*/ 3865551 w 5139059"/>
                                                      <a:gd name="connsiteY15" fmla="*/ 162929 h 601665"/>
                                                      <a:gd name="connsiteX16" fmla="*/ 4068381 w 5139059"/>
                                                      <a:gd name="connsiteY16" fmla="*/ 166255 h 601665"/>
                                                      <a:gd name="connsiteX17" fmla="*/ 4357664 w 5139059"/>
                                                      <a:gd name="connsiteY17" fmla="*/ 262683 h 601665"/>
                                                      <a:gd name="connsiteX18" fmla="*/ 4540544 w 5139059"/>
                                                      <a:gd name="connsiteY18" fmla="*/ 319209 h 601665"/>
                                                      <a:gd name="connsiteX19" fmla="*/ 4706798 w 5139059"/>
                                                      <a:gd name="connsiteY19" fmla="*/ 285958 h 601665"/>
                                                      <a:gd name="connsiteX20" fmla="*/ 4912954 w 5139059"/>
                                                      <a:gd name="connsiteY20" fmla="*/ 152954 h 601665"/>
                                                      <a:gd name="connsiteX21" fmla="*/ 5139059 w 5139059"/>
                                                      <a:gd name="connsiteY21" fmla="*/ 0 h 601665"/>
                                                      <a:gd name="connsiteX0" fmla="*/ 1478 w 5140537"/>
                                                      <a:gd name="connsiteY0" fmla="*/ 59048 h 601665"/>
                                                      <a:gd name="connsiteX1" fmla="*/ 1080604 w 5140537"/>
                                                      <a:gd name="connsiteY1" fmla="*/ 575240 h 601665"/>
                                                      <a:gd name="connsiteX2" fmla="*/ 1150431 w 5140537"/>
                                                      <a:gd name="connsiteY2" fmla="*/ 522039 h 601665"/>
                                                      <a:gd name="connsiteX3" fmla="*/ 1283434 w 5140537"/>
                                                      <a:gd name="connsiteY3" fmla="*/ 482138 h 601665"/>
                                                      <a:gd name="connsiteX4" fmla="*/ 1546117 w 5140537"/>
                                                      <a:gd name="connsiteY4" fmla="*/ 452212 h 601665"/>
                                                      <a:gd name="connsiteX5" fmla="*/ 1679120 w 5140537"/>
                                                      <a:gd name="connsiteY5" fmla="*/ 442236 h 601665"/>
                                                      <a:gd name="connsiteX6" fmla="*/ 2084781 w 5140537"/>
                                                      <a:gd name="connsiteY6" fmla="*/ 418961 h 601665"/>
                                                      <a:gd name="connsiteX7" fmla="*/ 2314213 w 5140537"/>
                                                      <a:gd name="connsiteY7" fmla="*/ 415636 h 601665"/>
                                                      <a:gd name="connsiteX8" fmla="*/ 2583545 w 5140537"/>
                                                      <a:gd name="connsiteY8" fmla="*/ 392360 h 601665"/>
                                                      <a:gd name="connsiteX9" fmla="*/ 2580220 w 5140537"/>
                                                      <a:gd name="connsiteY9" fmla="*/ 379060 h 601665"/>
                                                      <a:gd name="connsiteX10" fmla="*/ 2620121 w 5140537"/>
                                                      <a:gd name="connsiteY10" fmla="*/ 309233 h 601665"/>
                                                      <a:gd name="connsiteX11" fmla="*/ 2689948 w 5140537"/>
                                                      <a:gd name="connsiteY11" fmla="*/ 249381 h 601665"/>
                                                      <a:gd name="connsiteX12" fmla="*/ 2869503 w 5140537"/>
                                                      <a:gd name="connsiteY12" fmla="*/ 249381 h 601665"/>
                                                      <a:gd name="connsiteX13" fmla="*/ 3268514 w 5140537"/>
                                                      <a:gd name="connsiteY13" fmla="*/ 389035 h 601665"/>
                                                      <a:gd name="connsiteX14" fmla="*/ 3411493 w 5140537"/>
                                                      <a:gd name="connsiteY14" fmla="*/ 402335 h 601665"/>
                                                      <a:gd name="connsiteX15" fmla="*/ 3867029 w 5140537"/>
                                                      <a:gd name="connsiteY15" fmla="*/ 162929 h 601665"/>
                                                      <a:gd name="connsiteX16" fmla="*/ 4069859 w 5140537"/>
                                                      <a:gd name="connsiteY16" fmla="*/ 166255 h 601665"/>
                                                      <a:gd name="connsiteX17" fmla="*/ 4359142 w 5140537"/>
                                                      <a:gd name="connsiteY17" fmla="*/ 262683 h 601665"/>
                                                      <a:gd name="connsiteX18" fmla="*/ 4542022 w 5140537"/>
                                                      <a:gd name="connsiteY18" fmla="*/ 319209 h 601665"/>
                                                      <a:gd name="connsiteX19" fmla="*/ 4708276 w 5140537"/>
                                                      <a:gd name="connsiteY19" fmla="*/ 285958 h 601665"/>
                                                      <a:gd name="connsiteX20" fmla="*/ 4914432 w 5140537"/>
                                                      <a:gd name="connsiteY20" fmla="*/ 152954 h 601665"/>
                                                      <a:gd name="connsiteX21" fmla="*/ 5140537 w 5140537"/>
                                                      <a:gd name="connsiteY21" fmla="*/ 0 h 601665"/>
                                                      <a:gd name="connsiteX0" fmla="*/ 0 w 4059933"/>
                                                      <a:gd name="connsiteY0" fmla="*/ 575240 h 601665"/>
                                                      <a:gd name="connsiteX1" fmla="*/ 69827 w 4059933"/>
                                                      <a:gd name="connsiteY1" fmla="*/ 522039 h 601665"/>
                                                      <a:gd name="connsiteX2" fmla="*/ 202830 w 4059933"/>
                                                      <a:gd name="connsiteY2" fmla="*/ 482138 h 601665"/>
                                                      <a:gd name="connsiteX3" fmla="*/ 465513 w 4059933"/>
                                                      <a:gd name="connsiteY3" fmla="*/ 452212 h 601665"/>
                                                      <a:gd name="connsiteX4" fmla="*/ 598516 w 4059933"/>
                                                      <a:gd name="connsiteY4" fmla="*/ 442236 h 601665"/>
                                                      <a:gd name="connsiteX5" fmla="*/ 1004177 w 4059933"/>
                                                      <a:gd name="connsiteY5" fmla="*/ 418961 h 601665"/>
                                                      <a:gd name="connsiteX6" fmla="*/ 1233609 w 4059933"/>
                                                      <a:gd name="connsiteY6" fmla="*/ 415636 h 601665"/>
                                                      <a:gd name="connsiteX7" fmla="*/ 1502941 w 4059933"/>
                                                      <a:gd name="connsiteY7" fmla="*/ 392360 h 601665"/>
                                                      <a:gd name="connsiteX8" fmla="*/ 1499616 w 4059933"/>
                                                      <a:gd name="connsiteY8" fmla="*/ 379060 h 601665"/>
                                                      <a:gd name="connsiteX9" fmla="*/ 1539517 w 4059933"/>
                                                      <a:gd name="connsiteY9" fmla="*/ 309233 h 601665"/>
                                                      <a:gd name="connsiteX10" fmla="*/ 1609344 w 4059933"/>
                                                      <a:gd name="connsiteY10" fmla="*/ 249381 h 601665"/>
                                                      <a:gd name="connsiteX11" fmla="*/ 1788899 w 4059933"/>
                                                      <a:gd name="connsiteY11" fmla="*/ 249381 h 601665"/>
                                                      <a:gd name="connsiteX12" fmla="*/ 2187910 w 4059933"/>
                                                      <a:gd name="connsiteY12" fmla="*/ 389035 h 601665"/>
                                                      <a:gd name="connsiteX13" fmla="*/ 2330889 w 4059933"/>
                                                      <a:gd name="connsiteY13" fmla="*/ 402335 h 601665"/>
                                                      <a:gd name="connsiteX14" fmla="*/ 2786425 w 4059933"/>
                                                      <a:gd name="connsiteY14" fmla="*/ 162929 h 601665"/>
                                                      <a:gd name="connsiteX15" fmla="*/ 2989255 w 4059933"/>
                                                      <a:gd name="connsiteY15" fmla="*/ 166255 h 601665"/>
                                                      <a:gd name="connsiteX16" fmla="*/ 3278538 w 4059933"/>
                                                      <a:gd name="connsiteY16" fmla="*/ 262683 h 601665"/>
                                                      <a:gd name="connsiteX17" fmla="*/ 3461418 w 4059933"/>
                                                      <a:gd name="connsiteY17" fmla="*/ 319209 h 601665"/>
                                                      <a:gd name="connsiteX18" fmla="*/ 3627672 w 4059933"/>
                                                      <a:gd name="connsiteY18" fmla="*/ 285958 h 601665"/>
                                                      <a:gd name="connsiteX19" fmla="*/ 3833828 w 4059933"/>
                                                      <a:gd name="connsiteY19" fmla="*/ 152954 h 601665"/>
                                                      <a:gd name="connsiteX20" fmla="*/ 4059933 w 4059933"/>
                                                      <a:gd name="connsiteY20" fmla="*/ 0 h 601665"/>
                                                      <a:gd name="connsiteX0" fmla="*/ 0 w 5078341"/>
                                                      <a:gd name="connsiteY0" fmla="*/ 89871 h 545029"/>
                                                      <a:gd name="connsiteX1" fmla="*/ 1088235 w 5078341"/>
                                                      <a:gd name="connsiteY1" fmla="*/ 522039 h 545029"/>
                                                      <a:gd name="connsiteX2" fmla="*/ 1221238 w 5078341"/>
                                                      <a:gd name="connsiteY2" fmla="*/ 482138 h 545029"/>
                                                      <a:gd name="connsiteX3" fmla="*/ 1483921 w 5078341"/>
                                                      <a:gd name="connsiteY3" fmla="*/ 452212 h 545029"/>
                                                      <a:gd name="connsiteX4" fmla="*/ 1616924 w 5078341"/>
                                                      <a:gd name="connsiteY4" fmla="*/ 442236 h 545029"/>
                                                      <a:gd name="connsiteX5" fmla="*/ 2022585 w 5078341"/>
                                                      <a:gd name="connsiteY5" fmla="*/ 418961 h 545029"/>
                                                      <a:gd name="connsiteX6" fmla="*/ 2252017 w 5078341"/>
                                                      <a:gd name="connsiteY6" fmla="*/ 415636 h 545029"/>
                                                      <a:gd name="connsiteX7" fmla="*/ 2521349 w 5078341"/>
                                                      <a:gd name="connsiteY7" fmla="*/ 392360 h 545029"/>
                                                      <a:gd name="connsiteX8" fmla="*/ 2518024 w 5078341"/>
                                                      <a:gd name="connsiteY8" fmla="*/ 379060 h 545029"/>
                                                      <a:gd name="connsiteX9" fmla="*/ 2557925 w 5078341"/>
                                                      <a:gd name="connsiteY9" fmla="*/ 309233 h 545029"/>
                                                      <a:gd name="connsiteX10" fmla="*/ 2627752 w 5078341"/>
                                                      <a:gd name="connsiteY10" fmla="*/ 249381 h 545029"/>
                                                      <a:gd name="connsiteX11" fmla="*/ 2807307 w 5078341"/>
                                                      <a:gd name="connsiteY11" fmla="*/ 249381 h 545029"/>
                                                      <a:gd name="connsiteX12" fmla="*/ 3206318 w 5078341"/>
                                                      <a:gd name="connsiteY12" fmla="*/ 389035 h 545029"/>
                                                      <a:gd name="connsiteX13" fmla="*/ 3349297 w 5078341"/>
                                                      <a:gd name="connsiteY13" fmla="*/ 402335 h 545029"/>
                                                      <a:gd name="connsiteX14" fmla="*/ 3804833 w 5078341"/>
                                                      <a:gd name="connsiteY14" fmla="*/ 162929 h 545029"/>
                                                      <a:gd name="connsiteX15" fmla="*/ 4007663 w 5078341"/>
                                                      <a:gd name="connsiteY15" fmla="*/ 166255 h 545029"/>
                                                      <a:gd name="connsiteX16" fmla="*/ 4296946 w 5078341"/>
                                                      <a:gd name="connsiteY16" fmla="*/ 262683 h 545029"/>
                                                      <a:gd name="connsiteX17" fmla="*/ 4479826 w 5078341"/>
                                                      <a:gd name="connsiteY17" fmla="*/ 319209 h 545029"/>
                                                      <a:gd name="connsiteX18" fmla="*/ 4646080 w 5078341"/>
                                                      <a:gd name="connsiteY18" fmla="*/ 285958 h 545029"/>
                                                      <a:gd name="connsiteX19" fmla="*/ 4852236 w 5078341"/>
                                                      <a:gd name="connsiteY19" fmla="*/ 152954 h 545029"/>
                                                      <a:gd name="connsiteX20" fmla="*/ 5078341 w 5078341"/>
                                                      <a:gd name="connsiteY20" fmla="*/ 0 h 545029"/>
                                                      <a:gd name="connsiteX0" fmla="*/ 0 w 5082675"/>
                                                      <a:gd name="connsiteY0" fmla="*/ 72536 h 546257"/>
                                                      <a:gd name="connsiteX1" fmla="*/ 1092569 w 5082675"/>
                                                      <a:gd name="connsiteY1" fmla="*/ 522039 h 546257"/>
                                                      <a:gd name="connsiteX2" fmla="*/ 1225572 w 5082675"/>
                                                      <a:gd name="connsiteY2" fmla="*/ 482138 h 546257"/>
                                                      <a:gd name="connsiteX3" fmla="*/ 1488255 w 5082675"/>
                                                      <a:gd name="connsiteY3" fmla="*/ 452212 h 546257"/>
                                                      <a:gd name="connsiteX4" fmla="*/ 1621258 w 5082675"/>
                                                      <a:gd name="connsiteY4" fmla="*/ 442236 h 546257"/>
                                                      <a:gd name="connsiteX5" fmla="*/ 2026919 w 5082675"/>
                                                      <a:gd name="connsiteY5" fmla="*/ 418961 h 546257"/>
                                                      <a:gd name="connsiteX6" fmla="*/ 2256351 w 5082675"/>
                                                      <a:gd name="connsiteY6" fmla="*/ 415636 h 546257"/>
                                                      <a:gd name="connsiteX7" fmla="*/ 2525683 w 5082675"/>
                                                      <a:gd name="connsiteY7" fmla="*/ 392360 h 546257"/>
                                                      <a:gd name="connsiteX8" fmla="*/ 2522358 w 5082675"/>
                                                      <a:gd name="connsiteY8" fmla="*/ 379060 h 546257"/>
                                                      <a:gd name="connsiteX9" fmla="*/ 2562259 w 5082675"/>
                                                      <a:gd name="connsiteY9" fmla="*/ 309233 h 546257"/>
                                                      <a:gd name="connsiteX10" fmla="*/ 2632086 w 5082675"/>
                                                      <a:gd name="connsiteY10" fmla="*/ 249381 h 546257"/>
                                                      <a:gd name="connsiteX11" fmla="*/ 2811641 w 5082675"/>
                                                      <a:gd name="connsiteY11" fmla="*/ 249381 h 546257"/>
                                                      <a:gd name="connsiteX12" fmla="*/ 3210652 w 5082675"/>
                                                      <a:gd name="connsiteY12" fmla="*/ 389035 h 546257"/>
                                                      <a:gd name="connsiteX13" fmla="*/ 3353631 w 5082675"/>
                                                      <a:gd name="connsiteY13" fmla="*/ 402335 h 546257"/>
                                                      <a:gd name="connsiteX14" fmla="*/ 3809167 w 5082675"/>
                                                      <a:gd name="connsiteY14" fmla="*/ 162929 h 546257"/>
                                                      <a:gd name="connsiteX15" fmla="*/ 4011997 w 5082675"/>
                                                      <a:gd name="connsiteY15" fmla="*/ 166255 h 546257"/>
                                                      <a:gd name="connsiteX16" fmla="*/ 4301280 w 5082675"/>
                                                      <a:gd name="connsiteY16" fmla="*/ 262683 h 546257"/>
                                                      <a:gd name="connsiteX17" fmla="*/ 4484160 w 5082675"/>
                                                      <a:gd name="connsiteY17" fmla="*/ 319209 h 546257"/>
                                                      <a:gd name="connsiteX18" fmla="*/ 4650414 w 5082675"/>
                                                      <a:gd name="connsiteY18" fmla="*/ 285958 h 546257"/>
                                                      <a:gd name="connsiteX19" fmla="*/ 4856570 w 5082675"/>
                                                      <a:gd name="connsiteY19" fmla="*/ 152954 h 546257"/>
                                                      <a:gd name="connsiteX20" fmla="*/ 5082675 w 5082675"/>
                                                      <a:gd name="connsiteY20" fmla="*/ 0 h 546257"/>
                                                      <a:gd name="connsiteX0" fmla="*/ 0 w 5082675"/>
                                                      <a:gd name="connsiteY0" fmla="*/ 72536 h 576885"/>
                                                      <a:gd name="connsiteX1" fmla="*/ 1018897 w 5082675"/>
                                                      <a:gd name="connsiteY1" fmla="*/ 556708 h 576885"/>
                                                      <a:gd name="connsiteX2" fmla="*/ 1225572 w 5082675"/>
                                                      <a:gd name="connsiteY2" fmla="*/ 482138 h 576885"/>
                                                      <a:gd name="connsiteX3" fmla="*/ 1488255 w 5082675"/>
                                                      <a:gd name="connsiteY3" fmla="*/ 452212 h 576885"/>
                                                      <a:gd name="connsiteX4" fmla="*/ 1621258 w 5082675"/>
                                                      <a:gd name="connsiteY4" fmla="*/ 442236 h 576885"/>
                                                      <a:gd name="connsiteX5" fmla="*/ 2026919 w 5082675"/>
                                                      <a:gd name="connsiteY5" fmla="*/ 418961 h 576885"/>
                                                      <a:gd name="connsiteX6" fmla="*/ 2256351 w 5082675"/>
                                                      <a:gd name="connsiteY6" fmla="*/ 415636 h 576885"/>
                                                      <a:gd name="connsiteX7" fmla="*/ 2525683 w 5082675"/>
                                                      <a:gd name="connsiteY7" fmla="*/ 392360 h 576885"/>
                                                      <a:gd name="connsiteX8" fmla="*/ 2522358 w 5082675"/>
                                                      <a:gd name="connsiteY8" fmla="*/ 379060 h 576885"/>
                                                      <a:gd name="connsiteX9" fmla="*/ 2562259 w 5082675"/>
                                                      <a:gd name="connsiteY9" fmla="*/ 309233 h 576885"/>
                                                      <a:gd name="connsiteX10" fmla="*/ 2632086 w 5082675"/>
                                                      <a:gd name="connsiteY10" fmla="*/ 249381 h 576885"/>
                                                      <a:gd name="connsiteX11" fmla="*/ 2811641 w 5082675"/>
                                                      <a:gd name="connsiteY11" fmla="*/ 249381 h 576885"/>
                                                      <a:gd name="connsiteX12" fmla="*/ 3210652 w 5082675"/>
                                                      <a:gd name="connsiteY12" fmla="*/ 389035 h 576885"/>
                                                      <a:gd name="connsiteX13" fmla="*/ 3353631 w 5082675"/>
                                                      <a:gd name="connsiteY13" fmla="*/ 402335 h 576885"/>
                                                      <a:gd name="connsiteX14" fmla="*/ 3809167 w 5082675"/>
                                                      <a:gd name="connsiteY14" fmla="*/ 162929 h 576885"/>
                                                      <a:gd name="connsiteX15" fmla="*/ 4011997 w 5082675"/>
                                                      <a:gd name="connsiteY15" fmla="*/ 166255 h 576885"/>
                                                      <a:gd name="connsiteX16" fmla="*/ 4301280 w 5082675"/>
                                                      <a:gd name="connsiteY16" fmla="*/ 262683 h 576885"/>
                                                      <a:gd name="connsiteX17" fmla="*/ 4484160 w 5082675"/>
                                                      <a:gd name="connsiteY17" fmla="*/ 319209 h 576885"/>
                                                      <a:gd name="connsiteX18" fmla="*/ 4650414 w 5082675"/>
                                                      <a:gd name="connsiteY18" fmla="*/ 285958 h 576885"/>
                                                      <a:gd name="connsiteX19" fmla="*/ 4856570 w 5082675"/>
                                                      <a:gd name="connsiteY19" fmla="*/ 152954 h 576885"/>
                                                      <a:gd name="connsiteX20" fmla="*/ 5082675 w 5082675"/>
                                                      <a:gd name="connsiteY20" fmla="*/ 0 h 576885"/>
                                                      <a:gd name="connsiteX0" fmla="*/ 0 w 5082675"/>
                                                      <a:gd name="connsiteY0" fmla="*/ 72536 h 576885"/>
                                                      <a:gd name="connsiteX1" fmla="*/ 1018897 w 5082675"/>
                                                      <a:gd name="connsiteY1" fmla="*/ 556708 h 576885"/>
                                                      <a:gd name="connsiteX2" fmla="*/ 1225572 w 5082675"/>
                                                      <a:gd name="connsiteY2" fmla="*/ 482138 h 576885"/>
                                                      <a:gd name="connsiteX3" fmla="*/ 1488255 w 5082675"/>
                                                      <a:gd name="connsiteY3" fmla="*/ 452212 h 576885"/>
                                                      <a:gd name="connsiteX4" fmla="*/ 1621258 w 5082675"/>
                                                      <a:gd name="connsiteY4" fmla="*/ 442236 h 576885"/>
                                                      <a:gd name="connsiteX5" fmla="*/ 2026919 w 5082675"/>
                                                      <a:gd name="connsiteY5" fmla="*/ 418961 h 576885"/>
                                                      <a:gd name="connsiteX6" fmla="*/ 2256351 w 5082675"/>
                                                      <a:gd name="connsiteY6" fmla="*/ 415636 h 576885"/>
                                                      <a:gd name="connsiteX7" fmla="*/ 2525683 w 5082675"/>
                                                      <a:gd name="connsiteY7" fmla="*/ 392360 h 576885"/>
                                                      <a:gd name="connsiteX8" fmla="*/ 2481877 w 5082675"/>
                                                      <a:gd name="connsiteY8" fmla="*/ 400491 h 576885"/>
                                                      <a:gd name="connsiteX9" fmla="*/ 2562259 w 5082675"/>
                                                      <a:gd name="connsiteY9" fmla="*/ 309233 h 576885"/>
                                                      <a:gd name="connsiteX10" fmla="*/ 2632086 w 5082675"/>
                                                      <a:gd name="connsiteY10" fmla="*/ 249381 h 576885"/>
                                                      <a:gd name="connsiteX11" fmla="*/ 2811641 w 5082675"/>
                                                      <a:gd name="connsiteY11" fmla="*/ 249381 h 576885"/>
                                                      <a:gd name="connsiteX12" fmla="*/ 3210652 w 5082675"/>
                                                      <a:gd name="connsiteY12" fmla="*/ 389035 h 576885"/>
                                                      <a:gd name="connsiteX13" fmla="*/ 3353631 w 5082675"/>
                                                      <a:gd name="connsiteY13" fmla="*/ 402335 h 576885"/>
                                                      <a:gd name="connsiteX14" fmla="*/ 3809167 w 5082675"/>
                                                      <a:gd name="connsiteY14" fmla="*/ 162929 h 576885"/>
                                                      <a:gd name="connsiteX15" fmla="*/ 4011997 w 5082675"/>
                                                      <a:gd name="connsiteY15" fmla="*/ 166255 h 576885"/>
                                                      <a:gd name="connsiteX16" fmla="*/ 4301280 w 5082675"/>
                                                      <a:gd name="connsiteY16" fmla="*/ 262683 h 576885"/>
                                                      <a:gd name="connsiteX17" fmla="*/ 4484160 w 5082675"/>
                                                      <a:gd name="connsiteY17" fmla="*/ 319209 h 576885"/>
                                                      <a:gd name="connsiteX18" fmla="*/ 4650414 w 5082675"/>
                                                      <a:gd name="connsiteY18" fmla="*/ 285958 h 576885"/>
                                                      <a:gd name="connsiteX19" fmla="*/ 4856570 w 5082675"/>
                                                      <a:gd name="connsiteY19" fmla="*/ 152954 h 576885"/>
                                                      <a:gd name="connsiteX20" fmla="*/ 5082675 w 5082675"/>
                                                      <a:gd name="connsiteY20" fmla="*/ 0 h 576885"/>
                                                      <a:gd name="connsiteX0" fmla="*/ 0 w 5082675"/>
                                                      <a:gd name="connsiteY0" fmla="*/ 72536 h 576885"/>
                                                      <a:gd name="connsiteX1" fmla="*/ 1018897 w 5082675"/>
                                                      <a:gd name="connsiteY1" fmla="*/ 556708 h 576885"/>
                                                      <a:gd name="connsiteX2" fmla="*/ 1225572 w 5082675"/>
                                                      <a:gd name="connsiteY2" fmla="*/ 482138 h 576885"/>
                                                      <a:gd name="connsiteX3" fmla="*/ 1488255 w 5082675"/>
                                                      <a:gd name="connsiteY3" fmla="*/ 452212 h 576885"/>
                                                      <a:gd name="connsiteX4" fmla="*/ 1621258 w 5082675"/>
                                                      <a:gd name="connsiteY4" fmla="*/ 442236 h 576885"/>
                                                      <a:gd name="connsiteX5" fmla="*/ 2026919 w 5082675"/>
                                                      <a:gd name="connsiteY5" fmla="*/ 418961 h 576885"/>
                                                      <a:gd name="connsiteX6" fmla="*/ 2256351 w 5082675"/>
                                                      <a:gd name="connsiteY6" fmla="*/ 415636 h 576885"/>
                                                      <a:gd name="connsiteX7" fmla="*/ 2525683 w 5082675"/>
                                                      <a:gd name="connsiteY7" fmla="*/ 392360 h 576885"/>
                                                      <a:gd name="connsiteX8" fmla="*/ 2639039 w 5082675"/>
                                                      <a:gd name="connsiteY8" fmla="*/ 388585 h 576885"/>
                                                      <a:gd name="connsiteX9" fmla="*/ 2562259 w 5082675"/>
                                                      <a:gd name="connsiteY9" fmla="*/ 309233 h 576885"/>
                                                      <a:gd name="connsiteX10" fmla="*/ 2632086 w 5082675"/>
                                                      <a:gd name="connsiteY10" fmla="*/ 249381 h 576885"/>
                                                      <a:gd name="connsiteX11" fmla="*/ 2811641 w 5082675"/>
                                                      <a:gd name="connsiteY11" fmla="*/ 249381 h 576885"/>
                                                      <a:gd name="connsiteX12" fmla="*/ 3210652 w 5082675"/>
                                                      <a:gd name="connsiteY12" fmla="*/ 389035 h 576885"/>
                                                      <a:gd name="connsiteX13" fmla="*/ 3353631 w 5082675"/>
                                                      <a:gd name="connsiteY13" fmla="*/ 402335 h 576885"/>
                                                      <a:gd name="connsiteX14" fmla="*/ 3809167 w 5082675"/>
                                                      <a:gd name="connsiteY14" fmla="*/ 162929 h 576885"/>
                                                      <a:gd name="connsiteX15" fmla="*/ 4011997 w 5082675"/>
                                                      <a:gd name="connsiteY15" fmla="*/ 166255 h 576885"/>
                                                      <a:gd name="connsiteX16" fmla="*/ 4301280 w 5082675"/>
                                                      <a:gd name="connsiteY16" fmla="*/ 262683 h 576885"/>
                                                      <a:gd name="connsiteX17" fmla="*/ 4484160 w 5082675"/>
                                                      <a:gd name="connsiteY17" fmla="*/ 319209 h 576885"/>
                                                      <a:gd name="connsiteX18" fmla="*/ 4650414 w 5082675"/>
                                                      <a:gd name="connsiteY18" fmla="*/ 285958 h 576885"/>
                                                      <a:gd name="connsiteX19" fmla="*/ 4856570 w 5082675"/>
                                                      <a:gd name="connsiteY19" fmla="*/ 152954 h 576885"/>
                                                      <a:gd name="connsiteX20" fmla="*/ 5082675 w 5082675"/>
                                                      <a:gd name="connsiteY20" fmla="*/ 0 h 576885"/>
                                                      <a:gd name="connsiteX0" fmla="*/ 0 w 5082675"/>
                                                      <a:gd name="connsiteY0" fmla="*/ 72536 h 576885"/>
                                                      <a:gd name="connsiteX1" fmla="*/ 1018897 w 5082675"/>
                                                      <a:gd name="connsiteY1" fmla="*/ 556708 h 576885"/>
                                                      <a:gd name="connsiteX2" fmla="*/ 1225572 w 5082675"/>
                                                      <a:gd name="connsiteY2" fmla="*/ 482138 h 576885"/>
                                                      <a:gd name="connsiteX3" fmla="*/ 1488255 w 5082675"/>
                                                      <a:gd name="connsiteY3" fmla="*/ 452212 h 576885"/>
                                                      <a:gd name="connsiteX4" fmla="*/ 1621258 w 5082675"/>
                                                      <a:gd name="connsiteY4" fmla="*/ 442236 h 576885"/>
                                                      <a:gd name="connsiteX5" fmla="*/ 2026919 w 5082675"/>
                                                      <a:gd name="connsiteY5" fmla="*/ 418961 h 576885"/>
                                                      <a:gd name="connsiteX6" fmla="*/ 2256351 w 5082675"/>
                                                      <a:gd name="connsiteY6" fmla="*/ 415636 h 576885"/>
                                                      <a:gd name="connsiteX7" fmla="*/ 2378045 w 5082675"/>
                                                      <a:gd name="connsiteY7" fmla="*/ 406647 h 576885"/>
                                                      <a:gd name="connsiteX8" fmla="*/ 2639039 w 5082675"/>
                                                      <a:gd name="connsiteY8" fmla="*/ 388585 h 576885"/>
                                                      <a:gd name="connsiteX9" fmla="*/ 2562259 w 5082675"/>
                                                      <a:gd name="connsiteY9" fmla="*/ 309233 h 576885"/>
                                                      <a:gd name="connsiteX10" fmla="*/ 2632086 w 5082675"/>
                                                      <a:gd name="connsiteY10" fmla="*/ 249381 h 576885"/>
                                                      <a:gd name="connsiteX11" fmla="*/ 2811641 w 5082675"/>
                                                      <a:gd name="connsiteY11" fmla="*/ 249381 h 576885"/>
                                                      <a:gd name="connsiteX12" fmla="*/ 3210652 w 5082675"/>
                                                      <a:gd name="connsiteY12" fmla="*/ 389035 h 576885"/>
                                                      <a:gd name="connsiteX13" fmla="*/ 3353631 w 5082675"/>
                                                      <a:gd name="connsiteY13" fmla="*/ 402335 h 576885"/>
                                                      <a:gd name="connsiteX14" fmla="*/ 3809167 w 5082675"/>
                                                      <a:gd name="connsiteY14" fmla="*/ 162929 h 576885"/>
                                                      <a:gd name="connsiteX15" fmla="*/ 4011997 w 5082675"/>
                                                      <a:gd name="connsiteY15" fmla="*/ 166255 h 576885"/>
                                                      <a:gd name="connsiteX16" fmla="*/ 4301280 w 5082675"/>
                                                      <a:gd name="connsiteY16" fmla="*/ 262683 h 576885"/>
                                                      <a:gd name="connsiteX17" fmla="*/ 4484160 w 5082675"/>
                                                      <a:gd name="connsiteY17" fmla="*/ 319209 h 576885"/>
                                                      <a:gd name="connsiteX18" fmla="*/ 4650414 w 5082675"/>
                                                      <a:gd name="connsiteY18" fmla="*/ 285958 h 576885"/>
                                                      <a:gd name="connsiteX19" fmla="*/ 4856570 w 5082675"/>
                                                      <a:gd name="connsiteY19" fmla="*/ 152954 h 576885"/>
                                                      <a:gd name="connsiteX20" fmla="*/ 5082675 w 5082675"/>
                                                      <a:gd name="connsiteY20" fmla="*/ 0 h 576885"/>
                                                      <a:gd name="connsiteX0" fmla="*/ 0 w 5082675"/>
                                                      <a:gd name="connsiteY0" fmla="*/ 72536 h 576885"/>
                                                      <a:gd name="connsiteX1" fmla="*/ 1018897 w 5082675"/>
                                                      <a:gd name="connsiteY1" fmla="*/ 556708 h 576885"/>
                                                      <a:gd name="connsiteX2" fmla="*/ 1225572 w 5082675"/>
                                                      <a:gd name="connsiteY2" fmla="*/ 482138 h 576885"/>
                                                      <a:gd name="connsiteX3" fmla="*/ 1488255 w 5082675"/>
                                                      <a:gd name="connsiteY3" fmla="*/ 452212 h 576885"/>
                                                      <a:gd name="connsiteX4" fmla="*/ 1621258 w 5082675"/>
                                                      <a:gd name="connsiteY4" fmla="*/ 442236 h 576885"/>
                                                      <a:gd name="connsiteX5" fmla="*/ 2026919 w 5082675"/>
                                                      <a:gd name="connsiteY5" fmla="*/ 418961 h 576885"/>
                                                      <a:gd name="connsiteX6" fmla="*/ 2256351 w 5082675"/>
                                                      <a:gd name="connsiteY6" fmla="*/ 415636 h 576885"/>
                                                      <a:gd name="connsiteX7" fmla="*/ 2378045 w 5082675"/>
                                                      <a:gd name="connsiteY7" fmla="*/ 406647 h 576885"/>
                                                      <a:gd name="connsiteX8" fmla="*/ 2539026 w 5082675"/>
                                                      <a:gd name="connsiteY8" fmla="*/ 388585 h 576885"/>
                                                      <a:gd name="connsiteX9" fmla="*/ 2562259 w 5082675"/>
                                                      <a:gd name="connsiteY9" fmla="*/ 309233 h 576885"/>
                                                      <a:gd name="connsiteX10" fmla="*/ 2632086 w 5082675"/>
                                                      <a:gd name="connsiteY10" fmla="*/ 249381 h 576885"/>
                                                      <a:gd name="connsiteX11" fmla="*/ 2811641 w 5082675"/>
                                                      <a:gd name="connsiteY11" fmla="*/ 249381 h 576885"/>
                                                      <a:gd name="connsiteX12" fmla="*/ 3210652 w 5082675"/>
                                                      <a:gd name="connsiteY12" fmla="*/ 389035 h 576885"/>
                                                      <a:gd name="connsiteX13" fmla="*/ 3353631 w 5082675"/>
                                                      <a:gd name="connsiteY13" fmla="*/ 402335 h 576885"/>
                                                      <a:gd name="connsiteX14" fmla="*/ 3809167 w 5082675"/>
                                                      <a:gd name="connsiteY14" fmla="*/ 162929 h 576885"/>
                                                      <a:gd name="connsiteX15" fmla="*/ 4011997 w 5082675"/>
                                                      <a:gd name="connsiteY15" fmla="*/ 166255 h 576885"/>
                                                      <a:gd name="connsiteX16" fmla="*/ 4301280 w 5082675"/>
                                                      <a:gd name="connsiteY16" fmla="*/ 262683 h 576885"/>
                                                      <a:gd name="connsiteX17" fmla="*/ 4484160 w 5082675"/>
                                                      <a:gd name="connsiteY17" fmla="*/ 319209 h 576885"/>
                                                      <a:gd name="connsiteX18" fmla="*/ 4650414 w 5082675"/>
                                                      <a:gd name="connsiteY18" fmla="*/ 285958 h 576885"/>
                                                      <a:gd name="connsiteX19" fmla="*/ 4856570 w 5082675"/>
                                                      <a:gd name="connsiteY19" fmla="*/ 152954 h 576885"/>
                                                      <a:gd name="connsiteX20" fmla="*/ 5082675 w 5082675"/>
                                                      <a:gd name="connsiteY20" fmla="*/ 0 h 576885"/>
                                                      <a:gd name="connsiteX0" fmla="*/ 0 w 5082675"/>
                                                      <a:gd name="connsiteY0" fmla="*/ 72536 h 646985"/>
                                                      <a:gd name="connsiteX1" fmla="*/ 1001480 w 5082675"/>
                                                      <a:gd name="connsiteY1" fmla="*/ 632183 h 646985"/>
                                                      <a:gd name="connsiteX2" fmla="*/ 1225572 w 5082675"/>
                                                      <a:gd name="connsiteY2" fmla="*/ 482138 h 646985"/>
                                                      <a:gd name="connsiteX3" fmla="*/ 1488255 w 5082675"/>
                                                      <a:gd name="connsiteY3" fmla="*/ 452212 h 646985"/>
                                                      <a:gd name="connsiteX4" fmla="*/ 1621258 w 5082675"/>
                                                      <a:gd name="connsiteY4" fmla="*/ 442236 h 646985"/>
                                                      <a:gd name="connsiteX5" fmla="*/ 2026919 w 5082675"/>
                                                      <a:gd name="connsiteY5" fmla="*/ 418961 h 646985"/>
                                                      <a:gd name="connsiteX6" fmla="*/ 2256351 w 5082675"/>
                                                      <a:gd name="connsiteY6" fmla="*/ 415636 h 646985"/>
                                                      <a:gd name="connsiteX7" fmla="*/ 2378045 w 5082675"/>
                                                      <a:gd name="connsiteY7" fmla="*/ 406647 h 646985"/>
                                                      <a:gd name="connsiteX8" fmla="*/ 2539026 w 5082675"/>
                                                      <a:gd name="connsiteY8" fmla="*/ 388585 h 646985"/>
                                                      <a:gd name="connsiteX9" fmla="*/ 2562259 w 5082675"/>
                                                      <a:gd name="connsiteY9" fmla="*/ 309233 h 646985"/>
                                                      <a:gd name="connsiteX10" fmla="*/ 2632086 w 5082675"/>
                                                      <a:gd name="connsiteY10" fmla="*/ 249381 h 646985"/>
                                                      <a:gd name="connsiteX11" fmla="*/ 2811641 w 5082675"/>
                                                      <a:gd name="connsiteY11" fmla="*/ 249381 h 646985"/>
                                                      <a:gd name="connsiteX12" fmla="*/ 3210652 w 5082675"/>
                                                      <a:gd name="connsiteY12" fmla="*/ 389035 h 646985"/>
                                                      <a:gd name="connsiteX13" fmla="*/ 3353631 w 5082675"/>
                                                      <a:gd name="connsiteY13" fmla="*/ 402335 h 646985"/>
                                                      <a:gd name="connsiteX14" fmla="*/ 3809167 w 5082675"/>
                                                      <a:gd name="connsiteY14" fmla="*/ 162929 h 646985"/>
                                                      <a:gd name="connsiteX15" fmla="*/ 4011997 w 5082675"/>
                                                      <a:gd name="connsiteY15" fmla="*/ 166255 h 646985"/>
                                                      <a:gd name="connsiteX16" fmla="*/ 4301280 w 5082675"/>
                                                      <a:gd name="connsiteY16" fmla="*/ 262683 h 646985"/>
                                                      <a:gd name="connsiteX17" fmla="*/ 4484160 w 5082675"/>
                                                      <a:gd name="connsiteY17" fmla="*/ 319209 h 646985"/>
                                                      <a:gd name="connsiteX18" fmla="*/ 4650414 w 5082675"/>
                                                      <a:gd name="connsiteY18" fmla="*/ 285958 h 646985"/>
                                                      <a:gd name="connsiteX19" fmla="*/ 4856570 w 5082675"/>
                                                      <a:gd name="connsiteY19" fmla="*/ 152954 h 646985"/>
                                                      <a:gd name="connsiteX20" fmla="*/ 5082675 w 5082675"/>
                                                      <a:gd name="connsiteY20" fmla="*/ 0 h 646985"/>
                                                      <a:gd name="connsiteX0" fmla="*/ 0 w 5082675"/>
                                                      <a:gd name="connsiteY0" fmla="*/ 72536 h 654971"/>
                                                      <a:gd name="connsiteX1" fmla="*/ 1001480 w 5082675"/>
                                                      <a:gd name="connsiteY1" fmla="*/ 632183 h 654971"/>
                                                      <a:gd name="connsiteX2" fmla="*/ 1225572 w 5082675"/>
                                                      <a:gd name="connsiteY2" fmla="*/ 482138 h 654971"/>
                                                      <a:gd name="connsiteX3" fmla="*/ 1488255 w 5082675"/>
                                                      <a:gd name="connsiteY3" fmla="*/ 452212 h 654971"/>
                                                      <a:gd name="connsiteX4" fmla="*/ 1621258 w 5082675"/>
                                                      <a:gd name="connsiteY4" fmla="*/ 442236 h 654971"/>
                                                      <a:gd name="connsiteX5" fmla="*/ 2026919 w 5082675"/>
                                                      <a:gd name="connsiteY5" fmla="*/ 418961 h 654971"/>
                                                      <a:gd name="connsiteX6" fmla="*/ 2256351 w 5082675"/>
                                                      <a:gd name="connsiteY6" fmla="*/ 415636 h 654971"/>
                                                      <a:gd name="connsiteX7" fmla="*/ 2378045 w 5082675"/>
                                                      <a:gd name="connsiteY7" fmla="*/ 406647 h 654971"/>
                                                      <a:gd name="connsiteX8" fmla="*/ 2539026 w 5082675"/>
                                                      <a:gd name="connsiteY8" fmla="*/ 388585 h 654971"/>
                                                      <a:gd name="connsiteX9" fmla="*/ 2562259 w 5082675"/>
                                                      <a:gd name="connsiteY9" fmla="*/ 309233 h 654971"/>
                                                      <a:gd name="connsiteX10" fmla="*/ 2632086 w 5082675"/>
                                                      <a:gd name="connsiteY10" fmla="*/ 249381 h 654971"/>
                                                      <a:gd name="connsiteX11" fmla="*/ 2811641 w 5082675"/>
                                                      <a:gd name="connsiteY11" fmla="*/ 249381 h 654971"/>
                                                      <a:gd name="connsiteX12" fmla="*/ 3210652 w 5082675"/>
                                                      <a:gd name="connsiteY12" fmla="*/ 389035 h 654971"/>
                                                      <a:gd name="connsiteX13" fmla="*/ 3353631 w 5082675"/>
                                                      <a:gd name="connsiteY13" fmla="*/ 402335 h 654971"/>
                                                      <a:gd name="connsiteX14" fmla="*/ 3809167 w 5082675"/>
                                                      <a:gd name="connsiteY14" fmla="*/ 162929 h 654971"/>
                                                      <a:gd name="connsiteX15" fmla="*/ 4011997 w 5082675"/>
                                                      <a:gd name="connsiteY15" fmla="*/ 166255 h 654971"/>
                                                      <a:gd name="connsiteX16" fmla="*/ 4301280 w 5082675"/>
                                                      <a:gd name="connsiteY16" fmla="*/ 262683 h 654971"/>
                                                      <a:gd name="connsiteX17" fmla="*/ 4484160 w 5082675"/>
                                                      <a:gd name="connsiteY17" fmla="*/ 319209 h 654971"/>
                                                      <a:gd name="connsiteX18" fmla="*/ 4650414 w 5082675"/>
                                                      <a:gd name="connsiteY18" fmla="*/ 285958 h 654971"/>
                                                      <a:gd name="connsiteX19" fmla="*/ 4856570 w 5082675"/>
                                                      <a:gd name="connsiteY19" fmla="*/ 152954 h 654971"/>
                                                      <a:gd name="connsiteX20" fmla="*/ 5082675 w 5082675"/>
                                                      <a:gd name="connsiteY20" fmla="*/ 0 h 654971"/>
                                                      <a:gd name="connsiteX0" fmla="*/ 0 w 5082675"/>
                                                      <a:gd name="connsiteY0" fmla="*/ 72536 h 706865"/>
                                                      <a:gd name="connsiteX1" fmla="*/ 940520 w 5082675"/>
                                                      <a:gd name="connsiteY1" fmla="*/ 687337 h 706865"/>
                                                      <a:gd name="connsiteX2" fmla="*/ 1225572 w 5082675"/>
                                                      <a:gd name="connsiteY2" fmla="*/ 482138 h 706865"/>
                                                      <a:gd name="connsiteX3" fmla="*/ 1488255 w 5082675"/>
                                                      <a:gd name="connsiteY3" fmla="*/ 452212 h 706865"/>
                                                      <a:gd name="connsiteX4" fmla="*/ 1621258 w 5082675"/>
                                                      <a:gd name="connsiteY4" fmla="*/ 442236 h 706865"/>
                                                      <a:gd name="connsiteX5" fmla="*/ 2026919 w 5082675"/>
                                                      <a:gd name="connsiteY5" fmla="*/ 418961 h 706865"/>
                                                      <a:gd name="connsiteX6" fmla="*/ 2256351 w 5082675"/>
                                                      <a:gd name="connsiteY6" fmla="*/ 415636 h 706865"/>
                                                      <a:gd name="connsiteX7" fmla="*/ 2378045 w 5082675"/>
                                                      <a:gd name="connsiteY7" fmla="*/ 406647 h 706865"/>
                                                      <a:gd name="connsiteX8" fmla="*/ 2539026 w 5082675"/>
                                                      <a:gd name="connsiteY8" fmla="*/ 388585 h 706865"/>
                                                      <a:gd name="connsiteX9" fmla="*/ 2562259 w 5082675"/>
                                                      <a:gd name="connsiteY9" fmla="*/ 309233 h 706865"/>
                                                      <a:gd name="connsiteX10" fmla="*/ 2632086 w 5082675"/>
                                                      <a:gd name="connsiteY10" fmla="*/ 249381 h 706865"/>
                                                      <a:gd name="connsiteX11" fmla="*/ 2811641 w 5082675"/>
                                                      <a:gd name="connsiteY11" fmla="*/ 249381 h 706865"/>
                                                      <a:gd name="connsiteX12" fmla="*/ 3210652 w 5082675"/>
                                                      <a:gd name="connsiteY12" fmla="*/ 389035 h 706865"/>
                                                      <a:gd name="connsiteX13" fmla="*/ 3353631 w 5082675"/>
                                                      <a:gd name="connsiteY13" fmla="*/ 402335 h 706865"/>
                                                      <a:gd name="connsiteX14" fmla="*/ 3809167 w 5082675"/>
                                                      <a:gd name="connsiteY14" fmla="*/ 162929 h 706865"/>
                                                      <a:gd name="connsiteX15" fmla="*/ 4011997 w 5082675"/>
                                                      <a:gd name="connsiteY15" fmla="*/ 166255 h 706865"/>
                                                      <a:gd name="connsiteX16" fmla="*/ 4301280 w 5082675"/>
                                                      <a:gd name="connsiteY16" fmla="*/ 262683 h 706865"/>
                                                      <a:gd name="connsiteX17" fmla="*/ 4484160 w 5082675"/>
                                                      <a:gd name="connsiteY17" fmla="*/ 319209 h 706865"/>
                                                      <a:gd name="connsiteX18" fmla="*/ 4650414 w 5082675"/>
                                                      <a:gd name="connsiteY18" fmla="*/ 285958 h 706865"/>
                                                      <a:gd name="connsiteX19" fmla="*/ 4856570 w 5082675"/>
                                                      <a:gd name="connsiteY19" fmla="*/ 152954 h 706865"/>
                                                      <a:gd name="connsiteX20" fmla="*/ 5082675 w 5082675"/>
                                                      <a:gd name="connsiteY20" fmla="*/ 0 h 706865"/>
                                                      <a:gd name="connsiteX0" fmla="*/ 0 w 5082675"/>
                                                      <a:gd name="connsiteY0" fmla="*/ 72536 h 593979"/>
                                                      <a:gd name="connsiteX1" fmla="*/ 975354 w 5082675"/>
                                                      <a:gd name="connsiteY1" fmla="*/ 565417 h 593979"/>
                                                      <a:gd name="connsiteX2" fmla="*/ 1225572 w 5082675"/>
                                                      <a:gd name="connsiteY2" fmla="*/ 482138 h 593979"/>
                                                      <a:gd name="connsiteX3" fmla="*/ 1488255 w 5082675"/>
                                                      <a:gd name="connsiteY3" fmla="*/ 452212 h 593979"/>
                                                      <a:gd name="connsiteX4" fmla="*/ 1621258 w 5082675"/>
                                                      <a:gd name="connsiteY4" fmla="*/ 442236 h 593979"/>
                                                      <a:gd name="connsiteX5" fmla="*/ 2026919 w 5082675"/>
                                                      <a:gd name="connsiteY5" fmla="*/ 418961 h 593979"/>
                                                      <a:gd name="connsiteX6" fmla="*/ 2256351 w 5082675"/>
                                                      <a:gd name="connsiteY6" fmla="*/ 415636 h 593979"/>
                                                      <a:gd name="connsiteX7" fmla="*/ 2378045 w 5082675"/>
                                                      <a:gd name="connsiteY7" fmla="*/ 406647 h 593979"/>
                                                      <a:gd name="connsiteX8" fmla="*/ 2539026 w 5082675"/>
                                                      <a:gd name="connsiteY8" fmla="*/ 388585 h 593979"/>
                                                      <a:gd name="connsiteX9" fmla="*/ 2562259 w 5082675"/>
                                                      <a:gd name="connsiteY9" fmla="*/ 309233 h 593979"/>
                                                      <a:gd name="connsiteX10" fmla="*/ 2632086 w 5082675"/>
                                                      <a:gd name="connsiteY10" fmla="*/ 249381 h 593979"/>
                                                      <a:gd name="connsiteX11" fmla="*/ 2811641 w 5082675"/>
                                                      <a:gd name="connsiteY11" fmla="*/ 249381 h 593979"/>
                                                      <a:gd name="connsiteX12" fmla="*/ 3210652 w 5082675"/>
                                                      <a:gd name="connsiteY12" fmla="*/ 389035 h 593979"/>
                                                      <a:gd name="connsiteX13" fmla="*/ 3353631 w 5082675"/>
                                                      <a:gd name="connsiteY13" fmla="*/ 402335 h 593979"/>
                                                      <a:gd name="connsiteX14" fmla="*/ 3809167 w 5082675"/>
                                                      <a:gd name="connsiteY14" fmla="*/ 162929 h 593979"/>
                                                      <a:gd name="connsiteX15" fmla="*/ 4011997 w 5082675"/>
                                                      <a:gd name="connsiteY15" fmla="*/ 166255 h 593979"/>
                                                      <a:gd name="connsiteX16" fmla="*/ 4301280 w 5082675"/>
                                                      <a:gd name="connsiteY16" fmla="*/ 262683 h 593979"/>
                                                      <a:gd name="connsiteX17" fmla="*/ 4484160 w 5082675"/>
                                                      <a:gd name="connsiteY17" fmla="*/ 319209 h 593979"/>
                                                      <a:gd name="connsiteX18" fmla="*/ 4650414 w 5082675"/>
                                                      <a:gd name="connsiteY18" fmla="*/ 285958 h 593979"/>
                                                      <a:gd name="connsiteX19" fmla="*/ 4856570 w 5082675"/>
                                                      <a:gd name="connsiteY19" fmla="*/ 152954 h 593979"/>
                                                      <a:gd name="connsiteX20" fmla="*/ 5082675 w 5082675"/>
                                                      <a:gd name="connsiteY20" fmla="*/ 0 h 593979"/>
                                                      <a:gd name="connsiteX0" fmla="*/ 0 w 5082675"/>
                                                      <a:gd name="connsiteY0" fmla="*/ 72536 h 565433"/>
                                                      <a:gd name="connsiteX1" fmla="*/ 762484 w 5082675"/>
                                                      <a:gd name="connsiteY1" fmla="*/ 474962 h 565433"/>
                                                      <a:gd name="connsiteX2" fmla="*/ 975354 w 5082675"/>
                                                      <a:gd name="connsiteY2" fmla="*/ 565417 h 565433"/>
                                                      <a:gd name="connsiteX3" fmla="*/ 1225572 w 5082675"/>
                                                      <a:gd name="connsiteY3" fmla="*/ 482138 h 565433"/>
                                                      <a:gd name="connsiteX4" fmla="*/ 1488255 w 5082675"/>
                                                      <a:gd name="connsiteY4" fmla="*/ 452212 h 565433"/>
                                                      <a:gd name="connsiteX5" fmla="*/ 1621258 w 5082675"/>
                                                      <a:gd name="connsiteY5" fmla="*/ 442236 h 565433"/>
                                                      <a:gd name="connsiteX6" fmla="*/ 2026919 w 5082675"/>
                                                      <a:gd name="connsiteY6" fmla="*/ 418961 h 565433"/>
                                                      <a:gd name="connsiteX7" fmla="*/ 2256351 w 5082675"/>
                                                      <a:gd name="connsiteY7" fmla="*/ 415636 h 565433"/>
                                                      <a:gd name="connsiteX8" fmla="*/ 2378045 w 5082675"/>
                                                      <a:gd name="connsiteY8" fmla="*/ 406647 h 565433"/>
                                                      <a:gd name="connsiteX9" fmla="*/ 2539026 w 5082675"/>
                                                      <a:gd name="connsiteY9" fmla="*/ 388585 h 565433"/>
                                                      <a:gd name="connsiteX10" fmla="*/ 2562259 w 5082675"/>
                                                      <a:gd name="connsiteY10" fmla="*/ 309233 h 565433"/>
                                                      <a:gd name="connsiteX11" fmla="*/ 2632086 w 5082675"/>
                                                      <a:gd name="connsiteY11" fmla="*/ 249381 h 565433"/>
                                                      <a:gd name="connsiteX12" fmla="*/ 2811641 w 5082675"/>
                                                      <a:gd name="connsiteY12" fmla="*/ 249381 h 565433"/>
                                                      <a:gd name="connsiteX13" fmla="*/ 3210652 w 5082675"/>
                                                      <a:gd name="connsiteY13" fmla="*/ 389035 h 565433"/>
                                                      <a:gd name="connsiteX14" fmla="*/ 3353631 w 5082675"/>
                                                      <a:gd name="connsiteY14" fmla="*/ 402335 h 565433"/>
                                                      <a:gd name="connsiteX15" fmla="*/ 3809167 w 5082675"/>
                                                      <a:gd name="connsiteY15" fmla="*/ 162929 h 565433"/>
                                                      <a:gd name="connsiteX16" fmla="*/ 4011997 w 5082675"/>
                                                      <a:gd name="connsiteY16" fmla="*/ 166255 h 565433"/>
                                                      <a:gd name="connsiteX17" fmla="*/ 4301280 w 5082675"/>
                                                      <a:gd name="connsiteY17" fmla="*/ 262683 h 565433"/>
                                                      <a:gd name="connsiteX18" fmla="*/ 4484160 w 5082675"/>
                                                      <a:gd name="connsiteY18" fmla="*/ 319209 h 565433"/>
                                                      <a:gd name="connsiteX19" fmla="*/ 4650414 w 5082675"/>
                                                      <a:gd name="connsiteY19" fmla="*/ 285958 h 565433"/>
                                                      <a:gd name="connsiteX20" fmla="*/ 4856570 w 5082675"/>
                                                      <a:gd name="connsiteY20" fmla="*/ 152954 h 565433"/>
                                                      <a:gd name="connsiteX21" fmla="*/ 5082675 w 5082675"/>
                                                      <a:gd name="connsiteY21" fmla="*/ 0 h 565433"/>
                                                      <a:gd name="connsiteX0" fmla="*/ 0 w 5082675"/>
                                                      <a:gd name="connsiteY0" fmla="*/ 72536 h 565433"/>
                                                      <a:gd name="connsiteX1" fmla="*/ 762484 w 5082675"/>
                                                      <a:gd name="connsiteY1" fmla="*/ 474962 h 565433"/>
                                                      <a:gd name="connsiteX2" fmla="*/ 975354 w 5082675"/>
                                                      <a:gd name="connsiteY2" fmla="*/ 565417 h 565433"/>
                                                      <a:gd name="connsiteX3" fmla="*/ 1225572 w 5082675"/>
                                                      <a:gd name="connsiteY3" fmla="*/ 482138 h 565433"/>
                                                      <a:gd name="connsiteX4" fmla="*/ 1488255 w 5082675"/>
                                                      <a:gd name="connsiteY4" fmla="*/ 452212 h 565433"/>
                                                      <a:gd name="connsiteX5" fmla="*/ 1621258 w 5082675"/>
                                                      <a:gd name="connsiteY5" fmla="*/ 442236 h 565433"/>
                                                      <a:gd name="connsiteX6" fmla="*/ 2026919 w 5082675"/>
                                                      <a:gd name="connsiteY6" fmla="*/ 418961 h 565433"/>
                                                      <a:gd name="connsiteX7" fmla="*/ 2256351 w 5082675"/>
                                                      <a:gd name="connsiteY7" fmla="*/ 415636 h 565433"/>
                                                      <a:gd name="connsiteX8" fmla="*/ 2378045 w 5082675"/>
                                                      <a:gd name="connsiteY8" fmla="*/ 406647 h 565433"/>
                                                      <a:gd name="connsiteX9" fmla="*/ 2502450 w 5082675"/>
                                                      <a:gd name="connsiteY9" fmla="*/ 356581 h 565433"/>
                                                      <a:gd name="connsiteX10" fmla="*/ 2562259 w 5082675"/>
                                                      <a:gd name="connsiteY10" fmla="*/ 309233 h 565433"/>
                                                      <a:gd name="connsiteX11" fmla="*/ 2632086 w 5082675"/>
                                                      <a:gd name="connsiteY11" fmla="*/ 249381 h 565433"/>
                                                      <a:gd name="connsiteX12" fmla="*/ 2811641 w 5082675"/>
                                                      <a:gd name="connsiteY12" fmla="*/ 249381 h 565433"/>
                                                      <a:gd name="connsiteX13" fmla="*/ 3210652 w 5082675"/>
                                                      <a:gd name="connsiteY13" fmla="*/ 389035 h 565433"/>
                                                      <a:gd name="connsiteX14" fmla="*/ 3353631 w 5082675"/>
                                                      <a:gd name="connsiteY14" fmla="*/ 402335 h 565433"/>
                                                      <a:gd name="connsiteX15" fmla="*/ 3809167 w 5082675"/>
                                                      <a:gd name="connsiteY15" fmla="*/ 162929 h 565433"/>
                                                      <a:gd name="connsiteX16" fmla="*/ 4011997 w 5082675"/>
                                                      <a:gd name="connsiteY16" fmla="*/ 166255 h 565433"/>
                                                      <a:gd name="connsiteX17" fmla="*/ 4301280 w 5082675"/>
                                                      <a:gd name="connsiteY17" fmla="*/ 262683 h 565433"/>
                                                      <a:gd name="connsiteX18" fmla="*/ 4484160 w 5082675"/>
                                                      <a:gd name="connsiteY18" fmla="*/ 319209 h 565433"/>
                                                      <a:gd name="connsiteX19" fmla="*/ 4650414 w 5082675"/>
                                                      <a:gd name="connsiteY19" fmla="*/ 285958 h 565433"/>
                                                      <a:gd name="connsiteX20" fmla="*/ 4856570 w 5082675"/>
                                                      <a:gd name="connsiteY20" fmla="*/ 152954 h 565433"/>
                                                      <a:gd name="connsiteX21" fmla="*/ 5082675 w 5082675"/>
                                                      <a:gd name="connsiteY21" fmla="*/ 0 h 565433"/>
                                                      <a:gd name="connsiteX0" fmla="*/ 0 w 5082675"/>
                                                      <a:gd name="connsiteY0" fmla="*/ 72536 h 565433"/>
                                                      <a:gd name="connsiteX1" fmla="*/ 762484 w 5082675"/>
                                                      <a:gd name="connsiteY1" fmla="*/ 474962 h 565433"/>
                                                      <a:gd name="connsiteX2" fmla="*/ 975354 w 5082675"/>
                                                      <a:gd name="connsiteY2" fmla="*/ 565417 h 565433"/>
                                                      <a:gd name="connsiteX3" fmla="*/ 1225572 w 5082675"/>
                                                      <a:gd name="connsiteY3" fmla="*/ 482138 h 565433"/>
                                                      <a:gd name="connsiteX4" fmla="*/ 1488255 w 5082675"/>
                                                      <a:gd name="connsiteY4" fmla="*/ 452212 h 565433"/>
                                                      <a:gd name="connsiteX5" fmla="*/ 1621258 w 5082675"/>
                                                      <a:gd name="connsiteY5" fmla="*/ 442236 h 565433"/>
                                                      <a:gd name="connsiteX6" fmla="*/ 2026919 w 5082675"/>
                                                      <a:gd name="connsiteY6" fmla="*/ 418961 h 565433"/>
                                                      <a:gd name="connsiteX7" fmla="*/ 2256351 w 5082675"/>
                                                      <a:gd name="connsiteY7" fmla="*/ 415636 h 565433"/>
                                                      <a:gd name="connsiteX8" fmla="*/ 2378045 w 5082675"/>
                                                      <a:gd name="connsiteY8" fmla="*/ 406647 h 565433"/>
                                                      <a:gd name="connsiteX9" fmla="*/ 2502450 w 5082675"/>
                                                      <a:gd name="connsiteY9" fmla="*/ 356581 h 565433"/>
                                                      <a:gd name="connsiteX10" fmla="*/ 2562259 w 5082675"/>
                                                      <a:gd name="connsiteY10" fmla="*/ 309233 h 565433"/>
                                                      <a:gd name="connsiteX11" fmla="*/ 2632086 w 5082675"/>
                                                      <a:gd name="connsiteY11" fmla="*/ 249381 h 565433"/>
                                                      <a:gd name="connsiteX12" fmla="*/ 2811641 w 5082675"/>
                                                      <a:gd name="connsiteY12" fmla="*/ 249381 h 565433"/>
                                                      <a:gd name="connsiteX13" fmla="*/ 3210652 w 5082675"/>
                                                      <a:gd name="connsiteY13" fmla="*/ 389035 h 565433"/>
                                                      <a:gd name="connsiteX14" fmla="*/ 3353631 w 5082675"/>
                                                      <a:gd name="connsiteY14" fmla="*/ 402335 h 565433"/>
                                                      <a:gd name="connsiteX15" fmla="*/ 3809167 w 5082675"/>
                                                      <a:gd name="connsiteY15" fmla="*/ 162929 h 565433"/>
                                                      <a:gd name="connsiteX16" fmla="*/ 4011997 w 5082675"/>
                                                      <a:gd name="connsiteY16" fmla="*/ 166255 h 565433"/>
                                                      <a:gd name="connsiteX17" fmla="*/ 4301280 w 5082675"/>
                                                      <a:gd name="connsiteY17" fmla="*/ 262683 h 565433"/>
                                                      <a:gd name="connsiteX18" fmla="*/ 4296486 w 5082675"/>
                                                      <a:gd name="connsiteY18" fmla="*/ 263594 h 565433"/>
                                                      <a:gd name="connsiteX19" fmla="*/ 4484160 w 5082675"/>
                                                      <a:gd name="connsiteY19" fmla="*/ 319209 h 565433"/>
                                                      <a:gd name="connsiteX20" fmla="*/ 4650414 w 5082675"/>
                                                      <a:gd name="connsiteY20" fmla="*/ 285958 h 565433"/>
                                                      <a:gd name="connsiteX21" fmla="*/ 4856570 w 5082675"/>
                                                      <a:gd name="connsiteY21" fmla="*/ 152954 h 565433"/>
                                                      <a:gd name="connsiteX22" fmla="*/ 5082675 w 5082675"/>
                                                      <a:gd name="connsiteY22" fmla="*/ 0 h 565433"/>
                                                      <a:gd name="connsiteX0" fmla="*/ 0 w 5082675"/>
                                                      <a:gd name="connsiteY0" fmla="*/ 72536 h 565433"/>
                                                      <a:gd name="connsiteX1" fmla="*/ 762484 w 5082675"/>
                                                      <a:gd name="connsiteY1" fmla="*/ 474962 h 565433"/>
                                                      <a:gd name="connsiteX2" fmla="*/ 975354 w 5082675"/>
                                                      <a:gd name="connsiteY2" fmla="*/ 565417 h 565433"/>
                                                      <a:gd name="connsiteX3" fmla="*/ 1225572 w 5082675"/>
                                                      <a:gd name="connsiteY3" fmla="*/ 482138 h 565433"/>
                                                      <a:gd name="connsiteX4" fmla="*/ 1488255 w 5082675"/>
                                                      <a:gd name="connsiteY4" fmla="*/ 452212 h 565433"/>
                                                      <a:gd name="connsiteX5" fmla="*/ 1621258 w 5082675"/>
                                                      <a:gd name="connsiteY5" fmla="*/ 442236 h 565433"/>
                                                      <a:gd name="connsiteX6" fmla="*/ 2026919 w 5082675"/>
                                                      <a:gd name="connsiteY6" fmla="*/ 418961 h 565433"/>
                                                      <a:gd name="connsiteX7" fmla="*/ 2256351 w 5082675"/>
                                                      <a:gd name="connsiteY7" fmla="*/ 415636 h 565433"/>
                                                      <a:gd name="connsiteX8" fmla="*/ 2378045 w 5082675"/>
                                                      <a:gd name="connsiteY8" fmla="*/ 406647 h 565433"/>
                                                      <a:gd name="connsiteX9" fmla="*/ 2502450 w 5082675"/>
                                                      <a:gd name="connsiteY9" fmla="*/ 356581 h 565433"/>
                                                      <a:gd name="connsiteX10" fmla="*/ 2562259 w 5082675"/>
                                                      <a:gd name="connsiteY10" fmla="*/ 309233 h 565433"/>
                                                      <a:gd name="connsiteX11" fmla="*/ 2632086 w 5082675"/>
                                                      <a:gd name="connsiteY11" fmla="*/ 249381 h 565433"/>
                                                      <a:gd name="connsiteX12" fmla="*/ 2811641 w 5082675"/>
                                                      <a:gd name="connsiteY12" fmla="*/ 249381 h 565433"/>
                                                      <a:gd name="connsiteX13" fmla="*/ 3210652 w 5082675"/>
                                                      <a:gd name="connsiteY13" fmla="*/ 389035 h 565433"/>
                                                      <a:gd name="connsiteX14" fmla="*/ 3353631 w 5082675"/>
                                                      <a:gd name="connsiteY14" fmla="*/ 402335 h 565433"/>
                                                      <a:gd name="connsiteX15" fmla="*/ 3809167 w 5082675"/>
                                                      <a:gd name="connsiteY15" fmla="*/ 162929 h 565433"/>
                                                      <a:gd name="connsiteX16" fmla="*/ 4011997 w 5082675"/>
                                                      <a:gd name="connsiteY16" fmla="*/ 166255 h 565433"/>
                                                      <a:gd name="connsiteX17" fmla="*/ 4301280 w 5082675"/>
                                                      <a:gd name="connsiteY17" fmla="*/ 262683 h 565433"/>
                                                      <a:gd name="connsiteX18" fmla="*/ 4411220 w 5082675"/>
                                                      <a:gd name="connsiteY18" fmla="*/ 336607 h 565433"/>
                                                      <a:gd name="connsiteX19" fmla="*/ 4484160 w 5082675"/>
                                                      <a:gd name="connsiteY19" fmla="*/ 319209 h 565433"/>
                                                      <a:gd name="connsiteX20" fmla="*/ 4650414 w 5082675"/>
                                                      <a:gd name="connsiteY20" fmla="*/ 285958 h 565433"/>
                                                      <a:gd name="connsiteX21" fmla="*/ 4856570 w 5082675"/>
                                                      <a:gd name="connsiteY21" fmla="*/ 152954 h 565433"/>
                                                      <a:gd name="connsiteX22" fmla="*/ 5082675 w 5082675"/>
                                                      <a:gd name="connsiteY22" fmla="*/ 0 h 565433"/>
                                                      <a:gd name="connsiteX0" fmla="*/ 0 w 5082675"/>
                                                      <a:gd name="connsiteY0" fmla="*/ 72536 h 565433"/>
                                                      <a:gd name="connsiteX1" fmla="*/ 762484 w 5082675"/>
                                                      <a:gd name="connsiteY1" fmla="*/ 474962 h 565433"/>
                                                      <a:gd name="connsiteX2" fmla="*/ 975354 w 5082675"/>
                                                      <a:gd name="connsiteY2" fmla="*/ 565417 h 565433"/>
                                                      <a:gd name="connsiteX3" fmla="*/ 1225572 w 5082675"/>
                                                      <a:gd name="connsiteY3" fmla="*/ 482138 h 565433"/>
                                                      <a:gd name="connsiteX4" fmla="*/ 1488255 w 5082675"/>
                                                      <a:gd name="connsiteY4" fmla="*/ 452212 h 565433"/>
                                                      <a:gd name="connsiteX5" fmla="*/ 1621258 w 5082675"/>
                                                      <a:gd name="connsiteY5" fmla="*/ 442236 h 565433"/>
                                                      <a:gd name="connsiteX6" fmla="*/ 2026919 w 5082675"/>
                                                      <a:gd name="connsiteY6" fmla="*/ 418961 h 565433"/>
                                                      <a:gd name="connsiteX7" fmla="*/ 2256351 w 5082675"/>
                                                      <a:gd name="connsiteY7" fmla="*/ 415636 h 565433"/>
                                                      <a:gd name="connsiteX8" fmla="*/ 2378045 w 5082675"/>
                                                      <a:gd name="connsiteY8" fmla="*/ 406647 h 565433"/>
                                                      <a:gd name="connsiteX9" fmla="*/ 2502450 w 5082675"/>
                                                      <a:gd name="connsiteY9" fmla="*/ 356581 h 565433"/>
                                                      <a:gd name="connsiteX10" fmla="*/ 2562259 w 5082675"/>
                                                      <a:gd name="connsiteY10" fmla="*/ 309233 h 565433"/>
                                                      <a:gd name="connsiteX11" fmla="*/ 2632086 w 5082675"/>
                                                      <a:gd name="connsiteY11" fmla="*/ 249381 h 565433"/>
                                                      <a:gd name="connsiteX12" fmla="*/ 2811641 w 5082675"/>
                                                      <a:gd name="connsiteY12" fmla="*/ 249381 h 565433"/>
                                                      <a:gd name="connsiteX13" fmla="*/ 3210652 w 5082675"/>
                                                      <a:gd name="connsiteY13" fmla="*/ 389035 h 565433"/>
                                                      <a:gd name="connsiteX14" fmla="*/ 3353631 w 5082675"/>
                                                      <a:gd name="connsiteY14" fmla="*/ 402335 h 565433"/>
                                                      <a:gd name="connsiteX15" fmla="*/ 3809167 w 5082675"/>
                                                      <a:gd name="connsiteY15" fmla="*/ 162929 h 565433"/>
                                                      <a:gd name="connsiteX16" fmla="*/ 4011997 w 5082675"/>
                                                      <a:gd name="connsiteY16" fmla="*/ 166255 h 565433"/>
                                                      <a:gd name="connsiteX17" fmla="*/ 4301280 w 5082675"/>
                                                      <a:gd name="connsiteY17" fmla="*/ 262683 h 565433"/>
                                                      <a:gd name="connsiteX18" fmla="*/ 4411220 w 5082675"/>
                                                      <a:gd name="connsiteY18" fmla="*/ 336607 h 565433"/>
                                                      <a:gd name="connsiteX19" fmla="*/ 4571080 w 5082675"/>
                                                      <a:gd name="connsiteY19" fmla="*/ 308779 h 565433"/>
                                                      <a:gd name="connsiteX20" fmla="*/ 4650414 w 5082675"/>
                                                      <a:gd name="connsiteY20" fmla="*/ 285958 h 565433"/>
                                                      <a:gd name="connsiteX21" fmla="*/ 4856570 w 5082675"/>
                                                      <a:gd name="connsiteY21" fmla="*/ 152954 h 565433"/>
                                                      <a:gd name="connsiteX22" fmla="*/ 5082675 w 5082675"/>
                                                      <a:gd name="connsiteY22" fmla="*/ 0 h 565433"/>
                                                      <a:gd name="connsiteX0" fmla="*/ 0 w 5082675"/>
                                                      <a:gd name="connsiteY0" fmla="*/ 72536 h 565433"/>
                                                      <a:gd name="connsiteX1" fmla="*/ 762484 w 5082675"/>
                                                      <a:gd name="connsiteY1" fmla="*/ 474962 h 565433"/>
                                                      <a:gd name="connsiteX2" fmla="*/ 975354 w 5082675"/>
                                                      <a:gd name="connsiteY2" fmla="*/ 565417 h 565433"/>
                                                      <a:gd name="connsiteX3" fmla="*/ 1225572 w 5082675"/>
                                                      <a:gd name="connsiteY3" fmla="*/ 482138 h 565433"/>
                                                      <a:gd name="connsiteX4" fmla="*/ 1488255 w 5082675"/>
                                                      <a:gd name="connsiteY4" fmla="*/ 452212 h 565433"/>
                                                      <a:gd name="connsiteX5" fmla="*/ 1621258 w 5082675"/>
                                                      <a:gd name="connsiteY5" fmla="*/ 442236 h 565433"/>
                                                      <a:gd name="connsiteX6" fmla="*/ 2026919 w 5082675"/>
                                                      <a:gd name="connsiteY6" fmla="*/ 418961 h 565433"/>
                                                      <a:gd name="connsiteX7" fmla="*/ 2256351 w 5082675"/>
                                                      <a:gd name="connsiteY7" fmla="*/ 415636 h 565433"/>
                                                      <a:gd name="connsiteX8" fmla="*/ 2378045 w 5082675"/>
                                                      <a:gd name="connsiteY8" fmla="*/ 406647 h 565433"/>
                                                      <a:gd name="connsiteX9" fmla="*/ 2502450 w 5082675"/>
                                                      <a:gd name="connsiteY9" fmla="*/ 356581 h 565433"/>
                                                      <a:gd name="connsiteX10" fmla="*/ 2562259 w 5082675"/>
                                                      <a:gd name="connsiteY10" fmla="*/ 309233 h 565433"/>
                                                      <a:gd name="connsiteX11" fmla="*/ 2632086 w 5082675"/>
                                                      <a:gd name="connsiteY11" fmla="*/ 249381 h 565433"/>
                                                      <a:gd name="connsiteX12" fmla="*/ 2811641 w 5082675"/>
                                                      <a:gd name="connsiteY12" fmla="*/ 249381 h 565433"/>
                                                      <a:gd name="connsiteX13" fmla="*/ 3210652 w 5082675"/>
                                                      <a:gd name="connsiteY13" fmla="*/ 389035 h 565433"/>
                                                      <a:gd name="connsiteX14" fmla="*/ 3353631 w 5082675"/>
                                                      <a:gd name="connsiteY14" fmla="*/ 402335 h 565433"/>
                                                      <a:gd name="connsiteX15" fmla="*/ 3809167 w 5082675"/>
                                                      <a:gd name="connsiteY15" fmla="*/ 162929 h 565433"/>
                                                      <a:gd name="connsiteX16" fmla="*/ 4011997 w 5082675"/>
                                                      <a:gd name="connsiteY16" fmla="*/ 166255 h 565433"/>
                                                      <a:gd name="connsiteX17" fmla="*/ 4301280 w 5082675"/>
                                                      <a:gd name="connsiteY17" fmla="*/ 262683 h 565433"/>
                                                      <a:gd name="connsiteX18" fmla="*/ 4411220 w 5082675"/>
                                                      <a:gd name="connsiteY18" fmla="*/ 336607 h 565433"/>
                                                      <a:gd name="connsiteX19" fmla="*/ 4571080 w 5082675"/>
                                                      <a:gd name="connsiteY19" fmla="*/ 308779 h 565433"/>
                                                      <a:gd name="connsiteX20" fmla="*/ 4737334 w 5082675"/>
                                                      <a:gd name="connsiteY20" fmla="*/ 240759 h 565433"/>
                                                      <a:gd name="connsiteX21" fmla="*/ 4856570 w 5082675"/>
                                                      <a:gd name="connsiteY21" fmla="*/ 152954 h 565433"/>
                                                      <a:gd name="connsiteX22" fmla="*/ 5082675 w 5082675"/>
                                                      <a:gd name="connsiteY22" fmla="*/ 0 h 565433"/>
                                                      <a:gd name="connsiteX0" fmla="*/ 0 w 5082675"/>
                                                      <a:gd name="connsiteY0" fmla="*/ 72536 h 565433"/>
                                                      <a:gd name="connsiteX1" fmla="*/ 762484 w 5082675"/>
                                                      <a:gd name="connsiteY1" fmla="*/ 474962 h 565433"/>
                                                      <a:gd name="connsiteX2" fmla="*/ 975354 w 5082675"/>
                                                      <a:gd name="connsiteY2" fmla="*/ 565417 h 565433"/>
                                                      <a:gd name="connsiteX3" fmla="*/ 1225572 w 5082675"/>
                                                      <a:gd name="connsiteY3" fmla="*/ 482138 h 565433"/>
                                                      <a:gd name="connsiteX4" fmla="*/ 1488255 w 5082675"/>
                                                      <a:gd name="connsiteY4" fmla="*/ 452212 h 565433"/>
                                                      <a:gd name="connsiteX5" fmla="*/ 1621258 w 5082675"/>
                                                      <a:gd name="connsiteY5" fmla="*/ 442236 h 565433"/>
                                                      <a:gd name="connsiteX6" fmla="*/ 2026919 w 5082675"/>
                                                      <a:gd name="connsiteY6" fmla="*/ 418961 h 565433"/>
                                                      <a:gd name="connsiteX7" fmla="*/ 2256351 w 5082675"/>
                                                      <a:gd name="connsiteY7" fmla="*/ 415636 h 565433"/>
                                                      <a:gd name="connsiteX8" fmla="*/ 2378045 w 5082675"/>
                                                      <a:gd name="connsiteY8" fmla="*/ 406647 h 565433"/>
                                                      <a:gd name="connsiteX9" fmla="*/ 2502450 w 5082675"/>
                                                      <a:gd name="connsiteY9" fmla="*/ 356581 h 565433"/>
                                                      <a:gd name="connsiteX10" fmla="*/ 2562259 w 5082675"/>
                                                      <a:gd name="connsiteY10" fmla="*/ 309233 h 565433"/>
                                                      <a:gd name="connsiteX11" fmla="*/ 2632086 w 5082675"/>
                                                      <a:gd name="connsiteY11" fmla="*/ 249381 h 565433"/>
                                                      <a:gd name="connsiteX12" fmla="*/ 2811641 w 5082675"/>
                                                      <a:gd name="connsiteY12" fmla="*/ 249381 h 565433"/>
                                                      <a:gd name="connsiteX13" fmla="*/ 3210652 w 5082675"/>
                                                      <a:gd name="connsiteY13" fmla="*/ 389035 h 565433"/>
                                                      <a:gd name="connsiteX14" fmla="*/ 3353631 w 5082675"/>
                                                      <a:gd name="connsiteY14" fmla="*/ 402335 h 565433"/>
                                                      <a:gd name="connsiteX15" fmla="*/ 3809167 w 5082675"/>
                                                      <a:gd name="connsiteY15" fmla="*/ 162929 h 565433"/>
                                                      <a:gd name="connsiteX16" fmla="*/ 4011997 w 5082675"/>
                                                      <a:gd name="connsiteY16" fmla="*/ 166255 h 565433"/>
                                                      <a:gd name="connsiteX17" fmla="*/ 4301280 w 5082675"/>
                                                      <a:gd name="connsiteY17" fmla="*/ 262683 h 565433"/>
                                                      <a:gd name="connsiteX18" fmla="*/ 4449465 w 5082675"/>
                                                      <a:gd name="connsiteY18" fmla="*/ 301839 h 565433"/>
                                                      <a:gd name="connsiteX19" fmla="*/ 4571080 w 5082675"/>
                                                      <a:gd name="connsiteY19" fmla="*/ 308779 h 565433"/>
                                                      <a:gd name="connsiteX20" fmla="*/ 4737334 w 5082675"/>
                                                      <a:gd name="connsiteY20" fmla="*/ 240759 h 565433"/>
                                                      <a:gd name="connsiteX21" fmla="*/ 4856570 w 5082675"/>
                                                      <a:gd name="connsiteY21" fmla="*/ 152954 h 565433"/>
                                                      <a:gd name="connsiteX22" fmla="*/ 5082675 w 5082675"/>
                                                      <a:gd name="connsiteY22" fmla="*/ 0 h 565433"/>
                                                      <a:gd name="connsiteX0" fmla="*/ 0 w 5082675"/>
                                                      <a:gd name="connsiteY0" fmla="*/ 72536 h 565433"/>
                                                      <a:gd name="connsiteX1" fmla="*/ 762484 w 5082675"/>
                                                      <a:gd name="connsiteY1" fmla="*/ 474962 h 565433"/>
                                                      <a:gd name="connsiteX2" fmla="*/ 975354 w 5082675"/>
                                                      <a:gd name="connsiteY2" fmla="*/ 565417 h 565433"/>
                                                      <a:gd name="connsiteX3" fmla="*/ 1225572 w 5082675"/>
                                                      <a:gd name="connsiteY3" fmla="*/ 482138 h 565433"/>
                                                      <a:gd name="connsiteX4" fmla="*/ 1488255 w 5082675"/>
                                                      <a:gd name="connsiteY4" fmla="*/ 452212 h 565433"/>
                                                      <a:gd name="connsiteX5" fmla="*/ 1621258 w 5082675"/>
                                                      <a:gd name="connsiteY5" fmla="*/ 442236 h 565433"/>
                                                      <a:gd name="connsiteX6" fmla="*/ 2026919 w 5082675"/>
                                                      <a:gd name="connsiteY6" fmla="*/ 418961 h 565433"/>
                                                      <a:gd name="connsiteX7" fmla="*/ 2256351 w 5082675"/>
                                                      <a:gd name="connsiteY7" fmla="*/ 415636 h 565433"/>
                                                      <a:gd name="connsiteX8" fmla="*/ 2378045 w 5082675"/>
                                                      <a:gd name="connsiteY8" fmla="*/ 406647 h 565433"/>
                                                      <a:gd name="connsiteX9" fmla="*/ 2502450 w 5082675"/>
                                                      <a:gd name="connsiteY9" fmla="*/ 356581 h 565433"/>
                                                      <a:gd name="connsiteX10" fmla="*/ 2562259 w 5082675"/>
                                                      <a:gd name="connsiteY10" fmla="*/ 309233 h 565433"/>
                                                      <a:gd name="connsiteX11" fmla="*/ 2632086 w 5082675"/>
                                                      <a:gd name="connsiteY11" fmla="*/ 249381 h 565433"/>
                                                      <a:gd name="connsiteX12" fmla="*/ 2811641 w 5082675"/>
                                                      <a:gd name="connsiteY12" fmla="*/ 249381 h 565433"/>
                                                      <a:gd name="connsiteX13" fmla="*/ 3210652 w 5082675"/>
                                                      <a:gd name="connsiteY13" fmla="*/ 389035 h 565433"/>
                                                      <a:gd name="connsiteX14" fmla="*/ 3353631 w 5082675"/>
                                                      <a:gd name="connsiteY14" fmla="*/ 402335 h 565433"/>
                                                      <a:gd name="connsiteX15" fmla="*/ 3809167 w 5082675"/>
                                                      <a:gd name="connsiteY15" fmla="*/ 162929 h 565433"/>
                                                      <a:gd name="connsiteX16" fmla="*/ 4011997 w 5082675"/>
                                                      <a:gd name="connsiteY16" fmla="*/ 166255 h 565433"/>
                                                      <a:gd name="connsiteX17" fmla="*/ 4210883 w 5082675"/>
                                                      <a:gd name="connsiteY17" fmla="*/ 231392 h 565433"/>
                                                      <a:gd name="connsiteX18" fmla="*/ 4449465 w 5082675"/>
                                                      <a:gd name="connsiteY18" fmla="*/ 301839 h 565433"/>
                                                      <a:gd name="connsiteX19" fmla="*/ 4571080 w 5082675"/>
                                                      <a:gd name="connsiteY19" fmla="*/ 308779 h 565433"/>
                                                      <a:gd name="connsiteX20" fmla="*/ 4737334 w 5082675"/>
                                                      <a:gd name="connsiteY20" fmla="*/ 240759 h 565433"/>
                                                      <a:gd name="connsiteX21" fmla="*/ 4856570 w 5082675"/>
                                                      <a:gd name="connsiteY21" fmla="*/ 152954 h 565433"/>
                                                      <a:gd name="connsiteX22" fmla="*/ 5082675 w 5082675"/>
                                                      <a:gd name="connsiteY22" fmla="*/ 0 h 565433"/>
                                                      <a:gd name="connsiteX0" fmla="*/ 0 w 5082675"/>
                                                      <a:gd name="connsiteY0" fmla="*/ 72536 h 565433"/>
                                                      <a:gd name="connsiteX1" fmla="*/ 762484 w 5082675"/>
                                                      <a:gd name="connsiteY1" fmla="*/ 474962 h 565433"/>
                                                      <a:gd name="connsiteX2" fmla="*/ 975354 w 5082675"/>
                                                      <a:gd name="connsiteY2" fmla="*/ 565417 h 565433"/>
                                                      <a:gd name="connsiteX3" fmla="*/ 1225572 w 5082675"/>
                                                      <a:gd name="connsiteY3" fmla="*/ 482138 h 565433"/>
                                                      <a:gd name="connsiteX4" fmla="*/ 1488255 w 5082675"/>
                                                      <a:gd name="connsiteY4" fmla="*/ 452212 h 565433"/>
                                                      <a:gd name="connsiteX5" fmla="*/ 1621258 w 5082675"/>
                                                      <a:gd name="connsiteY5" fmla="*/ 442236 h 565433"/>
                                                      <a:gd name="connsiteX6" fmla="*/ 2026919 w 5082675"/>
                                                      <a:gd name="connsiteY6" fmla="*/ 418961 h 565433"/>
                                                      <a:gd name="connsiteX7" fmla="*/ 2256351 w 5082675"/>
                                                      <a:gd name="connsiteY7" fmla="*/ 415636 h 565433"/>
                                                      <a:gd name="connsiteX8" fmla="*/ 2378045 w 5082675"/>
                                                      <a:gd name="connsiteY8" fmla="*/ 406647 h 565433"/>
                                                      <a:gd name="connsiteX9" fmla="*/ 2502450 w 5082675"/>
                                                      <a:gd name="connsiteY9" fmla="*/ 356581 h 565433"/>
                                                      <a:gd name="connsiteX10" fmla="*/ 2562259 w 5082675"/>
                                                      <a:gd name="connsiteY10" fmla="*/ 309233 h 565433"/>
                                                      <a:gd name="connsiteX11" fmla="*/ 2632086 w 5082675"/>
                                                      <a:gd name="connsiteY11" fmla="*/ 249381 h 565433"/>
                                                      <a:gd name="connsiteX12" fmla="*/ 2811641 w 5082675"/>
                                                      <a:gd name="connsiteY12" fmla="*/ 249381 h 565433"/>
                                                      <a:gd name="connsiteX13" fmla="*/ 3210652 w 5082675"/>
                                                      <a:gd name="connsiteY13" fmla="*/ 389035 h 565433"/>
                                                      <a:gd name="connsiteX14" fmla="*/ 3353631 w 5082675"/>
                                                      <a:gd name="connsiteY14" fmla="*/ 402335 h 565433"/>
                                                      <a:gd name="connsiteX15" fmla="*/ 3809167 w 5082675"/>
                                                      <a:gd name="connsiteY15" fmla="*/ 162929 h 565433"/>
                                                      <a:gd name="connsiteX16" fmla="*/ 4011997 w 5082675"/>
                                                      <a:gd name="connsiteY16" fmla="*/ 166255 h 565433"/>
                                                      <a:gd name="connsiteX17" fmla="*/ 4210883 w 5082675"/>
                                                      <a:gd name="connsiteY17" fmla="*/ 231392 h 565433"/>
                                                      <a:gd name="connsiteX18" fmla="*/ 4449465 w 5082675"/>
                                                      <a:gd name="connsiteY18" fmla="*/ 301839 h 565433"/>
                                                      <a:gd name="connsiteX19" fmla="*/ 4571080 w 5082675"/>
                                                      <a:gd name="connsiteY19" fmla="*/ 308779 h 565433"/>
                                                      <a:gd name="connsiteX20" fmla="*/ 4733857 w 5082675"/>
                                                      <a:gd name="connsiteY20" fmla="*/ 233806 h 565433"/>
                                                      <a:gd name="connsiteX21" fmla="*/ 4856570 w 5082675"/>
                                                      <a:gd name="connsiteY21" fmla="*/ 152954 h 565433"/>
                                                      <a:gd name="connsiteX22" fmla="*/ 5082675 w 5082675"/>
                                                      <a:gd name="connsiteY22" fmla="*/ 0 h 565433"/>
                                                      <a:gd name="connsiteX0" fmla="*/ 0 w 5082675"/>
                                                      <a:gd name="connsiteY0" fmla="*/ 72536 h 565433"/>
                                                      <a:gd name="connsiteX1" fmla="*/ 762484 w 5082675"/>
                                                      <a:gd name="connsiteY1" fmla="*/ 474962 h 565433"/>
                                                      <a:gd name="connsiteX2" fmla="*/ 975354 w 5082675"/>
                                                      <a:gd name="connsiteY2" fmla="*/ 565417 h 565433"/>
                                                      <a:gd name="connsiteX3" fmla="*/ 1225572 w 5082675"/>
                                                      <a:gd name="connsiteY3" fmla="*/ 482138 h 565433"/>
                                                      <a:gd name="connsiteX4" fmla="*/ 1488255 w 5082675"/>
                                                      <a:gd name="connsiteY4" fmla="*/ 452212 h 565433"/>
                                                      <a:gd name="connsiteX5" fmla="*/ 1621258 w 5082675"/>
                                                      <a:gd name="connsiteY5" fmla="*/ 442236 h 565433"/>
                                                      <a:gd name="connsiteX6" fmla="*/ 2026919 w 5082675"/>
                                                      <a:gd name="connsiteY6" fmla="*/ 418961 h 565433"/>
                                                      <a:gd name="connsiteX7" fmla="*/ 2256351 w 5082675"/>
                                                      <a:gd name="connsiteY7" fmla="*/ 415636 h 565433"/>
                                                      <a:gd name="connsiteX8" fmla="*/ 2378045 w 5082675"/>
                                                      <a:gd name="connsiteY8" fmla="*/ 406647 h 565433"/>
                                                      <a:gd name="connsiteX9" fmla="*/ 2502450 w 5082675"/>
                                                      <a:gd name="connsiteY9" fmla="*/ 356581 h 565433"/>
                                                      <a:gd name="connsiteX10" fmla="*/ 2562259 w 5082675"/>
                                                      <a:gd name="connsiteY10" fmla="*/ 309233 h 565433"/>
                                                      <a:gd name="connsiteX11" fmla="*/ 2632086 w 5082675"/>
                                                      <a:gd name="connsiteY11" fmla="*/ 249381 h 565433"/>
                                                      <a:gd name="connsiteX12" fmla="*/ 2811641 w 5082675"/>
                                                      <a:gd name="connsiteY12" fmla="*/ 249381 h 565433"/>
                                                      <a:gd name="connsiteX13" fmla="*/ 3221083 w 5082675"/>
                                                      <a:gd name="connsiteY13" fmla="*/ 382081 h 565433"/>
                                                      <a:gd name="connsiteX14" fmla="*/ 3353631 w 5082675"/>
                                                      <a:gd name="connsiteY14" fmla="*/ 402335 h 565433"/>
                                                      <a:gd name="connsiteX15" fmla="*/ 3809167 w 5082675"/>
                                                      <a:gd name="connsiteY15" fmla="*/ 162929 h 565433"/>
                                                      <a:gd name="connsiteX16" fmla="*/ 4011997 w 5082675"/>
                                                      <a:gd name="connsiteY16" fmla="*/ 166255 h 565433"/>
                                                      <a:gd name="connsiteX17" fmla="*/ 4210883 w 5082675"/>
                                                      <a:gd name="connsiteY17" fmla="*/ 231392 h 565433"/>
                                                      <a:gd name="connsiteX18" fmla="*/ 4449465 w 5082675"/>
                                                      <a:gd name="connsiteY18" fmla="*/ 301839 h 565433"/>
                                                      <a:gd name="connsiteX19" fmla="*/ 4571080 w 5082675"/>
                                                      <a:gd name="connsiteY19" fmla="*/ 308779 h 565433"/>
                                                      <a:gd name="connsiteX20" fmla="*/ 4733857 w 5082675"/>
                                                      <a:gd name="connsiteY20" fmla="*/ 233806 h 565433"/>
                                                      <a:gd name="connsiteX21" fmla="*/ 4856570 w 5082675"/>
                                                      <a:gd name="connsiteY21" fmla="*/ 152954 h 565433"/>
                                                      <a:gd name="connsiteX22" fmla="*/ 5082675 w 5082675"/>
                                                      <a:gd name="connsiteY22" fmla="*/ 0 h 565433"/>
                                                      <a:gd name="connsiteX0" fmla="*/ 0 w 5082675"/>
                                                      <a:gd name="connsiteY0" fmla="*/ 72536 h 565433"/>
                                                      <a:gd name="connsiteX1" fmla="*/ 762484 w 5082675"/>
                                                      <a:gd name="connsiteY1" fmla="*/ 474962 h 565433"/>
                                                      <a:gd name="connsiteX2" fmla="*/ 975354 w 5082675"/>
                                                      <a:gd name="connsiteY2" fmla="*/ 565417 h 565433"/>
                                                      <a:gd name="connsiteX3" fmla="*/ 1225572 w 5082675"/>
                                                      <a:gd name="connsiteY3" fmla="*/ 482138 h 565433"/>
                                                      <a:gd name="connsiteX4" fmla="*/ 1488255 w 5082675"/>
                                                      <a:gd name="connsiteY4" fmla="*/ 452212 h 565433"/>
                                                      <a:gd name="connsiteX5" fmla="*/ 1621258 w 5082675"/>
                                                      <a:gd name="connsiteY5" fmla="*/ 442236 h 565433"/>
                                                      <a:gd name="connsiteX6" fmla="*/ 2026919 w 5082675"/>
                                                      <a:gd name="connsiteY6" fmla="*/ 418961 h 565433"/>
                                                      <a:gd name="connsiteX7" fmla="*/ 2256351 w 5082675"/>
                                                      <a:gd name="connsiteY7" fmla="*/ 415636 h 565433"/>
                                                      <a:gd name="connsiteX8" fmla="*/ 2378045 w 5082675"/>
                                                      <a:gd name="connsiteY8" fmla="*/ 406647 h 565433"/>
                                                      <a:gd name="connsiteX9" fmla="*/ 2502450 w 5082675"/>
                                                      <a:gd name="connsiteY9" fmla="*/ 356581 h 565433"/>
                                                      <a:gd name="connsiteX10" fmla="*/ 2562259 w 5082675"/>
                                                      <a:gd name="connsiteY10" fmla="*/ 309233 h 565433"/>
                                                      <a:gd name="connsiteX11" fmla="*/ 2632086 w 5082675"/>
                                                      <a:gd name="connsiteY11" fmla="*/ 249381 h 565433"/>
                                                      <a:gd name="connsiteX12" fmla="*/ 2811641 w 5082675"/>
                                                      <a:gd name="connsiteY12" fmla="*/ 249381 h 565433"/>
                                                      <a:gd name="connsiteX13" fmla="*/ 3221083 w 5082675"/>
                                                      <a:gd name="connsiteY13" fmla="*/ 382081 h 565433"/>
                                                      <a:gd name="connsiteX14" fmla="*/ 3353631 w 5082675"/>
                                                      <a:gd name="connsiteY14" fmla="*/ 402335 h 565433"/>
                                                      <a:gd name="connsiteX15" fmla="*/ 3809167 w 5082675"/>
                                                      <a:gd name="connsiteY15" fmla="*/ 162929 h 565433"/>
                                                      <a:gd name="connsiteX16" fmla="*/ 4011997 w 5082675"/>
                                                      <a:gd name="connsiteY16" fmla="*/ 166255 h 565433"/>
                                                      <a:gd name="connsiteX17" fmla="*/ 4210883 w 5082675"/>
                                                      <a:gd name="connsiteY17" fmla="*/ 231392 h 565433"/>
                                                      <a:gd name="connsiteX18" fmla="*/ 4449465 w 5082675"/>
                                                      <a:gd name="connsiteY18" fmla="*/ 301839 h 565433"/>
                                                      <a:gd name="connsiteX19" fmla="*/ 4571080 w 5082675"/>
                                                      <a:gd name="connsiteY19" fmla="*/ 308779 h 565433"/>
                                                      <a:gd name="connsiteX20" fmla="*/ 4733857 w 5082675"/>
                                                      <a:gd name="connsiteY20" fmla="*/ 233806 h 565433"/>
                                                      <a:gd name="connsiteX21" fmla="*/ 4856570 w 5082675"/>
                                                      <a:gd name="connsiteY21" fmla="*/ 152954 h 565433"/>
                                                      <a:gd name="connsiteX22" fmla="*/ 5082675 w 5082675"/>
                                                      <a:gd name="connsiteY22" fmla="*/ 0 h 565433"/>
                                                      <a:gd name="connsiteX0" fmla="*/ 0 w 5082675"/>
                                                      <a:gd name="connsiteY0" fmla="*/ 72536 h 565433"/>
                                                      <a:gd name="connsiteX1" fmla="*/ 762484 w 5082675"/>
                                                      <a:gd name="connsiteY1" fmla="*/ 474962 h 565433"/>
                                                      <a:gd name="connsiteX2" fmla="*/ 975354 w 5082675"/>
                                                      <a:gd name="connsiteY2" fmla="*/ 565417 h 565433"/>
                                                      <a:gd name="connsiteX3" fmla="*/ 1225572 w 5082675"/>
                                                      <a:gd name="connsiteY3" fmla="*/ 482138 h 565433"/>
                                                      <a:gd name="connsiteX4" fmla="*/ 1488255 w 5082675"/>
                                                      <a:gd name="connsiteY4" fmla="*/ 452212 h 565433"/>
                                                      <a:gd name="connsiteX5" fmla="*/ 1621258 w 5082675"/>
                                                      <a:gd name="connsiteY5" fmla="*/ 442236 h 565433"/>
                                                      <a:gd name="connsiteX6" fmla="*/ 2026919 w 5082675"/>
                                                      <a:gd name="connsiteY6" fmla="*/ 418961 h 565433"/>
                                                      <a:gd name="connsiteX7" fmla="*/ 2256351 w 5082675"/>
                                                      <a:gd name="connsiteY7" fmla="*/ 415636 h 565433"/>
                                                      <a:gd name="connsiteX8" fmla="*/ 2378045 w 5082675"/>
                                                      <a:gd name="connsiteY8" fmla="*/ 406647 h 565433"/>
                                                      <a:gd name="connsiteX9" fmla="*/ 2502450 w 5082675"/>
                                                      <a:gd name="connsiteY9" fmla="*/ 356581 h 565433"/>
                                                      <a:gd name="connsiteX10" fmla="*/ 2562259 w 5082675"/>
                                                      <a:gd name="connsiteY10" fmla="*/ 309233 h 565433"/>
                                                      <a:gd name="connsiteX11" fmla="*/ 2632086 w 5082675"/>
                                                      <a:gd name="connsiteY11" fmla="*/ 249381 h 565433"/>
                                                      <a:gd name="connsiteX12" fmla="*/ 2811641 w 5082675"/>
                                                      <a:gd name="connsiteY12" fmla="*/ 249381 h 565433"/>
                                                      <a:gd name="connsiteX13" fmla="*/ 3221083 w 5082675"/>
                                                      <a:gd name="connsiteY13" fmla="*/ 382081 h 565433"/>
                                                      <a:gd name="connsiteX14" fmla="*/ 3360584 w 5082675"/>
                                                      <a:gd name="connsiteY14" fmla="*/ 381475 h 565433"/>
                                                      <a:gd name="connsiteX15" fmla="*/ 3809167 w 5082675"/>
                                                      <a:gd name="connsiteY15" fmla="*/ 162929 h 565433"/>
                                                      <a:gd name="connsiteX16" fmla="*/ 4011997 w 5082675"/>
                                                      <a:gd name="connsiteY16" fmla="*/ 166255 h 565433"/>
                                                      <a:gd name="connsiteX17" fmla="*/ 4210883 w 5082675"/>
                                                      <a:gd name="connsiteY17" fmla="*/ 231392 h 565433"/>
                                                      <a:gd name="connsiteX18" fmla="*/ 4449465 w 5082675"/>
                                                      <a:gd name="connsiteY18" fmla="*/ 301839 h 565433"/>
                                                      <a:gd name="connsiteX19" fmla="*/ 4571080 w 5082675"/>
                                                      <a:gd name="connsiteY19" fmla="*/ 308779 h 565433"/>
                                                      <a:gd name="connsiteX20" fmla="*/ 4733857 w 5082675"/>
                                                      <a:gd name="connsiteY20" fmla="*/ 233806 h 565433"/>
                                                      <a:gd name="connsiteX21" fmla="*/ 4856570 w 5082675"/>
                                                      <a:gd name="connsiteY21" fmla="*/ 152954 h 565433"/>
                                                      <a:gd name="connsiteX22" fmla="*/ 5082675 w 5082675"/>
                                                      <a:gd name="connsiteY22" fmla="*/ 0 h 565433"/>
                                                      <a:gd name="connsiteX0" fmla="*/ 0 w 5082675"/>
                                                      <a:gd name="connsiteY0" fmla="*/ 72536 h 565433"/>
                                                      <a:gd name="connsiteX1" fmla="*/ 762484 w 5082675"/>
                                                      <a:gd name="connsiteY1" fmla="*/ 474962 h 565433"/>
                                                      <a:gd name="connsiteX2" fmla="*/ 975354 w 5082675"/>
                                                      <a:gd name="connsiteY2" fmla="*/ 565417 h 565433"/>
                                                      <a:gd name="connsiteX3" fmla="*/ 1225572 w 5082675"/>
                                                      <a:gd name="connsiteY3" fmla="*/ 482138 h 565433"/>
                                                      <a:gd name="connsiteX4" fmla="*/ 1488255 w 5082675"/>
                                                      <a:gd name="connsiteY4" fmla="*/ 452212 h 565433"/>
                                                      <a:gd name="connsiteX5" fmla="*/ 1621258 w 5082675"/>
                                                      <a:gd name="connsiteY5" fmla="*/ 442236 h 565433"/>
                                                      <a:gd name="connsiteX6" fmla="*/ 2026919 w 5082675"/>
                                                      <a:gd name="connsiteY6" fmla="*/ 418961 h 565433"/>
                                                      <a:gd name="connsiteX7" fmla="*/ 2256351 w 5082675"/>
                                                      <a:gd name="connsiteY7" fmla="*/ 415636 h 565433"/>
                                                      <a:gd name="connsiteX8" fmla="*/ 2378045 w 5082675"/>
                                                      <a:gd name="connsiteY8" fmla="*/ 406647 h 565433"/>
                                                      <a:gd name="connsiteX9" fmla="*/ 2502450 w 5082675"/>
                                                      <a:gd name="connsiteY9" fmla="*/ 356581 h 565433"/>
                                                      <a:gd name="connsiteX10" fmla="*/ 2562259 w 5082675"/>
                                                      <a:gd name="connsiteY10" fmla="*/ 309233 h 565433"/>
                                                      <a:gd name="connsiteX11" fmla="*/ 2632086 w 5082675"/>
                                                      <a:gd name="connsiteY11" fmla="*/ 249381 h 565433"/>
                                                      <a:gd name="connsiteX12" fmla="*/ 2811641 w 5082675"/>
                                                      <a:gd name="connsiteY12" fmla="*/ 249381 h 565433"/>
                                                      <a:gd name="connsiteX13" fmla="*/ 3179361 w 5082675"/>
                                                      <a:gd name="connsiteY13" fmla="*/ 368174 h 565433"/>
                                                      <a:gd name="connsiteX14" fmla="*/ 3360584 w 5082675"/>
                                                      <a:gd name="connsiteY14" fmla="*/ 381475 h 565433"/>
                                                      <a:gd name="connsiteX15" fmla="*/ 3809167 w 5082675"/>
                                                      <a:gd name="connsiteY15" fmla="*/ 162929 h 565433"/>
                                                      <a:gd name="connsiteX16" fmla="*/ 4011997 w 5082675"/>
                                                      <a:gd name="connsiteY16" fmla="*/ 166255 h 565433"/>
                                                      <a:gd name="connsiteX17" fmla="*/ 4210883 w 5082675"/>
                                                      <a:gd name="connsiteY17" fmla="*/ 231392 h 565433"/>
                                                      <a:gd name="connsiteX18" fmla="*/ 4449465 w 5082675"/>
                                                      <a:gd name="connsiteY18" fmla="*/ 301839 h 565433"/>
                                                      <a:gd name="connsiteX19" fmla="*/ 4571080 w 5082675"/>
                                                      <a:gd name="connsiteY19" fmla="*/ 308779 h 565433"/>
                                                      <a:gd name="connsiteX20" fmla="*/ 4733857 w 5082675"/>
                                                      <a:gd name="connsiteY20" fmla="*/ 233806 h 565433"/>
                                                      <a:gd name="connsiteX21" fmla="*/ 4856570 w 5082675"/>
                                                      <a:gd name="connsiteY21" fmla="*/ 152954 h 565433"/>
                                                      <a:gd name="connsiteX22" fmla="*/ 5082675 w 5082675"/>
                                                      <a:gd name="connsiteY22" fmla="*/ 0 h 565433"/>
                                                      <a:gd name="connsiteX0" fmla="*/ 0 w 5082675"/>
                                                      <a:gd name="connsiteY0" fmla="*/ 72536 h 565433"/>
                                                      <a:gd name="connsiteX1" fmla="*/ 762484 w 5082675"/>
                                                      <a:gd name="connsiteY1" fmla="*/ 474962 h 565433"/>
                                                      <a:gd name="connsiteX2" fmla="*/ 975354 w 5082675"/>
                                                      <a:gd name="connsiteY2" fmla="*/ 565417 h 565433"/>
                                                      <a:gd name="connsiteX3" fmla="*/ 1225572 w 5082675"/>
                                                      <a:gd name="connsiteY3" fmla="*/ 482138 h 565433"/>
                                                      <a:gd name="connsiteX4" fmla="*/ 1488255 w 5082675"/>
                                                      <a:gd name="connsiteY4" fmla="*/ 452212 h 565433"/>
                                                      <a:gd name="connsiteX5" fmla="*/ 1621258 w 5082675"/>
                                                      <a:gd name="connsiteY5" fmla="*/ 442236 h 565433"/>
                                                      <a:gd name="connsiteX6" fmla="*/ 2026919 w 5082675"/>
                                                      <a:gd name="connsiteY6" fmla="*/ 418961 h 565433"/>
                                                      <a:gd name="connsiteX7" fmla="*/ 2256351 w 5082675"/>
                                                      <a:gd name="connsiteY7" fmla="*/ 415636 h 565433"/>
                                                      <a:gd name="connsiteX8" fmla="*/ 2378045 w 5082675"/>
                                                      <a:gd name="connsiteY8" fmla="*/ 406647 h 565433"/>
                                                      <a:gd name="connsiteX9" fmla="*/ 2502450 w 5082675"/>
                                                      <a:gd name="connsiteY9" fmla="*/ 356581 h 565433"/>
                                                      <a:gd name="connsiteX10" fmla="*/ 2562259 w 5082675"/>
                                                      <a:gd name="connsiteY10" fmla="*/ 309233 h 565433"/>
                                                      <a:gd name="connsiteX11" fmla="*/ 2632086 w 5082675"/>
                                                      <a:gd name="connsiteY11" fmla="*/ 249381 h 565433"/>
                                                      <a:gd name="connsiteX12" fmla="*/ 2811641 w 5082675"/>
                                                      <a:gd name="connsiteY12" fmla="*/ 249381 h 565433"/>
                                                      <a:gd name="connsiteX13" fmla="*/ 3179361 w 5082675"/>
                                                      <a:gd name="connsiteY13" fmla="*/ 368174 h 565433"/>
                                                      <a:gd name="connsiteX14" fmla="*/ 3377968 w 5082675"/>
                                                      <a:gd name="connsiteY14" fmla="*/ 377998 h 565433"/>
                                                      <a:gd name="connsiteX15" fmla="*/ 3809167 w 5082675"/>
                                                      <a:gd name="connsiteY15" fmla="*/ 162929 h 565433"/>
                                                      <a:gd name="connsiteX16" fmla="*/ 4011997 w 5082675"/>
                                                      <a:gd name="connsiteY16" fmla="*/ 166255 h 565433"/>
                                                      <a:gd name="connsiteX17" fmla="*/ 4210883 w 5082675"/>
                                                      <a:gd name="connsiteY17" fmla="*/ 231392 h 565433"/>
                                                      <a:gd name="connsiteX18" fmla="*/ 4449465 w 5082675"/>
                                                      <a:gd name="connsiteY18" fmla="*/ 301839 h 565433"/>
                                                      <a:gd name="connsiteX19" fmla="*/ 4571080 w 5082675"/>
                                                      <a:gd name="connsiteY19" fmla="*/ 308779 h 565433"/>
                                                      <a:gd name="connsiteX20" fmla="*/ 4733857 w 5082675"/>
                                                      <a:gd name="connsiteY20" fmla="*/ 233806 h 565433"/>
                                                      <a:gd name="connsiteX21" fmla="*/ 4856570 w 5082675"/>
                                                      <a:gd name="connsiteY21" fmla="*/ 152954 h 565433"/>
                                                      <a:gd name="connsiteX22" fmla="*/ 5082675 w 5082675"/>
                                                      <a:gd name="connsiteY22" fmla="*/ 0 h 565433"/>
                                                      <a:gd name="connsiteX0" fmla="*/ 0 w 5082675"/>
                                                      <a:gd name="connsiteY0" fmla="*/ 72536 h 565433"/>
                                                      <a:gd name="connsiteX1" fmla="*/ 762484 w 5082675"/>
                                                      <a:gd name="connsiteY1" fmla="*/ 474962 h 565433"/>
                                                      <a:gd name="connsiteX2" fmla="*/ 975354 w 5082675"/>
                                                      <a:gd name="connsiteY2" fmla="*/ 565417 h 565433"/>
                                                      <a:gd name="connsiteX3" fmla="*/ 1225572 w 5082675"/>
                                                      <a:gd name="connsiteY3" fmla="*/ 482138 h 565433"/>
                                                      <a:gd name="connsiteX4" fmla="*/ 1488255 w 5082675"/>
                                                      <a:gd name="connsiteY4" fmla="*/ 452212 h 565433"/>
                                                      <a:gd name="connsiteX5" fmla="*/ 1621258 w 5082675"/>
                                                      <a:gd name="connsiteY5" fmla="*/ 442236 h 565433"/>
                                                      <a:gd name="connsiteX6" fmla="*/ 2026919 w 5082675"/>
                                                      <a:gd name="connsiteY6" fmla="*/ 418961 h 565433"/>
                                                      <a:gd name="connsiteX7" fmla="*/ 2256351 w 5082675"/>
                                                      <a:gd name="connsiteY7" fmla="*/ 415636 h 565433"/>
                                                      <a:gd name="connsiteX8" fmla="*/ 2378045 w 5082675"/>
                                                      <a:gd name="connsiteY8" fmla="*/ 406647 h 565433"/>
                                                      <a:gd name="connsiteX9" fmla="*/ 2502450 w 5082675"/>
                                                      <a:gd name="connsiteY9" fmla="*/ 356581 h 565433"/>
                                                      <a:gd name="connsiteX10" fmla="*/ 2562259 w 5082675"/>
                                                      <a:gd name="connsiteY10" fmla="*/ 309233 h 565433"/>
                                                      <a:gd name="connsiteX11" fmla="*/ 2632086 w 5082675"/>
                                                      <a:gd name="connsiteY11" fmla="*/ 249381 h 565433"/>
                                                      <a:gd name="connsiteX12" fmla="*/ 2811641 w 5082675"/>
                                                      <a:gd name="connsiteY12" fmla="*/ 249381 h 565433"/>
                                                      <a:gd name="connsiteX13" fmla="*/ 3179361 w 5082675"/>
                                                      <a:gd name="connsiteY13" fmla="*/ 368174 h 565433"/>
                                                      <a:gd name="connsiteX14" fmla="*/ 3377968 w 5082675"/>
                                                      <a:gd name="connsiteY14" fmla="*/ 377998 h 565433"/>
                                                      <a:gd name="connsiteX15" fmla="*/ 3833504 w 5082675"/>
                                                      <a:gd name="connsiteY15" fmla="*/ 142068 h 565433"/>
                                                      <a:gd name="connsiteX16" fmla="*/ 4011997 w 5082675"/>
                                                      <a:gd name="connsiteY16" fmla="*/ 166255 h 565433"/>
                                                      <a:gd name="connsiteX17" fmla="*/ 4210883 w 5082675"/>
                                                      <a:gd name="connsiteY17" fmla="*/ 231392 h 565433"/>
                                                      <a:gd name="connsiteX18" fmla="*/ 4449465 w 5082675"/>
                                                      <a:gd name="connsiteY18" fmla="*/ 301839 h 565433"/>
                                                      <a:gd name="connsiteX19" fmla="*/ 4571080 w 5082675"/>
                                                      <a:gd name="connsiteY19" fmla="*/ 308779 h 565433"/>
                                                      <a:gd name="connsiteX20" fmla="*/ 4733857 w 5082675"/>
                                                      <a:gd name="connsiteY20" fmla="*/ 233806 h 565433"/>
                                                      <a:gd name="connsiteX21" fmla="*/ 4856570 w 5082675"/>
                                                      <a:gd name="connsiteY21" fmla="*/ 152954 h 565433"/>
                                                      <a:gd name="connsiteX22" fmla="*/ 5082675 w 5082675"/>
                                                      <a:gd name="connsiteY22" fmla="*/ 0 h 56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82675" h="565433">
                                                        <a:moveTo>
                                                          <a:pt x="0" y="72536"/>
                                                        </a:moveTo>
                                                        <a:cubicBezTo>
                                                          <a:pt x="129016" y="137672"/>
                                                          <a:pt x="599925" y="392815"/>
                                                          <a:pt x="762484" y="474962"/>
                                                        </a:cubicBezTo>
                                                        <a:cubicBezTo>
                                                          <a:pt x="925043" y="557109"/>
                                                          <a:pt x="898173" y="564221"/>
                                                          <a:pt x="975354" y="565417"/>
                                                        </a:cubicBezTo>
                                                        <a:cubicBezTo>
                                                          <a:pt x="1052535" y="566613"/>
                                                          <a:pt x="1140089" y="501005"/>
                                                          <a:pt x="1225572" y="482138"/>
                                                        </a:cubicBezTo>
                                                        <a:cubicBezTo>
                                                          <a:pt x="1311055" y="463271"/>
                                                          <a:pt x="1422307" y="458862"/>
                                                          <a:pt x="1488255" y="452212"/>
                                                        </a:cubicBezTo>
                                                        <a:cubicBezTo>
                                                          <a:pt x="1554203" y="445562"/>
                                                          <a:pt x="1621258" y="442236"/>
                                                          <a:pt x="1621258" y="442236"/>
                                                        </a:cubicBezTo>
                                                        <a:lnTo>
                                                          <a:pt x="2026919" y="418961"/>
                                                        </a:lnTo>
                                                        <a:cubicBezTo>
                                                          <a:pt x="2132768" y="414528"/>
                                                          <a:pt x="2197830" y="417688"/>
                                                          <a:pt x="2256351" y="415636"/>
                                                        </a:cubicBezTo>
                                                        <a:cubicBezTo>
                                                          <a:pt x="2314872" y="413584"/>
                                                          <a:pt x="2337029" y="416489"/>
                                                          <a:pt x="2378045" y="406647"/>
                                                        </a:cubicBezTo>
                                                        <a:cubicBezTo>
                                                          <a:pt x="2419061" y="396805"/>
                                                          <a:pt x="2471748" y="372817"/>
                                                          <a:pt x="2502450" y="356581"/>
                                                        </a:cubicBezTo>
                                                        <a:cubicBezTo>
                                                          <a:pt x="2533152" y="340345"/>
                                                          <a:pt x="2540653" y="327100"/>
                                                          <a:pt x="2562259" y="309233"/>
                                                        </a:cubicBezTo>
                                                        <a:cubicBezTo>
                                                          <a:pt x="2583865" y="291366"/>
                                                          <a:pt x="2590522" y="259356"/>
                                                          <a:pt x="2632086" y="249381"/>
                                                        </a:cubicBezTo>
                                                        <a:cubicBezTo>
                                                          <a:pt x="2673650" y="239406"/>
                                                          <a:pt x="2720429" y="229582"/>
                                                          <a:pt x="2811641" y="249381"/>
                                                        </a:cubicBezTo>
                                                        <a:cubicBezTo>
                                                          <a:pt x="2902854" y="269180"/>
                                                          <a:pt x="3084973" y="346738"/>
                                                          <a:pt x="3179361" y="368174"/>
                                                        </a:cubicBezTo>
                                                        <a:cubicBezTo>
                                                          <a:pt x="3273749" y="389610"/>
                                                          <a:pt x="3268944" y="415682"/>
                                                          <a:pt x="3377968" y="377998"/>
                                                        </a:cubicBezTo>
                                                        <a:cubicBezTo>
                                                          <a:pt x="3486992" y="340314"/>
                                                          <a:pt x="3727833" y="177359"/>
                                                          <a:pt x="3833504" y="142068"/>
                                                        </a:cubicBezTo>
                                                        <a:cubicBezTo>
                                                          <a:pt x="3939176" y="106778"/>
                                                          <a:pt x="4011997" y="166947"/>
                                                          <a:pt x="4011997" y="166255"/>
                                                        </a:cubicBezTo>
                                                        <a:cubicBezTo>
                                                          <a:pt x="4046356" y="166255"/>
                                                          <a:pt x="4210190" y="232085"/>
                                                          <a:pt x="4210883" y="231392"/>
                                                        </a:cubicBezTo>
                                                        <a:cubicBezTo>
                                                          <a:pt x="4258298" y="247615"/>
                                                          <a:pt x="4418985" y="292418"/>
                                                          <a:pt x="4449465" y="301839"/>
                                                        </a:cubicBezTo>
                                                        <a:cubicBezTo>
                                                          <a:pt x="4479945" y="311260"/>
                                                          <a:pt x="4512092" y="305052"/>
                                                          <a:pt x="4571080" y="308779"/>
                                                        </a:cubicBezTo>
                                                        <a:lnTo>
                                                          <a:pt x="4733857" y="233806"/>
                                                        </a:lnTo>
                                                        <a:cubicBezTo>
                                                          <a:pt x="4760458" y="227710"/>
                                                          <a:pt x="4857956" y="153647"/>
                                                          <a:pt x="4856570" y="152954"/>
                                                        </a:cubicBezTo>
                                                        <a:lnTo>
                                                          <a:pt x="5082675"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grpSp>
                                          <p:nvGrpSpPr>
                                            <p:cNvPr id="77" name="Grupo 76"/>
                                            <p:cNvGrpSpPr/>
                                            <p:nvPr/>
                                          </p:nvGrpSpPr>
                                          <p:grpSpPr>
                                            <a:xfrm>
                                              <a:off x="604299" y="834887"/>
                                              <a:ext cx="4911363" cy="4832656"/>
                                              <a:chOff x="604299" y="834887"/>
                                              <a:chExt cx="4911363" cy="4832656"/>
                                            </a:xfrm>
                                          </p:grpSpPr>
                                          <p:grpSp>
                                            <p:nvGrpSpPr>
                                              <p:cNvPr id="106" name="Grupo 105"/>
                                              <p:cNvGrpSpPr/>
                                              <p:nvPr/>
                                            </p:nvGrpSpPr>
                                            <p:grpSpPr>
                                              <a:xfrm>
                                                <a:off x="604299" y="834887"/>
                                                <a:ext cx="4822404" cy="3439433"/>
                                                <a:chOff x="604299" y="834887"/>
                                                <a:chExt cx="4822404" cy="3439433"/>
                                              </a:xfrm>
                                            </p:grpSpPr>
                                            <p:cxnSp>
                                              <p:nvCxnSpPr>
                                                <p:cNvPr id="154" name="Conector recto 153"/>
                                                <p:cNvCxnSpPr/>
                                                <p:nvPr/>
                                              </p:nvCxnSpPr>
                                              <p:spPr>
                                                <a:xfrm flipV="1">
                                                  <a:off x="4719480" y="1888435"/>
                                                  <a:ext cx="329598" cy="230588"/>
                                                </a:xfrm>
                                                <a:prstGeom prst="line">
                                                  <a:avLst/>
                                                </a:prstGeom>
                                                <a:ln w="28575" cmpd="tri">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Forma libre 154"/>
                                                <p:cNvSpPr/>
                                                <p:nvPr/>
                                              </p:nvSpPr>
                                              <p:spPr>
                                                <a:xfrm>
                                                  <a:off x="4389120" y="906449"/>
                                                  <a:ext cx="874643" cy="989938"/>
                                                </a:xfrm>
                                                <a:custGeom>
                                                  <a:avLst/>
                                                  <a:gdLst>
                                                    <a:gd name="connsiteX0" fmla="*/ 0 w 822960"/>
                                                    <a:gd name="connsiteY0" fmla="*/ 0 h 938254"/>
                                                    <a:gd name="connsiteX1" fmla="*/ 135172 w 822960"/>
                                                    <a:gd name="connsiteY1" fmla="*/ 166977 h 938254"/>
                                                    <a:gd name="connsiteX2" fmla="*/ 262393 w 822960"/>
                                                    <a:gd name="connsiteY2" fmla="*/ 314076 h 938254"/>
                                                    <a:gd name="connsiteX3" fmla="*/ 381663 w 822960"/>
                                                    <a:gd name="connsiteY3" fmla="*/ 469127 h 938254"/>
                                                    <a:gd name="connsiteX4" fmla="*/ 489005 w 822960"/>
                                                    <a:gd name="connsiteY4" fmla="*/ 584421 h 938254"/>
                                                    <a:gd name="connsiteX5" fmla="*/ 663934 w 822960"/>
                                                    <a:gd name="connsiteY5" fmla="*/ 755374 h 938254"/>
                                                    <a:gd name="connsiteX6" fmla="*/ 822960 w 822960"/>
                                                    <a:gd name="connsiteY6" fmla="*/ 938254 h 938254"/>
                                                    <a:gd name="connsiteX0" fmla="*/ 0 w 874643"/>
                                                    <a:gd name="connsiteY0" fmla="*/ 0 h 989938"/>
                                                    <a:gd name="connsiteX1" fmla="*/ 135172 w 874643"/>
                                                    <a:gd name="connsiteY1" fmla="*/ 166977 h 989938"/>
                                                    <a:gd name="connsiteX2" fmla="*/ 262393 w 874643"/>
                                                    <a:gd name="connsiteY2" fmla="*/ 314076 h 989938"/>
                                                    <a:gd name="connsiteX3" fmla="*/ 381663 w 874643"/>
                                                    <a:gd name="connsiteY3" fmla="*/ 469127 h 989938"/>
                                                    <a:gd name="connsiteX4" fmla="*/ 489005 w 874643"/>
                                                    <a:gd name="connsiteY4" fmla="*/ 584421 h 989938"/>
                                                    <a:gd name="connsiteX5" fmla="*/ 663934 w 874643"/>
                                                    <a:gd name="connsiteY5" fmla="*/ 755374 h 989938"/>
                                                    <a:gd name="connsiteX6" fmla="*/ 874643 w 874643"/>
                                                    <a:gd name="connsiteY6" fmla="*/ 989938 h 98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643" h="989938">
                                                      <a:moveTo>
                                                        <a:pt x="0" y="0"/>
                                                      </a:moveTo>
                                                      <a:cubicBezTo>
                                                        <a:pt x="45720" y="57315"/>
                                                        <a:pt x="91440" y="114631"/>
                                                        <a:pt x="135172" y="166977"/>
                                                      </a:cubicBezTo>
                                                      <a:cubicBezTo>
                                                        <a:pt x="178904" y="219323"/>
                                                        <a:pt x="221311" y="263718"/>
                                                        <a:pt x="262393" y="314076"/>
                                                      </a:cubicBezTo>
                                                      <a:cubicBezTo>
                                                        <a:pt x="303475" y="364434"/>
                                                        <a:pt x="343894" y="424070"/>
                                                        <a:pt x="381663" y="469127"/>
                                                      </a:cubicBezTo>
                                                      <a:cubicBezTo>
                                                        <a:pt x="419432" y="514185"/>
                                                        <a:pt x="441960" y="536713"/>
                                                        <a:pt x="489005" y="584421"/>
                                                      </a:cubicBezTo>
                                                      <a:cubicBezTo>
                                                        <a:pt x="536050" y="632129"/>
                                                        <a:pt x="599661" y="687788"/>
                                                        <a:pt x="663934" y="755374"/>
                                                      </a:cubicBezTo>
                                                      <a:cubicBezTo>
                                                        <a:pt x="728207" y="822960"/>
                                                        <a:pt x="874643" y="989938"/>
                                                        <a:pt x="874643" y="989938"/>
                                                      </a:cubicBez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56" name="Conector recto 155"/>
                                                <p:cNvCxnSpPr/>
                                                <p:nvPr/>
                                              </p:nvCxnSpPr>
                                              <p:spPr>
                                                <a:xfrm flipV="1">
                                                  <a:off x="5073260" y="1439186"/>
                                                  <a:ext cx="122293" cy="151075"/>
                                                </a:xfrm>
                                                <a:prstGeom prst="line">
                                                  <a:avLst/>
                                                </a:prstGeom>
                                                <a:ln w="28575" cmpd="tri">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Forma libre 156"/>
                                                <p:cNvSpPr/>
                                                <p:nvPr/>
                                              </p:nvSpPr>
                                              <p:spPr>
                                                <a:xfrm>
                                                  <a:off x="2122998" y="1200647"/>
                                                  <a:ext cx="485030" cy="481054"/>
                                                </a:xfrm>
                                                <a:custGeom>
                                                  <a:avLst/>
                                                  <a:gdLst>
                                                    <a:gd name="connsiteX0" fmla="*/ 0 w 485030"/>
                                                    <a:gd name="connsiteY0" fmla="*/ 481054 h 481054"/>
                                                    <a:gd name="connsiteX1" fmla="*/ 127221 w 485030"/>
                                                    <a:gd name="connsiteY1" fmla="*/ 318052 h 481054"/>
                                                    <a:gd name="connsiteX2" fmla="*/ 306125 w 485030"/>
                                                    <a:gd name="connsiteY2" fmla="*/ 135172 h 481054"/>
                                                    <a:gd name="connsiteX3" fmla="*/ 485030 w 485030"/>
                                                    <a:gd name="connsiteY3" fmla="*/ 0 h 481054"/>
                                                  </a:gdLst>
                                                  <a:ahLst/>
                                                  <a:cxnLst>
                                                    <a:cxn ang="0">
                                                      <a:pos x="connsiteX0" y="connsiteY0"/>
                                                    </a:cxn>
                                                    <a:cxn ang="0">
                                                      <a:pos x="connsiteX1" y="connsiteY1"/>
                                                    </a:cxn>
                                                    <a:cxn ang="0">
                                                      <a:pos x="connsiteX2" y="connsiteY2"/>
                                                    </a:cxn>
                                                    <a:cxn ang="0">
                                                      <a:pos x="connsiteX3" y="connsiteY3"/>
                                                    </a:cxn>
                                                  </a:cxnLst>
                                                  <a:rect l="l" t="t" r="r" b="b"/>
                                                  <a:pathLst>
                                                    <a:path w="485030" h="481054">
                                                      <a:moveTo>
                                                        <a:pt x="0" y="481054"/>
                                                      </a:moveTo>
                                                      <a:cubicBezTo>
                                                        <a:pt x="38100" y="428376"/>
                                                        <a:pt x="76200" y="375699"/>
                                                        <a:pt x="127221" y="318052"/>
                                                      </a:cubicBezTo>
                                                      <a:cubicBezTo>
                                                        <a:pt x="178242" y="260405"/>
                                                        <a:pt x="246490" y="188181"/>
                                                        <a:pt x="306125" y="135172"/>
                                                      </a:cubicBezTo>
                                                      <a:cubicBezTo>
                                                        <a:pt x="365760" y="82163"/>
                                                        <a:pt x="485030" y="0"/>
                                                        <a:pt x="485030" y="0"/>
                                                      </a:cubicBez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8" name="Forma libre 157"/>
                                                <p:cNvSpPr/>
                                                <p:nvPr/>
                                              </p:nvSpPr>
                                              <p:spPr>
                                                <a:xfrm>
                                                  <a:off x="2747176" y="834887"/>
                                                  <a:ext cx="389614" cy="429370"/>
                                                </a:xfrm>
                                                <a:custGeom>
                                                  <a:avLst/>
                                                  <a:gdLst>
                                                    <a:gd name="connsiteX0" fmla="*/ 0 w 389614"/>
                                                    <a:gd name="connsiteY0" fmla="*/ 429370 h 429370"/>
                                                    <a:gd name="connsiteX1" fmla="*/ 166977 w 389614"/>
                                                    <a:gd name="connsiteY1" fmla="*/ 234563 h 429370"/>
                                                    <a:gd name="connsiteX2" fmla="*/ 389614 w 389614"/>
                                                    <a:gd name="connsiteY2" fmla="*/ 0 h 429370"/>
                                                  </a:gdLst>
                                                  <a:ahLst/>
                                                  <a:cxnLst>
                                                    <a:cxn ang="0">
                                                      <a:pos x="connsiteX0" y="connsiteY0"/>
                                                    </a:cxn>
                                                    <a:cxn ang="0">
                                                      <a:pos x="connsiteX1" y="connsiteY1"/>
                                                    </a:cxn>
                                                    <a:cxn ang="0">
                                                      <a:pos x="connsiteX2" y="connsiteY2"/>
                                                    </a:cxn>
                                                  </a:cxnLst>
                                                  <a:rect l="l" t="t" r="r" b="b"/>
                                                  <a:pathLst>
                                                    <a:path w="389614" h="429370">
                                                      <a:moveTo>
                                                        <a:pt x="0" y="429370"/>
                                                      </a:moveTo>
                                                      <a:cubicBezTo>
                                                        <a:pt x="51020" y="367747"/>
                                                        <a:pt x="102041" y="306125"/>
                                                        <a:pt x="166977" y="234563"/>
                                                      </a:cubicBezTo>
                                                      <a:cubicBezTo>
                                                        <a:pt x="231913" y="163001"/>
                                                        <a:pt x="310763" y="81500"/>
                                                        <a:pt x="389614" y="0"/>
                                                      </a:cubicBez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59" name="Conector recto 158"/>
                                                <p:cNvCxnSpPr/>
                                                <p:nvPr/>
                                              </p:nvCxnSpPr>
                                              <p:spPr>
                                                <a:xfrm flipV="1">
                                                  <a:off x="2472871" y="2003729"/>
                                                  <a:ext cx="370045" cy="163001"/>
                                                </a:xfrm>
                                                <a:prstGeom prst="line">
                                                  <a:avLst/>
                                                </a:prstGeom>
                                                <a:ln w="28575"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cto 159"/>
                                                <p:cNvCxnSpPr/>
                                                <p:nvPr/>
                                              </p:nvCxnSpPr>
                                              <p:spPr>
                                                <a:xfrm flipH="1" flipV="1">
                                                  <a:off x="2349610" y="2218414"/>
                                                  <a:ext cx="396903" cy="189122"/>
                                                </a:xfrm>
                                                <a:prstGeom prst="line">
                                                  <a:avLst/>
                                                </a:prstGeom>
                                                <a:ln w="28575" cmpd="tri">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Forma libre 160"/>
                                                <p:cNvSpPr/>
                                                <p:nvPr/>
                                              </p:nvSpPr>
                                              <p:spPr>
                                                <a:xfrm>
                                                  <a:off x="604299" y="2345636"/>
                                                  <a:ext cx="1864581" cy="326980"/>
                                                </a:xfrm>
                                                <a:custGeom>
                                                  <a:avLst/>
                                                  <a:gdLst>
                                                    <a:gd name="connsiteX0" fmla="*/ 0 w 1001864"/>
                                                    <a:gd name="connsiteY0" fmla="*/ 258417 h 264155"/>
                                                    <a:gd name="connsiteX1" fmla="*/ 345882 w 1001864"/>
                                                    <a:gd name="connsiteY1" fmla="*/ 258417 h 264155"/>
                                                    <a:gd name="connsiteX2" fmla="*/ 679836 w 1001864"/>
                                                    <a:gd name="connsiteY2" fmla="*/ 198783 h 264155"/>
                                                    <a:gd name="connsiteX3" fmla="*/ 1001864 w 1001864"/>
                                                    <a:gd name="connsiteY3" fmla="*/ 0 h 264155"/>
                                                    <a:gd name="connsiteX0" fmla="*/ 0 w 1781092"/>
                                                    <a:gd name="connsiteY0" fmla="*/ 282271 h 283248"/>
                                                    <a:gd name="connsiteX1" fmla="*/ 1125110 w 1781092"/>
                                                    <a:gd name="connsiteY1" fmla="*/ 258417 h 283248"/>
                                                    <a:gd name="connsiteX2" fmla="*/ 1459064 w 1781092"/>
                                                    <a:gd name="connsiteY2" fmla="*/ 198783 h 283248"/>
                                                    <a:gd name="connsiteX3" fmla="*/ 1781092 w 1781092"/>
                                                    <a:gd name="connsiteY3" fmla="*/ 0 h 283248"/>
                                                    <a:gd name="connsiteX0" fmla="*/ 0 w 1864581"/>
                                                    <a:gd name="connsiteY0" fmla="*/ 326003 h 326980"/>
                                                    <a:gd name="connsiteX1" fmla="*/ 1125110 w 1864581"/>
                                                    <a:gd name="connsiteY1" fmla="*/ 302149 h 326980"/>
                                                    <a:gd name="connsiteX2" fmla="*/ 1459064 w 1864581"/>
                                                    <a:gd name="connsiteY2" fmla="*/ 242515 h 326980"/>
                                                    <a:gd name="connsiteX3" fmla="*/ 1864581 w 1864581"/>
                                                    <a:gd name="connsiteY3" fmla="*/ 0 h 326980"/>
                                                  </a:gdLst>
                                                  <a:ahLst/>
                                                  <a:cxnLst>
                                                    <a:cxn ang="0">
                                                      <a:pos x="connsiteX0" y="connsiteY0"/>
                                                    </a:cxn>
                                                    <a:cxn ang="0">
                                                      <a:pos x="connsiteX1" y="connsiteY1"/>
                                                    </a:cxn>
                                                    <a:cxn ang="0">
                                                      <a:pos x="connsiteX2" y="connsiteY2"/>
                                                    </a:cxn>
                                                    <a:cxn ang="0">
                                                      <a:pos x="connsiteX3" y="connsiteY3"/>
                                                    </a:cxn>
                                                  </a:cxnLst>
                                                  <a:rect l="l" t="t" r="r" b="b"/>
                                                  <a:pathLst>
                                                    <a:path w="1864581" h="326980">
                                                      <a:moveTo>
                                                        <a:pt x="0" y="326003"/>
                                                      </a:moveTo>
                                                      <a:cubicBezTo>
                                                        <a:pt x="116288" y="330972"/>
                                                        <a:pt x="881933" y="316064"/>
                                                        <a:pt x="1125110" y="302149"/>
                                                      </a:cubicBezTo>
                                                      <a:cubicBezTo>
                                                        <a:pt x="1368287" y="288234"/>
                                                        <a:pt x="1335819" y="292873"/>
                                                        <a:pt x="1459064" y="242515"/>
                                                      </a:cubicBezTo>
                                                      <a:cubicBezTo>
                                                        <a:pt x="1582309" y="192157"/>
                                                        <a:pt x="1812898" y="11264"/>
                                                        <a:pt x="1864581" y="0"/>
                                                      </a:cubicBez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2" name="Forma libre 161"/>
                                                <p:cNvSpPr/>
                                                <p:nvPr/>
                                              </p:nvSpPr>
                                              <p:spPr>
                                                <a:xfrm>
                                                  <a:off x="679837" y="1669774"/>
                                                  <a:ext cx="775252" cy="341906"/>
                                                </a:xfrm>
                                                <a:custGeom>
                                                  <a:avLst/>
                                                  <a:gdLst>
                                                    <a:gd name="connsiteX0" fmla="*/ 0 w 775252"/>
                                                    <a:gd name="connsiteY0" fmla="*/ 341906 h 341906"/>
                                                    <a:gd name="connsiteX1" fmla="*/ 775252 w 775252"/>
                                                    <a:gd name="connsiteY1" fmla="*/ 0 h 341906"/>
                                                  </a:gdLst>
                                                  <a:ahLst/>
                                                  <a:cxnLst>
                                                    <a:cxn ang="0">
                                                      <a:pos x="connsiteX0" y="connsiteY0"/>
                                                    </a:cxn>
                                                    <a:cxn ang="0">
                                                      <a:pos x="connsiteX1" y="connsiteY1"/>
                                                    </a:cxn>
                                                  </a:cxnLst>
                                                  <a:rect l="l" t="t" r="r" b="b"/>
                                                  <a:pathLst>
                                                    <a:path w="775252" h="341906">
                                                      <a:moveTo>
                                                        <a:pt x="0" y="341906"/>
                                                      </a:moveTo>
                                                      <a:lnTo>
                                                        <a:pt x="775252" y="0"/>
                                                      </a:ln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3" name="CuadroTexto 162"/>
                                                <p:cNvSpPr txBox="1"/>
                                                <p:nvPr/>
                                              </p:nvSpPr>
                                              <p:spPr>
                                                <a:xfrm rot="19014369">
                                                  <a:off x="4711002" y="1874201"/>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164" name="CuadroTexto 163"/>
                                                <p:cNvSpPr txBox="1"/>
                                                <p:nvPr/>
                                              </p:nvSpPr>
                                              <p:spPr>
                                                <a:xfrm rot="21398494">
                                                  <a:off x="1419011" y="2478987"/>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165" name="CuadroTexto 164"/>
                                                <p:cNvSpPr txBox="1"/>
                                                <p:nvPr/>
                                              </p:nvSpPr>
                                              <p:spPr>
                                                <a:xfrm rot="19759229">
                                                  <a:off x="2156949" y="2284407"/>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166" name="CuadroTexto 165"/>
                                                <p:cNvSpPr txBox="1"/>
                                                <p:nvPr/>
                                              </p:nvSpPr>
                                              <p:spPr>
                                                <a:xfrm rot="20033046">
                                                  <a:off x="2532400" y="1924310"/>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167" name="CuadroTexto 166"/>
                                                <p:cNvSpPr txBox="1"/>
                                                <p:nvPr/>
                                              </p:nvSpPr>
                                              <p:spPr>
                                                <a:xfrm rot="1696779">
                                                  <a:off x="2481034" y="2148215"/>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168" name="CuadroTexto 167"/>
                                                <p:cNvSpPr txBox="1"/>
                                                <p:nvPr/>
                                              </p:nvSpPr>
                                              <p:spPr>
                                                <a:xfrm rot="20033046">
                                                  <a:off x="932903" y="1687367"/>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169" name="CuadroTexto 168"/>
                                                <p:cNvSpPr txBox="1"/>
                                                <p:nvPr/>
                                              </p:nvSpPr>
                                              <p:spPr>
                                                <a:xfrm rot="18984050">
                                                  <a:off x="2236454" y="1236867"/>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170" name="CuadroTexto 169"/>
                                                <p:cNvSpPr txBox="1"/>
                                                <p:nvPr/>
                                              </p:nvSpPr>
                                              <p:spPr>
                                                <a:xfrm rot="2962490">
                                                  <a:off x="4636372" y="1093427"/>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171" name="CuadroTexto 170"/>
                                                <p:cNvSpPr txBox="1"/>
                                                <p:nvPr/>
                                              </p:nvSpPr>
                                              <p:spPr>
                                                <a:xfrm rot="3014355">
                                                  <a:off x="5150841" y="1667416"/>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172" name="CuadroTexto 171"/>
                                                <p:cNvSpPr txBox="1"/>
                                                <p:nvPr/>
                                              </p:nvSpPr>
                                              <p:spPr>
                                                <a:xfrm rot="18666423">
                                                  <a:off x="5220787" y="1122606"/>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173" name="CuadroTexto 172"/>
                                                <p:cNvSpPr txBox="1"/>
                                                <p:nvPr/>
                                              </p:nvSpPr>
                                              <p:spPr>
                                                <a:xfrm rot="21407818">
                                                  <a:off x="3585317" y="1308893"/>
                                                  <a:ext cx="394165" cy="246221"/>
                                                </a:xfrm>
                                                <a:prstGeom prst="rect">
                                                  <a:avLst/>
                                                </a:prstGeom>
                                                <a:noFill/>
                                              </p:spPr>
                                              <p:txBody>
                                                <a:bodyPr wrap="square" rtlCol="0">
                                                  <a:spAutoFit/>
                                                </a:bodyPr>
                                                <a:lstStyle/>
                                                <a:p>
                                                  <a:pPr algn="ctr"/>
                                                  <a:r>
                                                    <a:rPr lang="es-ES" sz="1000" dirty="0" smtClean="0"/>
                                                    <a:t>vvv</a:t>
                                                  </a:r>
                                                  <a:r>
                                                    <a:rPr lang="es-ES" sz="800" dirty="0" smtClean="0"/>
                                                    <a:t> </a:t>
                                                  </a:r>
                                                  <a:endParaRPr lang="es-ES_tradnl" sz="800" dirty="0"/>
                                                </a:p>
                                              </p:txBody>
                                            </p:sp>
                                            <p:sp>
                                              <p:nvSpPr>
                                                <p:cNvPr id="174" name="Triángulo isósceles 173"/>
                                                <p:cNvSpPr/>
                                                <p:nvPr/>
                                              </p:nvSpPr>
                                              <p:spPr>
                                                <a:xfrm>
                                                  <a:off x="3774268" y="1556076"/>
                                                  <a:ext cx="57928" cy="65624"/>
                                                </a:xfrm>
                                                <a:prstGeom prst="triangle">
                                                  <a:avLst/>
                                                </a:prstGeom>
                                                <a:solidFill>
                                                  <a:schemeClr val="tx1"/>
                                                </a:solidFill>
                                                <a:ln>
                                                  <a:solidFill>
                                                    <a:schemeClr val="tx1"/>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5" name="CuadroTexto 174"/>
                                                <p:cNvSpPr txBox="1"/>
                                                <p:nvPr/>
                                              </p:nvSpPr>
                                              <p:spPr>
                                                <a:xfrm rot="18492343">
                                                  <a:off x="2561753" y="1023036"/>
                                                  <a:ext cx="394165" cy="246221"/>
                                                </a:xfrm>
                                                <a:prstGeom prst="rect">
                                                  <a:avLst/>
                                                </a:prstGeom>
                                                <a:noFill/>
                                              </p:spPr>
                                              <p:txBody>
                                                <a:bodyPr wrap="square" rtlCol="0">
                                                  <a:spAutoFit/>
                                                </a:bodyPr>
                                                <a:lstStyle/>
                                                <a:p>
                                                  <a:pPr algn="ctr"/>
                                                  <a:r>
                                                    <a:rPr lang="es-ES" sz="1000" dirty="0" smtClean="0"/>
                                                    <a:t>vvv</a:t>
                                                  </a:r>
                                                  <a:r>
                                                    <a:rPr lang="es-ES" sz="800" dirty="0" smtClean="0"/>
                                                    <a:t> </a:t>
                                                  </a:r>
                                                  <a:endParaRPr lang="es-ES_tradnl" sz="800" dirty="0"/>
                                                </a:p>
                                              </p:txBody>
                                            </p:sp>
                                            <p:sp>
                                              <p:nvSpPr>
                                                <p:cNvPr id="176" name="Triángulo isósceles 175"/>
                                                <p:cNvSpPr/>
                                                <p:nvPr/>
                                              </p:nvSpPr>
                                              <p:spPr>
                                                <a:xfrm>
                                                  <a:off x="2847763" y="1202509"/>
                                                  <a:ext cx="57928" cy="65624"/>
                                                </a:xfrm>
                                                <a:prstGeom prst="triangle">
                                                  <a:avLst/>
                                                </a:prstGeom>
                                                <a:solidFill>
                                                  <a:schemeClr val="tx1"/>
                                                </a:solidFill>
                                                <a:ln>
                                                  <a:solidFill>
                                                    <a:schemeClr val="tx1"/>
                                                  </a:solidFill>
                                                </a:ln>
                                                <a:scene3d>
                                                  <a:camera prst="orthographicFront">
                                                    <a:rot lat="0" lon="0" rev="13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77" name="Grupo 176"/>
                                                <p:cNvGrpSpPr/>
                                                <p:nvPr/>
                                              </p:nvGrpSpPr>
                                              <p:grpSpPr>
                                                <a:xfrm rot="3000000">
                                                  <a:off x="3493988" y="1429346"/>
                                                  <a:ext cx="180000" cy="180000"/>
                                                  <a:chOff x="4339819" y="1420498"/>
                                                  <a:chExt cx="144000" cy="144000"/>
                                                </a:xfrm>
                                              </p:grpSpPr>
                                              <p:cxnSp>
                                                <p:nvCxnSpPr>
                                                  <p:cNvPr id="194" name="Conector recto 193"/>
                                                  <p:cNvCxnSpPr/>
                                                  <p:nvPr/>
                                                </p:nvCxnSpPr>
                                                <p:spPr>
                                                  <a:xfrm flipH="1">
                                                    <a:off x="4339819" y="14924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Conector recto 194"/>
                                                  <p:cNvCxnSpPr/>
                                                  <p:nvPr/>
                                                </p:nvCxnSpPr>
                                                <p:spPr>
                                                  <a:xfrm>
                                                    <a:off x="4411819" y="1420498"/>
                                                    <a:ext cx="0" cy="14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8" name="Grupo 177"/>
                                                <p:cNvGrpSpPr/>
                                                <p:nvPr/>
                                              </p:nvGrpSpPr>
                                              <p:grpSpPr>
                                                <a:xfrm>
                                                  <a:off x="847360" y="1115891"/>
                                                  <a:ext cx="4565888" cy="3158429"/>
                                                  <a:chOff x="920512" y="1115891"/>
                                                  <a:chExt cx="4565888" cy="3158429"/>
                                                </a:xfrm>
                                              </p:grpSpPr>
                                              <p:sp>
                                                <p:nvSpPr>
                                                  <p:cNvPr id="179" name="CuadroTexto 178"/>
                                                  <p:cNvSpPr txBox="1"/>
                                                  <p:nvPr/>
                                                </p:nvSpPr>
                                                <p:spPr>
                                                  <a:xfrm>
                                                    <a:off x="4526905" y="1115891"/>
                                                    <a:ext cx="220659" cy="261610"/>
                                                  </a:xfrm>
                                                  <a:prstGeom prst="rect">
                                                    <a:avLst/>
                                                  </a:prstGeom>
                                                  <a:noFill/>
                                                </p:spPr>
                                                <p:txBody>
                                                  <a:bodyPr wrap="square" rtlCol="0">
                                                    <a:spAutoFit/>
                                                  </a:bodyPr>
                                                  <a:lstStyle/>
                                                  <a:p>
                                                    <a:r>
                                                      <a:rPr lang="es-ES" sz="1100" i="1" dirty="0" smtClean="0"/>
                                                      <a:t>s</a:t>
                                                    </a:r>
                                                    <a:endParaRPr lang="es-ES" sz="1100" i="1" dirty="0"/>
                                                  </a:p>
                                                </p:txBody>
                                              </p:sp>
                                              <p:sp>
                                                <p:nvSpPr>
                                                  <p:cNvPr id="180" name="CuadroTexto 179"/>
                                                  <p:cNvSpPr txBox="1"/>
                                                  <p:nvPr/>
                                                </p:nvSpPr>
                                                <p:spPr>
                                                  <a:xfrm>
                                                    <a:off x="1665443" y="1121987"/>
                                                    <a:ext cx="220659" cy="261610"/>
                                                  </a:xfrm>
                                                  <a:prstGeom prst="rect">
                                                    <a:avLst/>
                                                  </a:prstGeom>
                                                  <a:noFill/>
                                                </p:spPr>
                                                <p:txBody>
                                                  <a:bodyPr wrap="square" rtlCol="0">
                                                    <a:spAutoFit/>
                                                  </a:bodyPr>
                                                  <a:lstStyle/>
                                                  <a:p>
                                                    <a:r>
                                                      <a:rPr lang="es-ES" sz="1100" i="1" dirty="0" smtClean="0"/>
                                                      <a:t>s</a:t>
                                                    </a:r>
                                                    <a:endParaRPr lang="es-ES" sz="1100" i="1" dirty="0"/>
                                                  </a:p>
                                                </p:txBody>
                                              </p:sp>
                                              <p:sp>
                                                <p:nvSpPr>
                                                  <p:cNvPr id="181" name="CuadroTexto 180"/>
                                                  <p:cNvSpPr txBox="1"/>
                                                  <p:nvPr/>
                                                </p:nvSpPr>
                                                <p:spPr>
                                                  <a:xfrm>
                                                    <a:off x="2389648" y="1846193"/>
                                                    <a:ext cx="220659" cy="261610"/>
                                                  </a:xfrm>
                                                  <a:prstGeom prst="rect">
                                                    <a:avLst/>
                                                  </a:prstGeom>
                                                  <a:noFill/>
                                                </p:spPr>
                                                <p:txBody>
                                                  <a:bodyPr wrap="square" rtlCol="0">
                                                    <a:spAutoFit/>
                                                  </a:bodyPr>
                                                  <a:lstStyle/>
                                                  <a:p>
                                                    <a:r>
                                                      <a:rPr lang="es-ES" sz="1100" i="1" dirty="0" smtClean="0"/>
                                                      <a:t>s</a:t>
                                                    </a:r>
                                                    <a:endParaRPr lang="es-ES" sz="1100" i="1" dirty="0"/>
                                                  </a:p>
                                                </p:txBody>
                                              </p:sp>
                                              <p:sp>
                                                <p:nvSpPr>
                                                  <p:cNvPr id="182" name="CuadroTexto 181"/>
                                                  <p:cNvSpPr txBox="1"/>
                                                  <p:nvPr/>
                                                </p:nvSpPr>
                                                <p:spPr>
                                                  <a:xfrm>
                                                    <a:off x="3099223" y="1121987"/>
                                                    <a:ext cx="220659" cy="261610"/>
                                                  </a:xfrm>
                                                  <a:prstGeom prst="rect">
                                                    <a:avLst/>
                                                  </a:prstGeom>
                                                  <a:noFill/>
                                                </p:spPr>
                                                <p:txBody>
                                                  <a:bodyPr wrap="square" rtlCol="0">
                                                    <a:spAutoFit/>
                                                  </a:bodyPr>
                                                  <a:lstStyle/>
                                                  <a:p>
                                                    <a:r>
                                                      <a:rPr lang="es-ES" sz="1100" i="1" dirty="0" smtClean="0"/>
                                                      <a:t>s</a:t>
                                                    </a:r>
                                                    <a:endParaRPr lang="es-ES" sz="1100" i="1" dirty="0"/>
                                                  </a:p>
                                                </p:txBody>
                                              </p:sp>
                                              <p:sp>
                                                <p:nvSpPr>
                                                  <p:cNvPr id="183" name="CuadroTexto 182"/>
                                                  <p:cNvSpPr txBox="1"/>
                                                  <p:nvPr/>
                                                </p:nvSpPr>
                                                <p:spPr>
                                                  <a:xfrm>
                                                    <a:off x="3816113" y="1846192"/>
                                                    <a:ext cx="220659" cy="261610"/>
                                                  </a:xfrm>
                                                  <a:prstGeom prst="rect">
                                                    <a:avLst/>
                                                  </a:prstGeom>
                                                  <a:noFill/>
                                                </p:spPr>
                                                <p:txBody>
                                                  <a:bodyPr wrap="square" rtlCol="0">
                                                    <a:spAutoFit/>
                                                  </a:bodyPr>
                                                  <a:lstStyle/>
                                                  <a:p>
                                                    <a:r>
                                                      <a:rPr lang="es-ES" sz="1100" i="1" dirty="0" smtClean="0"/>
                                                      <a:t>s</a:t>
                                                    </a:r>
                                                    <a:endParaRPr lang="es-ES" sz="1100" i="1" dirty="0"/>
                                                  </a:p>
                                                </p:txBody>
                                              </p:sp>
                                              <p:sp>
                                                <p:nvSpPr>
                                                  <p:cNvPr id="184" name="CuadroTexto 183"/>
                                                  <p:cNvSpPr txBox="1"/>
                                                  <p:nvPr/>
                                                </p:nvSpPr>
                                                <p:spPr>
                                                  <a:xfrm>
                                                    <a:off x="5257207" y="3287286"/>
                                                    <a:ext cx="220659" cy="261610"/>
                                                  </a:xfrm>
                                                  <a:prstGeom prst="rect">
                                                    <a:avLst/>
                                                  </a:prstGeom>
                                                  <a:noFill/>
                                                </p:spPr>
                                                <p:txBody>
                                                  <a:bodyPr wrap="square" rtlCol="0">
                                                    <a:spAutoFit/>
                                                  </a:bodyPr>
                                                  <a:lstStyle/>
                                                  <a:p>
                                                    <a:r>
                                                      <a:rPr lang="es-ES" sz="1100" i="1" dirty="0" smtClean="0"/>
                                                      <a:t>s</a:t>
                                                    </a:r>
                                                    <a:endParaRPr lang="es-ES" sz="1100" i="1" dirty="0"/>
                                                  </a:p>
                                                </p:txBody>
                                              </p:sp>
                                              <p:sp>
                                                <p:nvSpPr>
                                                  <p:cNvPr id="185" name="CuadroTexto 184"/>
                                                  <p:cNvSpPr txBox="1"/>
                                                  <p:nvPr/>
                                                </p:nvSpPr>
                                                <p:spPr>
                                                  <a:xfrm>
                                                    <a:off x="1666662" y="2564301"/>
                                                    <a:ext cx="220659" cy="261610"/>
                                                  </a:xfrm>
                                                  <a:prstGeom prst="rect">
                                                    <a:avLst/>
                                                  </a:prstGeom>
                                                  <a:noFill/>
                                                </p:spPr>
                                                <p:txBody>
                                                  <a:bodyPr wrap="square" rtlCol="0">
                                                    <a:spAutoFit/>
                                                  </a:bodyPr>
                                                  <a:lstStyle/>
                                                  <a:p>
                                                    <a:r>
                                                      <a:rPr lang="es-ES" sz="1100" i="1" dirty="0" smtClean="0"/>
                                                      <a:t>s</a:t>
                                                    </a:r>
                                                    <a:endParaRPr lang="es-ES" sz="1100" i="1" dirty="0"/>
                                                  </a:p>
                                                </p:txBody>
                                              </p:sp>
                                              <p:sp>
                                                <p:nvSpPr>
                                                  <p:cNvPr id="186" name="CuadroTexto 185"/>
                                                  <p:cNvSpPr txBox="1"/>
                                                  <p:nvPr/>
                                                </p:nvSpPr>
                                                <p:spPr>
                                                  <a:xfrm>
                                                    <a:off x="3107756" y="2549670"/>
                                                    <a:ext cx="220659" cy="261610"/>
                                                  </a:xfrm>
                                                  <a:prstGeom prst="rect">
                                                    <a:avLst/>
                                                  </a:prstGeom>
                                                  <a:noFill/>
                                                </p:spPr>
                                                <p:txBody>
                                                  <a:bodyPr wrap="square" rtlCol="0">
                                                    <a:spAutoFit/>
                                                  </a:bodyPr>
                                                  <a:lstStyle/>
                                                  <a:p>
                                                    <a:r>
                                                      <a:rPr lang="es-ES" sz="1100" i="1" dirty="0" smtClean="0"/>
                                                      <a:t>s</a:t>
                                                    </a:r>
                                                    <a:endParaRPr lang="es-ES" sz="1100" i="1" dirty="0"/>
                                                  </a:p>
                                                </p:txBody>
                                              </p:sp>
                                              <p:sp>
                                                <p:nvSpPr>
                                                  <p:cNvPr id="187" name="CuadroTexto 186"/>
                                                  <p:cNvSpPr txBox="1"/>
                                                  <p:nvPr/>
                                                </p:nvSpPr>
                                                <p:spPr>
                                                  <a:xfrm>
                                                    <a:off x="4534221" y="2556986"/>
                                                    <a:ext cx="220659" cy="261610"/>
                                                  </a:xfrm>
                                                  <a:prstGeom prst="rect">
                                                    <a:avLst/>
                                                  </a:prstGeom>
                                                  <a:noFill/>
                                                </p:spPr>
                                                <p:txBody>
                                                  <a:bodyPr wrap="square" rtlCol="0">
                                                    <a:spAutoFit/>
                                                  </a:bodyPr>
                                                  <a:lstStyle/>
                                                  <a:p>
                                                    <a:r>
                                                      <a:rPr lang="es-ES" sz="1100" i="1" dirty="0" smtClean="0"/>
                                                      <a:t>s</a:t>
                                                    </a:r>
                                                    <a:endParaRPr lang="es-ES" sz="1100" i="1" dirty="0"/>
                                                  </a:p>
                                                </p:txBody>
                                              </p:sp>
                                              <p:sp>
                                                <p:nvSpPr>
                                                  <p:cNvPr id="188" name="CuadroTexto 187"/>
                                                  <p:cNvSpPr txBox="1"/>
                                                  <p:nvPr/>
                                                </p:nvSpPr>
                                                <p:spPr>
                                                  <a:xfrm>
                                                    <a:off x="935142" y="3281190"/>
                                                    <a:ext cx="220659" cy="261610"/>
                                                  </a:xfrm>
                                                  <a:prstGeom prst="rect">
                                                    <a:avLst/>
                                                  </a:prstGeom>
                                                  <a:noFill/>
                                                </p:spPr>
                                                <p:txBody>
                                                  <a:bodyPr wrap="square" rtlCol="0">
                                                    <a:spAutoFit/>
                                                  </a:bodyPr>
                                                  <a:lstStyle/>
                                                  <a:p>
                                                    <a:r>
                                                      <a:rPr lang="es-ES" sz="1100" i="1" dirty="0" smtClean="0"/>
                                                      <a:t>s</a:t>
                                                    </a:r>
                                                    <a:endParaRPr lang="es-ES" sz="1100" i="1" dirty="0"/>
                                                  </a:p>
                                                </p:txBody>
                                              </p:sp>
                                              <p:sp>
                                                <p:nvSpPr>
                                                  <p:cNvPr id="189" name="CuadroTexto 188"/>
                                                  <p:cNvSpPr txBox="1"/>
                                                  <p:nvPr/>
                                                </p:nvSpPr>
                                                <p:spPr>
                                                  <a:xfrm>
                                                    <a:off x="4534221" y="4012710"/>
                                                    <a:ext cx="220659" cy="261610"/>
                                                  </a:xfrm>
                                                  <a:prstGeom prst="rect">
                                                    <a:avLst/>
                                                  </a:prstGeom>
                                                  <a:noFill/>
                                                </p:spPr>
                                                <p:txBody>
                                                  <a:bodyPr wrap="square" rtlCol="0">
                                                    <a:spAutoFit/>
                                                  </a:bodyPr>
                                                  <a:lstStyle/>
                                                  <a:p>
                                                    <a:r>
                                                      <a:rPr lang="es-ES" sz="1100" i="1" dirty="0" smtClean="0"/>
                                                      <a:t>s</a:t>
                                                    </a:r>
                                                    <a:endParaRPr lang="es-ES" sz="1100" i="1" dirty="0"/>
                                                  </a:p>
                                                </p:txBody>
                                              </p:sp>
                                              <p:sp>
                                                <p:nvSpPr>
                                                  <p:cNvPr id="190" name="CuadroTexto 189"/>
                                                  <p:cNvSpPr txBox="1"/>
                                                  <p:nvPr/>
                                                </p:nvSpPr>
                                                <p:spPr>
                                                  <a:xfrm>
                                                    <a:off x="3100442" y="4012710"/>
                                                    <a:ext cx="220659" cy="261610"/>
                                                  </a:xfrm>
                                                  <a:prstGeom prst="rect">
                                                    <a:avLst/>
                                                  </a:prstGeom>
                                                  <a:noFill/>
                                                </p:spPr>
                                                <p:txBody>
                                                  <a:bodyPr wrap="square" rtlCol="0">
                                                    <a:spAutoFit/>
                                                  </a:bodyPr>
                                                  <a:lstStyle/>
                                                  <a:p>
                                                    <a:r>
                                                      <a:rPr lang="es-ES" sz="1100" i="1" dirty="0" smtClean="0"/>
                                                      <a:t>s</a:t>
                                                    </a:r>
                                                    <a:endParaRPr lang="es-ES" sz="1100" i="1" dirty="0"/>
                                                  </a:p>
                                                </p:txBody>
                                              </p:sp>
                                              <p:sp>
                                                <p:nvSpPr>
                                                  <p:cNvPr id="191" name="CuadroTexto 190"/>
                                                  <p:cNvSpPr txBox="1"/>
                                                  <p:nvPr/>
                                                </p:nvSpPr>
                                                <p:spPr>
                                                  <a:xfrm>
                                                    <a:off x="1666662" y="4012710"/>
                                                    <a:ext cx="220659" cy="261610"/>
                                                  </a:xfrm>
                                                  <a:prstGeom prst="rect">
                                                    <a:avLst/>
                                                  </a:prstGeom>
                                                  <a:noFill/>
                                                </p:spPr>
                                                <p:txBody>
                                                  <a:bodyPr wrap="square" rtlCol="0">
                                                    <a:spAutoFit/>
                                                  </a:bodyPr>
                                                  <a:lstStyle/>
                                                  <a:p>
                                                    <a:r>
                                                      <a:rPr lang="es-ES" sz="1100" i="1" dirty="0" smtClean="0"/>
                                                      <a:t>s</a:t>
                                                    </a:r>
                                                    <a:endParaRPr lang="es-ES" sz="1100" i="1" dirty="0"/>
                                                  </a:p>
                                                </p:txBody>
                                              </p:sp>
                                              <p:sp>
                                                <p:nvSpPr>
                                                  <p:cNvPr id="192" name="CuadroTexto 191"/>
                                                  <p:cNvSpPr txBox="1"/>
                                                  <p:nvPr/>
                                                </p:nvSpPr>
                                                <p:spPr>
                                                  <a:xfrm>
                                                    <a:off x="5265741" y="1847412"/>
                                                    <a:ext cx="220659" cy="261610"/>
                                                  </a:xfrm>
                                                  <a:prstGeom prst="rect">
                                                    <a:avLst/>
                                                  </a:prstGeom>
                                                  <a:noFill/>
                                                </p:spPr>
                                                <p:txBody>
                                                  <a:bodyPr wrap="square" rtlCol="0">
                                                    <a:spAutoFit/>
                                                  </a:bodyPr>
                                                  <a:lstStyle/>
                                                  <a:p>
                                                    <a:r>
                                                      <a:rPr lang="es-ES" sz="1100" i="1" dirty="0" smtClean="0"/>
                                                      <a:t>s</a:t>
                                                    </a:r>
                                                    <a:endParaRPr lang="es-ES" sz="1100" i="1" dirty="0"/>
                                                  </a:p>
                                                </p:txBody>
                                              </p:sp>
                                              <p:sp>
                                                <p:nvSpPr>
                                                  <p:cNvPr id="193" name="CuadroTexto 192"/>
                                                  <p:cNvSpPr txBox="1"/>
                                                  <p:nvPr/>
                                                </p:nvSpPr>
                                                <p:spPr>
                                                  <a:xfrm>
                                                    <a:off x="920512" y="1840096"/>
                                                    <a:ext cx="220659" cy="261610"/>
                                                  </a:xfrm>
                                                  <a:prstGeom prst="rect">
                                                    <a:avLst/>
                                                  </a:prstGeom>
                                                  <a:noFill/>
                                                </p:spPr>
                                                <p:txBody>
                                                  <a:bodyPr wrap="square" rtlCol="0">
                                                    <a:spAutoFit/>
                                                  </a:bodyPr>
                                                  <a:lstStyle/>
                                                  <a:p>
                                                    <a:r>
                                                      <a:rPr lang="es-ES" sz="1100" i="1" dirty="0" smtClean="0"/>
                                                      <a:t>s</a:t>
                                                    </a:r>
                                                    <a:endParaRPr lang="es-ES" sz="1100" i="1" dirty="0"/>
                                                  </a:p>
                                                </p:txBody>
                                              </p:sp>
                                            </p:grpSp>
                                          </p:grpSp>
                                          <p:grpSp>
                                            <p:nvGrpSpPr>
                                              <p:cNvPr id="107" name="Grupo 106"/>
                                              <p:cNvGrpSpPr/>
                                              <p:nvPr/>
                                            </p:nvGrpSpPr>
                                            <p:grpSpPr>
                                              <a:xfrm>
                                                <a:off x="983152" y="1231351"/>
                                                <a:ext cx="4532510" cy="4436192"/>
                                                <a:chOff x="983152" y="1231351"/>
                                                <a:chExt cx="4532510" cy="4436192"/>
                                              </a:xfrm>
                                            </p:grpSpPr>
                                            <p:grpSp>
                                              <p:nvGrpSpPr>
                                                <p:cNvPr id="108" name="Grupo 107"/>
                                                <p:cNvGrpSpPr/>
                                                <p:nvPr/>
                                              </p:nvGrpSpPr>
                                              <p:grpSpPr>
                                                <a:xfrm rot="3105085">
                                                  <a:off x="4762204" y="4817495"/>
                                                  <a:ext cx="180000" cy="180000"/>
                                                  <a:chOff x="4339819" y="1420498"/>
                                                  <a:chExt cx="144000" cy="144000"/>
                                                </a:xfrm>
                                              </p:grpSpPr>
                                              <p:cxnSp>
                                                <p:nvCxnSpPr>
                                                  <p:cNvPr id="152" name="Conector recto 151"/>
                                                  <p:cNvCxnSpPr/>
                                                  <p:nvPr/>
                                                </p:nvCxnSpPr>
                                                <p:spPr>
                                                  <a:xfrm flipH="1">
                                                    <a:off x="4339819" y="14924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Conector recto 152"/>
                                                  <p:cNvCxnSpPr/>
                                                  <p:nvPr/>
                                                </p:nvCxnSpPr>
                                                <p:spPr>
                                                  <a:xfrm>
                                                    <a:off x="4411819" y="1420498"/>
                                                    <a:ext cx="0" cy="14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upo 108"/>
                                                <p:cNvGrpSpPr/>
                                                <p:nvPr/>
                                              </p:nvGrpSpPr>
                                              <p:grpSpPr>
                                                <a:xfrm rot="3105085">
                                                  <a:off x="1864857" y="1231351"/>
                                                  <a:ext cx="180000" cy="180000"/>
                                                  <a:chOff x="4339819" y="1420498"/>
                                                  <a:chExt cx="144000" cy="144000"/>
                                                </a:xfrm>
                                              </p:grpSpPr>
                                              <p:cxnSp>
                                                <p:nvCxnSpPr>
                                                  <p:cNvPr id="150" name="Conector recto 149"/>
                                                  <p:cNvCxnSpPr/>
                                                  <p:nvPr/>
                                                </p:nvCxnSpPr>
                                                <p:spPr>
                                                  <a:xfrm flipH="1">
                                                    <a:off x="4339819" y="14924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Conector recto 150"/>
                                                  <p:cNvCxnSpPr/>
                                                  <p:nvPr/>
                                                </p:nvCxnSpPr>
                                                <p:spPr>
                                                  <a:xfrm>
                                                    <a:off x="4411819" y="1420498"/>
                                                    <a:ext cx="0" cy="14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Grupo 109"/>
                                                <p:cNvGrpSpPr/>
                                                <p:nvPr/>
                                              </p:nvGrpSpPr>
                                              <p:grpSpPr>
                                                <a:xfrm rot="3000000">
                                                  <a:off x="3328814" y="3031243"/>
                                                  <a:ext cx="180000" cy="180000"/>
                                                  <a:chOff x="4339819" y="1420498"/>
                                                  <a:chExt cx="144000" cy="144000"/>
                                                </a:xfrm>
                                              </p:grpSpPr>
                                              <p:cxnSp>
                                                <p:nvCxnSpPr>
                                                  <p:cNvPr id="148" name="Conector recto 147"/>
                                                  <p:cNvCxnSpPr/>
                                                  <p:nvPr/>
                                                </p:nvCxnSpPr>
                                                <p:spPr>
                                                  <a:xfrm flipH="1">
                                                    <a:off x="4339819" y="14924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Conector recto 148"/>
                                                  <p:cNvCxnSpPr/>
                                                  <p:nvPr/>
                                                </p:nvCxnSpPr>
                                                <p:spPr>
                                                  <a:xfrm>
                                                    <a:off x="4411819" y="1420498"/>
                                                    <a:ext cx="0" cy="14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upo 110"/>
                                                <p:cNvGrpSpPr/>
                                                <p:nvPr/>
                                              </p:nvGrpSpPr>
                                              <p:grpSpPr>
                                                <a:xfrm rot="3000000">
                                                  <a:off x="4201528" y="2306693"/>
                                                  <a:ext cx="180000" cy="180000"/>
                                                  <a:chOff x="4339819" y="1420498"/>
                                                  <a:chExt cx="144000" cy="144000"/>
                                                </a:xfrm>
                                              </p:grpSpPr>
                                              <p:cxnSp>
                                                <p:nvCxnSpPr>
                                                  <p:cNvPr id="146" name="Conector recto 145"/>
                                                  <p:cNvCxnSpPr/>
                                                  <p:nvPr/>
                                                </p:nvCxnSpPr>
                                                <p:spPr>
                                                  <a:xfrm flipH="1">
                                                    <a:off x="4339819" y="14924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Conector recto 146"/>
                                                  <p:cNvCxnSpPr/>
                                                  <p:nvPr/>
                                                </p:nvCxnSpPr>
                                                <p:spPr>
                                                  <a:xfrm>
                                                    <a:off x="4411819" y="1420498"/>
                                                    <a:ext cx="0" cy="14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upo 111"/>
                                                <p:cNvGrpSpPr/>
                                                <p:nvPr/>
                                              </p:nvGrpSpPr>
                                              <p:grpSpPr>
                                                <a:xfrm rot="3000000">
                                                  <a:off x="2446984" y="3754837"/>
                                                  <a:ext cx="180000" cy="180000"/>
                                                  <a:chOff x="4339819" y="1420498"/>
                                                  <a:chExt cx="144000" cy="144000"/>
                                                </a:xfrm>
                                              </p:grpSpPr>
                                              <p:cxnSp>
                                                <p:nvCxnSpPr>
                                                  <p:cNvPr id="144" name="Conector recto 143"/>
                                                  <p:cNvCxnSpPr/>
                                                  <p:nvPr/>
                                                </p:nvCxnSpPr>
                                                <p:spPr>
                                                  <a:xfrm flipH="1">
                                                    <a:off x="4339819" y="14924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ector recto 144"/>
                                                  <p:cNvCxnSpPr/>
                                                  <p:nvPr/>
                                                </p:nvCxnSpPr>
                                                <p:spPr>
                                                  <a:xfrm>
                                                    <a:off x="4411819" y="1420498"/>
                                                    <a:ext cx="0" cy="14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upo 112"/>
                                                <p:cNvGrpSpPr/>
                                                <p:nvPr/>
                                              </p:nvGrpSpPr>
                                              <p:grpSpPr>
                                                <a:xfrm rot="3000000">
                                                  <a:off x="4057230" y="3907249"/>
                                                  <a:ext cx="180000" cy="180000"/>
                                                  <a:chOff x="4339819" y="1420498"/>
                                                  <a:chExt cx="144000" cy="144000"/>
                                                </a:xfrm>
                                              </p:grpSpPr>
                                              <p:cxnSp>
                                                <p:nvCxnSpPr>
                                                  <p:cNvPr id="142" name="Conector recto 141"/>
                                                  <p:cNvCxnSpPr/>
                                                  <p:nvPr/>
                                                </p:nvCxnSpPr>
                                                <p:spPr>
                                                  <a:xfrm flipH="1">
                                                    <a:off x="4339819" y="14924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Conector recto 142"/>
                                                  <p:cNvCxnSpPr/>
                                                  <p:nvPr/>
                                                </p:nvCxnSpPr>
                                                <p:spPr>
                                                  <a:xfrm>
                                                    <a:off x="4411819" y="1420498"/>
                                                    <a:ext cx="0" cy="14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upo 113"/>
                                                <p:cNvGrpSpPr/>
                                                <p:nvPr/>
                                              </p:nvGrpSpPr>
                                              <p:grpSpPr>
                                                <a:xfrm rot="3000000">
                                                  <a:off x="2598833" y="2149688"/>
                                                  <a:ext cx="180000" cy="180000"/>
                                                  <a:chOff x="4339819" y="1420498"/>
                                                  <a:chExt cx="144000" cy="144000"/>
                                                </a:xfrm>
                                              </p:grpSpPr>
                                              <p:cxnSp>
                                                <p:nvCxnSpPr>
                                                  <p:cNvPr id="140" name="Conector recto 139"/>
                                                  <p:cNvCxnSpPr/>
                                                  <p:nvPr/>
                                                </p:nvCxnSpPr>
                                                <p:spPr>
                                                  <a:xfrm flipH="1">
                                                    <a:off x="4339819" y="14924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Conector recto 140"/>
                                                  <p:cNvCxnSpPr/>
                                                  <p:nvPr/>
                                                </p:nvCxnSpPr>
                                                <p:spPr>
                                                  <a:xfrm>
                                                    <a:off x="4411819" y="1420498"/>
                                                    <a:ext cx="0" cy="14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upo 114"/>
                                                <p:cNvGrpSpPr/>
                                                <p:nvPr/>
                                              </p:nvGrpSpPr>
                                              <p:grpSpPr>
                                                <a:xfrm rot="3000000">
                                                  <a:off x="1566128" y="4482206"/>
                                                  <a:ext cx="180000" cy="180000"/>
                                                  <a:chOff x="4339819" y="1420498"/>
                                                  <a:chExt cx="144000" cy="144000"/>
                                                </a:xfrm>
                                              </p:grpSpPr>
                                              <p:cxnSp>
                                                <p:nvCxnSpPr>
                                                  <p:cNvPr id="138" name="Conector recto 137"/>
                                                  <p:cNvCxnSpPr/>
                                                  <p:nvPr/>
                                                </p:nvCxnSpPr>
                                                <p:spPr>
                                                  <a:xfrm flipH="1">
                                                    <a:off x="4339819" y="14924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Conector recto 138"/>
                                                  <p:cNvCxnSpPr/>
                                                  <p:nvPr/>
                                                </p:nvCxnSpPr>
                                                <p:spPr>
                                                  <a:xfrm>
                                                    <a:off x="4411819" y="1420498"/>
                                                    <a:ext cx="0" cy="14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upo 115"/>
                                                <p:cNvGrpSpPr/>
                                                <p:nvPr/>
                                              </p:nvGrpSpPr>
                                              <p:grpSpPr>
                                                <a:xfrm rot="3000000">
                                                  <a:off x="4911517" y="3182191"/>
                                                  <a:ext cx="180000" cy="180000"/>
                                                  <a:chOff x="4339819" y="1420498"/>
                                                  <a:chExt cx="144000" cy="144000"/>
                                                </a:xfrm>
                                              </p:grpSpPr>
                                              <p:cxnSp>
                                                <p:nvCxnSpPr>
                                                  <p:cNvPr id="136" name="Conector recto 135"/>
                                                  <p:cNvCxnSpPr/>
                                                  <p:nvPr/>
                                                </p:nvCxnSpPr>
                                                <p:spPr>
                                                  <a:xfrm flipH="1">
                                                    <a:off x="4339819" y="14924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Conector recto 136"/>
                                                  <p:cNvCxnSpPr/>
                                                  <p:nvPr/>
                                                </p:nvCxnSpPr>
                                                <p:spPr>
                                                  <a:xfrm>
                                                    <a:off x="4411819" y="1420498"/>
                                                    <a:ext cx="0" cy="14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upo 116"/>
                                                <p:cNvGrpSpPr/>
                                                <p:nvPr/>
                                              </p:nvGrpSpPr>
                                              <p:grpSpPr>
                                                <a:xfrm rot="3000000">
                                                  <a:off x="3177249" y="4631097"/>
                                                  <a:ext cx="180000" cy="180000"/>
                                                  <a:chOff x="4339819" y="1420498"/>
                                                  <a:chExt cx="144000" cy="144000"/>
                                                </a:xfrm>
                                              </p:grpSpPr>
                                              <p:cxnSp>
                                                <p:nvCxnSpPr>
                                                  <p:cNvPr id="134" name="Conector recto 133"/>
                                                  <p:cNvCxnSpPr/>
                                                  <p:nvPr/>
                                                </p:nvCxnSpPr>
                                                <p:spPr>
                                                  <a:xfrm flipH="1">
                                                    <a:off x="4339819" y="14924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Conector recto 134"/>
                                                  <p:cNvCxnSpPr/>
                                                  <p:nvPr/>
                                                </p:nvCxnSpPr>
                                                <p:spPr>
                                                  <a:xfrm>
                                                    <a:off x="4411819" y="1420498"/>
                                                    <a:ext cx="0" cy="14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upo 117"/>
                                                <p:cNvGrpSpPr/>
                                                <p:nvPr/>
                                              </p:nvGrpSpPr>
                                              <p:grpSpPr>
                                                <a:xfrm rot="3000000">
                                                  <a:off x="2295435" y="5355490"/>
                                                  <a:ext cx="180000" cy="180000"/>
                                                  <a:chOff x="4339819" y="1420498"/>
                                                  <a:chExt cx="144000" cy="144000"/>
                                                </a:xfrm>
                                              </p:grpSpPr>
                                              <p:cxnSp>
                                                <p:nvCxnSpPr>
                                                  <p:cNvPr id="132" name="Conector recto 131"/>
                                                  <p:cNvCxnSpPr/>
                                                  <p:nvPr/>
                                                </p:nvCxnSpPr>
                                                <p:spPr>
                                                  <a:xfrm flipH="1">
                                                    <a:off x="4339819" y="14924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onector recto 132"/>
                                                  <p:cNvCxnSpPr/>
                                                  <p:nvPr/>
                                                </p:nvCxnSpPr>
                                                <p:spPr>
                                                  <a:xfrm>
                                                    <a:off x="4411819" y="1420498"/>
                                                    <a:ext cx="0" cy="14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upo 118"/>
                                                <p:cNvGrpSpPr/>
                                                <p:nvPr/>
                                              </p:nvGrpSpPr>
                                              <p:grpSpPr>
                                                <a:xfrm rot="3105085">
                                                  <a:off x="983152" y="1960604"/>
                                                  <a:ext cx="180000" cy="180000"/>
                                                  <a:chOff x="4339819" y="1420498"/>
                                                  <a:chExt cx="144000" cy="144000"/>
                                                </a:xfrm>
                                              </p:grpSpPr>
                                              <p:cxnSp>
                                                <p:nvCxnSpPr>
                                                  <p:cNvPr id="130" name="Conector recto 129"/>
                                                  <p:cNvCxnSpPr/>
                                                  <p:nvPr/>
                                                </p:nvCxnSpPr>
                                                <p:spPr>
                                                  <a:xfrm flipH="1">
                                                    <a:off x="4339819" y="14924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ector recto 130"/>
                                                  <p:cNvCxnSpPr/>
                                                  <p:nvPr/>
                                                </p:nvCxnSpPr>
                                                <p:spPr>
                                                  <a:xfrm>
                                                    <a:off x="4411819" y="1420498"/>
                                                    <a:ext cx="0" cy="14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upo 119"/>
                                                <p:cNvGrpSpPr/>
                                                <p:nvPr/>
                                              </p:nvGrpSpPr>
                                              <p:grpSpPr>
                                                <a:xfrm rot="3000000">
                                                  <a:off x="1717128" y="2878941"/>
                                                  <a:ext cx="180000" cy="180000"/>
                                                  <a:chOff x="4339819" y="1420498"/>
                                                  <a:chExt cx="144000" cy="144000"/>
                                                </a:xfrm>
                                              </p:grpSpPr>
                                              <p:cxnSp>
                                                <p:nvCxnSpPr>
                                                  <p:cNvPr id="128" name="Conector recto 127"/>
                                                  <p:cNvCxnSpPr/>
                                                  <p:nvPr/>
                                                </p:nvCxnSpPr>
                                                <p:spPr>
                                                  <a:xfrm flipH="1">
                                                    <a:off x="4339819" y="14924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Conector recto 128"/>
                                                  <p:cNvCxnSpPr/>
                                                  <p:nvPr/>
                                                </p:nvCxnSpPr>
                                                <p:spPr>
                                                  <a:xfrm>
                                                    <a:off x="4411819" y="1420498"/>
                                                    <a:ext cx="0" cy="14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upo 120"/>
                                                <p:cNvGrpSpPr/>
                                                <p:nvPr/>
                                              </p:nvGrpSpPr>
                                              <p:grpSpPr>
                                                <a:xfrm>
                                                  <a:off x="987553" y="4687824"/>
                                                  <a:ext cx="4528109" cy="979719"/>
                                                  <a:chOff x="943661" y="4760976"/>
                                                  <a:chExt cx="4528109" cy="979719"/>
                                                </a:xfrm>
                                              </p:grpSpPr>
                                              <p:sp>
                                                <p:nvSpPr>
                                                  <p:cNvPr id="122" name="CuadroTexto 121"/>
                                                  <p:cNvSpPr txBox="1"/>
                                                  <p:nvPr/>
                                                </p:nvSpPr>
                                                <p:spPr>
                                                  <a:xfrm>
                                                    <a:off x="3825850" y="5471770"/>
                                                    <a:ext cx="197510" cy="261610"/>
                                                  </a:xfrm>
                                                  <a:prstGeom prst="rect">
                                                    <a:avLst/>
                                                  </a:prstGeom>
                                                  <a:noFill/>
                                                </p:spPr>
                                                <p:txBody>
                                                  <a:bodyPr wrap="square" rtlCol="0">
                                                    <a:spAutoFit/>
                                                  </a:bodyPr>
                                                  <a:lstStyle/>
                                                  <a:p>
                                                    <a:r>
                                                      <a:rPr lang="el-GR" sz="1100" b="1" i="1" dirty="0"/>
                                                      <a:t>ᴦ</a:t>
                                                    </a:r>
                                                    <a:endParaRPr lang="es-ES" sz="1100" b="1" i="1" dirty="0"/>
                                                  </a:p>
                                                </p:txBody>
                                              </p:sp>
                                              <p:sp>
                                                <p:nvSpPr>
                                                  <p:cNvPr id="123" name="CuadroTexto 122"/>
                                                  <p:cNvSpPr txBox="1"/>
                                                  <p:nvPr/>
                                                </p:nvSpPr>
                                                <p:spPr>
                                                  <a:xfrm>
                                                    <a:off x="3115056" y="4760977"/>
                                                    <a:ext cx="197510" cy="261610"/>
                                                  </a:xfrm>
                                                  <a:prstGeom prst="rect">
                                                    <a:avLst/>
                                                  </a:prstGeom>
                                                  <a:noFill/>
                                                </p:spPr>
                                                <p:txBody>
                                                  <a:bodyPr wrap="square" rtlCol="0">
                                                    <a:spAutoFit/>
                                                  </a:bodyPr>
                                                  <a:lstStyle/>
                                                  <a:p>
                                                    <a:r>
                                                      <a:rPr lang="el-GR" sz="1100" b="1" i="1" dirty="0"/>
                                                      <a:t>ᴦ</a:t>
                                                    </a:r>
                                                    <a:endParaRPr lang="es-ES" sz="1100" b="1" i="1" dirty="0"/>
                                                  </a:p>
                                                </p:txBody>
                                              </p:sp>
                                              <p:sp>
                                                <p:nvSpPr>
                                                  <p:cNvPr id="124" name="CuadroTexto 123"/>
                                                  <p:cNvSpPr txBox="1"/>
                                                  <p:nvPr/>
                                                </p:nvSpPr>
                                                <p:spPr>
                                                  <a:xfrm>
                                                    <a:off x="4534204" y="4760976"/>
                                                    <a:ext cx="197510" cy="261610"/>
                                                  </a:xfrm>
                                                  <a:prstGeom prst="rect">
                                                    <a:avLst/>
                                                  </a:prstGeom>
                                                  <a:noFill/>
                                                </p:spPr>
                                                <p:txBody>
                                                  <a:bodyPr wrap="square" rtlCol="0">
                                                    <a:spAutoFit/>
                                                  </a:bodyPr>
                                                  <a:lstStyle/>
                                                  <a:p>
                                                    <a:r>
                                                      <a:rPr lang="el-GR" sz="1100" b="1" i="1" dirty="0"/>
                                                      <a:t>ᴦ</a:t>
                                                    </a:r>
                                                    <a:endParaRPr lang="es-ES" sz="1100" b="1" i="1" dirty="0"/>
                                                  </a:p>
                                                </p:txBody>
                                              </p:sp>
                                              <p:sp>
                                                <p:nvSpPr>
                                                  <p:cNvPr id="125" name="CuadroTexto 124"/>
                                                  <p:cNvSpPr txBox="1"/>
                                                  <p:nvPr/>
                                                </p:nvSpPr>
                                                <p:spPr>
                                                  <a:xfrm>
                                                    <a:off x="5274260" y="5471770"/>
                                                    <a:ext cx="197510" cy="261610"/>
                                                  </a:xfrm>
                                                  <a:prstGeom prst="rect">
                                                    <a:avLst/>
                                                  </a:prstGeom>
                                                  <a:noFill/>
                                                </p:spPr>
                                                <p:txBody>
                                                  <a:bodyPr wrap="square" rtlCol="0">
                                                    <a:spAutoFit/>
                                                  </a:bodyPr>
                                                  <a:lstStyle/>
                                                  <a:p>
                                                    <a:r>
                                                      <a:rPr lang="el-GR" sz="1100" b="1" i="1" dirty="0"/>
                                                      <a:t>ᴦ</a:t>
                                                    </a:r>
                                                    <a:endParaRPr lang="es-ES" sz="1100" b="1" i="1" dirty="0"/>
                                                  </a:p>
                                                </p:txBody>
                                              </p:sp>
                                              <p:sp>
                                                <p:nvSpPr>
                                                  <p:cNvPr id="126" name="CuadroTexto 125"/>
                                                  <p:cNvSpPr txBox="1"/>
                                                  <p:nvPr/>
                                                </p:nvSpPr>
                                                <p:spPr>
                                                  <a:xfrm>
                                                    <a:off x="2377440" y="5479085"/>
                                                    <a:ext cx="197510" cy="261610"/>
                                                  </a:xfrm>
                                                  <a:prstGeom prst="rect">
                                                    <a:avLst/>
                                                  </a:prstGeom>
                                                  <a:noFill/>
                                                </p:spPr>
                                                <p:txBody>
                                                  <a:bodyPr wrap="square" rtlCol="0">
                                                    <a:spAutoFit/>
                                                  </a:bodyPr>
                                                  <a:lstStyle/>
                                                  <a:p>
                                                    <a:r>
                                                      <a:rPr lang="el-GR" sz="1100" b="1" i="1" dirty="0"/>
                                                      <a:t>ᴦ</a:t>
                                                    </a:r>
                                                    <a:endParaRPr lang="es-ES" sz="1100" b="1" i="1" dirty="0"/>
                                                  </a:p>
                                                </p:txBody>
                                              </p:sp>
                                              <p:sp>
                                                <p:nvSpPr>
                                                  <p:cNvPr id="127" name="CuadroTexto 126"/>
                                                  <p:cNvSpPr txBox="1"/>
                                                  <p:nvPr/>
                                                </p:nvSpPr>
                                                <p:spPr>
                                                  <a:xfrm>
                                                    <a:off x="943661" y="5457140"/>
                                                    <a:ext cx="197510" cy="261610"/>
                                                  </a:xfrm>
                                                  <a:prstGeom prst="rect">
                                                    <a:avLst/>
                                                  </a:prstGeom>
                                                  <a:noFill/>
                                                </p:spPr>
                                                <p:txBody>
                                                  <a:bodyPr wrap="square" rtlCol="0">
                                                    <a:spAutoFit/>
                                                  </a:bodyPr>
                                                  <a:lstStyle/>
                                                  <a:p>
                                                    <a:r>
                                                      <a:rPr lang="el-GR" sz="1100" b="1" i="1" dirty="0"/>
                                                      <a:t>ᴦ</a:t>
                                                    </a:r>
                                                    <a:endParaRPr lang="es-ES" sz="1100" b="1" i="1" dirty="0"/>
                                                  </a:p>
                                                </p:txBody>
                                              </p:sp>
                                            </p:grpSp>
                                          </p:grpSp>
                                        </p:grpSp>
                                        <p:grpSp>
                                          <p:nvGrpSpPr>
                                            <p:cNvPr id="78" name="Grupo 77"/>
                                            <p:cNvGrpSpPr/>
                                            <p:nvPr/>
                                          </p:nvGrpSpPr>
                                          <p:grpSpPr>
                                            <a:xfrm>
                                              <a:off x="1950191" y="3271887"/>
                                              <a:ext cx="3588973" cy="1574433"/>
                                              <a:chOff x="1950191" y="3271887"/>
                                              <a:chExt cx="3588973" cy="1574433"/>
                                            </a:xfrm>
                                          </p:grpSpPr>
                                          <p:sp>
                                            <p:nvSpPr>
                                              <p:cNvPr id="79" name="CuadroTexto 78"/>
                                              <p:cNvSpPr txBox="1"/>
                                              <p:nvPr/>
                                            </p:nvSpPr>
                                            <p:spPr>
                                              <a:xfrm rot="2239585">
                                                <a:off x="2555556" y="4086824"/>
                                                <a:ext cx="196387" cy="215444"/>
                                              </a:xfrm>
                                              <a:prstGeom prst="rect">
                                                <a:avLst/>
                                              </a:prstGeom>
                                              <a:noFill/>
                                            </p:spPr>
                                            <p:txBody>
                                              <a:bodyPr wrap="square" rtlCol="0">
                                                <a:spAutoFit/>
                                              </a:bodyPr>
                                              <a:lstStyle/>
                                              <a:p>
                                                <a:pPr algn="ctr"/>
                                                <a:r>
                                                  <a:rPr lang="es-ES" sz="800" dirty="0" smtClean="0"/>
                                                  <a:t>M</a:t>
                                                </a:r>
                                                <a:endParaRPr lang="es-ES_tradnl" sz="800" dirty="0"/>
                                              </a:p>
                                            </p:txBody>
                                          </p:sp>
                                          <p:grpSp>
                                            <p:nvGrpSpPr>
                                              <p:cNvPr id="80" name="Grupo 79"/>
                                              <p:cNvGrpSpPr/>
                                              <p:nvPr/>
                                            </p:nvGrpSpPr>
                                            <p:grpSpPr>
                                              <a:xfrm>
                                                <a:off x="1950191" y="3271887"/>
                                                <a:ext cx="3588973" cy="1574433"/>
                                                <a:chOff x="1950191" y="3271887"/>
                                                <a:chExt cx="3588973" cy="1574433"/>
                                              </a:xfrm>
                                            </p:grpSpPr>
                                            <p:sp>
                                              <p:nvSpPr>
                                                <p:cNvPr id="81" name="Forma libre 80"/>
                                                <p:cNvSpPr/>
                                                <p:nvPr/>
                                              </p:nvSpPr>
                                              <p:spPr>
                                                <a:xfrm>
                                                  <a:off x="4251960" y="3844290"/>
                                                  <a:ext cx="628650" cy="449580"/>
                                                </a:xfrm>
                                                <a:custGeom>
                                                  <a:avLst/>
                                                  <a:gdLst>
                                                    <a:gd name="connsiteX0" fmla="*/ 0 w 628650"/>
                                                    <a:gd name="connsiteY0" fmla="*/ 0 h 449580"/>
                                                    <a:gd name="connsiteX1" fmla="*/ 628650 w 628650"/>
                                                    <a:gd name="connsiteY1" fmla="*/ 449580 h 449580"/>
                                                  </a:gdLst>
                                                  <a:ahLst/>
                                                  <a:cxnLst>
                                                    <a:cxn ang="0">
                                                      <a:pos x="connsiteX0" y="connsiteY0"/>
                                                    </a:cxn>
                                                    <a:cxn ang="0">
                                                      <a:pos x="connsiteX1" y="connsiteY1"/>
                                                    </a:cxn>
                                                  </a:cxnLst>
                                                  <a:rect l="l" t="t" r="r" b="b"/>
                                                  <a:pathLst>
                                                    <a:path w="628650" h="449580">
                                                      <a:moveTo>
                                                        <a:pt x="0" y="0"/>
                                                      </a:moveTo>
                                                      <a:lnTo>
                                                        <a:pt x="628650" y="449580"/>
                                                      </a:ln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2" name="Forma libre 81"/>
                                                <p:cNvSpPr/>
                                                <p:nvPr/>
                                              </p:nvSpPr>
                                              <p:spPr>
                                                <a:xfrm>
                                                  <a:off x="5010150" y="4217670"/>
                                                  <a:ext cx="457200" cy="25059"/>
                                                </a:xfrm>
                                                <a:custGeom>
                                                  <a:avLst/>
                                                  <a:gdLst>
                                                    <a:gd name="connsiteX0" fmla="*/ 0 w 457200"/>
                                                    <a:gd name="connsiteY0" fmla="*/ 22860 h 25059"/>
                                                    <a:gd name="connsiteX1" fmla="*/ 213360 w 457200"/>
                                                    <a:gd name="connsiteY1" fmla="*/ 22860 h 25059"/>
                                                    <a:gd name="connsiteX2" fmla="*/ 457200 w 457200"/>
                                                    <a:gd name="connsiteY2" fmla="*/ 0 h 25059"/>
                                                  </a:gdLst>
                                                  <a:ahLst/>
                                                  <a:cxnLst>
                                                    <a:cxn ang="0">
                                                      <a:pos x="connsiteX0" y="connsiteY0"/>
                                                    </a:cxn>
                                                    <a:cxn ang="0">
                                                      <a:pos x="connsiteX1" y="connsiteY1"/>
                                                    </a:cxn>
                                                    <a:cxn ang="0">
                                                      <a:pos x="connsiteX2" y="connsiteY2"/>
                                                    </a:cxn>
                                                  </a:cxnLst>
                                                  <a:rect l="l" t="t" r="r" b="b"/>
                                                  <a:pathLst>
                                                    <a:path w="457200" h="25059">
                                                      <a:moveTo>
                                                        <a:pt x="0" y="22860"/>
                                                      </a:moveTo>
                                                      <a:cubicBezTo>
                                                        <a:pt x="68580" y="24765"/>
                                                        <a:pt x="137160" y="26670"/>
                                                        <a:pt x="213360" y="22860"/>
                                                      </a:cubicBezTo>
                                                      <a:cubicBezTo>
                                                        <a:pt x="289560" y="19050"/>
                                                        <a:pt x="373380" y="9525"/>
                                                        <a:pt x="457200" y="0"/>
                                                      </a:cubicBez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3" name="Forma libre 82"/>
                                                <p:cNvSpPr/>
                                                <p:nvPr/>
                                              </p:nvSpPr>
                                              <p:spPr>
                                                <a:xfrm>
                                                  <a:off x="2887980" y="4080510"/>
                                                  <a:ext cx="1188000" cy="765810"/>
                                                </a:xfrm>
                                                <a:custGeom>
                                                  <a:avLst/>
                                                  <a:gdLst>
                                                    <a:gd name="connsiteX0" fmla="*/ 0 w 1196340"/>
                                                    <a:gd name="connsiteY0" fmla="*/ 765810 h 765810"/>
                                                    <a:gd name="connsiteX1" fmla="*/ 133350 w 1196340"/>
                                                    <a:gd name="connsiteY1" fmla="*/ 697230 h 765810"/>
                                                    <a:gd name="connsiteX2" fmla="*/ 224790 w 1196340"/>
                                                    <a:gd name="connsiteY2" fmla="*/ 624840 h 765810"/>
                                                    <a:gd name="connsiteX3" fmla="*/ 537210 w 1196340"/>
                                                    <a:gd name="connsiteY3" fmla="*/ 392430 h 765810"/>
                                                    <a:gd name="connsiteX4" fmla="*/ 662940 w 1196340"/>
                                                    <a:gd name="connsiteY4" fmla="*/ 308610 h 765810"/>
                                                    <a:gd name="connsiteX5" fmla="*/ 872490 w 1196340"/>
                                                    <a:gd name="connsiteY5" fmla="*/ 167640 h 765810"/>
                                                    <a:gd name="connsiteX6" fmla="*/ 986790 w 1196340"/>
                                                    <a:gd name="connsiteY6" fmla="*/ 137160 h 765810"/>
                                                    <a:gd name="connsiteX7" fmla="*/ 1196340 w 1196340"/>
                                                    <a:gd name="connsiteY7" fmla="*/ 0 h 765810"/>
                                                    <a:gd name="connsiteX0" fmla="*/ 0 w 1196340"/>
                                                    <a:gd name="connsiteY0" fmla="*/ 765810 h 765810"/>
                                                    <a:gd name="connsiteX1" fmla="*/ 133350 w 1196340"/>
                                                    <a:gd name="connsiteY1" fmla="*/ 697230 h 765810"/>
                                                    <a:gd name="connsiteX2" fmla="*/ 224790 w 1196340"/>
                                                    <a:gd name="connsiteY2" fmla="*/ 624840 h 765810"/>
                                                    <a:gd name="connsiteX3" fmla="*/ 537210 w 1196340"/>
                                                    <a:gd name="connsiteY3" fmla="*/ 392430 h 765810"/>
                                                    <a:gd name="connsiteX4" fmla="*/ 662940 w 1196340"/>
                                                    <a:gd name="connsiteY4" fmla="*/ 308610 h 765810"/>
                                                    <a:gd name="connsiteX5" fmla="*/ 884296 w 1196340"/>
                                                    <a:gd name="connsiteY5" fmla="*/ 191086 h 765810"/>
                                                    <a:gd name="connsiteX6" fmla="*/ 986790 w 1196340"/>
                                                    <a:gd name="connsiteY6" fmla="*/ 137160 h 765810"/>
                                                    <a:gd name="connsiteX7" fmla="*/ 1196340 w 1196340"/>
                                                    <a:gd name="connsiteY7" fmla="*/ 0 h 76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340" h="765810">
                                                      <a:moveTo>
                                                        <a:pt x="0" y="765810"/>
                                                      </a:moveTo>
                                                      <a:cubicBezTo>
                                                        <a:pt x="47942" y="743267"/>
                                                        <a:pt x="95885" y="720725"/>
                                                        <a:pt x="133350" y="697230"/>
                                                      </a:cubicBezTo>
                                                      <a:cubicBezTo>
                                                        <a:pt x="170815" y="673735"/>
                                                        <a:pt x="157480" y="675640"/>
                                                        <a:pt x="224790" y="624840"/>
                                                      </a:cubicBezTo>
                                                      <a:cubicBezTo>
                                                        <a:pt x="292100" y="574040"/>
                                                        <a:pt x="464185" y="445135"/>
                                                        <a:pt x="537210" y="392430"/>
                                                      </a:cubicBezTo>
                                                      <a:cubicBezTo>
                                                        <a:pt x="610235" y="339725"/>
                                                        <a:pt x="605092" y="342167"/>
                                                        <a:pt x="662940" y="308610"/>
                                                      </a:cubicBezTo>
                                                      <a:cubicBezTo>
                                                        <a:pt x="720788" y="275053"/>
                                                        <a:pt x="830321" y="219661"/>
                                                        <a:pt x="884296" y="191086"/>
                                                      </a:cubicBezTo>
                                                      <a:lnTo>
                                                        <a:pt x="986790" y="137160"/>
                                                      </a:lnTo>
                                                      <a:cubicBezTo>
                                                        <a:pt x="1040765" y="109220"/>
                                                        <a:pt x="1118552" y="54610"/>
                                                        <a:pt x="1196340" y="0"/>
                                                      </a:cubicBez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4" name="Forma libre 83"/>
                                                <p:cNvSpPr/>
                                                <p:nvPr/>
                                              </p:nvSpPr>
                                              <p:spPr>
                                                <a:xfrm>
                                                  <a:off x="2030730" y="3863340"/>
                                                  <a:ext cx="1093470" cy="723900"/>
                                                </a:xfrm>
                                                <a:custGeom>
                                                  <a:avLst/>
                                                  <a:gdLst>
                                                    <a:gd name="connsiteX0" fmla="*/ 0 w 1093470"/>
                                                    <a:gd name="connsiteY0" fmla="*/ 0 h 723900"/>
                                                    <a:gd name="connsiteX1" fmla="*/ 453390 w 1093470"/>
                                                    <a:gd name="connsiteY1" fmla="*/ 293370 h 723900"/>
                                                    <a:gd name="connsiteX2" fmla="*/ 716280 w 1093470"/>
                                                    <a:gd name="connsiteY2" fmla="*/ 468630 h 723900"/>
                                                    <a:gd name="connsiteX3" fmla="*/ 1093470 w 1093470"/>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1093470" h="723900">
                                                      <a:moveTo>
                                                        <a:pt x="0" y="0"/>
                                                      </a:moveTo>
                                                      <a:lnTo>
                                                        <a:pt x="453390" y="293370"/>
                                                      </a:lnTo>
                                                      <a:cubicBezTo>
                                                        <a:pt x="572770" y="371475"/>
                                                        <a:pt x="716280" y="468630"/>
                                                        <a:pt x="716280" y="468630"/>
                                                      </a:cubicBezTo>
                                                      <a:lnTo>
                                                        <a:pt x="1093470" y="723900"/>
                                                      </a:ln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5" name="CuadroTexto 84"/>
                                                <p:cNvSpPr txBox="1"/>
                                                <p:nvPr/>
                                              </p:nvSpPr>
                                              <p:spPr>
                                                <a:xfrm rot="2178750">
                                                  <a:off x="2992043" y="4374960"/>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86" name="CuadroTexto 85"/>
                                                <p:cNvSpPr txBox="1"/>
                                                <p:nvPr/>
                                              </p:nvSpPr>
                                              <p:spPr>
                                                <a:xfrm rot="2007003">
                                                  <a:off x="2212637" y="3866852"/>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87" name="Triángulo isósceles 86"/>
                                                <p:cNvSpPr/>
                                                <p:nvPr/>
                                              </p:nvSpPr>
                                              <p:spPr>
                                                <a:xfrm>
                                                  <a:off x="2733012" y="4231150"/>
                                                  <a:ext cx="57928" cy="65624"/>
                                                </a:xfrm>
                                                <a:prstGeom prst="triangle">
                                                  <a:avLst/>
                                                </a:prstGeom>
                                                <a:solidFill>
                                                  <a:schemeClr val="tx1"/>
                                                </a:solidFill>
                                                <a:ln>
                                                  <a:solidFill>
                                                    <a:schemeClr val="tx1"/>
                                                  </a:solidFill>
                                                </a:ln>
                                                <a:scene3d>
                                                  <a:camera prst="orthographicFront">
                                                    <a:rot lat="0" lon="0" rev="194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8" name="CuadroTexto 87"/>
                                                <p:cNvSpPr txBox="1"/>
                                                <p:nvPr/>
                                              </p:nvSpPr>
                                              <p:spPr>
                                                <a:xfrm>
                                                  <a:off x="5217693" y="4031941"/>
                                                  <a:ext cx="321471" cy="246221"/>
                                                </a:xfrm>
                                                <a:prstGeom prst="rect">
                                                  <a:avLst/>
                                                </a:prstGeom>
                                                <a:noFill/>
                                              </p:spPr>
                                              <p:txBody>
                                                <a:bodyPr wrap="square" rtlCol="0">
                                                  <a:spAutoFit/>
                                                </a:bodyPr>
                                                <a:lstStyle/>
                                                <a:p>
                                                  <a:pPr algn="ctr"/>
                                                  <a:r>
                                                    <a:rPr lang="es-ES" sz="1000" dirty="0"/>
                                                    <a:t>G</a:t>
                                                  </a:r>
                                                  <a:endParaRPr lang="es-ES_tradnl" sz="1000" dirty="0"/>
                                                </a:p>
                                              </p:txBody>
                                            </p:sp>
                                            <p:sp>
                                              <p:nvSpPr>
                                                <p:cNvPr id="89" name="CuadroTexto 88"/>
                                                <p:cNvSpPr txBox="1"/>
                                                <p:nvPr/>
                                              </p:nvSpPr>
                                              <p:spPr>
                                                <a:xfrm rot="2327495">
                                                  <a:off x="4480930" y="3909455"/>
                                                  <a:ext cx="321471" cy="246221"/>
                                                </a:xfrm>
                                                <a:prstGeom prst="rect">
                                                  <a:avLst/>
                                                </a:prstGeom>
                                                <a:noFill/>
                                              </p:spPr>
                                              <p:txBody>
                                                <a:bodyPr wrap="square" rtlCol="0">
                                                  <a:spAutoFit/>
                                                </a:bodyPr>
                                                <a:lstStyle/>
                                                <a:p>
                                                  <a:pPr algn="ctr"/>
                                                  <a:r>
                                                    <a:rPr lang="es-ES" sz="1000" dirty="0"/>
                                                    <a:t>G</a:t>
                                                  </a:r>
                                                  <a:endParaRPr lang="es-ES_tradnl" sz="1000" dirty="0"/>
                                                </a:p>
                                              </p:txBody>
                                            </p:sp>
                                            <p:sp>
                                              <p:nvSpPr>
                                                <p:cNvPr id="90" name="CuadroTexto 89"/>
                                                <p:cNvSpPr txBox="1"/>
                                                <p:nvPr/>
                                              </p:nvSpPr>
                                              <p:spPr>
                                                <a:xfrm rot="19851762">
                                                  <a:off x="3557024" y="4091169"/>
                                                  <a:ext cx="321471" cy="246221"/>
                                                </a:xfrm>
                                                <a:prstGeom prst="rect">
                                                  <a:avLst/>
                                                </a:prstGeom>
                                                <a:noFill/>
                                              </p:spPr>
                                              <p:txBody>
                                                <a:bodyPr wrap="square" rtlCol="0">
                                                  <a:spAutoFit/>
                                                </a:bodyPr>
                                                <a:lstStyle/>
                                                <a:p>
                                                  <a:pPr algn="ctr"/>
                                                  <a:r>
                                                    <a:rPr lang="es-ES" sz="1000" dirty="0"/>
                                                    <a:t>G</a:t>
                                                  </a:r>
                                                  <a:endParaRPr lang="es-ES_tradnl" sz="1000" dirty="0"/>
                                                </a:p>
                                              </p:txBody>
                                            </p:sp>
                                            <p:sp>
                                              <p:nvSpPr>
                                                <p:cNvPr id="91" name="CuadroTexto 90"/>
                                                <p:cNvSpPr txBox="1"/>
                                                <p:nvPr/>
                                              </p:nvSpPr>
                                              <p:spPr>
                                                <a:xfrm rot="1914169">
                                                  <a:off x="2490457" y="4229056"/>
                                                  <a:ext cx="394165" cy="246221"/>
                                                </a:xfrm>
                                                <a:prstGeom prst="rect">
                                                  <a:avLst/>
                                                </a:prstGeom>
                                                <a:noFill/>
                                              </p:spPr>
                                              <p:txBody>
                                                <a:bodyPr wrap="square" rtlCol="0">
                                                  <a:spAutoFit/>
                                                </a:bodyPr>
                                                <a:lstStyle/>
                                                <a:p>
                                                  <a:pPr algn="ctr"/>
                                                  <a:r>
                                                    <a:rPr lang="es-ES" sz="1000" dirty="0" smtClean="0"/>
                                                    <a:t>vvv</a:t>
                                                  </a:r>
                                                  <a:r>
                                                    <a:rPr lang="es-ES" sz="800" dirty="0" smtClean="0"/>
                                                    <a:t> </a:t>
                                                  </a:r>
                                                  <a:endParaRPr lang="es-ES_tradnl" sz="800" dirty="0"/>
                                                </a:p>
                                              </p:txBody>
                                            </p:sp>
                                            <p:grpSp>
                                              <p:nvGrpSpPr>
                                                <p:cNvPr id="92" name="Grupo 91"/>
                                                <p:cNvGrpSpPr/>
                                                <p:nvPr/>
                                              </p:nvGrpSpPr>
                                              <p:grpSpPr>
                                                <a:xfrm>
                                                  <a:off x="2628900" y="3271887"/>
                                                  <a:ext cx="2788920" cy="1316165"/>
                                                  <a:chOff x="2628900" y="3271887"/>
                                                  <a:chExt cx="2788920" cy="1316165"/>
                                                </a:xfrm>
                                              </p:grpSpPr>
                                              <p:sp>
                                                <p:nvSpPr>
                                                  <p:cNvPr id="94" name="Forma libre 93"/>
                                                  <p:cNvSpPr/>
                                                  <p:nvPr/>
                                                </p:nvSpPr>
                                                <p:spPr>
                                                  <a:xfrm>
                                                    <a:off x="2628900" y="3390900"/>
                                                    <a:ext cx="1135380" cy="1184910"/>
                                                  </a:xfrm>
                                                  <a:custGeom>
                                                    <a:avLst/>
                                                    <a:gdLst>
                                                      <a:gd name="connsiteX0" fmla="*/ 0 w 1135380"/>
                                                      <a:gd name="connsiteY0" fmla="*/ 0 h 1184910"/>
                                                      <a:gd name="connsiteX1" fmla="*/ 571500 w 1135380"/>
                                                      <a:gd name="connsiteY1" fmla="*/ 601980 h 1184910"/>
                                                      <a:gd name="connsiteX2" fmla="*/ 925830 w 1135380"/>
                                                      <a:gd name="connsiteY2" fmla="*/ 971550 h 1184910"/>
                                                      <a:gd name="connsiteX3" fmla="*/ 1135380 w 1135380"/>
                                                      <a:gd name="connsiteY3" fmla="*/ 1184910 h 1184910"/>
                                                    </a:gdLst>
                                                    <a:ahLst/>
                                                    <a:cxnLst>
                                                      <a:cxn ang="0">
                                                        <a:pos x="connsiteX0" y="connsiteY0"/>
                                                      </a:cxn>
                                                      <a:cxn ang="0">
                                                        <a:pos x="connsiteX1" y="connsiteY1"/>
                                                      </a:cxn>
                                                      <a:cxn ang="0">
                                                        <a:pos x="connsiteX2" y="connsiteY2"/>
                                                      </a:cxn>
                                                      <a:cxn ang="0">
                                                        <a:pos x="connsiteX3" y="connsiteY3"/>
                                                      </a:cxn>
                                                    </a:cxnLst>
                                                    <a:rect l="l" t="t" r="r" b="b"/>
                                                    <a:pathLst>
                                                      <a:path w="1135380" h="1184910">
                                                        <a:moveTo>
                                                          <a:pt x="0" y="0"/>
                                                        </a:moveTo>
                                                        <a:lnTo>
                                                          <a:pt x="571500" y="601980"/>
                                                        </a:lnTo>
                                                        <a:lnTo>
                                                          <a:pt x="925830" y="971550"/>
                                                        </a:lnTo>
                                                        <a:cubicBezTo>
                                                          <a:pt x="1019810" y="1068705"/>
                                                          <a:pt x="1077595" y="1126807"/>
                                                          <a:pt x="1135380" y="1184910"/>
                                                        </a:cubicBez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5" name="CuadroTexto 94"/>
                                                  <p:cNvSpPr txBox="1"/>
                                                  <p:nvPr/>
                                                </p:nvSpPr>
                                                <p:spPr>
                                                  <a:xfrm rot="3024743">
                                                    <a:off x="3679437" y="4382137"/>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96" name="CuadroTexto 95"/>
                                                  <p:cNvSpPr txBox="1"/>
                                                  <p:nvPr/>
                                                </p:nvSpPr>
                                                <p:spPr>
                                                  <a:xfrm rot="3024743">
                                                    <a:off x="3445172" y="4143113"/>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97" name="CuadroTexto 96"/>
                                                  <p:cNvSpPr txBox="1"/>
                                                  <p:nvPr/>
                                                </p:nvSpPr>
                                                <p:spPr>
                                                  <a:xfrm rot="2852913">
                                                    <a:off x="3126089" y="3811330"/>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98" name="CuadroTexto 97"/>
                                                  <p:cNvSpPr txBox="1"/>
                                                  <p:nvPr/>
                                                </p:nvSpPr>
                                                <p:spPr>
                                                  <a:xfrm rot="2852913">
                                                    <a:off x="2685910" y="3360217"/>
                                                    <a:ext cx="196387" cy="215444"/>
                                                  </a:xfrm>
                                                  <a:prstGeom prst="rect">
                                                    <a:avLst/>
                                                  </a:prstGeom>
                                                  <a:noFill/>
                                                </p:spPr>
                                                <p:txBody>
                                                  <a:bodyPr wrap="square" rtlCol="0">
                                                    <a:spAutoFit/>
                                                  </a:bodyPr>
                                                  <a:lstStyle/>
                                                  <a:p>
                                                    <a:pPr algn="ctr"/>
                                                    <a:r>
                                                      <a:rPr lang="es-ES" sz="800" dirty="0" smtClean="0"/>
                                                      <a:t>M</a:t>
                                                    </a:r>
                                                    <a:endParaRPr lang="es-ES_tradnl" sz="800" dirty="0"/>
                                                  </a:p>
                                                </p:txBody>
                                              </p:sp>
                                              <p:grpSp>
                                                <p:nvGrpSpPr>
                                                  <p:cNvPr id="99" name="Grupo 98"/>
                                                  <p:cNvGrpSpPr/>
                                                  <p:nvPr/>
                                                </p:nvGrpSpPr>
                                                <p:grpSpPr>
                                                  <a:xfrm>
                                                    <a:off x="2727959" y="3271887"/>
                                                    <a:ext cx="2689861" cy="547897"/>
                                                    <a:chOff x="2727959" y="3271887"/>
                                                    <a:chExt cx="2689861" cy="547897"/>
                                                  </a:xfrm>
                                                </p:grpSpPr>
                                                <p:sp>
                                                  <p:nvSpPr>
                                                    <p:cNvPr id="101" name="Forma libre 100"/>
                                                    <p:cNvSpPr/>
                                                    <p:nvPr/>
                                                  </p:nvSpPr>
                                                  <p:spPr>
                                                    <a:xfrm>
                                                      <a:off x="2727959" y="3275153"/>
                                                      <a:ext cx="1359905" cy="447218"/>
                                                    </a:xfrm>
                                                    <a:custGeom>
                                                      <a:avLst/>
                                                      <a:gdLst>
                                                        <a:gd name="connsiteX0" fmla="*/ 0 w 1344930"/>
                                                        <a:gd name="connsiteY0" fmla="*/ 455245 h 460339"/>
                                                        <a:gd name="connsiteX1" fmla="*/ 285750 w 1344930"/>
                                                        <a:gd name="connsiteY1" fmla="*/ 417145 h 460339"/>
                                                        <a:gd name="connsiteX2" fmla="*/ 937260 w 1344930"/>
                                                        <a:gd name="connsiteY2" fmla="*/ 139015 h 460339"/>
                                                        <a:gd name="connsiteX3" fmla="*/ 1344930 w 1344930"/>
                                                        <a:gd name="connsiteY3" fmla="*/ 9475 h 460339"/>
                                                        <a:gd name="connsiteX0" fmla="*/ 0 w 1344930"/>
                                                        <a:gd name="connsiteY0" fmla="*/ 455245 h 460339"/>
                                                        <a:gd name="connsiteX1" fmla="*/ 285750 w 1344930"/>
                                                        <a:gd name="connsiteY1" fmla="*/ 417145 h 460339"/>
                                                        <a:gd name="connsiteX2" fmla="*/ 281940 w 1344930"/>
                                                        <a:gd name="connsiteY2" fmla="*/ 416669 h 460339"/>
                                                        <a:gd name="connsiteX3" fmla="*/ 937260 w 1344930"/>
                                                        <a:gd name="connsiteY3" fmla="*/ 139015 h 460339"/>
                                                        <a:gd name="connsiteX4" fmla="*/ 1344930 w 1344930"/>
                                                        <a:gd name="connsiteY4" fmla="*/ 9475 h 460339"/>
                                                        <a:gd name="connsiteX0" fmla="*/ 0 w 1344930"/>
                                                        <a:gd name="connsiteY0" fmla="*/ 455245 h 460339"/>
                                                        <a:gd name="connsiteX1" fmla="*/ 285750 w 1344930"/>
                                                        <a:gd name="connsiteY1" fmla="*/ 417145 h 460339"/>
                                                        <a:gd name="connsiteX2" fmla="*/ 937260 w 1344930"/>
                                                        <a:gd name="connsiteY2" fmla="*/ 139015 h 460339"/>
                                                        <a:gd name="connsiteX3" fmla="*/ 1344930 w 1344930"/>
                                                        <a:gd name="connsiteY3" fmla="*/ 9475 h 460339"/>
                                                        <a:gd name="connsiteX0" fmla="*/ 0 w 1344930"/>
                                                        <a:gd name="connsiteY0" fmla="*/ 455245 h 455245"/>
                                                        <a:gd name="connsiteX1" fmla="*/ 160496 w 1344930"/>
                                                        <a:gd name="connsiteY1" fmla="*/ 442863 h 455245"/>
                                                        <a:gd name="connsiteX2" fmla="*/ 285750 w 1344930"/>
                                                        <a:gd name="connsiteY2" fmla="*/ 417145 h 455245"/>
                                                        <a:gd name="connsiteX3" fmla="*/ 937260 w 1344930"/>
                                                        <a:gd name="connsiteY3" fmla="*/ 139015 h 455245"/>
                                                        <a:gd name="connsiteX4" fmla="*/ 1344930 w 1344930"/>
                                                        <a:gd name="connsiteY4" fmla="*/ 9475 h 455245"/>
                                                        <a:gd name="connsiteX0" fmla="*/ 0 w 1344930"/>
                                                        <a:gd name="connsiteY0" fmla="*/ 455245 h 455245"/>
                                                        <a:gd name="connsiteX1" fmla="*/ 285750 w 1344930"/>
                                                        <a:gd name="connsiteY1" fmla="*/ 417145 h 455245"/>
                                                        <a:gd name="connsiteX2" fmla="*/ 937260 w 1344930"/>
                                                        <a:gd name="connsiteY2" fmla="*/ 139015 h 455245"/>
                                                        <a:gd name="connsiteX3" fmla="*/ 1344930 w 1344930"/>
                                                        <a:gd name="connsiteY3" fmla="*/ 9475 h 455245"/>
                                                        <a:gd name="connsiteX0" fmla="*/ 0 w 1344930"/>
                                                        <a:gd name="connsiteY0" fmla="*/ 454426 h 454426"/>
                                                        <a:gd name="connsiteX1" fmla="*/ 285750 w 1344930"/>
                                                        <a:gd name="connsiteY1" fmla="*/ 416326 h 454426"/>
                                                        <a:gd name="connsiteX2" fmla="*/ 531971 w 1344930"/>
                                                        <a:gd name="connsiteY2" fmla="*/ 332506 h 454426"/>
                                                        <a:gd name="connsiteX3" fmla="*/ 937260 w 1344930"/>
                                                        <a:gd name="connsiteY3" fmla="*/ 138196 h 454426"/>
                                                        <a:gd name="connsiteX4" fmla="*/ 1344930 w 1344930"/>
                                                        <a:gd name="connsiteY4" fmla="*/ 8656 h 454426"/>
                                                        <a:gd name="connsiteX0" fmla="*/ 0 w 1344930"/>
                                                        <a:gd name="connsiteY0" fmla="*/ 453410 h 453410"/>
                                                        <a:gd name="connsiteX1" fmla="*/ 285750 w 1344930"/>
                                                        <a:gd name="connsiteY1" fmla="*/ 415310 h 453410"/>
                                                        <a:gd name="connsiteX2" fmla="*/ 531971 w 1344930"/>
                                                        <a:gd name="connsiteY2" fmla="*/ 331490 h 453410"/>
                                                        <a:gd name="connsiteX3" fmla="*/ 805815 w 1344930"/>
                                                        <a:gd name="connsiteY3" fmla="*/ 205283 h 453410"/>
                                                        <a:gd name="connsiteX4" fmla="*/ 937260 w 1344930"/>
                                                        <a:gd name="connsiteY4" fmla="*/ 137180 h 453410"/>
                                                        <a:gd name="connsiteX5" fmla="*/ 1344930 w 1344930"/>
                                                        <a:gd name="connsiteY5" fmla="*/ 7640 h 453410"/>
                                                        <a:gd name="connsiteX0" fmla="*/ 0 w 1344930"/>
                                                        <a:gd name="connsiteY0" fmla="*/ 453410 h 453410"/>
                                                        <a:gd name="connsiteX1" fmla="*/ 285750 w 1344930"/>
                                                        <a:gd name="connsiteY1" fmla="*/ 415310 h 453410"/>
                                                        <a:gd name="connsiteX2" fmla="*/ 531971 w 1344930"/>
                                                        <a:gd name="connsiteY2" fmla="*/ 331490 h 453410"/>
                                                        <a:gd name="connsiteX3" fmla="*/ 805815 w 1344930"/>
                                                        <a:gd name="connsiteY3" fmla="*/ 205283 h 453410"/>
                                                        <a:gd name="connsiteX4" fmla="*/ 937260 w 1344930"/>
                                                        <a:gd name="connsiteY4" fmla="*/ 137180 h 453410"/>
                                                        <a:gd name="connsiteX5" fmla="*/ 1344930 w 1344930"/>
                                                        <a:gd name="connsiteY5" fmla="*/ 7640 h 453410"/>
                                                        <a:gd name="connsiteX0" fmla="*/ 0 w 1344930"/>
                                                        <a:gd name="connsiteY0" fmla="*/ 453410 h 453410"/>
                                                        <a:gd name="connsiteX1" fmla="*/ 285750 w 1344930"/>
                                                        <a:gd name="connsiteY1" fmla="*/ 415310 h 453410"/>
                                                        <a:gd name="connsiteX2" fmla="*/ 531971 w 1344930"/>
                                                        <a:gd name="connsiteY2" fmla="*/ 331490 h 453410"/>
                                                        <a:gd name="connsiteX3" fmla="*/ 937260 w 1344930"/>
                                                        <a:gd name="connsiteY3" fmla="*/ 137180 h 453410"/>
                                                        <a:gd name="connsiteX4" fmla="*/ 1344930 w 1344930"/>
                                                        <a:gd name="connsiteY4" fmla="*/ 7640 h 453410"/>
                                                        <a:gd name="connsiteX0" fmla="*/ 0 w 1344930"/>
                                                        <a:gd name="connsiteY0" fmla="*/ 453304 h 453304"/>
                                                        <a:gd name="connsiteX1" fmla="*/ 285750 w 1344930"/>
                                                        <a:gd name="connsiteY1" fmla="*/ 415204 h 453304"/>
                                                        <a:gd name="connsiteX2" fmla="*/ 531971 w 1344930"/>
                                                        <a:gd name="connsiteY2" fmla="*/ 331384 h 453304"/>
                                                        <a:gd name="connsiteX3" fmla="*/ 944404 w 1344930"/>
                                                        <a:gd name="connsiteY3" fmla="*/ 139455 h 453304"/>
                                                        <a:gd name="connsiteX4" fmla="*/ 1344930 w 1344930"/>
                                                        <a:gd name="connsiteY4" fmla="*/ 7534 h 453304"/>
                                                        <a:gd name="connsiteX0" fmla="*/ 0 w 1344930"/>
                                                        <a:gd name="connsiteY0" fmla="*/ 454682 h 454682"/>
                                                        <a:gd name="connsiteX1" fmla="*/ 285750 w 1344930"/>
                                                        <a:gd name="connsiteY1" fmla="*/ 416582 h 454682"/>
                                                        <a:gd name="connsiteX2" fmla="*/ 531971 w 1344930"/>
                                                        <a:gd name="connsiteY2" fmla="*/ 332762 h 454682"/>
                                                        <a:gd name="connsiteX3" fmla="*/ 944404 w 1344930"/>
                                                        <a:gd name="connsiteY3" fmla="*/ 140833 h 454682"/>
                                                        <a:gd name="connsiteX4" fmla="*/ 1344930 w 1344930"/>
                                                        <a:gd name="connsiteY4" fmla="*/ 8912 h 454682"/>
                                                        <a:gd name="connsiteX0" fmla="*/ 0 w 1344930"/>
                                                        <a:gd name="connsiteY0" fmla="*/ 454168 h 454168"/>
                                                        <a:gd name="connsiteX1" fmla="*/ 285750 w 1344930"/>
                                                        <a:gd name="connsiteY1" fmla="*/ 416068 h 454168"/>
                                                        <a:gd name="connsiteX2" fmla="*/ 531971 w 1344930"/>
                                                        <a:gd name="connsiteY2" fmla="*/ 332248 h 454168"/>
                                                        <a:gd name="connsiteX3" fmla="*/ 944404 w 1344930"/>
                                                        <a:gd name="connsiteY3" fmla="*/ 140319 h 454168"/>
                                                        <a:gd name="connsiteX4" fmla="*/ 1344930 w 1344930"/>
                                                        <a:gd name="connsiteY4" fmla="*/ 8398 h 454168"/>
                                                        <a:gd name="connsiteX0" fmla="*/ 0 w 1335405"/>
                                                        <a:gd name="connsiteY0" fmla="*/ 436233 h 436233"/>
                                                        <a:gd name="connsiteX1" fmla="*/ 285750 w 1335405"/>
                                                        <a:gd name="connsiteY1" fmla="*/ 398133 h 436233"/>
                                                        <a:gd name="connsiteX2" fmla="*/ 531971 w 1335405"/>
                                                        <a:gd name="connsiteY2" fmla="*/ 314313 h 436233"/>
                                                        <a:gd name="connsiteX3" fmla="*/ 944404 w 1335405"/>
                                                        <a:gd name="connsiteY3" fmla="*/ 122384 h 436233"/>
                                                        <a:gd name="connsiteX4" fmla="*/ 1335405 w 1335405"/>
                                                        <a:gd name="connsiteY4" fmla="*/ 9513 h 436233"/>
                                                        <a:gd name="connsiteX0" fmla="*/ 0 w 1335405"/>
                                                        <a:gd name="connsiteY0" fmla="*/ 435765 h 435765"/>
                                                        <a:gd name="connsiteX1" fmla="*/ 285750 w 1335405"/>
                                                        <a:gd name="connsiteY1" fmla="*/ 397665 h 435765"/>
                                                        <a:gd name="connsiteX2" fmla="*/ 531971 w 1335405"/>
                                                        <a:gd name="connsiteY2" fmla="*/ 313845 h 435765"/>
                                                        <a:gd name="connsiteX3" fmla="*/ 953929 w 1335405"/>
                                                        <a:gd name="connsiteY3" fmla="*/ 129060 h 435765"/>
                                                        <a:gd name="connsiteX4" fmla="*/ 1335405 w 1335405"/>
                                                        <a:gd name="connsiteY4" fmla="*/ 9045 h 435765"/>
                                                        <a:gd name="connsiteX0" fmla="*/ 0 w 1330643"/>
                                                        <a:gd name="connsiteY0" fmla="*/ 444815 h 444815"/>
                                                        <a:gd name="connsiteX1" fmla="*/ 285750 w 1330643"/>
                                                        <a:gd name="connsiteY1" fmla="*/ 406715 h 444815"/>
                                                        <a:gd name="connsiteX2" fmla="*/ 531971 w 1330643"/>
                                                        <a:gd name="connsiteY2" fmla="*/ 322895 h 444815"/>
                                                        <a:gd name="connsiteX3" fmla="*/ 953929 w 1330643"/>
                                                        <a:gd name="connsiteY3" fmla="*/ 138110 h 444815"/>
                                                        <a:gd name="connsiteX4" fmla="*/ 1330643 w 1330643"/>
                                                        <a:gd name="connsiteY4" fmla="*/ 8570 h 444815"/>
                                                        <a:gd name="connsiteX0" fmla="*/ 0 w 1330643"/>
                                                        <a:gd name="connsiteY0" fmla="*/ 436245 h 436245"/>
                                                        <a:gd name="connsiteX1" fmla="*/ 285750 w 1330643"/>
                                                        <a:gd name="connsiteY1" fmla="*/ 398145 h 436245"/>
                                                        <a:gd name="connsiteX2" fmla="*/ 531971 w 1330643"/>
                                                        <a:gd name="connsiteY2" fmla="*/ 314325 h 436245"/>
                                                        <a:gd name="connsiteX3" fmla="*/ 953929 w 1330643"/>
                                                        <a:gd name="connsiteY3" fmla="*/ 129540 h 436245"/>
                                                        <a:gd name="connsiteX4" fmla="*/ 955835 w 1330643"/>
                                                        <a:gd name="connsiteY4" fmla="*/ 130968 h 436245"/>
                                                        <a:gd name="connsiteX5" fmla="*/ 1330643 w 1330643"/>
                                                        <a:gd name="connsiteY5" fmla="*/ 0 h 436245"/>
                                                        <a:gd name="connsiteX0" fmla="*/ 0 w 1330643"/>
                                                        <a:gd name="connsiteY0" fmla="*/ 436245 h 436245"/>
                                                        <a:gd name="connsiteX1" fmla="*/ 285750 w 1330643"/>
                                                        <a:gd name="connsiteY1" fmla="*/ 398145 h 436245"/>
                                                        <a:gd name="connsiteX2" fmla="*/ 531971 w 1330643"/>
                                                        <a:gd name="connsiteY2" fmla="*/ 314325 h 436245"/>
                                                        <a:gd name="connsiteX3" fmla="*/ 953929 w 1330643"/>
                                                        <a:gd name="connsiteY3" fmla="*/ 129540 h 436245"/>
                                                        <a:gd name="connsiteX4" fmla="*/ 955835 w 1330643"/>
                                                        <a:gd name="connsiteY4" fmla="*/ 130968 h 436245"/>
                                                        <a:gd name="connsiteX5" fmla="*/ 1163004 w 1330643"/>
                                                        <a:gd name="connsiteY5" fmla="*/ 50005 h 436245"/>
                                                        <a:gd name="connsiteX6" fmla="*/ 1330643 w 1330643"/>
                                                        <a:gd name="connsiteY6" fmla="*/ 0 h 436245"/>
                                                        <a:gd name="connsiteX0" fmla="*/ 0 w 1330643"/>
                                                        <a:gd name="connsiteY0" fmla="*/ 436245 h 436245"/>
                                                        <a:gd name="connsiteX1" fmla="*/ 285750 w 1330643"/>
                                                        <a:gd name="connsiteY1" fmla="*/ 398145 h 436245"/>
                                                        <a:gd name="connsiteX2" fmla="*/ 531971 w 1330643"/>
                                                        <a:gd name="connsiteY2" fmla="*/ 314325 h 436245"/>
                                                        <a:gd name="connsiteX3" fmla="*/ 953929 w 1330643"/>
                                                        <a:gd name="connsiteY3" fmla="*/ 129540 h 436245"/>
                                                        <a:gd name="connsiteX4" fmla="*/ 1079660 w 1330643"/>
                                                        <a:gd name="connsiteY4" fmla="*/ 35718 h 436245"/>
                                                        <a:gd name="connsiteX5" fmla="*/ 1163004 w 1330643"/>
                                                        <a:gd name="connsiteY5" fmla="*/ 50005 h 436245"/>
                                                        <a:gd name="connsiteX6" fmla="*/ 1330643 w 1330643"/>
                                                        <a:gd name="connsiteY6" fmla="*/ 0 h 436245"/>
                                                        <a:gd name="connsiteX0" fmla="*/ 0 w 1330643"/>
                                                        <a:gd name="connsiteY0" fmla="*/ 436245 h 436245"/>
                                                        <a:gd name="connsiteX1" fmla="*/ 285750 w 1330643"/>
                                                        <a:gd name="connsiteY1" fmla="*/ 398145 h 436245"/>
                                                        <a:gd name="connsiteX2" fmla="*/ 531971 w 1330643"/>
                                                        <a:gd name="connsiteY2" fmla="*/ 314325 h 436245"/>
                                                        <a:gd name="connsiteX3" fmla="*/ 953929 w 1330643"/>
                                                        <a:gd name="connsiteY3" fmla="*/ 129540 h 436245"/>
                                                        <a:gd name="connsiteX4" fmla="*/ 1163004 w 1330643"/>
                                                        <a:gd name="connsiteY4" fmla="*/ 50005 h 436245"/>
                                                        <a:gd name="connsiteX5" fmla="*/ 1330643 w 1330643"/>
                                                        <a:gd name="connsiteY5" fmla="*/ 0 h 436245"/>
                                                        <a:gd name="connsiteX0" fmla="*/ 0 w 1411111"/>
                                                        <a:gd name="connsiteY0" fmla="*/ 465506 h 465506"/>
                                                        <a:gd name="connsiteX1" fmla="*/ 285750 w 1411111"/>
                                                        <a:gd name="connsiteY1" fmla="*/ 427406 h 465506"/>
                                                        <a:gd name="connsiteX2" fmla="*/ 531971 w 1411111"/>
                                                        <a:gd name="connsiteY2" fmla="*/ 343586 h 465506"/>
                                                        <a:gd name="connsiteX3" fmla="*/ 953929 w 1411111"/>
                                                        <a:gd name="connsiteY3" fmla="*/ 158801 h 465506"/>
                                                        <a:gd name="connsiteX4" fmla="*/ 1163004 w 1411111"/>
                                                        <a:gd name="connsiteY4" fmla="*/ 79266 h 465506"/>
                                                        <a:gd name="connsiteX5" fmla="*/ 1411111 w 1411111"/>
                                                        <a:gd name="connsiteY5" fmla="*/ 0 h 465506"/>
                                                        <a:gd name="connsiteX0" fmla="*/ 0 w 1359905"/>
                                                        <a:gd name="connsiteY0" fmla="*/ 447218 h 447218"/>
                                                        <a:gd name="connsiteX1" fmla="*/ 285750 w 1359905"/>
                                                        <a:gd name="connsiteY1" fmla="*/ 409118 h 447218"/>
                                                        <a:gd name="connsiteX2" fmla="*/ 531971 w 1359905"/>
                                                        <a:gd name="connsiteY2" fmla="*/ 325298 h 447218"/>
                                                        <a:gd name="connsiteX3" fmla="*/ 953929 w 1359905"/>
                                                        <a:gd name="connsiteY3" fmla="*/ 140513 h 447218"/>
                                                        <a:gd name="connsiteX4" fmla="*/ 1163004 w 1359905"/>
                                                        <a:gd name="connsiteY4" fmla="*/ 60978 h 447218"/>
                                                        <a:gd name="connsiteX5" fmla="*/ 1359905 w 1359905"/>
                                                        <a:gd name="connsiteY5" fmla="*/ 0 h 44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9905" h="447218">
                                                          <a:moveTo>
                                                            <a:pt x="0" y="447218"/>
                                                          </a:moveTo>
                                                          <a:cubicBezTo>
                                                            <a:pt x="59531" y="439281"/>
                                                            <a:pt x="197088" y="429438"/>
                                                            <a:pt x="285750" y="409118"/>
                                                          </a:cubicBezTo>
                                                          <a:cubicBezTo>
                                                            <a:pt x="374412" y="388798"/>
                                                            <a:pt x="423386" y="371653"/>
                                                            <a:pt x="531971" y="325298"/>
                                                          </a:cubicBezTo>
                                                          <a:cubicBezTo>
                                                            <a:pt x="640556" y="278943"/>
                                                            <a:pt x="848757" y="184566"/>
                                                            <a:pt x="953929" y="140513"/>
                                                          </a:cubicBezTo>
                                                          <a:cubicBezTo>
                                                            <a:pt x="1059101" y="96460"/>
                                                            <a:pt x="1100218" y="82568"/>
                                                            <a:pt x="1163004" y="60978"/>
                                                          </a:cubicBezTo>
                                                          <a:lnTo>
                                                            <a:pt x="1359905" y="0"/>
                                                          </a:ln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2" name="Forma libre 101"/>
                                                    <p:cNvSpPr/>
                                                    <p:nvPr/>
                                                  </p:nvSpPr>
                                                  <p:spPr>
                                                    <a:xfrm>
                                                      <a:off x="3905250" y="3634740"/>
                                                      <a:ext cx="1512570" cy="137160"/>
                                                    </a:xfrm>
                                                    <a:custGeom>
                                                      <a:avLst/>
                                                      <a:gdLst>
                                                        <a:gd name="connsiteX0" fmla="*/ 0 w 1512570"/>
                                                        <a:gd name="connsiteY0" fmla="*/ 137160 h 137160"/>
                                                        <a:gd name="connsiteX1" fmla="*/ 541020 w 1512570"/>
                                                        <a:gd name="connsiteY1" fmla="*/ 129540 h 137160"/>
                                                        <a:gd name="connsiteX2" fmla="*/ 933450 w 1512570"/>
                                                        <a:gd name="connsiteY2" fmla="*/ 91440 h 137160"/>
                                                        <a:gd name="connsiteX3" fmla="*/ 1512570 w 1512570"/>
                                                        <a:gd name="connsiteY3" fmla="*/ 0 h 137160"/>
                                                      </a:gdLst>
                                                      <a:ahLst/>
                                                      <a:cxnLst>
                                                        <a:cxn ang="0">
                                                          <a:pos x="connsiteX0" y="connsiteY0"/>
                                                        </a:cxn>
                                                        <a:cxn ang="0">
                                                          <a:pos x="connsiteX1" y="connsiteY1"/>
                                                        </a:cxn>
                                                        <a:cxn ang="0">
                                                          <a:pos x="connsiteX2" y="connsiteY2"/>
                                                        </a:cxn>
                                                        <a:cxn ang="0">
                                                          <a:pos x="connsiteX3" y="connsiteY3"/>
                                                        </a:cxn>
                                                      </a:cxnLst>
                                                      <a:rect l="l" t="t" r="r" b="b"/>
                                                      <a:pathLst>
                                                        <a:path w="1512570" h="137160">
                                                          <a:moveTo>
                                                            <a:pt x="0" y="137160"/>
                                                          </a:moveTo>
                                                          <a:cubicBezTo>
                                                            <a:pt x="192722" y="137160"/>
                                                            <a:pt x="385445" y="137160"/>
                                                            <a:pt x="541020" y="129540"/>
                                                          </a:cubicBezTo>
                                                          <a:cubicBezTo>
                                                            <a:pt x="696595" y="121920"/>
                                                            <a:pt x="771525" y="113030"/>
                                                            <a:pt x="933450" y="91440"/>
                                                          </a:cubicBezTo>
                                                          <a:cubicBezTo>
                                                            <a:pt x="1095375" y="69850"/>
                                                            <a:pt x="1303972" y="34925"/>
                                                            <a:pt x="1512570" y="0"/>
                                                          </a:cubicBezTo>
                                                        </a:path>
                                                      </a:pathLst>
                                                    </a:custGeom>
                                                    <a:noFill/>
                                                    <a:ln w="28575"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3" name="CuadroTexto 102"/>
                                                    <p:cNvSpPr txBox="1"/>
                                                    <p:nvPr/>
                                                  </p:nvSpPr>
                                                  <p:spPr>
                                                    <a:xfrm rot="21040714">
                                                      <a:off x="4939262" y="3518168"/>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104" name="CuadroTexto 103"/>
                                                    <p:cNvSpPr txBox="1"/>
                                                    <p:nvPr/>
                                                  </p:nvSpPr>
                                                  <p:spPr>
                                                    <a:xfrm rot="21389114">
                                                      <a:off x="4117989" y="3604340"/>
                                                      <a:ext cx="196387" cy="215444"/>
                                                    </a:xfrm>
                                                    <a:prstGeom prst="rect">
                                                      <a:avLst/>
                                                    </a:prstGeom>
                                                    <a:noFill/>
                                                  </p:spPr>
                                                  <p:txBody>
                                                    <a:bodyPr wrap="square" rtlCol="0">
                                                      <a:spAutoFit/>
                                                    </a:bodyPr>
                                                    <a:lstStyle/>
                                                    <a:p>
                                                      <a:pPr algn="ctr"/>
                                                      <a:r>
                                                        <a:rPr lang="es-ES" sz="800" dirty="0" smtClean="0"/>
                                                        <a:t>M</a:t>
                                                      </a:r>
                                                      <a:endParaRPr lang="es-ES_tradnl" sz="800" dirty="0"/>
                                                    </a:p>
                                                  </p:txBody>
                                                </p:sp>
                                                <p:sp>
                                                  <p:nvSpPr>
                                                    <p:cNvPr id="105" name="CuadroTexto 104"/>
                                                    <p:cNvSpPr txBox="1"/>
                                                    <p:nvPr/>
                                                  </p:nvSpPr>
                                                  <p:spPr>
                                                    <a:xfrm rot="20212431">
                                                      <a:off x="3520014" y="3271887"/>
                                                      <a:ext cx="196387" cy="215444"/>
                                                    </a:xfrm>
                                                    <a:prstGeom prst="rect">
                                                      <a:avLst/>
                                                    </a:prstGeom>
                                                    <a:noFill/>
                                                  </p:spPr>
                                                  <p:txBody>
                                                    <a:bodyPr wrap="square" rtlCol="0">
                                                      <a:spAutoFit/>
                                                    </a:bodyPr>
                                                    <a:lstStyle/>
                                                    <a:p>
                                                      <a:pPr algn="ctr"/>
                                                      <a:r>
                                                        <a:rPr lang="es-ES" sz="800" dirty="0" smtClean="0"/>
                                                        <a:t>M</a:t>
                                                      </a:r>
                                                      <a:endParaRPr lang="es-ES_tradnl" sz="800" dirty="0"/>
                                                    </a:p>
                                                  </p:txBody>
                                                </p:sp>
                                              </p:grpSp>
                                              <p:sp>
                                                <p:nvSpPr>
                                                  <p:cNvPr id="100" name="Triángulo isósceles 99"/>
                                                  <p:cNvSpPr/>
                                                  <p:nvPr/>
                                                </p:nvSpPr>
                                                <p:spPr>
                                                  <a:xfrm>
                                                    <a:off x="2835489" y="3751194"/>
                                                    <a:ext cx="57928" cy="65624"/>
                                                  </a:xfrm>
                                                  <a:prstGeom prst="triangle">
                                                    <a:avLst/>
                                                  </a:prstGeom>
                                                  <a:solidFill>
                                                    <a:schemeClr val="tx1"/>
                                                  </a:solidFill>
                                                  <a:ln>
                                                    <a:solidFill>
                                                      <a:schemeClr val="tx1"/>
                                                    </a:solidFill>
                                                  </a:ln>
                                                  <a:scene3d>
                                                    <a:camera prst="orthographicFront">
                                                      <a:rot lat="0" lon="0" rev="113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93" name="CuadroTexto 92"/>
                                                <p:cNvSpPr txBox="1"/>
                                                <p:nvPr/>
                                              </p:nvSpPr>
                                              <p:spPr>
                                                <a:xfrm>
                                                  <a:off x="1950191" y="3670011"/>
                                                  <a:ext cx="220659" cy="261610"/>
                                                </a:xfrm>
                                                <a:prstGeom prst="rect">
                                                  <a:avLst/>
                                                </a:prstGeom>
                                                <a:noFill/>
                                              </p:spPr>
                                              <p:txBody>
                                                <a:bodyPr wrap="square" rtlCol="0">
                                                  <a:spAutoFit/>
                                                </a:bodyPr>
                                                <a:lstStyle/>
                                                <a:p>
                                                  <a:r>
                                                    <a:rPr lang="es-ES" sz="1100" i="1" dirty="0" smtClean="0"/>
                                                    <a:t>s</a:t>
                                                  </a:r>
                                                  <a:endParaRPr lang="es-ES" sz="1100" i="1" dirty="0"/>
                                                </a:p>
                                              </p:txBody>
                                            </p:sp>
                                          </p:grpSp>
                                        </p:grpSp>
                                      </p:grpSp>
                                    </p:grpSp>
                                  </p:grpSp>
                                </p:grpSp>
                              </p:grpSp>
                            </p:grpSp>
                          </p:grpSp>
                        </p:grpSp>
                        <p:sp>
                          <p:nvSpPr>
                            <p:cNvPr id="53" name="CuadroTexto 52"/>
                            <p:cNvSpPr txBox="1"/>
                            <p:nvPr/>
                          </p:nvSpPr>
                          <p:spPr>
                            <a:xfrm>
                              <a:off x="2212838" y="4360676"/>
                              <a:ext cx="220659" cy="261610"/>
                            </a:xfrm>
                            <a:prstGeom prst="rect">
                              <a:avLst/>
                            </a:prstGeom>
                            <a:noFill/>
                          </p:spPr>
                          <p:txBody>
                            <a:bodyPr wrap="square" rtlCol="0">
                              <a:spAutoFit/>
                            </a:bodyPr>
                            <a:lstStyle/>
                            <a:p>
                              <a:r>
                                <a:rPr lang="es-ES" sz="1100" i="1" dirty="0" smtClean="0"/>
                                <a:t>s</a:t>
                              </a:r>
                              <a:endParaRPr lang="es-ES" sz="1100" i="1" dirty="0"/>
                            </a:p>
                          </p:txBody>
                        </p:sp>
                        <p:sp>
                          <p:nvSpPr>
                            <p:cNvPr id="54" name="CuadroTexto 53"/>
                            <p:cNvSpPr txBox="1"/>
                            <p:nvPr/>
                          </p:nvSpPr>
                          <p:spPr>
                            <a:xfrm>
                              <a:off x="3897124" y="4346045"/>
                              <a:ext cx="220659" cy="261610"/>
                            </a:xfrm>
                            <a:prstGeom prst="rect">
                              <a:avLst/>
                            </a:prstGeom>
                            <a:noFill/>
                          </p:spPr>
                          <p:txBody>
                            <a:bodyPr wrap="square" rtlCol="0">
                              <a:spAutoFit/>
                            </a:bodyPr>
                            <a:lstStyle/>
                            <a:p>
                              <a:r>
                                <a:rPr lang="es-ES" sz="1100" i="1" dirty="0" smtClean="0"/>
                                <a:t>s</a:t>
                              </a:r>
                              <a:endParaRPr lang="es-ES" sz="1100" i="1" dirty="0"/>
                            </a:p>
                          </p:txBody>
                        </p:sp>
                      </p:grpSp>
                    </p:grpSp>
                  </p:grpSp>
                </p:grpSp>
              </p:grpSp>
            </p:grpSp>
          </p:grpSp>
        </p:grpSp>
      </p:grpSp>
      <p:grpSp>
        <p:nvGrpSpPr>
          <p:cNvPr id="300" name="Grupo 299"/>
          <p:cNvGrpSpPr/>
          <p:nvPr/>
        </p:nvGrpSpPr>
        <p:grpSpPr>
          <a:xfrm>
            <a:off x="7851375" y="477885"/>
            <a:ext cx="3717233" cy="4713082"/>
            <a:chOff x="5985447" y="739385"/>
            <a:chExt cx="2924424" cy="4899206"/>
          </a:xfrm>
        </p:grpSpPr>
        <p:cxnSp>
          <p:nvCxnSpPr>
            <p:cNvPr id="301" name="Conector recto de flecha 300"/>
            <p:cNvCxnSpPr>
              <a:stCxn id="322" idx="0"/>
            </p:cNvCxnSpPr>
            <p:nvPr/>
          </p:nvCxnSpPr>
          <p:spPr>
            <a:xfrm flipH="1" flipV="1">
              <a:off x="6532381" y="5332268"/>
              <a:ext cx="3336" cy="100826"/>
            </a:xfrm>
            <a:prstGeom prst="straightConnector1">
              <a:avLst/>
            </a:prstGeom>
            <a:ln>
              <a:tailEnd type="triangle"/>
            </a:ln>
            <a:scene3d>
              <a:camera prst="orthographicFront"/>
              <a:lightRig rig="threePt" dir="t">
                <a:rot lat="0" lon="0" rev="0"/>
              </a:lightRig>
            </a:scene3d>
          </p:spPr>
          <p:style>
            <a:lnRef idx="1">
              <a:schemeClr val="accent1"/>
            </a:lnRef>
            <a:fillRef idx="0">
              <a:schemeClr val="accent1"/>
            </a:fillRef>
            <a:effectRef idx="0">
              <a:schemeClr val="accent1"/>
            </a:effectRef>
            <a:fontRef idx="minor">
              <a:schemeClr val="tx1"/>
            </a:fontRef>
          </p:style>
        </p:cxnSp>
        <p:grpSp>
          <p:nvGrpSpPr>
            <p:cNvPr id="302" name="Grupo 301"/>
            <p:cNvGrpSpPr/>
            <p:nvPr/>
          </p:nvGrpSpPr>
          <p:grpSpPr>
            <a:xfrm>
              <a:off x="5985447" y="739385"/>
              <a:ext cx="2924424" cy="4899206"/>
              <a:chOff x="5985447" y="739385"/>
              <a:chExt cx="2924424" cy="4899206"/>
            </a:xfrm>
          </p:grpSpPr>
          <p:grpSp>
            <p:nvGrpSpPr>
              <p:cNvPr id="303" name="Grupo 302"/>
              <p:cNvGrpSpPr/>
              <p:nvPr/>
            </p:nvGrpSpPr>
            <p:grpSpPr>
              <a:xfrm>
                <a:off x="6091211" y="2572746"/>
                <a:ext cx="2291513" cy="346620"/>
                <a:chOff x="6091211" y="2572746"/>
                <a:chExt cx="2291513" cy="346620"/>
              </a:xfrm>
            </p:grpSpPr>
            <p:grpSp>
              <p:nvGrpSpPr>
                <p:cNvPr id="350" name="Grupo 349"/>
                <p:cNvGrpSpPr/>
                <p:nvPr/>
              </p:nvGrpSpPr>
              <p:grpSpPr>
                <a:xfrm>
                  <a:off x="6091211" y="2572746"/>
                  <a:ext cx="610150" cy="346620"/>
                  <a:chOff x="5870633" y="1439186"/>
                  <a:chExt cx="523460" cy="259964"/>
                </a:xfrm>
              </p:grpSpPr>
              <p:sp>
                <p:nvSpPr>
                  <p:cNvPr id="352" name="Rectángulo 351"/>
                  <p:cNvSpPr/>
                  <p:nvPr/>
                </p:nvSpPr>
                <p:spPr>
                  <a:xfrm>
                    <a:off x="5870633" y="1439186"/>
                    <a:ext cx="523460" cy="2599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353" name="Conector recto 352"/>
                  <p:cNvCxnSpPr/>
                  <p:nvPr/>
                </p:nvCxnSpPr>
                <p:spPr>
                  <a:xfrm flipV="1">
                    <a:off x="5968882" y="1500354"/>
                    <a:ext cx="370045" cy="163001"/>
                  </a:xfrm>
                  <a:prstGeom prst="line">
                    <a:avLst/>
                  </a:prstGeom>
                  <a:ln w="28575" cmpd="tri">
                    <a:solidFill>
                      <a:schemeClr val="tx1"/>
                    </a:solidFill>
                  </a:ln>
                </p:spPr>
                <p:style>
                  <a:lnRef idx="1">
                    <a:schemeClr val="accent1"/>
                  </a:lnRef>
                  <a:fillRef idx="0">
                    <a:schemeClr val="accent1"/>
                  </a:fillRef>
                  <a:effectRef idx="0">
                    <a:schemeClr val="accent1"/>
                  </a:effectRef>
                  <a:fontRef idx="minor">
                    <a:schemeClr val="tx1"/>
                  </a:fontRef>
                </p:style>
              </p:cxnSp>
              <p:sp>
                <p:nvSpPr>
                  <p:cNvPr id="354" name="CuadroTexto 353"/>
                  <p:cNvSpPr txBox="1"/>
                  <p:nvPr/>
                </p:nvSpPr>
                <p:spPr>
                  <a:xfrm rot="20036686">
                    <a:off x="6037355" y="1458944"/>
                    <a:ext cx="196387" cy="215444"/>
                  </a:xfrm>
                  <a:prstGeom prst="rect">
                    <a:avLst/>
                  </a:prstGeom>
                  <a:noFill/>
                </p:spPr>
                <p:txBody>
                  <a:bodyPr wrap="square" rtlCol="0">
                    <a:spAutoFit/>
                  </a:bodyPr>
                  <a:lstStyle/>
                  <a:p>
                    <a:pPr algn="ctr"/>
                    <a:r>
                      <a:rPr lang="es-ES" sz="800" dirty="0" smtClean="0"/>
                      <a:t>M</a:t>
                    </a:r>
                    <a:endParaRPr lang="es-ES_tradnl" sz="800" dirty="0"/>
                  </a:p>
                </p:txBody>
              </p:sp>
            </p:grpSp>
            <p:sp>
              <p:nvSpPr>
                <p:cNvPr id="351" name="CuadroTexto 350"/>
                <p:cNvSpPr txBox="1"/>
                <p:nvPr/>
              </p:nvSpPr>
              <p:spPr>
                <a:xfrm>
                  <a:off x="6706150" y="2593567"/>
                  <a:ext cx="1676574" cy="276999"/>
                </a:xfrm>
                <a:prstGeom prst="rect">
                  <a:avLst/>
                </a:prstGeom>
                <a:noFill/>
              </p:spPr>
              <p:txBody>
                <a:bodyPr wrap="square" rtlCol="0">
                  <a:spAutoFit/>
                </a:bodyPr>
                <a:lstStyle/>
                <a:p>
                  <a:r>
                    <a:rPr lang="es-ES" sz="1200" dirty="0" smtClean="0"/>
                    <a:t>BY MAGNETIC SURVEY</a:t>
                  </a:r>
                  <a:endParaRPr lang="es-ES_tradnl" sz="1200" dirty="0"/>
                </a:p>
              </p:txBody>
            </p:sp>
          </p:grpSp>
          <p:grpSp>
            <p:nvGrpSpPr>
              <p:cNvPr id="304" name="Grupo 303"/>
              <p:cNvGrpSpPr/>
              <p:nvPr/>
            </p:nvGrpSpPr>
            <p:grpSpPr>
              <a:xfrm>
                <a:off x="6093560" y="2981776"/>
                <a:ext cx="2623093" cy="400110"/>
                <a:chOff x="6093560" y="2981776"/>
                <a:chExt cx="2623093" cy="400110"/>
              </a:xfrm>
            </p:grpSpPr>
            <p:grpSp>
              <p:nvGrpSpPr>
                <p:cNvPr id="343" name="Grupo 342"/>
                <p:cNvGrpSpPr/>
                <p:nvPr/>
              </p:nvGrpSpPr>
              <p:grpSpPr>
                <a:xfrm>
                  <a:off x="6093560" y="3002568"/>
                  <a:ext cx="607801" cy="364096"/>
                  <a:chOff x="5932985" y="3386887"/>
                  <a:chExt cx="516302" cy="268855"/>
                </a:xfrm>
              </p:grpSpPr>
              <p:sp>
                <p:nvSpPr>
                  <p:cNvPr id="345" name="Rectángulo 344"/>
                  <p:cNvSpPr/>
                  <p:nvPr/>
                </p:nvSpPr>
                <p:spPr>
                  <a:xfrm>
                    <a:off x="5932985" y="3402958"/>
                    <a:ext cx="516302" cy="25278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46" name="Grupo 345"/>
                  <p:cNvGrpSpPr/>
                  <p:nvPr/>
                </p:nvGrpSpPr>
                <p:grpSpPr>
                  <a:xfrm>
                    <a:off x="5996184" y="3386887"/>
                    <a:ext cx="388777" cy="248019"/>
                    <a:chOff x="5953197" y="1832939"/>
                    <a:chExt cx="394165" cy="255065"/>
                  </a:xfrm>
                </p:grpSpPr>
                <p:cxnSp>
                  <p:nvCxnSpPr>
                    <p:cNvPr id="347" name="Conector recto 346"/>
                    <p:cNvCxnSpPr/>
                    <p:nvPr/>
                  </p:nvCxnSpPr>
                  <p:spPr>
                    <a:xfrm flipV="1">
                      <a:off x="5976957" y="1900422"/>
                      <a:ext cx="370045" cy="163001"/>
                    </a:xfrm>
                    <a:prstGeom prst="line">
                      <a:avLst/>
                    </a:prstGeom>
                    <a:ln w="28575" cmpd="tri">
                      <a:solidFill>
                        <a:schemeClr val="tx1"/>
                      </a:solidFill>
                    </a:ln>
                  </p:spPr>
                  <p:style>
                    <a:lnRef idx="1">
                      <a:schemeClr val="accent1"/>
                    </a:lnRef>
                    <a:fillRef idx="0">
                      <a:schemeClr val="accent1"/>
                    </a:fillRef>
                    <a:effectRef idx="0">
                      <a:schemeClr val="accent1"/>
                    </a:effectRef>
                    <a:fontRef idx="minor">
                      <a:schemeClr val="tx1"/>
                    </a:fontRef>
                  </p:style>
                </p:cxnSp>
                <p:sp>
                  <p:nvSpPr>
                    <p:cNvPr id="348" name="CuadroTexto 347"/>
                    <p:cNvSpPr txBox="1"/>
                    <p:nvPr/>
                  </p:nvSpPr>
                  <p:spPr>
                    <a:xfrm rot="20052736">
                      <a:off x="5953197" y="1832939"/>
                      <a:ext cx="394165" cy="246221"/>
                    </a:xfrm>
                    <a:prstGeom prst="rect">
                      <a:avLst/>
                    </a:prstGeom>
                    <a:noFill/>
                  </p:spPr>
                  <p:txBody>
                    <a:bodyPr wrap="square" rtlCol="0">
                      <a:spAutoFit/>
                    </a:bodyPr>
                    <a:lstStyle/>
                    <a:p>
                      <a:pPr algn="ctr"/>
                      <a:r>
                        <a:rPr lang="es-ES" sz="1000" dirty="0" smtClean="0"/>
                        <a:t>vvv</a:t>
                      </a:r>
                      <a:r>
                        <a:rPr lang="es-ES" sz="800" dirty="0" smtClean="0"/>
                        <a:t> </a:t>
                      </a:r>
                      <a:endParaRPr lang="es-ES_tradnl" sz="800" dirty="0"/>
                    </a:p>
                  </p:txBody>
                </p:sp>
                <p:sp>
                  <p:nvSpPr>
                    <p:cNvPr id="349" name="Triángulo isósceles 348"/>
                    <p:cNvSpPr/>
                    <p:nvPr/>
                  </p:nvSpPr>
                  <p:spPr>
                    <a:xfrm>
                      <a:off x="6170240" y="2022380"/>
                      <a:ext cx="57928" cy="65624"/>
                    </a:xfrm>
                    <a:prstGeom prst="triangle">
                      <a:avLst/>
                    </a:prstGeom>
                    <a:solidFill>
                      <a:schemeClr val="tx1"/>
                    </a:solidFill>
                    <a:ln>
                      <a:solidFill>
                        <a:schemeClr val="tx1"/>
                      </a:solidFill>
                    </a:ln>
                    <a:scene3d>
                      <a:camera prst="orthographicFront">
                        <a:rot lat="0" lon="0" rev="12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344" name="CuadroTexto 343"/>
                <p:cNvSpPr txBox="1"/>
                <p:nvPr/>
              </p:nvSpPr>
              <p:spPr>
                <a:xfrm>
                  <a:off x="6701357" y="2981776"/>
                  <a:ext cx="2015296" cy="400110"/>
                </a:xfrm>
                <a:prstGeom prst="rect">
                  <a:avLst/>
                </a:prstGeom>
                <a:noFill/>
              </p:spPr>
              <p:txBody>
                <a:bodyPr wrap="square" rtlCol="0">
                  <a:spAutoFit/>
                </a:bodyPr>
                <a:lstStyle/>
                <a:p>
                  <a:r>
                    <a:rPr lang="es-ES" sz="1200" dirty="0" smtClean="0"/>
                    <a:t>BY INDUCTIVE POLARIZATION</a:t>
                  </a:r>
                </a:p>
                <a:p>
                  <a:r>
                    <a:rPr lang="es-ES" sz="800" dirty="0" smtClean="0"/>
                    <a:t>WITH DIRECTION OF DIPPING</a:t>
                  </a:r>
                  <a:endParaRPr lang="es-ES_tradnl" sz="800" dirty="0"/>
                </a:p>
              </p:txBody>
            </p:sp>
          </p:grpSp>
          <p:grpSp>
            <p:nvGrpSpPr>
              <p:cNvPr id="305" name="Grupo 304"/>
              <p:cNvGrpSpPr/>
              <p:nvPr/>
            </p:nvGrpSpPr>
            <p:grpSpPr>
              <a:xfrm>
                <a:off x="5985448" y="1806918"/>
                <a:ext cx="2278436" cy="640569"/>
                <a:chOff x="5985448" y="1806918"/>
                <a:chExt cx="2278436" cy="640569"/>
              </a:xfrm>
            </p:grpSpPr>
            <p:grpSp>
              <p:nvGrpSpPr>
                <p:cNvPr id="337" name="Grupo 336"/>
                <p:cNvGrpSpPr/>
                <p:nvPr/>
              </p:nvGrpSpPr>
              <p:grpSpPr>
                <a:xfrm>
                  <a:off x="6097127" y="2113666"/>
                  <a:ext cx="609023" cy="333821"/>
                  <a:chOff x="5870633" y="1056482"/>
                  <a:chExt cx="523460" cy="259964"/>
                </a:xfrm>
              </p:grpSpPr>
              <p:sp>
                <p:nvSpPr>
                  <p:cNvPr id="340" name="Rectángulo 339"/>
                  <p:cNvSpPr/>
                  <p:nvPr/>
                </p:nvSpPr>
                <p:spPr>
                  <a:xfrm>
                    <a:off x="5870633" y="1056482"/>
                    <a:ext cx="523460" cy="2599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341" name="Conector recto 340"/>
                  <p:cNvCxnSpPr/>
                  <p:nvPr/>
                </p:nvCxnSpPr>
                <p:spPr>
                  <a:xfrm flipV="1">
                    <a:off x="5976958" y="1123029"/>
                    <a:ext cx="370045" cy="163001"/>
                  </a:xfrm>
                  <a:prstGeom prst="line">
                    <a:avLst/>
                  </a:prstGeom>
                  <a:ln w="28575" cmpd="tri">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CuadroTexto 341"/>
                  <p:cNvSpPr txBox="1"/>
                  <p:nvPr/>
                </p:nvSpPr>
                <p:spPr>
                  <a:xfrm rot="20097025">
                    <a:off x="5976432" y="1063972"/>
                    <a:ext cx="321471" cy="246221"/>
                  </a:xfrm>
                  <a:prstGeom prst="rect">
                    <a:avLst/>
                  </a:prstGeom>
                  <a:noFill/>
                </p:spPr>
                <p:txBody>
                  <a:bodyPr wrap="square" rtlCol="0">
                    <a:spAutoFit/>
                  </a:bodyPr>
                  <a:lstStyle/>
                  <a:p>
                    <a:pPr algn="ctr"/>
                    <a:r>
                      <a:rPr lang="es-ES" sz="1000" dirty="0"/>
                      <a:t>G</a:t>
                    </a:r>
                    <a:endParaRPr lang="es-ES_tradnl" sz="1000" dirty="0"/>
                  </a:p>
                </p:txBody>
              </p:sp>
            </p:grpSp>
            <p:sp>
              <p:nvSpPr>
                <p:cNvPr id="338" name="CuadroTexto 337"/>
                <p:cNvSpPr txBox="1"/>
                <p:nvPr/>
              </p:nvSpPr>
              <p:spPr>
                <a:xfrm>
                  <a:off x="6701357" y="2131312"/>
                  <a:ext cx="1562527" cy="276999"/>
                </a:xfrm>
                <a:prstGeom prst="rect">
                  <a:avLst/>
                </a:prstGeom>
                <a:noFill/>
              </p:spPr>
              <p:txBody>
                <a:bodyPr wrap="square" rtlCol="0">
                  <a:spAutoFit/>
                </a:bodyPr>
                <a:lstStyle/>
                <a:p>
                  <a:r>
                    <a:rPr lang="es-ES" sz="1200" dirty="0" smtClean="0"/>
                    <a:t>BY GRAVITY SURVEY</a:t>
                  </a:r>
                  <a:endParaRPr lang="es-ES_tradnl" sz="1200" dirty="0"/>
                </a:p>
              </p:txBody>
            </p:sp>
            <p:sp>
              <p:nvSpPr>
                <p:cNvPr id="339" name="CuadroTexto 338"/>
                <p:cNvSpPr txBox="1"/>
                <p:nvPr/>
              </p:nvSpPr>
              <p:spPr>
                <a:xfrm>
                  <a:off x="5985448" y="1806918"/>
                  <a:ext cx="1520317" cy="276999"/>
                </a:xfrm>
                <a:prstGeom prst="rect">
                  <a:avLst/>
                </a:prstGeom>
                <a:noFill/>
              </p:spPr>
              <p:txBody>
                <a:bodyPr wrap="square" rtlCol="0">
                  <a:spAutoFit/>
                </a:bodyPr>
                <a:lstStyle/>
                <a:p>
                  <a:r>
                    <a:rPr lang="es-ES" sz="1200" dirty="0" smtClean="0"/>
                    <a:t>INTERPRETED FAULTS</a:t>
                  </a:r>
                  <a:endParaRPr lang="es-ES_tradnl" sz="1200" dirty="0"/>
                </a:p>
              </p:txBody>
            </p:sp>
          </p:grpSp>
          <p:grpSp>
            <p:nvGrpSpPr>
              <p:cNvPr id="306" name="Grupo 305"/>
              <p:cNvGrpSpPr/>
              <p:nvPr/>
            </p:nvGrpSpPr>
            <p:grpSpPr>
              <a:xfrm>
                <a:off x="6093463" y="3391860"/>
                <a:ext cx="2621293" cy="523220"/>
                <a:chOff x="6093463" y="3391860"/>
                <a:chExt cx="2621293" cy="523220"/>
              </a:xfrm>
            </p:grpSpPr>
            <p:sp>
              <p:nvSpPr>
                <p:cNvPr id="334" name="Rectángulo 333"/>
                <p:cNvSpPr/>
                <p:nvPr/>
              </p:nvSpPr>
              <p:spPr>
                <a:xfrm>
                  <a:off x="6093463" y="3497880"/>
                  <a:ext cx="607894" cy="32195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5" name="CuadroTexto 334"/>
                <p:cNvSpPr txBox="1"/>
                <p:nvPr/>
              </p:nvSpPr>
              <p:spPr>
                <a:xfrm>
                  <a:off x="6699460" y="3391860"/>
                  <a:ext cx="2015296" cy="523220"/>
                </a:xfrm>
                <a:prstGeom prst="rect">
                  <a:avLst/>
                </a:prstGeom>
                <a:noFill/>
              </p:spPr>
              <p:txBody>
                <a:bodyPr wrap="square" rtlCol="0">
                  <a:spAutoFit/>
                </a:bodyPr>
                <a:lstStyle/>
                <a:p>
                  <a:r>
                    <a:rPr lang="es-ES" sz="1200" dirty="0" smtClean="0"/>
                    <a:t>CHROMITE ORE BODIES</a:t>
                  </a:r>
                </a:p>
                <a:p>
                  <a:r>
                    <a:rPr lang="es-ES" sz="800" dirty="0" smtClean="0"/>
                    <a:t>PROJECTION TO THE SURFACE </a:t>
                  </a:r>
                </a:p>
                <a:p>
                  <a:r>
                    <a:rPr lang="es-ES" sz="800" dirty="0" smtClean="0"/>
                    <a:t>ACCORDING RESULTS OF DRILLING</a:t>
                  </a:r>
                  <a:endParaRPr lang="es-ES_tradnl" sz="800" dirty="0"/>
                </a:p>
              </p:txBody>
            </p:sp>
            <p:sp>
              <p:nvSpPr>
                <p:cNvPr id="336" name="Forma libre 335"/>
                <p:cNvSpPr/>
                <p:nvPr/>
              </p:nvSpPr>
              <p:spPr>
                <a:xfrm>
                  <a:off x="6213663" y="3544421"/>
                  <a:ext cx="405466" cy="218098"/>
                </a:xfrm>
                <a:custGeom>
                  <a:avLst/>
                  <a:gdLst>
                    <a:gd name="connsiteX0" fmla="*/ 178147 w 1454879"/>
                    <a:gd name="connsiteY0" fmla="*/ 20182 h 899969"/>
                    <a:gd name="connsiteX1" fmla="*/ 95299 w 1454879"/>
                    <a:gd name="connsiteY1" fmla="*/ 78483 h 899969"/>
                    <a:gd name="connsiteX2" fmla="*/ 40067 w 1454879"/>
                    <a:gd name="connsiteY2" fmla="*/ 155194 h 899969"/>
                    <a:gd name="connsiteX3" fmla="*/ 12451 w 1454879"/>
                    <a:gd name="connsiteY3" fmla="*/ 238043 h 899969"/>
                    <a:gd name="connsiteX4" fmla="*/ 177 w 1454879"/>
                    <a:gd name="connsiteY4" fmla="*/ 379192 h 899969"/>
                    <a:gd name="connsiteX5" fmla="*/ 6314 w 1454879"/>
                    <a:gd name="connsiteY5" fmla="*/ 627736 h 899969"/>
                    <a:gd name="connsiteX6" fmla="*/ 21656 w 1454879"/>
                    <a:gd name="connsiteY6" fmla="*/ 778091 h 899969"/>
                    <a:gd name="connsiteX7" fmla="*/ 55409 w 1454879"/>
                    <a:gd name="connsiteY7" fmla="*/ 830255 h 899969"/>
                    <a:gd name="connsiteX8" fmla="*/ 153600 w 1454879"/>
                    <a:gd name="connsiteY8" fmla="*/ 894692 h 899969"/>
                    <a:gd name="connsiteX9" fmla="*/ 270201 w 1454879"/>
                    <a:gd name="connsiteY9" fmla="*/ 891624 h 899969"/>
                    <a:gd name="connsiteX10" fmla="*/ 349981 w 1454879"/>
                    <a:gd name="connsiteY10" fmla="*/ 854802 h 899969"/>
                    <a:gd name="connsiteX11" fmla="*/ 488061 w 1454879"/>
                    <a:gd name="connsiteY11" fmla="*/ 833323 h 899969"/>
                    <a:gd name="connsiteX12" fmla="*/ 675237 w 1454879"/>
                    <a:gd name="connsiteY12" fmla="*/ 848665 h 899969"/>
                    <a:gd name="connsiteX13" fmla="*/ 871619 w 1454879"/>
                    <a:gd name="connsiteY13" fmla="*/ 860939 h 899969"/>
                    <a:gd name="connsiteX14" fmla="*/ 1025041 w 1454879"/>
                    <a:gd name="connsiteY14" fmla="*/ 876281 h 899969"/>
                    <a:gd name="connsiteX15" fmla="*/ 1206080 w 1454879"/>
                    <a:gd name="connsiteY15" fmla="*/ 857871 h 899969"/>
                    <a:gd name="connsiteX16" fmla="*/ 1319613 w 1454879"/>
                    <a:gd name="connsiteY16" fmla="*/ 821049 h 899969"/>
                    <a:gd name="connsiteX17" fmla="*/ 1417804 w 1454879"/>
                    <a:gd name="connsiteY17" fmla="*/ 704448 h 899969"/>
                    <a:gd name="connsiteX18" fmla="*/ 1454625 w 1454879"/>
                    <a:gd name="connsiteY18" fmla="*/ 590915 h 899969"/>
                    <a:gd name="connsiteX19" fmla="*/ 1433146 w 1454879"/>
                    <a:gd name="connsiteY19" fmla="*/ 440561 h 899969"/>
                    <a:gd name="connsiteX20" fmla="*/ 1414735 w 1454879"/>
                    <a:gd name="connsiteY20" fmla="*/ 302480 h 899969"/>
                    <a:gd name="connsiteX21" fmla="*/ 1371777 w 1454879"/>
                    <a:gd name="connsiteY21" fmla="*/ 219632 h 899969"/>
                    <a:gd name="connsiteX22" fmla="*/ 1298134 w 1454879"/>
                    <a:gd name="connsiteY22" fmla="*/ 133715 h 899969"/>
                    <a:gd name="connsiteX23" fmla="*/ 1264381 w 1454879"/>
                    <a:gd name="connsiteY23" fmla="*/ 103030 h 899969"/>
                    <a:gd name="connsiteX24" fmla="*/ 1212217 w 1454879"/>
                    <a:gd name="connsiteY24" fmla="*/ 96894 h 899969"/>
                    <a:gd name="connsiteX25" fmla="*/ 1132437 w 1454879"/>
                    <a:gd name="connsiteY25" fmla="*/ 103030 h 899969"/>
                    <a:gd name="connsiteX26" fmla="*/ 1043452 w 1454879"/>
                    <a:gd name="connsiteY26" fmla="*/ 121441 h 899969"/>
                    <a:gd name="connsiteX27" fmla="*/ 939125 w 1454879"/>
                    <a:gd name="connsiteY27" fmla="*/ 161331 h 899969"/>
                    <a:gd name="connsiteX28" fmla="*/ 834797 w 1454879"/>
                    <a:gd name="connsiteY28" fmla="*/ 216563 h 899969"/>
                    <a:gd name="connsiteX29" fmla="*/ 785702 w 1454879"/>
                    <a:gd name="connsiteY29" fmla="*/ 225769 h 899969"/>
                    <a:gd name="connsiteX30" fmla="*/ 718196 w 1454879"/>
                    <a:gd name="connsiteY30" fmla="*/ 216563 h 899969"/>
                    <a:gd name="connsiteX31" fmla="*/ 666032 w 1454879"/>
                    <a:gd name="connsiteY31" fmla="*/ 198153 h 899969"/>
                    <a:gd name="connsiteX32" fmla="*/ 583184 w 1454879"/>
                    <a:gd name="connsiteY32" fmla="*/ 139852 h 899969"/>
                    <a:gd name="connsiteX33" fmla="*/ 491130 w 1454879"/>
                    <a:gd name="connsiteY33" fmla="*/ 66209 h 899969"/>
                    <a:gd name="connsiteX34" fmla="*/ 411350 w 1454879"/>
                    <a:gd name="connsiteY34" fmla="*/ 20182 h 899969"/>
                    <a:gd name="connsiteX35" fmla="*/ 325433 w 1454879"/>
                    <a:gd name="connsiteY35" fmla="*/ 1771 h 899969"/>
                    <a:gd name="connsiteX36" fmla="*/ 270201 w 1454879"/>
                    <a:gd name="connsiteY36" fmla="*/ 1771 h 899969"/>
                    <a:gd name="connsiteX37" fmla="*/ 178147 w 1454879"/>
                    <a:gd name="connsiteY37" fmla="*/ 20182 h 899969"/>
                    <a:gd name="connsiteX0" fmla="*/ 178147 w 1454879"/>
                    <a:gd name="connsiteY0" fmla="*/ 20182 h 899969"/>
                    <a:gd name="connsiteX1" fmla="*/ 95299 w 1454879"/>
                    <a:gd name="connsiteY1" fmla="*/ 78483 h 899969"/>
                    <a:gd name="connsiteX2" fmla="*/ 40067 w 1454879"/>
                    <a:gd name="connsiteY2" fmla="*/ 155194 h 899969"/>
                    <a:gd name="connsiteX3" fmla="*/ 12451 w 1454879"/>
                    <a:gd name="connsiteY3" fmla="*/ 238043 h 899969"/>
                    <a:gd name="connsiteX4" fmla="*/ 177 w 1454879"/>
                    <a:gd name="connsiteY4" fmla="*/ 379192 h 899969"/>
                    <a:gd name="connsiteX5" fmla="*/ 6314 w 1454879"/>
                    <a:gd name="connsiteY5" fmla="*/ 627736 h 899969"/>
                    <a:gd name="connsiteX6" fmla="*/ 21656 w 1454879"/>
                    <a:gd name="connsiteY6" fmla="*/ 778091 h 899969"/>
                    <a:gd name="connsiteX7" fmla="*/ 55409 w 1454879"/>
                    <a:gd name="connsiteY7" fmla="*/ 830255 h 899969"/>
                    <a:gd name="connsiteX8" fmla="*/ 153600 w 1454879"/>
                    <a:gd name="connsiteY8" fmla="*/ 894692 h 899969"/>
                    <a:gd name="connsiteX9" fmla="*/ 270201 w 1454879"/>
                    <a:gd name="connsiteY9" fmla="*/ 891624 h 899969"/>
                    <a:gd name="connsiteX10" fmla="*/ 349981 w 1454879"/>
                    <a:gd name="connsiteY10" fmla="*/ 854802 h 899969"/>
                    <a:gd name="connsiteX11" fmla="*/ 488061 w 1454879"/>
                    <a:gd name="connsiteY11" fmla="*/ 833323 h 899969"/>
                    <a:gd name="connsiteX12" fmla="*/ 675237 w 1454879"/>
                    <a:gd name="connsiteY12" fmla="*/ 848665 h 899969"/>
                    <a:gd name="connsiteX13" fmla="*/ 871619 w 1454879"/>
                    <a:gd name="connsiteY13" fmla="*/ 860939 h 899969"/>
                    <a:gd name="connsiteX14" fmla="*/ 1025041 w 1454879"/>
                    <a:gd name="connsiteY14" fmla="*/ 876281 h 899969"/>
                    <a:gd name="connsiteX15" fmla="*/ 1206080 w 1454879"/>
                    <a:gd name="connsiteY15" fmla="*/ 857871 h 899969"/>
                    <a:gd name="connsiteX16" fmla="*/ 1380800 w 1454879"/>
                    <a:gd name="connsiteY16" fmla="*/ 844844 h 899969"/>
                    <a:gd name="connsiteX17" fmla="*/ 1417804 w 1454879"/>
                    <a:gd name="connsiteY17" fmla="*/ 704448 h 899969"/>
                    <a:gd name="connsiteX18" fmla="*/ 1454625 w 1454879"/>
                    <a:gd name="connsiteY18" fmla="*/ 590915 h 899969"/>
                    <a:gd name="connsiteX19" fmla="*/ 1433146 w 1454879"/>
                    <a:gd name="connsiteY19" fmla="*/ 440561 h 899969"/>
                    <a:gd name="connsiteX20" fmla="*/ 1414735 w 1454879"/>
                    <a:gd name="connsiteY20" fmla="*/ 302480 h 899969"/>
                    <a:gd name="connsiteX21" fmla="*/ 1371777 w 1454879"/>
                    <a:gd name="connsiteY21" fmla="*/ 219632 h 899969"/>
                    <a:gd name="connsiteX22" fmla="*/ 1298134 w 1454879"/>
                    <a:gd name="connsiteY22" fmla="*/ 133715 h 899969"/>
                    <a:gd name="connsiteX23" fmla="*/ 1264381 w 1454879"/>
                    <a:gd name="connsiteY23" fmla="*/ 103030 h 899969"/>
                    <a:gd name="connsiteX24" fmla="*/ 1212217 w 1454879"/>
                    <a:gd name="connsiteY24" fmla="*/ 96894 h 899969"/>
                    <a:gd name="connsiteX25" fmla="*/ 1132437 w 1454879"/>
                    <a:gd name="connsiteY25" fmla="*/ 103030 h 899969"/>
                    <a:gd name="connsiteX26" fmla="*/ 1043452 w 1454879"/>
                    <a:gd name="connsiteY26" fmla="*/ 121441 h 899969"/>
                    <a:gd name="connsiteX27" fmla="*/ 939125 w 1454879"/>
                    <a:gd name="connsiteY27" fmla="*/ 161331 h 899969"/>
                    <a:gd name="connsiteX28" fmla="*/ 834797 w 1454879"/>
                    <a:gd name="connsiteY28" fmla="*/ 216563 h 899969"/>
                    <a:gd name="connsiteX29" fmla="*/ 785702 w 1454879"/>
                    <a:gd name="connsiteY29" fmla="*/ 225769 h 899969"/>
                    <a:gd name="connsiteX30" fmla="*/ 718196 w 1454879"/>
                    <a:gd name="connsiteY30" fmla="*/ 216563 h 899969"/>
                    <a:gd name="connsiteX31" fmla="*/ 666032 w 1454879"/>
                    <a:gd name="connsiteY31" fmla="*/ 198153 h 899969"/>
                    <a:gd name="connsiteX32" fmla="*/ 583184 w 1454879"/>
                    <a:gd name="connsiteY32" fmla="*/ 139852 h 899969"/>
                    <a:gd name="connsiteX33" fmla="*/ 491130 w 1454879"/>
                    <a:gd name="connsiteY33" fmla="*/ 66209 h 899969"/>
                    <a:gd name="connsiteX34" fmla="*/ 411350 w 1454879"/>
                    <a:gd name="connsiteY34" fmla="*/ 20182 h 899969"/>
                    <a:gd name="connsiteX35" fmla="*/ 325433 w 1454879"/>
                    <a:gd name="connsiteY35" fmla="*/ 1771 h 899969"/>
                    <a:gd name="connsiteX36" fmla="*/ 270201 w 1454879"/>
                    <a:gd name="connsiteY36" fmla="*/ 1771 h 899969"/>
                    <a:gd name="connsiteX37" fmla="*/ 178147 w 1454879"/>
                    <a:gd name="connsiteY37" fmla="*/ 20182 h 899969"/>
                    <a:gd name="connsiteX0" fmla="*/ 178147 w 1521364"/>
                    <a:gd name="connsiteY0" fmla="*/ 20182 h 899969"/>
                    <a:gd name="connsiteX1" fmla="*/ 95299 w 1521364"/>
                    <a:gd name="connsiteY1" fmla="*/ 78483 h 899969"/>
                    <a:gd name="connsiteX2" fmla="*/ 40067 w 1521364"/>
                    <a:gd name="connsiteY2" fmla="*/ 155194 h 899969"/>
                    <a:gd name="connsiteX3" fmla="*/ 12451 w 1521364"/>
                    <a:gd name="connsiteY3" fmla="*/ 238043 h 899969"/>
                    <a:gd name="connsiteX4" fmla="*/ 177 w 1521364"/>
                    <a:gd name="connsiteY4" fmla="*/ 379192 h 899969"/>
                    <a:gd name="connsiteX5" fmla="*/ 6314 w 1521364"/>
                    <a:gd name="connsiteY5" fmla="*/ 627736 h 899969"/>
                    <a:gd name="connsiteX6" fmla="*/ 21656 w 1521364"/>
                    <a:gd name="connsiteY6" fmla="*/ 778091 h 899969"/>
                    <a:gd name="connsiteX7" fmla="*/ 55409 w 1521364"/>
                    <a:gd name="connsiteY7" fmla="*/ 830255 h 899969"/>
                    <a:gd name="connsiteX8" fmla="*/ 153600 w 1521364"/>
                    <a:gd name="connsiteY8" fmla="*/ 894692 h 899969"/>
                    <a:gd name="connsiteX9" fmla="*/ 270201 w 1521364"/>
                    <a:gd name="connsiteY9" fmla="*/ 891624 h 899969"/>
                    <a:gd name="connsiteX10" fmla="*/ 349981 w 1521364"/>
                    <a:gd name="connsiteY10" fmla="*/ 854802 h 899969"/>
                    <a:gd name="connsiteX11" fmla="*/ 488061 w 1521364"/>
                    <a:gd name="connsiteY11" fmla="*/ 833323 h 899969"/>
                    <a:gd name="connsiteX12" fmla="*/ 675237 w 1521364"/>
                    <a:gd name="connsiteY12" fmla="*/ 848665 h 899969"/>
                    <a:gd name="connsiteX13" fmla="*/ 871619 w 1521364"/>
                    <a:gd name="connsiteY13" fmla="*/ 860939 h 899969"/>
                    <a:gd name="connsiteX14" fmla="*/ 1025041 w 1521364"/>
                    <a:gd name="connsiteY14" fmla="*/ 876281 h 899969"/>
                    <a:gd name="connsiteX15" fmla="*/ 1206080 w 1521364"/>
                    <a:gd name="connsiteY15" fmla="*/ 857871 h 899969"/>
                    <a:gd name="connsiteX16" fmla="*/ 1380800 w 1521364"/>
                    <a:gd name="connsiteY16" fmla="*/ 844844 h 899969"/>
                    <a:gd name="connsiteX17" fmla="*/ 1519782 w 1521364"/>
                    <a:gd name="connsiteY17" fmla="*/ 721444 h 899969"/>
                    <a:gd name="connsiteX18" fmla="*/ 1454625 w 1521364"/>
                    <a:gd name="connsiteY18" fmla="*/ 590915 h 899969"/>
                    <a:gd name="connsiteX19" fmla="*/ 1433146 w 1521364"/>
                    <a:gd name="connsiteY19" fmla="*/ 440561 h 899969"/>
                    <a:gd name="connsiteX20" fmla="*/ 1414735 w 1521364"/>
                    <a:gd name="connsiteY20" fmla="*/ 302480 h 899969"/>
                    <a:gd name="connsiteX21" fmla="*/ 1371777 w 1521364"/>
                    <a:gd name="connsiteY21" fmla="*/ 219632 h 899969"/>
                    <a:gd name="connsiteX22" fmla="*/ 1298134 w 1521364"/>
                    <a:gd name="connsiteY22" fmla="*/ 133715 h 899969"/>
                    <a:gd name="connsiteX23" fmla="*/ 1264381 w 1521364"/>
                    <a:gd name="connsiteY23" fmla="*/ 103030 h 899969"/>
                    <a:gd name="connsiteX24" fmla="*/ 1212217 w 1521364"/>
                    <a:gd name="connsiteY24" fmla="*/ 96894 h 899969"/>
                    <a:gd name="connsiteX25" fmla="*/ 1132437 w 1521364"/>
                    <a:gd name="connsiteY25" fmla="*/ 103030 h 899969"/>
                    <a:gd name="connsiteX26" fmla="*/ 1043452 w 1521364"/>
                    <a:gd name="connsiteY26" fmla="*/ 121441 h 899969"/>
                    <a:gd name="connsiteX27" fmla="*/ 939125 w 1521364"/>
                    <a:gd name="connsiteY27" fmla="*/ 161331 h 899969"/>
                    <a:gd name="connsiteX28" fmla="*/ 834797 w 1521364"/>
                    <a:gd name="connsiteY28" fmla="*/ 216563 h 899969"/>
                    <a:gd name="connsiteX29" fmla="*/ 785702 w 1521364"/>
                    <a:gd name="connsiteY29" fmla="*/ 225769 h 899969"/>
                    <a:gd name="connsiteX30" fmla="*/ 718196 w 1521364"/>
                    <a:gd name="connsiteY30" fmla="*/ 216563 h 899969"/>
                    <a:gd name="connsiteX31" fmla="*/ 666032 w 1521364"/>
                    <a:gd name="connsiteY31" fmla="*/ 198153 h 899969"/>
                    <a:gd name="connsiteX32" fmla="*/ 583184 w 1521364"/>
                    <a:gd name="connsiteY32" fmla="*/ 139852 h 899969"/>
                    <a:gd name="connsiteX33" fmla="*/ 491130 w 1521364"/>
                    <a:gd name="connsiteY33" fmla="*/ 66209 h 899969"/>
                    <a:gd name="connsiteX34" fmla="*/ 411350 w 1521364"/>
                    <a:gd name="connsiteY34" fmla="*/ 20182 h 899969"/>
                    <a:gd name="connsiteX35" fmla="*/ 325433 w 1521364"/>
                    <a:gd name="connsiteY35" fmla="*/ 1771 h 899969"/>
                    <a:gd name="connsiteX36" fmla="*/ 270201 w 1521364"/>
                    <a:gd name="connsiteY36" fmla="*/ 1771 h 899969"/>
                    <a:gd name="connsiteX37" fmla="*/ 178147 w 1521364"/>
                    <a:gd name="connsiteY37" fmla="*/ 20182 h 899969"/>
                    <a:gd name="connsiteX0" fmla="*/ 178147 w 1546765"/>
                    <a:gd name="connsiteY0" fmla="*/ 20182 h 899969"/>
                    <a:gd name="connsiteX1" fmla="*/ 95299 w 1546765"/>
                    <a:gd name="connsiteY1" fmla="*/ 78483 h 899969"/>
                    <a:gd name="connsiteX2" fmla="*/ 40067 w 1546765"/>
                    <a:gd name="connsiteY2" fmla="*/ 155194 h 899969"/>
                    <a:gd name="connsiteX3" fmla="*/ 12451 w 1546765"/>
                    <a:gd name="connsiteY3" fmla="*/ 238043 h 899969"/>
                    <a:gd name="connsiteX4" fmla="*/ 177 w 1546765"/>
                    <a:gd name="connsiteY4" fmla="*/ 379192 h 899969"/>
                    <a:gd name="connsiteX5" fmla="*/ 6314 w 1546765"/>
                    <a:gd name="connsiteY5" fmla="*/ 627736 h 899969"/>
                    <a:gd name="connsiteX6" fmla="*/ 21656 w 1546765"/>
                    <a:gd name="connsiteY6" fmla="*/ 778091 h 899969"/>
                    <a:gd name="connsiteX7" fmla="*/ 55409 w 1546765"/>
                    <a:gd name="connsiteY7" fmla="*/ 830255 h 899969"/>
                    <a:gd name="connsiteX8" fmla="*/ 153600 w 1546765"/>
                    <a:gd name="connsiteY8" fmla="*/ 894692 h 899969"/>
                    <a:gd name="connsiteX9" fmla="*/ 270201 w 1546765"/>
                    <a:gd name="connsiteY9" fmla="*/ 891624 h 899969"/>
                    <a:gd name="connsiteX10" fmla="*/ 349981 w 1546765"/>
                    <a:gd name="connsiteY10" fmla="*/ 854802 h 899969"/>
                    <a:gd name="connsiteX11" fmla="*/ 488061 w 1546765"/>
                    <a:gd name="connsiteY11" fmla="*/ 833323 h 899969"/>
                    <a:gd name="connsiteX12" fmla="*/ 675237 w 1546765"/>
                    <a:gd name="connsiteY12" fmla="*/ 848665 h 899969"/>
                    <a:gd name="connsiteX13" fmla="*/ 871619 w 1546765"/>
                    <a:gd name="connsiteY13" fmla="*/ 860939 h 899969"/>
                    <a:gd name="connsiteX14" fmla="*/ 1025041 w 1546765"/>
                    <a:gd name="connsiteY14" fmla="*/ 876281 h 899969"/>
                    <a:gd name="connsiteX15" fmla="*/ 1206080 w 1546765"/>
                    <a:gd name="connsiteY15" fmla="*/ 857871 h 899969"/>
                    <a:gd name="connsiteX16" fmla="*/ 1380800 w 1546765"/>
                    <a:gd name="connsiteY16" fmla="*/ 844844 h 899969"/>
                    <a:gd name="connsiteX17" fmla="*/ 1519782 w 1546765"/>
                    <a:gd name="connsiteY17" fmla="*/ 721444 h 899969"/>
                    <a:gd name="connsiteX18" fmla="*/ 1539606 w 1546765"/>
                    <a:gd name="connsiteY18" fmla="*/ 580717 h 899969"/>
                    <a:gd name="connsiteX19" fmla="*/ 1433146 w 1546765"/>
                    <a:gd name="connsiteY19" fmla="*/ 440561 h 899969"/>
                    <a:gd name="connsiteX20" fmla="*/ 1414735 w 1546765"/>
                    <a:gd name="connsiteY20" fmla="*/ 302480 h 899969"/>
                    <a:gd name="connsiteX21" fmla="*/ 1371777 w 1546765"/>
                    <a:gd name="connsiteY21" fmla="*/ 219632 h 899969"/>
                    <a:gd name="connsiteX22" fmla="*/ 1298134 w 1546765"/>
                    <a:gd name="connsiteY22" fmla="*/ 133715 h 899969"/>
                    <a:gd name="connsiteX23" fmla="*/ 1264381 w 1546765"/>
                    <a:gd name="connsiteY23" fmla="*/ 103030 h 899969"/>
                    <a:gd name="connsiteX24" fmla="*/ 1212217 w 1546765"/>
                    <a:gd name="connsiteY24" fmla="*/ 96894 h 899969"/>
                    <a:gd name="connsiteX25" fmla="*/ 1132437 w 1546765"/>
                    <a:gd name="connsiteY25" fmla="*/ 103030 h 899969"/>
                    <a:gd name="connsiteX26" fmla="*/ 1043452 w 1546765"/>
                    <a:gd name="connsiteY26" fmla="*/ 121441 h 899969"/>
                    <a:gd name="connsiteX27" fmla="*/ 939125 w 1546765"/>
                    <a:gd name="connsiteY27" fmla="*/ 161331 h 899969"/>
                    <a:gd name="connsiteX28" fmla="*/ 834797 w 1546765"/>
                    <a:gd name="connsiteY28" fmla="*/ 216563 h 899969"/>
                    <a:gd name="connsiteX29" fmla="*/ 785702 w 1546765"/>
                    <a:gd name="connsiteY29" fmla="*/ 225769 h 899969"/>
                    <a:gd name="connsiteX30" fmla="*/ 718196 w 1546765"/>
                    <a:gd name="connsiteY30" fmla="*/ 216563 h 899969"/>
                    <a:gd name="connsiteX31" fmla="*/ 666032 w 1546765"/>
                    <a:gd name="connsiteY31" fmla="*/ 198153 h 899969"/>
                    <a:gd name="connsiteX32" fmla="*/ 583184 w 1546765"/>
                    <a:gd name="connsiteY32" fmla="*/ 139852 h 899969"/>
                    <a:gd name="connsiteX33" fmla="*/ 491130 w 1546765"/>
                    <a:gd name="connsiteY33" fmla="*/ 66209 h 899969"/>
                    <a:gd name="connsiteX34" fmla="*/ 411350 w 1546765"/>
                    <a:gd name="connsiteY34" fmla="*/ 20182 h 899969"/>
                    <a:gd name="connsiteX35" fmla="*/ 325433 w 1546765"/>
                    <a:gd name="connsiteY35" fmla="*/ 1771 h 899969"/>
                    <a:gd name="connsiteX36" fmla="*/ 270201 w 1546765"/>
                    <a:gd name="connsiteY36" fmla="*/ 1771 h 899969"/>
                    <a:gd name="connsiteX37" fmla="*/ 178147 w 1546765"/>
                    <a:gd name="connsiteY37" fmla="*/ 20182 h 899969"/>
                    <a:gd name="connsiteX0" fmla="*/ 178147 w 1540826"/>
                    <a:gd name="connsiteY0" fmla="*/ 20182 h 899969"/>
                    <a:gd name="connsiteX1" fmla="*/ 95299 w 1540826"/>
                    <a:gd name="connsiteY1" fmla="*/ 78483 h 899969"/>
                    <a:gd name="connsiteX2" fmla="*/ 40067 w 1540826"/>
                    <a:gd name="connsiteY2" fmla="*/ 155194 h 899969"/>
                    <a:gd name="connsiteX3" fmla="*/ 12451 w 1540826"/>
                    <a:gd name="connsiteY3" fmla="*/ 238043 h 899969"/>
                    <a:gd name="connsiteX4" fmla="*/ 177 w 1540826"/>
                    <a:gd name="connsiteY4" fmla="*/ 379192 h 899969"/>
                    <a:gd name="connsiteX5" fmla="*/ 6314 w 1540826"/>
                    <a:gd name="connsiteY5" fmla="*/ 627736 h 899969"/>
                    <a:gd name="connsiteX6" fmla="*/ 21656 w 1540826"/>
                    <a:gd name="connsiteY6" fmla="*/ 778091 h 899969"/>
                    <a:gd name="connsiteX7" fmla="*/ 55409 w 1540826"/>
                    <a:gd name="connsiteY7" fmla="*/ 830255 h 899969"/>
                    <a:gd name="connsiteX8" fmla="*/ 153600 w 1540826"/>
                    <a:gd name="connsiteY8" fmla="*/ 894692 h 899969"/>
                    <a:gd name="connsiteX9" fmla="*/ 270201 w 1540826"/>
                    <a:gd name="connsiteY9" fmla="*/ 891624 h 899969"/>
                    <a:gd name="connsiteX10" fmla="*/ 349981 w 1540826"/>
                    <a:gd name="connsiteY10" fmla="*/ 854802 h 899969"/>
                    <a:gd name="connsiteX11" fmla="*/ 488061 w 1540826"/>
                    <a:gd name="connsiteY11" fmla="*/ 833323 h 899969"/>
                    <a:gd name="connsiteX12" fmla="*/ 675237 w 1540826"/>
                    <a:gd name="connsiteY12" fmla="*/ 848665 h 899969"/>
                    <a:gd name="connsiteX13" fmla="*/ 871619 w 1540826"/>
                    <a:gd name="connsiteY13" fmla="*/ 860939 h 899969"/>
                    <a:gd name="connsiteX14" fmla="*/ 1025041 w 1540826"/>
                    <a:gd name="connsiteY14" fmla="*/ 876281 h 899969"/>
                    <a:gd name="connsiteX15" fmla="*/ 1206080 w 1540826"/>
                    <a:gd name="connsiteY15" fmla="*/ 857871 h 899969"/>
                    <a:gd name="connsiteX16" fmla="*/ 1380800 w 1540826"/>
                    <a:gd name="connsiteY16" fmla="*/ 844844 h 899969"/>
                    <a:gd name="connsiteX17" fmla="*/ 1519782 w 1540826"/>
                    <a:gd name="connsiteY17" fmla="*/ 721444 h 899969"/>
                    <a:gd name="connsiteX18" fmla="*/ 1539606 w 1540826"/>
                    <a:gd name="connsiteY18" fmla="*/ 580717 h 899969"/>
                    <a:gd name="connsiteX19" fmla="*/ 1524926 w 1540826"/>
                    <a:gd name="connsiteY19" fmla="*/ 430363 h 899969"/>
                    <a:gd name="connsiteX20" fmla="*/ 1414735 w 1540826"/>
                    <a:gd name="connsiteY20" fmla="*/ 302480 h 899969"/>
                    <a:gd name="connsiteX21" fmla="*/ 1371777 w 1540826"/>
                    <a:gd name="connsiteY21" fmla="*/ 219632 h 899969"/>
                    <a:gd name="connsiteX22" fmla="*/ 1298134 w 1540826"/>
                    <a:gd name="connsiteY22" fmla="*/ 133715 h 899969"/>
                    <a:gd name="connsiteX23" fmla="*/ 1264381 w 1540826"/>
                    <a:gd name="connsiteY23" fmla="*/ 103030 h 899969"/>
                    <a:gd name="connsiteX24" fmla="*/ 1212217 w 1540826"/>
                    <a:gd name="connsiteY24" fmla="*/ 96894 h 899969"/>
                    <a:gd name="connsiteX25" fmla="*/ 1132437 w 1540826"/>
                    <a:gd name="connsiteY25" fmla="*/ 103030 h 899969"/>
                    <a:gd name="connsiteX26" fmla="*/ 1043452 w 1540826"/>
                    <a:gd name="connsiteY26" fmla="*/ 121441 h 899969"/>
                    <a:gd name="connsiteX27" fmla="*/ 939125 w 1540826"/>
                    <a:gd name="connsiteY27" fmla="*/ 161331 h 899969"/>
                    <a:gd name="connsiteX28" fmla="*/ 834797 w 1540826"/>
                    <a:gd name="connsiteY28" fmla="*/ 216563 h 899969"/>
                    <a:gd name="connsiteX29" fmla="*/ 785702 w 1540826"/>
                    <a:gd name="connsiteY29" fmla="*/ 225769 h 899969"/>
                    <a:gd name="connsiteX30" fmla="*/ 718196 w 1540826"/>
                    <a:gd name="connsiteY30" fmla="*/ 216563 h 899969"/>
                    <a:gd name="connsiteX31" fmla="*/ 666032 w 1540826"/>
                    <a:gd name="connsiteY31" fmla="*/ 198153 h 899969"/>
                    <a:gd name="connsiteX32" fmla="*/ 583184 w 1540826"/>
                    <a:gd name="connsiteY32" fmla="*/ 139852 h 899969"/>
                    <a:gd name="connsiteX33" fmla="*/ 491130 w 1540826"/>
                    <a:gd name="connsiteY33" fmla="*/ 66209 h 899969"/>
                    <a:gd name="connsiteX34" fmla="*/ 411350 w 1540826"/>
                    <a:gd name="connsiteY34" fmla="*/ 20182 h 899969"/>
                    <a:gd name="connsiteX35" fmla="*/ 325433 w 1540826"/>
                    <a:gd name="connsiteY35" fmla="*/ 1771 h 899969"/>
                    <a:gd name="connsiteX36" fmla="*/ 270201 w 1540826"/>
                    <a:gd name="connsiteY36" fmla="*/ 1771 h 899969"/>
                    <a:gd name="connsiteX37" fmla="*/ 178147 w 1540826"/>
                    <a:gd name="connsiteY37" fmla="*/ 20182 h 899969"/>
                    <a:gd name="connsiteX0" fmla="*/ 178147 w 1539967"/>
                    <a:gd name="connsiteY0" fmla="*/ 20182 h 899969"/>
                    <a:gd name="connsiteX1" fmla="*/ 95299 w 1539967"/>
                    <a:gd name="connsiteY1" fmla="*/ 78483 h 899969"/>
                    <a:gd name="connsiteX2" fmla="*/ 40067 w 1539967"/>
                    <a:gd name="connsiteY2" fmla="*/ 155194 h 899969"/>
                    <a:gd name="connsiteX3" fmla="*/ 12451 w 1539967"/>
                    <a:gd name="connsiteY3" fmla="*/ 238043 h 899969"/>
                    <a:gd name="connsiteX4" fmla="*/ 177 w 1539967"/>
                    <a:gd name="connsiteY4" fmla="*/ 379192 h 899969"/>
                    <a:gd name="connsiteX5" fmla="*/ 6314 w 1539967"/>
                    <a:gd name="connsiteY5" fmla="*/ 627736 h 899969"/>
                    <a:gd name="connsiteX6" fmla="*/ 21656 w 1539967"/>
                    <a:gd name="connsiteY6" fmla="*/ 778091 h 899969"/>
                    <a:gd name="connsiteX7" fmla="*/ 55409 w 1539967"/>
                    <a:gd name="connsiteY7" fmla="*/ 830255 h 899969"/>
                    <a:gd name="connsiteX8" fmla="*/ 153600 w 1539967"/>
                    <a:gd name="connsiteY8" fmla="*/ 894692 h 899969"/>
                    <a:gd name="connsiteX9" fmla="*/ 270201 w 1539967"/>
                    <a:gd name="connsiteY9" fmla="*/ 891624 h 899969"/>
                    <a:gd name="connsiteX10" fmla="*/ 349981 w 1539967"/>
                    <a:gd name="connsiteY10" fmla="*/ 854802 h 899969"/>
                    <a:gd name="connsiteX11" fmla="*/ 488061 w 1539967"/>
                    <a:gd name="connsiteY11" fmla="*/ 833323 h 899969"/>
                    <a:gd name="connsiteX12" fmla="*/ 675237 w 1539967"/>
                    <a:gd name="connsiteY12" fmla="*/ 848665 h 899969"/>
                    <a:gd name="connsiteX13" fmla="*/ 871619 w 1539967"/>
                    <a:gd name="connsiteY13" fmla="*/ 860939 h 899969"/>
                    <a:gd name="connsiteX14" fmla="*/ 1025041 w 1539967"/>
                    <a:gd name="connsiteY14" fmla="*/ 876281 h 899969"/>
                    <a:gd name="connsiteX15" fmla="*/ 1206080 w 1539967"/>
                    <a:gd name="connsiteY15" fmla="*/ 857871 h 899969"/>
                    <a:gd name="connsiteX16" fmla="*/ 1380800 w 1539967"/>
                    <a:gd name="connsiteY16" fmla="*/ 844844 h 899969"/>
                    <a:gd name="connsiteX17" fmla="*/ 1519782 w 1539967"/>
                    <a:gd name="connsiteY17" fmla="*/ 721444 h 899969"/>
                    <a:gd name="connsiteX18" fmla="*/ 1539606 w 1539967"/>
                    <a:gd name="connsiteY18" fmla="*/ 580717 h 899969"/>
                    <a:gd name="connsiteX19" fmla="*/ 1524926 w 1539967"/>
                    <a:gd name="connsiteY19" fmla="*/ 430363 h 899969"/>
                    <a:gd name="connsiteX20" fmla="*/ 1472522 w 1539967"/>
                    <a:gd name="connsiteY20" fmla="*/ 282085 h 899969"/>
                    <a:gd name="connsiteX21" fmla="*/ 1371777 w 1539967"/>
                    <a:gd name="connsiteY21" fmla="*/ 219632 h 899969"/>
                    <a:gd name="connsiteX22" fmla="*/ 1298134 w 1539967"/>
                    <a:gd name="connsiteY22" fmla="*/ 133715 h 899969"/>
                    <a:gd name="connsiteX23" fmla="*/ 1264381 w 1539967"/>
                    <a:gd name="connsiteY23" fmla="*/ 103030 h 899969"/>
                    <a:gd name="connsiteX24" fmla="*/ 1212217 w 1539967"/>
                    <a:gd name="connsiteY24" fmla="*/ 96894 h 899969"/>
                    <a:gd name="connsiteX25" fmla="*/ 1132437 w 1539967"/>
                    <a:gd name="connsiteY25" fmla="*/ 103030 h 899969"/>
                    <a:gd name="connsiteX26" fmla="*/ 1043452 w 1539967"/>
                    <a:gd name="connsiteY26" fmla="*/ 121441 h 899969"/>
                    <a:gd name="connsiteX27" fmla="*/ 939125 w 1539967"/>
                    <a:gd name="connsiteY27" fmla="*/ 161331 h 899969"/>
                    <a:gd name="connsiteX28" fmla="*/ 834797 w 1539967"/>
                    <a:gd name="connsiteY28" fmla="*/ 216563 h 899969"/>
                    <a:gd name="connsiteX29" fmla="*/ 785702 w 1539967"/>
                    <a:gd name="connsiteY29" fmla="*/ 225769 h 899969"/>
                    <a:gd name="connsiteX30" fmla="*/ 718196 w 1539967"/>
                    <a:gd name="connsiteY30" fmla="*/ 216563 h 899969"/>
                    <a:gd name="connsiteX31" fmla="*/ 666032 w 1539967"/>
                    <a:gd name="connsiteY31" fmla="*/ 198153 h 899969"/>
                    <a:gd name="connsiteX32" fmla="*/ 583184 w 1539967"/>
                    <a:gd name="connsiteY32" fmla="*/ 139852 h 899969"/>
                    <a:gd name="connsiteX33" fmla="*/ 491130 w 1539967"/>
                    <a:gd name="connsiteY33" fmla="*/ 66209 h 899969"/>
                    <a:gd name="connsiteX34" fmla="*/ 411350 w 1539967"/>
                    <a:gd name="connsiteY34" fmla="*/ 20182 h 899969"/>
                    <a:gd name="connsiteX35" fmla="*/ 325433 w 1539967"/>
                    <a:gd name="connsiteY35" fmla="*/ 1771 h 899969"/>
                    <a:gd name="connsiteX36" fmla="*/ 270201 w 1539967"/>
                    <a:gd name="connsiteY36" fmla="*/ 1771 h 899969"/>
                    <a:gd name="connsiteX37" fmla="*/ 178147 w 1539967"/>
                    <a:gd name="connsiteY37" fmla="*/ 20182 h 899969"/>
                    <a:gd name="connsiteX0" fmla="*/ 178147 w 1539967"/>
                    <a:gd name="connsiteY0" fmla="*/ 20182 h 899969"/>
                    <a:gd name="connsiteX1" fmla="*/ 95299 w 1539967"/>
                    <a:gd name="connsiteY1" fmla="*/ 78483 h 899969"/>
                    <a:gd name="connsiteX2" fmla="*/ 40067 w 1539967"/>
                    <a:gd name="connsiteY2" fmla="*/ 155194 h 899969"/>
                    <a:gd name="connsiteX3" fmla="*/ 12451 w 1539967"/>
                    <a:gd name="connsiteY3" fmla="*/ 238043 h 899969"/>
                    <a:gd name="connsiteX4" fmla="*/ 177 w 1539967"/>
                    <a:gd name="connsiteY4" fmla="*/ 379192 h 899969"/>
                    <a:gd name="connsiteX5" fmla="*/ 6314 w 1539967"/>
                    <a:gd name="connsiteY5" fmla="*/ 627736 h 899969"/>
                    <a:gd name="connsiteX6" fmla="*/ 21656 w 1539967"/>
                    <a:gd name="connsiteY6" fmla="*/ 778091 h 899969"/>
                    <a:gd name="connsiteX7" fmla="*/ 55409 w 1539967"/>
                    <a:gd name="connsiteY7" fmla="*/ 830255 h 899969"/>
                    <a:gd name="connsiteX8" fmla="*/ 153600 w 1539967"/>
                    <a:gd name="connsiteY8" fmla="*/ 894692 h 899969"/>
                    <a:gd name="connsiteX9" fmla="*/ 270201 w 1539967"/>
                    <a:gd name="connsiteY9" fmla="*/ 891624 h 899969"/>
                    <a:gd name="connsiteX10" fmla="*/ 349981 w 1539967"/>
                    <a:gd name="connsiteY10" fmla="*/ 854802 h 899969"/>
                    <a:gd name="connsiteX11" fmla="*/ 488061 w 1539967"/>
                    <a:gd name="connsiteY11" fmla="*/ 833323 h 899969"/>
                    <a:gd name="connsiteX12" fmla="*/ 675237 w 1539967"/>
                    <a:gd name="connsiteY12" fmla="*/ 848665 h 899969"/>
                    <a:gd name="connsiteX13" fmla="*/ 871619 w 1539967"/>
                    <a:gd name="connsiteY13" fmla="*/ 860939 h 899969"/>
                    <a:gd name="connsiteX14" fmla="*/ 1025041 w 1539967"/>
                    <a:gd name="connsiteY14" fmla="*/ 876281 h 899969"/>
                    <a:gd name="connsiteX15" fmla="*/ 1206080 w 1539967"/>
                    <a:gd name="connsiteY15" fmla="*/ 857871 h 899969"/>
                    <a:gd name="connsiteX16" fmla="*/ 1380800 w 1539967"/>
                    <a:gd name="connsiteY16" fmla="*/ 844844 h 899969"/>
                    <a:gd name="connsiteX17" fmla="*/ 1519782 w 1539967"/>
                    <a:gd name="connsiteY17" fmla="*/ 721444 h 899969"/>
                    <a:gd name="connsiteX18" fmla="*/ 1539606 w 1539967"/>
                    <a:gd name="connsiteY18" fmla="*/ 580717 h 899969"/>
                    <a:gd name="connsiteX19" fmla="*/ 1524926 w 1539967"/>
                    <a:gd name="connsiteY19" fmla="*/ 430363 h 899969"/>
                    <a:gd name="connsiteX20" fmla="*/ 1472522 w 1539967"/>
                    <a:gd name="connsiteY20" fmla="*/ 282085 h 899969"/>
                    <a:gd name="connsiteX21" fmla="*/ 1409169 w 1539967"/>
                    <a:gd name="connsiteY21" fmla="*/ 189038 h 899969"/>
                    <a:gd name="connsiteX22" fmla="*/ 1298134 w 1539967"/>
                    <a:gd name="connsiteY22" fmla="*/ 133715 h 899969"/>
                    <a:gd name="connsiteX23" fmla="*/ 1264381 w 1539967"/>
                    <a:gd name="connsiteY23" fmla="*/ 103030 h 899969"/>
                    <a:gd name="connsiteX24" fmla="*/ 1212217 w 1539967"/>
                    <a:gd name="connsiteY24" fmla="*/ 96894 h 899969"/>
                    <a:gd name="connsiteX25" fmla="*/ 1132437 w 1539967"/>
                    <a:gd name="connsiteY25" fmla="*/ 103030 h 899969"/>
                    <a:gd name="connsiteX26" fmla="*/ 1043452 w 1539967"/>
                    <a:gd name="connsiteY26" fmla="*/ 121441 h 899969"/>
                    <a:gd name="connsiteX27" fmla="*/ 939125 w 1539967"/>
                    <a:gd name="connsiteY27" fmla="*/ 161331 h 899969"/>
                    <a:gd name="connsiteX28" fmla="*/ 834797 w 1539967"/>
                    <a:gd name="connsiteY28" fmla="*/ 216563 h 899969"/>
                    <a:gd name="connsiteX29" fmla="*/ 785702 w 1539967"/>
                    <a:gd name="connsiteY29" fmla="*/ 225769 h 899969"/>
                    <a:gd name="connsiteX30" fmla="*/ 718196 w 1539967"/>
                    <a:gd name="connsiteY30" fmla="*/ 216563 h 899969"/>
                    <a:gd name="connsiteX31" fmla="*/ 666032 w 1539967"/>
                    <a:gd name="connsiteY31" fmla="*/ 198153 h 899969"/>
                    <a:gd name="connsiteX32" fmla="*/ 583184 w 1539967"/>
                    <a:gd name="connsiteY32" fmla="*/ 139852 h 899969"/>
                    <a:gd name="connsiteX33" fmla="*/ 491130 w 1539967"/>
                    <a:gd name="connsiteY33" fmla="*/ 66209 h 899969"/>
                    <a:gd name="connsiteX34" fmla="*/ 411350 w 1539967"/>
                    <a:gd name="connsiteY34" fmla="*/ 20182 h 899969"/>
                    <a:gd name="connsiteX35" fmla="*/ 325433 w 1539967"/>
                    <a:gd name="connsiteY35" fmla="*/ 1771 h 899969"/>
                    <a:gd name="connsiteX36" fmla="*/ 270201 w 1539967"/>
                    <a:gd name="connsiteY36" fmla="*/ 1771 h 899969"/>
                    <a:gd name="connsiteX37" fmla="*/ 178147 w 1539967"/>
                    <a:gd name="connsiteY37" fmla="*/ 20182 h 899969"/>
                    <a:gd name="connsiteX0" fmla="*/ 178147 w 1539967"/>
                    <a:gd name="connsiteY0" fmla="*/ 20182 h 899969"/>
                    <a:gd name="connsiteX1" fmla="*/ 95299 w 1539967"/>
                    <a:gd name="connsiteY1" fmla="*/ 78483 h 899969"/>
                    <a:gd name="connsiteX2" fmla="*/ 40067 w 1539967"/>
                    <a:gd name="connsiteY2" fmla="*/ 155194 h 899969"/>
                    <a:gd name="connsiteX3" fmla="*/ 12451 w 1539967"/>
                    <a:gd name="connsiteY3" fmla="*/ 238043 h 899969"/>
                    <a:gd name="connsiteX4" fmla="*/ 177 w 1539967"/>
                    <a:gd name="connsiteY4" fmla="*/ 379192 h 899969"/>
                    <a:gd name="connsiteX5" fmla="*/ 6314 w 1539967"/>
                    <a:gd name="connsiteY5" fmla="*/ 627736 h 899969"/>
                    <a:gd name="connsiteX6" fmla="*/ 21656 w 1539967"/>
                    <a:gd name="connsiteY6" fmla="*/ 778091 h 899969"/>
                    <a:gd name="connsiteX7" fmla="*/ 55409 w 1539967"/>
                    <a:gd name="connsiteY7" fmla="*/ 830255 h 899969"/>
                    <a:gd name="connsiteX8" fmla="*/ 153600 w 1539967"/>
                    <a:gd name="connsiteY8" fmla="*/ 894692 h 899969"/>
                    <a:gd name="connsiteX9" fmla="*/ 270201 w 1539967"/>
                    <a:gd name="connsiteY9" fmla="*/ 891624 h 899969"/>
                    <a:gd name="connsiteX10" fmla="*/ 349981 w 1539967"/>
                    <a:gd name="connsiteY10" fmla="*/ 854802 h 899969"/>
                    <a:gd name="connsiteX11" fmla="*/ 488061 w 1539967"/>
                    <a:gd name="connsiteY11" fmla="*/ 833323 h 899969"/>
                    <a:gd name="connsiteX12" fmla="*/ 675237 w 1539967"/>
                    <a:gd name="connsiteY12" fmla="*/ 848665 h 899969"/>
                    <a:gd name="connsiteX13" fmla="*/ 871619 w 1539967"/>
                    <a:gd name="connsiteY13" fmla="*/ 860939 h 899969"/>
                    <a:gd name="connsiteX14" fmla="*/ 1025041 w 1539967"/>
                    <a:gd name="connsiteY14" fmla="*/ 876281 h 899969"/>
                    <a:gd name="connsiteX15" fmla="*/ 1206080 w 1539967"/>
                    <a:gd name="connsiteY15" fmla="*/ 857871 h 899969"/>
                    <a:gd name="connsiteX16" fmla="*/ 1380800 w 1539967"/>
                    <a:gd name="connsiteY16" fmla="*/ 844844 h 899969"/>
                    <a:gd name="connsiteX17" fmla="*/ 1519782 w 1539967"/>
                    <a:gd name="connsiteY17" fmla="*/ 721444 h 899969"/>
                    <a:gd name="connsiteX18" fmla="*/ 1539606 w 1539967"/>
                    <a:gd name="connsiteY18" fmla="*/ 580717 h 899969"/>
                    <a:gd name="connsiteX19" fmla="*/ 1524926 w 1539967"/>
                    <a:gd name="connsiteY19" fmla="*/ 430363 h 899969"/>
                    <a:gd name="connsiteX20" fmla="*/ 1472522 w 1539967"/>
                    <a:gd name="connsiteY20" fmla="*/ 282085 h 899969"/>
                    <a:gd name="connsiteX21" fmla="*/ 1409169 w 1539967"/>
                    <a:gd name="connsiteY21" fmla="*/ 189038 h 899969"/>
                    <a:gd name="connsiteX22" fmla="*/ 1328727 w 1539967"/>
                    <a:gd name="connsiteY22" fmla="*/ 133715 h 899969"/>
                    <a:gd name="connsiteX23" fmla="*/ 1264381 w 1539967"/>
                    <a:gd name="connsiteY23" fmla="*/ 103030 h 899969"/>
                    <a:gd name="connsiteX24" fmla="*/ 1212217 w 1539967"/>
                    <a:gd name="connsiteY24" fmla="*/ 96894 h 899969"/>
                    <a:gd name="connsiteX25" fmla="*/ 1132437 w 1539967"/>
                    <a:gd name="connsiteY25" fmla="*/ 103030 h 899969"/>
                    <a:gd name="connsiteX26" fmla="*/ 1043452 w 1539967"/>
                    <a:gd name="connsiteY26" fmla="*/ 121441 h 899969"/>
                    <a:gd name="connsiteX27" fmla="*/ 939125 w 1539967"/>
                    <a:gd name="connsiteY27" fmla="*/ 161331 h 899969"/>
                    <a:gd name="connsiteX28" fmla="*/ 834797 w 1539967"/>
                    <a:gd name="connsiteY28" fmla="*/ 216563 h 899969"/>
                    <a:gd name="connsiteX29" fmla="*/ 785702 w 1539967"/>
                    <a:gd name="connsiteY29" fmla="*/ 225769 h 899969"/>
                    <a:gd name="connsiteX30" fmla="*/ 718196 w 1539967"/>
                    <a:gd name="connsiteY30" fmla="*/ 216563 h 899969"/>
                    <a:gd name="connsiteX31" fmla="*/ 666032 w 1539967"/>
                    <a:gd name="connsiteY31" fmla="*/ 198153 h 899969"/>
                    <a:gd name="connsiteX32" fmla="*/ 583184 w 1539967"/>
                    <a:gd name="connsiteY32" fmla="*/ 139852 h 899969"/>
                    <a:gd name="connsiteX33" fmla="*/ 491130 w 1539967"/>
                    <a:gd name="connsiteY33" fmla="*/ 66209 h 899969"/>
                    <a:gd name="connsiteX34" fmla="*/ 411350 w 1539967"/>
                    <a:gd name="connsiteY34" fmla="*/ 20182 h 899969"/>
                    <a:gd name="connsiteX35" fmla="*/ 325433 w 1539967"/>
                    <a:gd name="connsiteY35" fmla="*/ 1771 h 899969"/>
                    <a:gd name="connsiteX36" fmla="*/ 270201 w 1539967"/>
                    <a:gd name="connsiteY36" fmla="*/ 1771 h 899969"/>
                    <a:gd name="connsiteX37" fmla="*/ 178147 w 1539967"/>
                    <a:gd name="connsiteY37" fmla="*/ 20182 h 899969"/>
                    <a:gd name="connsiteX0" fmla="*/ 178147 w 1540007"/>
                    <a:gd name="connsiteY0" fmla="*/ 20182 h 899969"/>
                    <a:gd name="connsiteX1" fmla="*/ 95299 w 1540007"/>
                    <a:gd name="connsiteY1" fmla="*/ 78483 h 899969"/>
                    <a:gd name="connsiteX2" fmla="*/ 40067 w 1540007"/>
                    <a:gd name="connsiteY2" fmla="*/ 155194 h 899969"/>
                    <a:gd name="connsiteX3" fmla="*/ 12451 w 1540007"/>
                    <a:gd name="connsiteY3" fmla="*/ 238043 h 899969"/>
                    <a:gd name="connsiteX4" fmla="*/ 177 w 1540007"/>
                    <a:gd name="connsiteY4" fmla="*/ 379192 h 899969"/>
                    <a:gd name="connsiteX5" fmla="*/ 6314 w 1540007"/>
                    <a:gd name="connsiteY5" fmla="*/ 627736 h 899969"/>
                    <a:gd name="connsiteX6" fmla="*/ 21656 w 1540007"/>
                    <a:gd name="connsiteY6" fmla="*/ 778091 h 899969"/>
                    <a:gd name="connsiteX7" fmla="*/ 55409 w 1540007"/>
                    <a:gd name="connsiteY7" fmla="*/ 830255 h 899969"/>
                    <a:gd name="connsiteX8" fmla="*/ 153600 w 1540007"/>
                    <a:gd name="connsiteY8" fmla="*/ 894692 h 899969"/>
                    <a:gd name="connsiteX9" fmla="*/ 270201 w 1540007"/>
                    <a:gd name="connsiteY9" fmla="*/ 891624 h 899969"/>
                    <a:gd name="connsiteX10" fmla="*/ 349981 w 1540007"/>
                    <a:gd name="connsiteY10" fmla="*/ 854802 h 899969"/>
                    <a:gd name="connsiteX11" fmla="*/ 488061 w 1540007"/>
                    <a:gd name="connsiteY11" fmla="*/ 833323 h 899969"/>
                    <a:gd name="connsiteX12" fmla="*/ 675237 w 1540007"/>
                    <a:gd name="connsiteY12" fmla="*/ 848665 h 899969"/>
                    <a:gd name="connsiteX13" fmla="*/ 871619 w 1540007"/>
                    <a:gd name="connsiteY13" fmla="*/ 860939 h 899969"/>
                    <a:gd name="connsiteX14" fmla="*/ 1025041 w 1540007"/>
                    <a:gd name="connsiteY14" fmla="*/ 876281 h 899969"/>
                    <a:gd name="connsiteX15" fmla="*/ 1206080 w 1540007"/>
                    <a:gd name="connsiteY15" fmla="*/ 857871 h 899969"/>
                    <a:gd name="connsiteX16" fmla="*/ 1380800 w 1540007"/>
                    <a:gd name="connsiteY16" fmla="*/ 844844 h 899969"/>
                    <a:gd name="connsiteX17" fmla="*/ 1512983 w 1540007"/>
                    <a:gd name="connsiteY17" fmla="*/ 711246 h 899969"/>
                    <a:gd name="connsiteX18" fmla="*/ 1539606 w 1540007"/>
                    <a:gd name="connsiteY18" fmla="*/ 580717 h 899969"/>
                    <a:gd name="connsiteX19" fmla="*/ 1524926 w 1540007"/>
                    <a:gd name="connsiteY19" fmla="*/ 430363 h 899969"/>
                    <a:gd name="connsiteX20" fmla="*/ 1472522 w 1540007"/>
                    <a:gd name="connsiteY20" fmla="*/ 282085 h 899969"/>
                    <a:gd name="connsiteX21" fmla="*/ 1409169 w 1540007"/>
                    <a:gd name="connsiteY21" fmla="*/ 189038 h 899969"/>
                    <a:gd name="connsiteX22" fmla="*/ 1328727 w 1540007"/>
                    <a:gd name="connsiteY22" fmla="*/ 133715 h 899969"/>
                    <a:gd name="connsiteX23" fmla="*/ 1264381 w 1540007"/>
                    <a:gd name="connsiteY23" fmla="*/ 103030 h 899969"/>
                    <a:gd name="connsiteX24" fmla="*/ 1212217 w 1540007"/>
                    <a:gd name="connsiteY24" fmla="*/ 96894 h 899969"/>
                    <a:gd name="connsiteX25" fmla="*/ 1132437 w 1540007"/>
                    <a:gd name="connsiteY25" fmla="*/ 103030 h 899969"/>
                    <a:gd name="connsiteX26" fmla="*/ 1043452 w 1540007"/>
                    <a:gd name="connsiteY26" fmla="*/ 121441 h 899969"/>
                    <a:gd name="connsiteX27" fmla="*/ 939125 w 1540007"/>
                    <a:gd name="connsiteY27" fmla="*/ 161331 h 899969"/>
                    <a:gd name="connsiteX28" fmla="*/ 834797 w 1540007"/>
                    <a:gd name="connsiteY28" fmla="*/ 216563 h 899969"/>
                    <a:gd name="connsiteX29" fmla="*/ 785702 w 1540007"/>
                    <a:gd name="connsiteY29" fmla="*/ 225769 h 899969"/>
                    <a:gd name="connsiteX30" fmla="*/ 718196 w 1540007"/>
                    <a:gd name="connsiteY30" fmla="*/ 216563 h 899969"/>
                    <a:gd name="connsiteX31" fmla="*/ 666032 w 1540007"/>
                    <a:gd name="connsiteY31" fmla="*/ 198153 h 899969"/>
                    <a:gd name="connsiteX32" fmla="*/ 583184 w 1540007"/>
                    <a:gd name="connsiteY32" fmla="*/ 139852 h 899969"/>
                    <a:gd name="connsiteX33" fmla="*/ 491130 w 1540007"/>
                    <a:gd name="connsiteY33" fmla="*/ 66209 h 899969"/>
                    <a:gd name="connsiteX34" fmla="*/ 411350 w 1540007"/>
                    <a:gd name="connsiteY34" fmla="*/ 20182 h 899969"/>
                    <a:gd name="connsiteX35" fmla="*/ 325433 w 1540007"/>
                    <a:gd name="connsiteY35" fmla="*/ 1771 h 899969"/>
                    <a:gd name="connsiteX36" fmla="*/ 270201 w 1540007"/>
                    <a:gd name="connsiteY36" fmla="*/ 1771 h 899969"/>
                    <a:gd name="connsiteX37" fmla="*/ 178147 w 1540007"/>
                    <a:gd name="connsiteY37" fmla="*/ 20182 h 899969"/>
                    <a:gd name="connsiteX0" fmla="*/ 178147 w 1540007"/>
                    <a:gd name="connsiteY0" fmla="*/ 20182 h 899969"/>
                    <a:gd name="connsiteX1" fmla="*/ 95299 w 1540007"/>
                    <a:gd name="connsiteY1" fmla="*/ 78483 h 899969"/>
                    <a:gd name="connsiteX2" fmla="*/ 40067 w 1540007"/>
                    <a:gd name="connsiteY2" fmla="*/ 155194 h 899969"/>
                    <a:gd name="connsiteX3" fmla="*/ 12451 w 1540007"/>
                    <a:gd name="connsiteY3" fmla="*/ 238043 h 899969"/>
                    <a:gd name="connsiteX4" fmla="*/ 177 w 1540007"/>
                    <a:gd name="connsiteY4" fmla="*/ 379192 h 899969"/>
                    <a:gd name="connsiteX5" fmla="*/ 6314 w 1540007"/>
                    <a:gd name="connsiteY5" fmla="*/ 627736 h 899969"/>
                    <a:gd name="connsiteX6" fmla="*/ 21656 w 1540007"/>
                    <a:gd name="connsiteY6" fmla="*/ 778091 h 899969"/>
                    <a:gd name="connsiteX7" fmla="*/ 55409 w 1540007"/>
                    <a:gd name="connsiteY7" fmla="*/ 830255 h 899969"/>
                    <a:gd name="connsiteX8" fmla="*/ 153600 w 1540007"/>
                    <a:gd name="connsiteY8" fmla="*/ 894692 h 899969"/>
                    <a:gd name="connsiteX9" fmla="*/ 270201 w 1540007"/>
                    <a:gd name="connsiteY9" fmla="*/ 891624 h 899969"/>
                    <a:gd name="connsiteX10" fmla="*/ 349981 w 1540007"/>
                    <a:gd name="connsiteY10" fmla="*/ 854802 h 899969"/>
                    <a:gd name="connsiteX11" fmla="*/ 488061 w 1540007"/>
                    <a:gd name="connsiteY11" fmla="*/ 833323 h 899969"/>
                    <a:gd name="connsiteX12" fmla="*/ 675237 w 1540007"/>
                    <a:gd name="connsiteY12" fmla="*/ 848665 h 899969"/>
                    <a:gd name="connsiteX13" fmla="*/ 871619 w 1540007"/>
                    <a:gd name="connsiteY13" fmla="*/ 860939 h 899969"/>
                    <a:gd name="connsiteX14" fmla="*/ 1025041 w 1540007"/>
                    <a:gd name="connsiteY14" fmla="*/ 876281 h 899969"/>
                    <a:gd name="connsiteX15" fmla="*/ 1206080 w 1540007"/>
                    <a:gd name="connsiteY15" fmla="*/ 857871 h 899969"/>
                    <a:gd name="connsiteX16" fmla="*/ 1380800 w 1540007"/>
                    <a:gd name="connsiteY16" fmla="*/ 844844 h 899969"/>
                    <a:gd name="connsiteX17" fmla="*/ 1512983 w 1540007"/>
                    <a:gd name="connsiteY17" fmla="*/ 711246 h 899969"/>
                    <a:gd name="connsiteX18" fmla="*/ 1539606 w 1540007"/>
                    <a:gd name="connsiteY18" fmla="*/ 580717 h 899969"/>
                    <a:gd name="connsiteX19" fmla="*/ 1524926 w 1540007"/>
                    <a:gd name="connsiteY19" fmla="*/ 430363 h 899969"/>
                    <a:gd name="connsiteX20" fmla="*/ 1472522 w 1540007"/>
                    <a:gd name="connsiteY20" fmla="*/ 282085 h 899969"/>
                    <a:gd name="connsiteX21" fmla="*/ 1409169 w 1540007"/>
                    <a:gd name="connsiteY21" fmla="*/ 189038 h 899969"/>
                    <a:gd name="connsiteX22" fmla="*/ 1328727 w 1540007"/>
                    <a:gd name="connsiteY22" fmla="*/ 133715 h 899969"/>
                    <a:gd name="connsiteX23" fmla="*/ 1264381 w 1540007"/>
                    <a:gd name="connsiteY23" fmla="*/ 103030 h 899969"/>
                    <a:gd name="connsiteX24" fmla="*/ 1212217 w 1540007"/>
                    <a:gd name="connsiteY24" fmla="*/ 96894 h 899969"/>
                    <a:gd name="connsiteX25" fmla="*/ 1132437 w 1540007"/>
                    <a:gd name="connsiteY25" fmla="*/ 103030 h 899969"/>
                    <a:gd name="connsiteX26" fmla="*/ 1043452 w 1540007"/>
                    <a:gd name="connsiteY26" fmla="*/ 121441 h 899969"/>
                    <a:gd name="connsiteX27" fmla="*/ 939125 w 1540007"/>
                    <a:gd name="connsiteY27" fmla="*/ 161331 h 899969"/>
                    <a:gd name="connsiteX28" fmla="*/ 834797 w 1540007"/>
                    <a:gd name="connsiteY28" fmla="*/ 216563 h 899969"/>
                    <a:gd name="connsiteX29" fmla="*/ 785702 w 1540007"/>
                    <a:gd name="connsiteY29" fmla="*/ 225769 h 899969"/>
                    <a:gd name="connsiteX30" fmla="*/ 718196 w 1540007"/>
                    <a:gd name="connsiteY30" fmla="*/ 216563 h 899969"/>
                    <a:gd name="connsiteX31" fmla="*/ 666032 w 1540007"/>
                    <a:gd name="connsiteY31" fmla="*/ 198153 h 899969"/>
                    <a:gd name="connsiteX32" fmla="*/ 583184 w 1540007"/>
                    <a:gd name="connsiteY32" fmla="*/ 139852 h 899969"/>
                    <a:gd name="connsiteX33" fmla="*/ 491130 w 1540007"/>
                    <a:gd name="connsiteY33" fmla="*/ 66209 h 899969"/>
                    <a:gd name="connsiteX34" fmla="*/ 411350 w 1540007"/>
                    <a:gd name="connsiteY34" fmla="*/ 20182 h 899969"/>
                    <a:gd name="connsiteX35" fmla="*/ 325433 w 1540007"/>
                    <a:gd name="connsiteY35" fmla="*/ 1771 h 899969"/>
                    <a:gd name="connsiteX36" fmla="*/ 270201 w 1540007"/>
                    <a:gd name="connsiteY36" fmla="*/ 1771 h 899969"/>
                    <a:gd name="connsiteX37" fmla="*/ 178147 w 1540007"/>
                    <a:gd name="connsiteY37" fmla="*/ 20182 h 899969"/>
                    <a:gd name="connsiteX0" fmla="*/ 178147 w 1539904"/>
                    <a:gd name="connsiteY0" fmla="*/ 20182 h 899969"/>
                    <a:gd name="connsiteX1" fmla="*/ 95299 w 1539904"/>
                    <a:gd name="connsiteY1" fmla="*/ 78483 h 899969"/>
                    <a:gd name="connsiteX2" fmla="*/ 40067 w 1539904"/>
                    <a:gd name="connsiteY2" fmla="*/ 155194 h 899969"/>
                    <a:gd name="connsiteX3" fmla="*/ 12451 w 1539904"/>
                    <a:gd name="connsiteY3" fmla="*/ 238043 h 899969"/>
                    <a:gd name="connsiteX4" fmla="*/ 177 w 1539904"/>
                    <a:gd name="connsiteY4" fmla="*/ 379192 h 899969"/>
                    <a:gd name="connsiteX5" fmla="*/ 6314 w 1539904"/>
                    <a:gd name="connsiteY5" fmla="*/ 627736 h 899969"/>
                    <a:gd name="connsiteX6" fmla="*/ 21656 w 1539904"/>
                    <a:gd name="connsiteY6" fmla="*/ 778091 h 899969"/>
                    <a:gd name="connsiteX7" fmla="*/ 55409 w 1539904"/>
                    <a:gd name="connsiteY7" fmla="*/ 830255 h 899969"/>
                    <a:gd name="connsiteX8" fmla="*/ 153600 w 1539904"/>
                    <a:gd name="connsiteY8" fmla="*/ 894692 h 899969"/>
                    <a:gd name="connsiteX9" fmla="*/ 270201 w 1539904"/>
                    <a:gd name="connsiteY9" fmla="*/ 891624 h 899969"/>
                    <a:gd name="connsiteX10" fmla="*/ 349981 w 1539904"/>
                    <a:gd name="connsiteY10" fmla="*/ 854802 h 899969"/>
                    <a:gd name="connsiteX11" fmla="*/ 488061 w 1539904"/>
                    <a:gd name="connsiteY11" fmla="*/ 833323 h 899969"/>
                    <a:gd name="connsiteX12" fmla="*/ 675237 w 1539904"/>
                    <a:gd name="connsiteY12" fmla="*/ 848665 h 899969"/>
                    <a:gd name="connsiteX13" fmla="*/ 871619 w 1539904"/>
                    <a:gd name="connsiteY13" fmla="*/ 860939 h 899969"/>
                    <a:gd name="connsiteX14" fmla="*/ 1025041 w 1539904"/>
                    <a:gd name="connsiteY14" fmla="*/ 876281 h 899969"/>
                    <a:gd name="connsiteX15" fmla="*/ 1206080 w 1539904"/>
                    <a:gd name="connsiteY15" fmla="*/ 857871 h 899969"/>
                    <a:gd name="connsiteX16" fmla="*/ 1380800 w 1539904"/>
                    <a:gd name="connsiteY16" fmla="*/ 844844 h 899969"/>
                    <a:gd name="connsiteX17" fmla="*/ 1512983 w 1539904"/>
                    <a:gd name="connsiteY17" fmla="*/ 711246 h 899969"/>
                    <a:gd name="connsiteX18" fmla="*/ 1539606 w 1539904"/>
                    <a:gd name="connsiteY18" fmla="*/ 580717 h 899969"/>
                    <a:gd name="connsiteX19" fmla="*/ 1524926 w 1539904"/>
                    <a:gd name="connsiteY19" fmla="*/ 430363 h 899969"/>
                    <a:gd name="connsiteX20" fmla="*/ 1489519 w 1539904"/>
                    <a:gd name="connsiteY20" fmla="*/ 285484 h 899969"/>
                    <a:gd name="connsiteX21" fmla="*/ 1409169 w 1539904"/>
                    <a:gd name="connsiteY21" fmla="*/ 189038 h 899969"/>
                    <a:gd name="connsiteX22" fmla="*/ 1328727 w 1539904"/>
                    <a:gd name="connsiteY22" fmla="*/ 133715 h 899969"/>
                    <a:gd name="connsiteX23" fmla="*/ 1264381 w 1539904"/>
                    <a:gd name="connsiteY23" fmla="*/ 103030 h 899969"/>
                    <a:gd name="connsiteX24" fmla="*/ 1212217 w 1539904"/>
                    <a:gd name="connsiteY24" fmla="*/ 96894 h 899969"/>
                    <a:gd name="connsiteX25" fmla="*/ 1132437 w 1539904"/>
                    <a:gd name="connsiteY25" fmla="*/ 103030 h 899969"/>
                    <a:gd name="connsiteX26" fmla="*/ 1043452 w 1539904"/>
                    <a:gd name="connsiteY26" fmla="*/ 121441 h 899969"/>
                    <a:gd name="connsiteX27" fmla="*/ 939125 w 1539904"/>
                    <a:gd name="connsiteY27" fmla="*/ 161331 h 899969"/>
                    <a:gd name="connsiteX28" fmla="*/ 834797 w 1539904"/>
                    <a:gd name="connsiteY28" fmla="*/ 216563 h 899969"/>
                    <a:gd name="connsiteX29" fmla="*/ 785702 w 1539904"/>
                    <a:gd name="connsiteY29" fmla="*/ 225769 h 899969"/>
                    <a:gd name="connsiteX30" fmla="*/ 718196 w 1539904"/>
                    <a:gd name="connsiteY30" fmla="*/ 216563 h 899969"/>
                    <a:gd name="connsiteX31" fmla="*/ 666032 w 1539904"/>
                    <a:gd name="connsiteY31" fmla="*/ 198153 h 899969"/>
                    <a:gd name="connsiteX32" fmla="*/ 583184 w 1539904"/>
                    <a:gd name="connsiteY32" fmla="*/ 139852 h 899969"/>
                    <a:gd name="connsiteX33" fmla="*/ 491130 w 1539904"/>
                    <a:gd name="connsiteY33" fmla="*/ 66209 h 899969"/>
                    <a:gd name="connsiteX34" fmla="*/ 411350 w 1539904"/>
                    <a:gd name="connsiteY34" fmla="*/ 20182 h 899969"/>
                    <a:gd name="connsiteX35" fmla="*/ 325433 w 1539904"/>
                    <a:gd name="connsiteY35" fmla="*/ 1771 h 899969"/>
                    <a:gd name="connsiteX36" fmla="*/ 270201 w 1539904"/>
                    <a:gd name="connsiteY36" fmla="*/ 1771 h 899969"/>
                    <a:gd name="connsiteX37" fmla="*/ 178147 w 1539904"/>
                    <a:gd name="connsiteY37" fmla="*/ 20182 h 899969"/>
                    <a:gd name="connsiteX0" fmla="*/ 178147 w 1540873"/>
                    <a:gd name="connsiteY0" fmla="*/ 20182 h 899969"/>
                    <a:gd name="connsiteX1" fmla="*/ 95299 w 1540873"/>
                    <a:gd name="connsiteY1" fmla="*/ 78483 h 899969"/>
                    <a:gd name="connsiteX2" fmla="*/ 40067 w 1540873"/>
                    <a:gd name="connsiteY2" fmla="*/ 155194 h 899969"/>
                    <a:gd name="connsiteX3" fmla="*/ 12451 w 1540873"/>
                    <a:gd name="connsiteY3" fmla="*/ 238043 h 899969"/>
                    <a:gd name="connsiteX4" fmla="*/ 177 w 1540873"/>
                    <a:gd name="connsiteY4" fmla="*/ 379192 h 899969"/>
                    <a:gd name="connsiteX5" fmla="*/ 6314 w 1540873"/>
                    <a:gd name="connsiteY5" fmla="*/ 627736 h 899969"/>
                    <a:gd name="connsiteX6" fmla="*/ 21656 w 1540873"/>
                    <a:gd name="connsiteY6" fmla="*/ 778091 h 899969"/>
                    <a:gd name="connsiteX7" fmla="*/ 55409 w 1540873"/>
                    <a:gd name="connsiteY7" fmla="*/ 830255 h 899969"/>
                    <a:gd name="connsiteX8" fmla="*/ 153600 w 1540873"/>
                    <a:gd name="connsiteY8" fmla="*/ 894692 h 899969"/>
                    <a:gd name="connsiteX9" fmla="*/ 270201 w 1540873"/>
                    <a:gd name="connsiteY9" fmla="*/ 891624 h 899969"/>
                    <a:gd name="connsiteX10" fmla="*/ 349981 w 1540873"/>
                    <a:gd name="connsiteY10" fmla="*/ 854802 h 899969"/>
                    <a:gd name="connsiteX11" fmla="*/ 488061 w 1540873"/>
                    <a:gd name="connsiteY11" fmla="*/ 833323 h 899969"/>
                    <a:gd name="connsiteX12" fmla="*/ 675237 w 1540873"/>
                    <a:gd name="connsiteY12" fmla="*/ 848665 h 899969"/>
                    <a:gd name="connsiteX13" fmla="*/ 871619 w 1540873"/>
                    <a:gd name="connsiteY13" fmla="*/ 860939 h 899969"/>
                    <a:gd name="connsiteX14" fmla="*/ 1025041 w 1540873"/>
                    <a:gd name="connsiteY14" fmla="*/ 876281 h 899969"/>
                    <a:gd name="connsiteX15" fmla="*/ 1206080 w 1540873"/>
                    <a:gd name="connsiteY15" fmla="*/ 857871 h 899969"/>
                    <a:gd name="connsiteX16" fmla="*/ 1380800 w 1540873"/>
                    <a:gd name="connsiteY16" fmla="*/ 844844 h 899969"/>
                    <a:gd name="connsiteX17" fmla="*/ 1512983 w 1540873"/>
                    <a:gd name="connsiteY17" fmla="*/ 711246 h 899969"/>
                    <a:gd name="connsiteX18" fmla="*/ 1539606 w 1540873"/>
                    <a:gd name="connsiteY18" fmla="*/ 580717 h 899969"/>
                    <a:gd name="connsiteX19" fmla="*/ 1531725 w 1540873"/>
                    <a:gd name="connsiteY19" fmla="*/ 426964 h 899969"/>
                    <a:gd name="connsiteX20" fmla="*/ 1489519 w 1540873"/>
                    <a:gd name="connsiteY20" fmla="*/ 285484 h 899969"/>
                    <a:gd name="connsiteX21" fmla="*/ 1409169 w 1540873"/>
                    <a:gd name="connsiteY21" fmla="*/ 189038 h 899969"/>
                    <a:gd name="connsiteX22" fmla="*/ 1328727 w 1540873"/>
                    <a:gd name="connsiteY22" fmla="*/ 133715 h 899969"/>
                    <a:gd name="connsiteX23" fmla="*/ 1264381 w 1540873"/>
                    <a:gd name="connsiteY23" fmla="*/ 103030 h 899969"/>
                    <a:gd name="connsiteX24" fmla="*/ 1212217 w 1540873"/>
                    <a:gd name="connsiteY24" fmla="*/ 96894 h 899969"/>
                    <a:gd name="connsiteX25" fmla="*/ 1132437 w 1540873"/>
                    <a:gd name="connsiteY25" fmla="*/ 103030 h 899969"/>
                    <a:gd name="connsiteX26" fmla="*/ 1043452 w 1540873"/>
                    <a:gd name="connsiteY26" fmla="*/ 121441 h 899969"/>
                    <a:gd name="connsiteX27" fmla="*/ 939125 w 1540873"/>
                    <a:gd name="connsiteY27" fmla="*/ 161331 h 899969"/>
                    <a:gd name="connsiteX28" fmla="*/ 834797 w 1540873"/>
                    <a:gd name="connsiteY28" fmla="*/ 216563 h 899969"/>
                    <a:gd name="connsiteX29" fmla="*/ 785702 w 1540873"/>
                    <a:gd name="connsiteY29" fmla="*/ 225769 h 899969"/>
                    <a:gd name="connsiteX30" fmla="*/ 718196 w 1540873"/>
                    <a:gd name="connsiteY30" fmla="*/ 216563 h 899969"/>
                    <a:gd name="connsiteX31" fmla="*/ 666032 w 1540873"/>
                    <a:gd name="connsiteY31" fmla="*/ 198153 h 899969"/>
                    <a:gd name="connsiteX32" fmla="*/ 583184 w 1540873"/>
                    <a:gd name="connsiteY32" fmla="*/ 139852 h 899969"/>
                    <a:gd name="connsiteX33" fmla="*/ 491130 w 1540873"/>
                    <a:gd name="connsiteY33" fmla="*/ 66209 h 899969"/>
                    <a:gd name="connsiteX34" fmla="*/ 411350 w 1540873"/>
                    <a:gd name="connsiteY34" fmla="*/ 20182 h 899969"/>
                    <a:gd name="connsiteX35" fmla="*/ 325433 w 1540873"/>
                    <a:gd name="connsiteY35" fmla="*/ 1771 h 899969"/>
                    <a:gd name="connsiteX36" fmla="*/ 270201 w 1540873"/>
                    <a:gd name="connsiteY36" fmla="*/ 1771 h 899969"/>
                    <a:gd name="connsiteX37" fmla="*/ 178147 w 1540873"/>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39125 w 1540637"/>
                    <a:gd name="connsiteY27" fmla="*/ 161331 h 899969"/>
                    <a:gd name="connsiteX28" fmla="*/ 834797 w 1540637"/>
                    <a:gd name="connsiteY28" fmla="*/ 216563 h 899969"/>
                    <a:gd name="connsiteX29" fmla="*/ 785702 w 1540637"/>
                    <a:gd name="connsiteY29" fmla="*/ 225769 h 899969"/>
                    <a:gd name="connsiteX30" fmla="*/ 718196 w 1540637"/>
                    <a:gd name="connsiteY30" fmla="*/ 216563 h 899969"/>
                    <a:gd name="connsiteX31" fmla="*/ 666032 w 1540637"/>
                    <a:gd name="connsiteY31" fmla="*/ 198153 h 899969"/>
                    <a:gd name="connsiteX32" fmla="*/ 583184 w 1540637"/>
                    <a:gd name="connsiteY32" fmla="*/ 139852 h 899969"/>
                    <a:gd name="connsiteX33" fmla="*/ 491130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39125 w 1540637"/>
                    <a:gd name="connsiteY27" fmla="*/ 161331 h 899969"/>
                    <a:gd name="connsiteX28" fmla="*/ 834797 w 1540637"/>
                    <a:gd name="connsiteY28" fmla="*/ 216563 h 899969"/>
                    <a:gd name="connsiteX29" fmla="*/ 785702 w 1540637"/>
                    <a:gd name="connsiteY29" fmla="*/ 225769 h 899969"/>
                    <a:gd name="connsiteX30" fmla="*/ 718196 w 1540637"/>
                    <a:gd name="connsiteY30" fmla="*/ 216563 h 899969"/>
                    <a:gd name="connsiteX31" fmla="*/ 666032 w 1540637"/>
                    <a:gd name="connsiteY31" fmla="*/ 198153 h 899969"/>
                    <a:gd name="connsiteX32" fmla="*/ 620576 w 1540637"/>
                    <a:gd name="connsiteY32" fmla="*/ 105859 h 899969"/>
                    <a:gd name="connsiteX33" fmla="*/ 491130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39125 w 1540637"/>
                    <a:gd name="connsiteY27" fmla="*/ 161331 h 899969"/>
                    <a:gd name="connsiteX28" fmla="*/ 834797 w 1540637"/>
                    <a:gd name="connsiteY28" fmla="*/ 216563 h 899969"/>
                    <a:gd name="connsiteX29" fmla="*/ 785702 w 1540637"/>
                    <a:gd name="connsiteY29" fmla="*/ 225769 h 899969"/>
                    <a:gd name="connsiteX30" fmla="*/ 718196 w 1540637"/>
                    <a:gd name="connsiteY30" fmla="*/ 216563 h 899969"/>
                    <a:gd name="connsiteX31" fmla="*/ 734018 w 1540637"/>
                    <a:gd name="connsiteY31" fmla="*/ 140365 h 899969"/>
                    <a:gd name="connsiteX32" fmla="*/ 620576 w 1540637"/>
                    <a:gd name="connsiteY32" fmla="*/ 105859 h 899969"/>
                    <a:gd name="connsiteX33" fmla="*/ 491130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39125 w 1540637"/>
                    <a:gd name="connsiteY27" fmla="*/ 161331 h 899969"/>
                    <a:gd name="connsiteX28" fmla="*/ 834797 w 1540637"/>
                    <a:gd name="connsiteY28" fmla="*/ 216563 h 899969"/>
                    <a:gd name="connsiteX29" fmla="*/ 785702 w 1540637"/>
                    <a:gd name="connsiteY29" fmla="*/ 225769 h 899969"/>
                    <a:gd name="connsiteX30" fmla="*/ 772584 w 1540637"/>
                    <a:gd name="connsiteY30" fmla="*/ 141780 h 899969"/>
                    <a:gd name="connsiteX31" fmla="*/ 734018 w 1540637"/>
                    <a:gd name="connsiteY31" fmla="*/ 140365 h 899969"/>
                    <a:gd name="connsiteX32" fmla="*/ 620576 w 1540637"/>
                    <a:gd name="connsiteY32" fmla="*/ 105859 h 899969"/>
                    <a:gd name="connsiteX33" fmla="*/ 491130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39125 w 1540637"/>
                    <a:gd name="connsiteY27" fmla="*/ 161331 h 899969"/>
                    <a:gd name="connsiteX28" fmla="*/ 834797 w 1540637"/>
                    <a:gd name="connsiteY28" fmla="*/ 216563 h 899969"/>
                    <a:gd name="connsiteX29" fmla="*/ 829892 w 1540637"/>
                    <a:gd name="connsiteY29" fmla="*/ 150986 h 899969"/>
                    <a:gd name="connsiteX30" fmla="*/ 772584 w 1540637"/>
                    <a:gd name="connsiteY30" fmla="*/ 141780 h 899969"/>
                    <a:gd name="connsiteX31" fmla="*/ 734018 w 1540637"/>
                    <a:gd name="connsiteY31" fmla="*/ 140365 h 899969"/>
                    <a:gd name="connsiteX32" fmla="*/ 620576 w 1540637"/>
                    <a:gd name="connsiteY32" fmla="*/ 105859 h 899969"/>
                    <a:gd name="connsiteX33" fmla="*/ 491130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39125 w 1540637"/>
                    <a:gd name="connsiteY27" fmla="*/ 161331 h 899969"/>
                    <a:gd name="connsiteX28" fmla="*/ 878988 w 1540637"/>
                    <a:gd name="connsiteY28" fmla="*/ 145179 h 899969"/>
                    <a:gd name="connsiteX29" fmla="*/ 829892 w 1540637"/>
                    <a:gd name="connsiteY29" fmla="*/ 150986 h 899969"/>
                    <a:gd name="connsiteX30" fmla="*/ 772584 w 1540637"/>
                    <a:gd name="connsiteY30" fmla="*/ 141780 h 899969"/>
                    <a:gd name="connsiteX31" fmla="*/ 734018 w 1540637"/>
                    <a:gd name="connsiteY31" fmla="*/ 140365 h 899969"/>
                    <a:gd name="connsiteX32" fmla="*/ 620576 w 1540637"/>
                    <a:gd name="connsiteY32" fmla="*/ 105859 h 899969"/>
                    <a:gd name="connsiteX33" fmla="*/ 491130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56121 w 1540637"/>
                    <a:gd name="connsiteY27" fmla="*/ 134137 h 899969"/>
                    <a:gd name="connsiteX28" fmla="*/ 878988 w 1540637"/>
                    <a:gd name="connsiteY28" fmla="*/ 145179 h 899969"/>
                    <a:gd name="connsiteX29" fmla="*/ 829892 w 1540637"/>
                    <a:gd name="connsiteY29" fmla="*/ 150986 h 899969"/>
                    <a:gd name="connsiteX30" fmla="*/ 772584 w 1540637"/>
                    <a:gd name="connsiteY30" fmla="*/ 141780 h 899969"/>
                    <a:gd name="connsiteX31" fmla="*/ 734018 w 1540637"/>
                    <a:gd name="connsiteY31" fmla="*/ 140365 h 899969"/>
                    <a:gd name="connsiteX32" fmla="*/ 620576 w 1540637"/>
                    <a:gd name="connsiteY32" fmla="*/ 105859 h 899969"/>
                    <a:gd name="connsiteX33" fmla="*/ 491130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56121 w 1540637"/>
                    <a:gd name="connsiteY27" fmla="*/ 134137 h 899969"/>
                    <a:gd name="connsiteX28" fmla="*/ 878988 w 1540637"/>
                    <a:gd name="connsiteY28" fmla="*/ 145179 h 899969"/>
                    <a:gd name="connsiteX29" fmla="*/ 829892 w 1540637"/>
                    <a:gd name="connsiteY29" fmla="*/ 150986 h 899969"/>
                    <a:gd name="connsiteX30" fmla="*/ 772584 w 1540637"/>
                    <a:gd name="connsiteY30" fmla="*/ 141780 h 899969"/>
                    <a:gd name="connsiteX31" fmla="*/ 734018 w 1540637"/>
                    <a:gd name="connsiteY31" fmla="*/ 140365 h 899969"/>
                    <a:gd name="connsiteX32" fmla="*/ 620576 w 1540637"/>
                    <a:gd name="connsiteY32" fmla="*/ 105859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56121 w 1540637"/>
                    <a:gd name="connsiteY27" fmla="*/ 134137 h 899969"/>
                    <a:gd name="connsiteX28" fmla="*/ 878988 w 1540637"/>
                    <a:gd name="connsiteY28" fmla="*/ 145179 h 899969"/>
                    <a:gd name="connsiteX29" fmla="*/ 829892 w 1540637"/>
                    <a:gd name="connsiteY29" fmla="*/ 150986 h 899969"/>
                    <a:gd name="connsiteX30" fmla="*/ 772584 w 1540637"/>
                    <a:gd name="connsiteY30" fmla="*/ 141780 h 899969"/>
                    <a:gd name="connsiteX31" fmla="*/ 734018 w 1540637"/>
                    <a:gd name="connsiteY31" fmla="*/ 140365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56121 w 1540637"/>
                    <a:gd name="connsiteY27" fmla="*/ 134137 h 899969"/>
                    <a:gd name="connsiteX28" fmla="*/ 878988 w 1540637"/>
                    <a:gd name="connsiteY28" fmla="*/ 145179 h 899969"/>
                    <a:gd name="connsiteX29" fmla="*/ 829892 w 1540637"/>
                    <a:gd name="connsiteY29" fmla="*/ 150986 h 899969"/>
                    <a:gd name="connsiteX30" fmla="*/ 772584 w 1540637"/>
                    <a:gd name="connsiteY30" fmla="*/ 141780 h 899969"/>
                    <a:gd name="connsiteX31" fmla="*/ 713622 w 1540637"/>
                    <a:gd name="connsiteY31" fmla="*/ 130167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56121 w 1540637"/>
                    <a:gd name="connsiteY27" fmla="*/ 134137 h 899969"/>
                    <a:gd name="connsiteX28" fmla="*/ 878988 w 1540637"/>
                    <a:gd name="connsiteY28" fmla="*/ 145179 h 899969"/>
                    <a:gd name="connsiteX29" fmla="*/ 829892 w 1540637"/>
                    <a:gd name="connsiteY29" fmla="*/ 137389 h 899969"/>
                    <a:gd name="connsiteX30" fmla="*/ 772584 w 1540637"/>
                    <a:gd name="connsiteY30" fmla="*/ 141780 h 899969"/>
                    <a:gd name="connsiteX31" fmla="*/ 713622 w 1540637"/>
                    <a:gd name="connsiteY31" fmla="*/ 130167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56121 w 1540637"/>
                    <a:gd name="connsiteY27" fmla="*/ 134137 h 899969"/>
                    <a:gd name="connsiteX28" fmla="*/ 892585 w 1540637"/>
                    <a:gd name="connsiteY28" fmla="*/ 131582 h 899969"/>
                    <a:gd name="connsiteX29" fmla="*/ 829892 w 1540637"/>
                    <a:gd name="connsiteY29" fmla="*/ 137389 h 899969"/>
                    <a:gd name="connsiteX30" fmla="*/ 772584 w 1540637"/>
                    <a:gd name="connsiteY30" fmla="*/ 141780 h 899969"/>
                    <a:gd name="connsiteX31" fmla="*/ 713622 w 1540637"/>
                    <a:gd name="connsiteY31" fmla="*/ 130167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3452 w 1540637"/>
                    <a:gd name="connsiteY26" fmla="*/ 121441 h 899969"/>
                    <a:gd name="connsiteX27" fmla="*/ 956121 w 1540637"/>
                    <a:gd name="connsiteY27" fmla="*/ 120540 h 899969"/>
                    <a:gd name="connsiteX28" fmla="*/ 892585 w 1540637"/>
                    <a:gd name="connsiteY28" fmla="*/ 131582 h 899969"/>
                    <a:gd name="connsiteX29" fmla="*/ 829892 w 1540637"/>
                    <a:gd name="connsiteY29" fmla="*/ 137389 h 899969"/>
                    <a:gd name="connsiteX30" fmla="*/ 772584 w 1540637"/>
                    <a:gd name="connsiteY30" fmla="*/ 141780 h 899969"/>
                    <a:gd name="connsiteX31" fmla="*/ 713622 w 1540637"/>
                    <a:gd name="connsiteY31" fmla="*/ 130167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892585 w 1540637"/>
                    <a:gd name="connsiteY28" fmla="*/ 131582 h 899969"/>
                    <a:gd name="connsiteX29" fmla="*/ 829892 w 1540637"/>
                    <a:gd name="connsiteY29" fmla="*/ 137389 h 899969"/>
                    <a:gd name="connsiteX30" fmla="*/ 772584 w 1540637"/>
                    <a:gd name="connsiteY30" fmla="*/ 141780 h 899969"/>
                    <a:gd name="connsiteX31" fmla="*/ 713622 w 1540637"/>
                    <a:gd name="connsiteY31" fmla="*/ 130167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892585 w 1540637"/>
                    <a:gd name="connsiteY28" fmla="*/ 131582 h 899969"/>
                    <a:gd name="connsiteX29" fmla="*/ 829892 w 1540637"/>
                    <a:gd name="connsiteY29" fmla="*/ 137389 h 899969"/>
                    <a:gd name="connsiteX30" fmla="*/ 772584 w 1540637"/>
                    <a:gd name="connsiteY30" fmla="*/ 141780 h 899969"/>
                    <a:gd name="connsiteX31" fmla="*/ 705694 w 1540637"/>
                    <a:gd name="connsiteY31" fmla="*/ 188308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892585 w 1540637"/>
                    <a:gd name="connsiteY28" fmla="*/ 131582 h 899969"/>
                    <a:gd name="connsiteX29" fmla="*/ 829892 w 1540637"/>
                    <a:gd name="connsiteY29" fmla="*/ 137389 h 899969"/>
                    <a:gd name="connsiteX30" fmla="*/ 780513 w 1540637"/>
                    <a:gd name="connsiteY30" fmla="*/ 202563 h 899969"/>
                    <a:gd name="connsiteX31" fmla="*/ 705694 w 1540637"/>
                    <a:gd name="connsiteY31" fmla="*/ 188308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892585 w 1540637"/>
                    <a:gd name="connsiteY28" fmla="*/ 131582 h 899969"/>
                    <a:gd name="connsiteX29" fmla="*/ 845748 w 1540637"/>
                    <a:gd name="connsiteY29" fmla="*/ 177031 h 899969"/>
                    <a:gd name="connsiteX30" fmla="*/ 780513 w 1540637"/>
                    <a:gd name="connsiteY30" fmla="*/ 202563 h 899969"/>
                    <a:gd name="connsiteX31" fmla="*/ 705694 w 1540637"/>
                    <a:gd name="connsiteY31" fmla="*/ 188308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80513 w 1540637"/>
                    <a:gd name="connsiteY30" fmla="*/ 202563 h 899969"/>
                    <a:gd name="connsiteX31" fmla="*/ 705694 w 1540637"/>
                    <a:gd name="connsiteY31" fmla="*/ 188308 h 899969"/>
                    <a:gd name="connsiteX32" fmla="*/ 620576 w 1540637"/>
                    <a:gd name="connsiteY32" fmla="*/ 102460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80513 w 1540637"/>
                    <a:gd name="connsiteY30" fmla="*/ 202563 h 899969"/>
                    <a:gd name="connsiteX31" fmla="*/ 705694 w 1540637"/>
                    <a:gd name="connsiteY31" fmla="*/ 188308 h 899969"/>
                    <a:gd name="connsiteX32" fmla="*/ 602076 w 1540637"/>
                    <a:gd name="connsiteY32" fmla="*/ 126245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80513 w 1540637"/>
                    <a:gd name="connsiteY30" fmla="*/ 202563 h 899969"/>
                    <a:gd name="connsiteX31" fmla="*/ 700408 w 1540637"/>
                    <a:gd name="connsiteY31" fmla="*/ 198879 h 899969"/>
                    <a:gd name="connsiteX32" fmla="*/ 602076 w 1540637"/>
                    <a:gd name="connsiteY32" fmla="*/ 126245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80513 w 1540637"/>
                    <a:gd name="connsiteY30" fmla="*/ 210492 h 899969"/>
                    <a:gd name="connsiteX31" fmla="*/ 700408 w 1540637"/>
                    <a:gd name="connsiteY31" fmla="*/ 198879 h 899969"/>
                    <a:gd name="connsiteX32" fmla="*/ 602076 w 1540637"/>
                    <a:gd name="connsiteY32" fmla="*/ 126245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80513 w 1540637"/>
                    <a:gd name="connsiteY30" fmla="*/ 210492 h 899969"/>
                    <a:gd name="connsiteX31" fmla="*/ 700408 w 1540637"/>
                    <a:gd name="connsiteY31" fmla="*/ 198879 h 899969"/>
                    <a:gd name="connsiteX32" fmla="*/ 602076 w 1540637"/>
                    <a:gd name="connsiteY32" fmla="*/ 126245 h 899969"/>
                    <a:gd name="connsiteX33" fmla="*/ 514924 w 1540637"/>
                    <a:gd name="connsiteY33" fmla="*/ 66209 h 899969"/>
                    <a:gd name="connsiteX34" fmla="*/ 411350 w 1540637"/>
                    <a:gd name="connsiteY34" fmla="*/ 20182 h 899969"/>
                    <a:gd name="connsiteX35" fmla="*/ 325433 w 1540637"/>
                    <a:gd name="connsiteY35" fmla="*/ 1771 h 899969"/>
                    <a:gd name="connsiteX36" fmla="*/ 270201 w 1540637"/>
                    <a:gd name="connsiteY36" fmla="*/ 1771 h 899969"/>
                    <a:gd name="connsiteX37" fmla="*/ 178147 w 1540637"/>
                    <a:gd name="connsiteY37"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00408 w 1540637"/>
                    <a:gd name="connsiteY30" fmla="*/ 198879 h 899969"/>
                    <a:gd name="connsiteX31" fmla="*/ 602076 w 1540637"/>
                    <a:gd name="connsiteY31" fmla="*/ 126245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42692 w 1540637"/>
                    <a:gd name="connsiteY30" fmla="*/ 225307 h 899969"/>
                    <a:gd name="connsiteX31" fmla="*/ 602076 w 1540637"/>
                    <a:gd name="connsiteY31" fmla="*/ 126245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42692 w 1540637"/>
                    <a:gd name="connsiteY30" fmla="*/ 225307 h 899969"/>
                    <a:gd name="connsiteX31" fmla="*/ 602076 w 1540637"/>
                    <a:gd name="connsiteY31" fmla="*/ 126245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77031 h 899969"/>
                    <a:gd name="connsiteX30" fmla="*/ 742692 w 1540637"/>
                    <a:gd name="connsiteY30" fmla="*/ 225307 h 899969"/>
                    <a:gd name="connsiteX31" fmla="*/ 602076 w 1540637"/>
                    <a:gd name="connsiteY31" fmla="*/ 126245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56121 w 1540637"/>
                    <a:gd name="connsiteY27" fmla="*/ 120540 h 899969"/>
                    <a:gd name="connsiteX28" fmla="*/ 905799 w 1540637"/>
                    <a:gd name="connsiteY28" fmla="*/ 158010 h 899969"/>
                    <a:gd name="connsiteX29" fmla="*/ 845748 w 1540637"/>
                    <a:gd name="connsiteY29" fmla="*/ 198173 h 899969"/>
                    <a:gd name="connsiteX30" fmla="*/ 742692 w 1540637"/>
                    <a:gd name="connsiteY30" fmla="*/ 225307 h 899969"/>
                    <a:gd name="connsiteX31" fmla="*/ 602076 w 1540637"/>
                    <a:gd name="connsiteY31" fmla="*/ 126245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77263 w 1540637"/>
                    <a:gd name="connsiteY27" fmla="*/ 141683 h 899969"/>
                    <a:gd name="connsiteX28" fmla="*/ 905799 w 1540637"/>
                    <a:gd name="connsiteY28" fmla="*/ 158010 h 899969"/>
                    <a:gd name="connsiteX29" fmla="*/ 845748 w 1540637"/>
                    <a:gd name="connsiteY29" fmla="*/ 198173 h 899969"/>
                    <a:gd name="connsiteX30" fmla="*/ 742692 w 1540637"/>
                    <a:gd name="connsiteY30" fmla="*/ 225307 h 899969"/>
                    <a:gd name="connsiteX31" fmla="*/ 602076 w 1540637"/>
                    <a:gd name="connsiteY31" fmla="*/ 126245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46851 w 1540637"/>
                    <a:gd name="connsiteY26" fmla="*/ 111243 h 899969"/>
                    <a:gd name="connsiteX27" fmla="*/ 977263 w 1540637"/>
                    <a:gd name="connsiteY27" fmla="*/ 141683 h 899969"/>
                    <a:gd name="connsiteX28" fmla="*/ 911085 w 1540637"/>
                    <a:gd name="connsiteY28" fmla="*/ 171224 h 899969"/>
                    <a:gd name="connsiteX29" fmla="*/ 845748 w 1540637"/>
                    <a:gd name="connsiteY29" fmla="*/ 198173 h 899969"/>
                    <a:gd name="connsiteX30" fmla="*/ 742692 w 1540637"/>
                    <a:gd name="connsiteY30" fmla="*/ 225307 h 899969"/>
                    <a:gd name="connsiteX31" fmla="*/ 602076 w 1540637"/>
                    <a:gd name="connsiteY31" fmla="*/ 126245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52137 w 1540637"/>
                    <a:gd name="connsiteY26" fmla="*/ 121814 h 899969"/>
                    <a:gd name="connsiteX27" fmla="*/ 977263 w 1540637"/>
                    <a:gd name="connsiteY27" fmla="*/ 141683 h 899969"/>
                    <a:gd name="connsiteX28" fmla="*/ 911085 w 1540637"/>
                    <a:gd name="connsiteY28" fmla="*/ 171224 h 899969"/>
                    <a:gd name="connsiteX29" fmla="*/ 845748 w 1540637"/>
                    <a:gd name="connsiteY29" fmla="*/ 198173 h 899969"/>
                    <a:gd name="connsiteX30" fmla="*/ 742692 w 1540637"/>
                    <a:gd name="connsiteY30" fmla="*/ 225307 h 899969"/>
                    <a:gd name="connsiteX31" fmla="*/ 602076 w 1540637"/>
                    <a:gd name="connsiteY31" fmla="*/ 126245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52137 w 1540637"/>
                    <a:gd name="connsiteY26" fmla="*/ 121814 h 899969"/>
                    <a:gd name="connsiteX27" fmla="*/ 977263 w 1540637"/>
                    <a:gd name="connsiteY27" fmla="*/ 141683 h 899969"/>
                    <a:gd name="connsiteX28" fmla="*/ 911085 w 1540637"/>
                    <a:gd name="connsiteY28" fmla="*/ 171224 h 899969"/>
                    <a:gd name="connsiteX29" fmla="*/ 845748 w 1540637"/>
                    <a:gd name="connsiteY29" fmla="*/ 198173 h 899969"/>
                    <a:gd name="connsiteX30" fmla="*/ 742692 w 1540637"/>
                    <a:gd name="connsiteY30" fmla="*/ 225307 h 899969"/>
                    <a:gd name="connsiteX31" fmla="*/ 602076 w 1540637"/>
                    <a:gd name="connsiteY31" fmla="*/ 142102 h 899969"/>
                    <a:gd name="connsiteX32" fmla="*/ 514924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52137 w 1540637"/>
                    <a:gd name="connsiteY26" fmla="*/ 121814 h 899969"/>
                    <a:gd name="connsiteX27" fmla="*/ 977263 w 1540637"/>
                    <a:gd name="connsiteY27" fmla="*/ 141683 h 899969"/>
                    <a:gd name="connsiteX28" fmla="*/ 911085 w 1540637"/>
                    <a:gd name="connsiteY28" fmla="*/ 171224 h 899969"/>
                    <a:gd name="connsiteX29" fmla="*/ 845748 w 1540637"/>
                    <a:gd name="connsiteY29" fmla="*/ 198173 h 899969"/>
                    <a:gd name="connsiteX30" fmla="*/ 742692 w 1540637"/>
                    <a:gd name="connsiteY30" fmla="*/ 225307 h 899969"/>
                    <a:gd name="connsiteX31" fmla="*/ 602076 w 1540637"/>
                    <a:gd name="connsiteY31" fmla="*/ 142102 h 899969"/>
                    <a:gd name="connsiteX32" fmla="*/ 501710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52137 w 1540637"/>
                    <a:gd name="connsiteY26" fmla="*/ 121814 h 899969"/>
                    <a:gd name="connsiteX27" fmla="*/ 977263 w 1540637"/>
                    <a:gd name="connsiteY27" fmla="*/ 141683 h 899969"/>
                    <a:gd name="connsiteX28" fmla="*/ 926941 w 1540637"/>
                    <a:gd name="connsiteY28" fmla="*/ 179153 h 899969"/>
                    <a:gd name="connsiteX29" fmla="*/ 845748 w 1540637"/>
                    <a:gd name="connsiteY29" fmla="*/ 198173 h 899969"/>
                    <a:gd name="connsiteX30" fmla="*/ 742692 w 1540637"/>
                    <a:gd name="connsiteY30" fmla="*/ 225307 h 899969"/>
                    <a:gd name="connsiteX31" fmla="*/ 602076 w 1540637"/>
                    <a:gd name="connsiteY31" fmla="*/ 142102 h 899969"/>
                    <a:gd name="connsiteX32" fmla="*/ 501710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52137 w 1540637"/>
                    <a:gd name="connsiteY26" fmla="*/ 121814 h 899969"/>
                    <a:gd name="connsiteX27" fmla="*/ 977263 w 1540637"/>
                    <a:gd name="connsiteY27" fmla="*/ 141683 h 899969"/>
                    <a:gd name="connsiteX28" fmla="*/ 926941 w 1540637"/>
                    <a:gd name="connsiteY28" fmla="*/ 179153 h 899969"/>
                    <a:gd name="connsiteX29" fmla="*/ 843105 w 1540637"/>
                    <a:gd name="connsiteY29" fmla="*/ 214029 h 899969"/>
                    <a:gd name="connsiteX30" fmla="*/ 742692 w 1540637"/>
                    <a:gd name="connsiteY30" fmla="*/ 225307 h 899969"/>
                    <a:gd name="connsiteX31" fmla="*/ 602076 w 1540637"/>
                    <a:gd name="connsiteY31" fmla="*/ 142102 h 899969"/>
                    <a:gd name="connsiteX32" fmla="*/ 501710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09169 w 1540637"/>
                    <a:gd name="connsiteY21" fmla="*/ 189038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52137 w 1540637"/>
                    <a:gd name="connsiteY26" fmla="*/ 121814 h 899969"/>
                    <a:gd name="connsiteX27" fmla="*/ 985192 w 1540637"/>
                    <a:gd name="connsiteY27" fmla="*/ 146968 h 899969"/>
                    <a:gd name="connsiteX28" fmla="*/ 926941 w 1540637"/>
                    <a:gd name="connsiteY28" fmla="*/ 179153 h 899969"/>
                    <a:gd name="connsiteX29" fmla="*/ 843105 w 1540637"/>
                    <a:gd name="connsiteY29" fmla="*/ 214029 h 899969"/>
                    <a:gd name="connsiteX30" fmla="*/ 742692 w 1540637"/>
                    <a:gd name="connsiteY30" fmla="*/ 225307 h 899969"/>
                    <a:gd name="connsiteX31" fmla="*/ 602076 w 1540637"/>
                    <a:gd name="connsiteY31" fmla="*/ 142102 h 899969"/>
                    <a:gd name="connsiteX32" fmla="*/ 501710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17097 w 1540637"/>
                    <a:gd name="connsiteY21" fmla="*/ 178467 h 899969"/>
                    <a:gd name="connsiteX22" fmla="*/ 1328727 w 1540637"/>
                    <a:gd name="connsiteY22" fmla="*/ 133715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52137 w 1540637"/>
                    <a:gd name="connsiteY26" fmla="*/ 121814 h 899969"/>
                    <a:gd name="connsiteX27" fmla="*/ 985192 w 1540637"/>
                    <a:gd name="connsiteY27" fmla="*/ 146968 h 899969"/>
                    <a:gd name="connsiteX28" fmla="*/ 926941 w 1540637"/>
                    <a:gd name="connsiteY28" fmla="*/ 179153 h 899969"/>
                    <a:gd name="connsiteX29" fmla="*/ 843105 w 1540637"/>
                    <a:gd name="connsiteY29" fmla="*/ 214029 h 899969"/>
                    <a:gd name="connsiteX30" fmla="*/ 742692 w 1540637"/>
                    <a:gd name="connsiteY30" fmla="*/ 225307 h 899969"/>
                    <a:gd name="connsiteX31" fmla="*/ 602076 w 1540637"/>
                    <a:gd name="connsiteY31" fmla="*/ 142102 h 899969"/>
                    <a:gd name="connsiteX32" fmla="*/ 501710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899969"/>
                    <a:gd name="connsiteX1" fmla="*/ 95299 w 1540637"/>
                    <a:gd name="connsiteY1" fmla="*/ 78483 h 899969"/>
                    <a:gd name="connsiteX2" fmla="*/ 40067 w 1540637"/>
                    <a:gd name="connsiteY2" fmla="*/ 155194 h 899969"/>
                    <a:gd name="connsiteX3" fmla="*/ 12451 w 1540637"/>
                    <a:gd name="connsiteY3" fmla="*/ 238043 h 899969"/>
                    <a:gd name="connsiteX4" fmla="*/ 177 w 1540637"/>
                    <a:gd name="connsiteY4" fmla="*/ 379192 h 899969"/>
                    <a:gd name="connsiteX5" fmla="*/ 6314 w 1540637"/>
                    <a:gd name="connsiteY5" fmla="*/ 627736 h 899969"/>
                    <a:gd name="connsiteX6" fmla="*/ 21656 w 1540637"/>
                    <a:gd name="connsiteY6" fmla="*/ 778091 h 899969"/>
                    <a:gd name="connsiteX7" fmla="*/ 55409 w 1540637"/>
                    <a:gd name="connsiteY7" fmla="*/ 830255 h 899969"/>
                    <a:gd name="connsiteX8" fmla="*/ 153600 w 1540637"/>
                    <a:gd name="connsiteY8" fmla="*/ 894692 h 899969"/>
                    <a:gd name="connsiteX9" fmla="*/ 270201 w 1540637"/>
                    <a:gd name="connsiteY9" fmla="*/ 891624 h 899969"/>
                    <a:gd name="connsiteX10" fmla="*/ 349981 w 1540637"/>
                    <a:gd name="connsiteY10" fmla="*/ 854802 h 899969"/>
                    <a:gd name="connsiteX11" fmla="*/ 488061 w 1540637"/>
                    <a:gd name="connsiteY11" fmla="*/ 833323 h 899969"/>
                    <a:gd name="connsiteX12" fmla="*/ 675237 w 1540637"/>
                    <a:gd name="connsiteY12" fmla="*/ 848665 h 899969"/>
                    <a:gd name="connsiteX13" fmla="*/ 871619 w 1540637"/>
                    <a:gd name="connsiteY13" fmla="*/ 860939 h 899969"/>
                    <a:gd name="connsiteX14" fmla="*/ 1025041 w 1540637"/>
                    <a:gd name="connsiteY14" fmla="*/ 876281 h 899969"/>
                    <a:gd name="connsiteX15" fmla="*/ 1206080 w 1540637"/>
                    <a:gd name="connsiteY15" fmla="*/ 857871 h 899969"/>
                    <a:gd name="connsiteX16" fmla="*/ 1380800 w 1540637"/>
                    <a:gd name="connsiteY16" fmla="*/ 844844 h 899969"/>
                    <a:gd name="connsiteX17" fmla="*/ 1512983 w 1540637"/>
                    <a:gd name="connsiteY17" fmla="*/ 711246 h 899969"/>
                    <a:gd name="connsiteX18" fmla="*/ 1539606 w 1540637"/>
                    <a:gd name="connsiteY18" fmla="*/ 580717 h 899969"/>
                    <a:gd name="connsiteX19" fmla="*/ 1531725 w 1540637"/>
                    <a:gd name="connsiteY19" fmla="*/ 426964 h 899969"/>
                    <a:gd name="connsiteX20" fmla="*/ 1499716 w 1540637"/>
                    <a:gd name="connsiteY20" fmla="*/ 282085 h 899969"/>
                    <a:gd name="connsiteX21" fmla="*/ 1417097 w 1540637"/>
                    <a:gd name="connsiteY21" fmla="*/ 178467 h 899969"/>
                    <a:gd name="connsiteX22" fmla="*/ 1339298 w 1540637"/>
                    <a:gd name="connsiteY22" fmla="*/ 128430 h 899969"/>
                    <a:gd name="connsiteX23" fmla="*/ 1264381 w 1540637"/>
                    <a:gd name="connsiteY23" fmla="*/ 103030 h 899969"/>
                    <a:gd name="connsiteX24" fmla="*/ 1212217 w 1540637"/>
                    <a:gd name="connsiteY24" fmla="*/ 96894 h 899969"/>
                    <a:gd name="connsiteX25" fmla="*/ 1132437 w 1540637"/>
                    <a:gd name="connsiteY25" fmla="*/ 103030 h 899969"/>
                    <a:gd name="connsiteX26" fmla="*/ 1052137 w 1540637"/>
                    <a:gd name="connsiteY26" fmla="*/ 121814 h 899969"/>
                    <a:gd name="connsiteX27" fmla="*/ 985192 w 1540637"/>
                    <a:gd name="connsiteY27" fmla="*/ 146968 h 899969"/>
                    <a:gd name="connsiteX28" fmla="*/ 926941 w 1540637"/>
                    <a:gd name="connsiteY28" fmla="*/ 179153 h 899969"/>
                    <a:gd name="connsiteX29" fmla="*/ 843105 w 1540637"/>
                    <a:gd name="connsiteY29" fmla="*/ 214029 h 899969"/>
                    <a:gd name="connsiteX30" fmla="*/ 742692 w 1540637"/>
                    <a:gd name="connsiteY30" fmla="*/ 225307 h 899969"/>
                    <a:gd name="connsiteX31" fmla="*/ 602076 w 1540637"/>
                    <a:gd name="connsiteY31" fmla="*/ 142102 h 899969"/>
                    <a:gd name="connsiteX32" fmla="*/ 501710 w 1540637"/>
                    <a:gd name="connsiteY32" fmla="*/ 66209 h 899969"/>
                    <a:gd name="connsiteX33" fmla="*/ 411350 w 1540637"/>
                    <a:gd name="connsiteY33" fmla="*/ 20182 h 899969"/>
                    <a:gd name="connsiteX34" fmla="*/ 325433 w 1540637"/>
                    <a:gd name="connsiteY34" fmla="*/ 1771 h 899969"/>
                    <a:gd name="connsiteX35" fmla="*/ 270201 w 1540637"/>
                    <a:gd name="connsiteY35" fmla="*/ 1771 h 899969"/>
                    <a:gd name="connsiteX36" fmla="*/ 178147 w 1540637"/>
                    <a:gd name="connsiteY36" fmla="*/ 20182 h 899969"/>
                    <a:gd name="connsiteX0" fmla="*/ 178147 w 1540637"/>
                    <a:gd name="connsiteY0" fmla="*/ 20182 h 950731"/>
                    <a:gd name="connsiteX1" fmla="*/ 95299 w 1540637"/>
                    <a:gd name="connsiteY1" fmla="*/ 78483 h 950731"/>
                    <a:gd name="connsiteX2" fmla="*/ 40067 w 1540637"/>
                    <a:gd name="connsiteY2" fmla="*/ 155194 h 950731"/>
                    <a:gd name="connsiteX3" fmla="*/ 12451 w 1540637"/>
                    <a:gd name="connsiteY3" fmla="*/ 238043 h 950731"/>
                    <a:gd name="connsiteX4" fmla="*/ 177 w 1540637"/>
                    <a:gd name="connsiteY4" fmla="*/ 379192 h 950731"/>
                    <a:gd name="connsiteX5" fmla="*/ 6314 w 1540637"/>
                    <a:gd name="connsiteY5" fmla="*/ 627736 h 950731"/>
                    <a:gd name="connsiteX6" fmla="*/ 21656 w 1540637"/>
                    <a:gd name="connsiteY6" fmla="*/ 778091 h 950731"/>
                    <a:gd name="connsiteX7" fmla="*/ 55409 w 1540637"/>
                    <a:gd name="connsiteY7" fmla="*/ 830255 h 950731"/>
                    <a:gd name="connsiteX8" fmla="*/ 153600 w 1540637"/>
                    <a:gd name="connsiteY8" fmla="*/ 894692 h 950731"/>
                    <a:gd name="connsiteX9" fmla="*/ 270201 w 1540637"/>
                    <a:gd name="connsiteY9" fmla="*/ 891624 h 950731"/>
                    <a:gd name="connsiteX10" fmla="*/ 349981 w 1540637"/>
                    <a:gd name="connsiteY10" fmla="*/ 854802 h 950731"/>
                    <a:gd name="connsiteX11" fmla="*/ 488061 w 1540637"/>
                    <a:gd name="connsiteY11" fmla="*/ 833323 h 950731"/>
                    <a:gd name="connsiteX12" fmla="*/ 675237 w 1540637"/>
                    <a:gd name="connsiteY12" fmla="*/ 848665 h 950731"/>
                    <a:gd name="connsiteX13" fmla="*/ 895186 w 1540637"/>
                    <a:gd name="connsiteY13" fmla="*/ 950493 h 950731"/>
                    <a:gd name="connsiteX14" fmla="*/ 1025041 w 1540637"/>
                    <a:gd name="connsiteY14" fmla="*/ 876281 h 950731"/>
                    <a:gd name="connsiteX15" fmla="*/ 1206080 w 1540637"/>
                    <a:gd name="connsiteY15" fmla="*/ 857871 h 950731"/>
                    <a:gd name="connsiteX16" fmla="*/ 1380800 w 1540637"/>
                    <a:gd name="connsiteY16" fmla="*/ 844844 h 950731"/>
                    <a:gd name="connsiteX17" fmla="*/ 1512983 w 1540637"/>
                    <a:gd name="connsiteY17" fmla="*/ 711246 h 950731"/>
                    <a:gd name="connsiteX18" fmla="*/ 1539606 w 1540637"/>
                    <a:gd name="connsiteY18" fmla="*/ 580717 h 950731"/>
                    <a:gd name="connsiteX19" fmla="*/ 1531725 w 1540637"/>
                    <a:gd name="connsiteY19" fmla="*/ 426964 h 950731"/>
                    <a:gd name="connsiteX20" fmla="*/ 1499716 w 1540637"/>
                    <a:gd name="connsiteY20" fmla="*/ 282085 h 950731"/>
                    <a:gd name="connsiteX21" fmla="*/ 1417097 w 1540637"/>
                    <a:gd name="connsiteY21" fmla="*/ 178467 h 950731"/>
                    <a:gd name="connsiteX22" fmla="*/ 1339298 w 1540637"/>
                    <a:gd name="connsiteY22" fmla="*/ 128430 h 950731"/>
                    <a:gd name="connsiteX23" fmla="*/ 1264381 w 1540637"/>
                    <a:gd name="connsiteY23" fmla="*/ 103030 h 950731"/>
                    <a:gd name="connsiteX24" fmla="*/ 1212217 w 1540637"/>
                    <a:gd name="connsiteY24" fmla="*/ 96894 h 950731"/>
                    <a:gd name="connsiteX25" fmla="*/ 1132437 w 1540637"/>
                    <a:gd name="connsiteY25" fmla="*/ 103030 h 950731"/>
                    <a:gd name="connsiteX26" fmla="*/ 1052137 w 1540637"/>
                    <a:gd name="connsiteY26" fmla="*/ 121814 h 950731"/>
                    <a:gd name="connsiteX27" fmla="*/ 985192 w 1540637"/>
                    <a:gd name="connsiteY27" fmla="*/ 146968 h 950731"/>
                    <a:gd name="connsiteX28" fmla="*/ 926941 w 1540637"/>
                    <a:gd name="connsiteY28" fmla="*/ 179153 h 950731"/>
                    <a:gd name="connsiteX29" fmla="*/ 843105 w 1540637"/>
                    <a:gd name="connsiteY29" fmla="*/ 214029 h 950731"/>
                    <a:gd name="connsiteX30" fmla="*/ 742692 w 1540637"/>
                    <a:gd name="connsiteY30" fmla="*/ 225307 h 950731"/>
                    <a:gd name="connsiteX31" fmla="*/ 602076 w 1540637"/>
                    <a:gd name="connsiteY31" fmla="*/ 142102 h 950731"/>
                    <a:gd name="connsiteX32" fmla="*/ 501710 w 1540637"/>
                    <a:gd name="connsiteY32" fmla="*/ 66209 h 950731"/>
                    <a:gd name="connsiteX33" fmla="*/ 411350 w 1540637"/>
                    <a:gd name="connsiteY33" fmla="*/ 20182 h 950731"/>
                    <a:gd name="connsiteX34" fmla="*/ 325433 w 1540637"/>
                    <a:gd name="connsiteY34" fmla="*/ 1771 h 950731"/>
                    <a:gd name="connsiteX35" fmla="*/ 270201 w 1540637"/>
                    <a:gd name="connsiteY35" fmla="*/ 1771 h 950731"/>
                    <a:gd name="connsiteX36" fmla="*/ 178147 w 1540637"/>
                    <a:gd name="connsiteY36" fmla="*/ 20182 h 950731"/>
                    <a:gd name="connsiteX0" fmla="*/ 178147 w 1540637"/>
                    <a:gd name="connsiteY0" fmla="*/ 20182 h 951037"/>
                    <a:gd name="connsiteX1" fmla="*/ 95299 w 1540637"/>
                    <a:gd name="connsiteY1" fmla="*/ 78483 h 951037"/>
                    <a:gd name="connsiteX2" fmla="*/ 40067 w 1540637"/>
                    <a:gd name="connsiteY2" fmla="*/ 155194 h 951037"/>
                    <a:gd name="connsiteX3" fmla="*/ 12451 w 1540637"/>
                    <a:gd name="connsiteY3" fmla="*/ 238043 h 951037"/>
                    <a:gd name="connsiteX4" fmla="*/ 177 w 1540637"/>
                    <a:gd name="connsiteY4" fmla="*/ 379192 h 951037"/>
                    <a:gd name="connsiteX5" fmla="*/ 6314 w 1540637"/>
                    <a:gd name="connsiteY5" fmla="*/ 627736 h 951037"/>
                    <a:gd name="connsiteX6" fmla="*/ 21656 w 1540637"/>
                    <a:gd name="connsiteY6" fmla="*/ 778091 h 951037"/>
                    <a:gd name="connsiteX7" fmla="*/ 55409 w 1540637"/>
                    <a:gd name="connsiteY7" fmla="*/ 830255 h 951037"/>
                    <a:gd name="connsiteX8" fmla="*/ 153600 w 1540637"/>
                    <a:gd name="connsiteY8" fmla="*/ 894692 h 951037"/>
                    <a:gd name="connsiteX9" fmla="*/ 270201 w 1540637"/>
                    <a:gd name="connsiteY9" fmla="*/ 891624 h 951037"/>
                    <a:gd name="connsiteX10" fmla="*/ 349981 w 1540637"/>
                    <a:gd name="connsiteY10" fmla="*/ 854802 h 951037"/>
                    <a:gd name="connsiteX11" fmla="*/ 488061 w 1540637"/>
                    <a:gd name="connsiteY11" fmla="*/ 833323 h 951037"/>
                    <a:gd name="connsiteX12" fmla="*/ 675237 w 1540637"/>
                    <a:gd name="connsiteY12" fmla="*/ 848665 h 951037"/>
                    <a:gd name="connsiteX13" fmla="*/ 895186 w 1540637"/>
                    <a:gd name="connsiteY13" fmla="*/ 950493 h 951037"/>
                    <a:gd name="connsiteX14" fmla="*/ 1067462 w 1540637"/>
                    <a:gd name="connsiteY14" fmla="*/ 913988 h 951037"/>
                    <a:gd name="connsiteX15" fmla="*/ 1206080 w 1540637"/>
                    <a:gd name="connsiteY15" fmla="*/ 857871 h 951037"/>
                    <a:gd name="connsiteX16" fmla="*/ 1380800 w 1540637"/>
                    <a:gd name="connsiteY16" fmla="*/ 844844 h 951037"/>
                    <a:gd name="connsiteX17" fmla="*/ 1512983 w 1540637"/>
                    <a:gd name="connsiteY17" fmla="*/ 711246 h 951037"/>
                    <a:gd name="connsiteX18" fmla="*/ 1539606 w 1540637"/>
                    <a:gd name="connsiteY18" fmla="*/ 580717 h 951037"/>
                    <a:gd name="connsiteX19" fmla="*/ 1531725 w 1540637"/>
                    <a:gd name="connsiteY19" fmla="*/ 426964 h 951037"/>
                    <a:gd name="connsiteX20" fmla="*/ 1499716 w 1540637"/>
                    <a:gd name="connsiteY20" fmla="*/ 282085 h 951037"/>
                    <a:gd name="connsiteX21" fmla="*/ 1417097 w 1540637"/>
                    <a:gd name="connsiteY21" fmla="*/ 178467 h 951037"/>
                    <a:gd name="connsiteX22" fmla="*/ 1339298 w 1540637"/>
                    <a:gd name="connsiteY22" fmla="*/ 128430 h 951037"/>
                    <a:gd name="connsiteX23" fmla="*/ 1264381 w 1540637"/>
                    <a:gd name="connsiteY23" fmla="*/ 103030 h 951037"/>
                    <a:gd name="connsiteX24" fmla="*/ 1212217 w 1540637"/>
                    <a:gd name="connsiteY24" fmla="*/ 96894 h 951037"/>
                    <a:gd name="connsiteX25" fmla="*/ 1132437 w 1540637"/>
                    <a:gd name="connsiteY25" fmla="*/ 103030 h 951037"/>
                    <a:gd name="connsiteX26" fmla="*/ 1052137 w 1540637"/>
                    <a:gd name="connsiteY26" fmla="*/ 121814 h 951037"/>
                    <a:gd name="connsiteX27" fmla="*/ 985192 w 1540637"/>
                    <a:gd name="connsiteY27" fmla="*/ 146968 h 951037"/>
                    <a:gd name="connsiteX28" fmla="*/ 926941 w 1540637"/>
                    <a:gd name="connsiteY28" fmla="*/ 179153 h 951037"/>
                    <a:gd name="connsiteX29" fmla="*/ 843105 w 1540637"/>
                    <a:gd name="connsiteY29" fmla="*/ 214029 h 951037"/>
                    <a:gd name="connsiteX30" fmla="*/ 742692 w 1540637"/>
                    <a:gd name="connsiteY30" fmla="*/ 225307 h 951037"/>
                    <a:gd name="connsiteX31" fmla="*/ 602076 w 1540637"/>
                    <a:gd name="connsiteY31" fmla="*/ 142102 h 951037"/>
                    <a:gd name="connsiteX32" fmla="*/ 501710 w 1540637"/>
                    <a:gd name="connsiteY32" fmla="*/ 66209 h 951037"/>
                    <a:gd name="connsiteX33" fmla="*/ 411350 w 1540637"/>
                    <a:gd name="connsiteY33" fmla="*/ 20182 h 951037"/>
                    <a:gd name="connsiteX34" fmla="*/ 325433 w 1540637"/>
                    <a:gd name="connsiteY34" fmla="*/ 1771 h 951037"/>
                    <a:gd name="connsiteX35" fmla="*/ 270201 w 1540637"/>
                    <a:gd name="connsiteY35" fmla="*/ 1771 h 951037"/>
                    <a:gd name="connsiteX36" fmla="*/ 178147 w 1540637"/>
                    <a:gd name="connsiteY36" fmla="*/ 20182 h 951037"/>
                    <a:gd name="connsiteX0" fmla="*/ 178147 w 1540637"/>
                    <a:gd name="connsiteY0" fmla="*/ 20182 h 971213"/>
                    <a:gd name="connsiteX1" fmla="*/ 95299 w 1540637"/>
                    <a:gd name="connsiteY1" fmla="*/ 78483 h 971213"/>
                    <a:gd name="connsiteX2" fmla="*/ 40067 w 1540637"/>
                    <a:gd name="connsiteY2" fmla="*/ 155194 h 971213"/>
                    <a:gd name="connsiteX3" fmla="*/ 12451 w 1540637"/>
                    <a:gd name="connsiteY3" fmla="*/ 238043 h 971213"/>
                    <a:gd name="connsiteX4" fmla="*/ 177 w 1540637"/>
                    <a:gd name="connsiteY4" fmla="*/ 379192 h 971213"/>
                    <a:gd name="connsiteX5" fmla="*/ 6314 w 1540637"/>
                    <a:gd name="connsiteY5" fmla="*/ 627736 h 971213"/>
                    <a:gd name="connsiteX6" fmla="*/ 21656 w 1540637"/>
                    <a:gd name="connsiteY6" fmla="*/ 778091 h 971213"/>
                    <a:gd name="connsiteX7" fmla="*/ 55409 w 1540637"/>
                    <a:gd name="connsiteY7" fmla="*/ 830255 h 971213"/>
                    <a:gd name="connsiteX8" fmla="*/ 153600 w 1540637"/>
                    <a:gd name="connsiteY8" fmla="*/ 894692 h 971213"/>
                    <a:gd name="connsiteX9" fmla="*/ 270201 w 1540637"/>
                    <a:gd name="connsiteY9" fmla="*/ 891624 h 971213"/>
                    <a:gd name="connsiteX10" fmla="*/ 349981 w 1540637"/>
                    <a:gd name="connsiteY10" fmla="*/ 854802 h 971213"/>
                    <a:gd name="connsiteX11" fmla="*/ 488061 w 1540637"/>
                    <a:gd name="connsiteY11" fmla="*/ 833323 h 971213"/>
                    <a:gd name="connsiteX12" fmla="*/ 684664 w 1540637"/>
                    <a:gd name="connsiteY12" fmla="*/ 971213 h 971213"/>
                    <a:gd name="connsiteX13" fmla="*/ 895186 w 1540637"/>
                    <a:gd name="connsiteY13" fmla="*/ 950493 h 971213"/>
                    <a:gd name="connsiteX14" fmla="*/ 1067462 w 1540637"/>
                    <a:gd name="connsiteY14" fmla="*/ 913988 h 971213"/>
                    <a:gd name="connsiteX15" fmla="*/ 1206080 w 1540637"/>
                    <a:gd name="connsiteY15" fmla="*/ 857871 h 971213"/>
                    <a:gd name="connsiteX16" fmla="*/ 1380800 w 1540637"/>
                    <a:gd name="connsiteY16" fmla="*/ 844844 h 971213"/>
                    <a:gd name="connsiteX17" fmla="*/ 1512983 w 1540637"/>
                    <a:gd name="connsiteY17" fmla="*/ 711246 h 971213"/>
                    <a:gd name="connsiteX18" fmla="*/ 1539606 w 1540637"/>
                    <a:gd name="connsiteY18" fmla="*/ 580717 h 971213"/>
                    <a:gd name="connsiteX19" fmla="*/ 1531725 w 1540637"/>
                    <a:gd name="connsiteY19" fmla="*/ 426964 h 971213"/>
                    <a:gd name="connsiteX20" fmla="*/ 1499716 w 1540637"/>
                    <a:gd name="connsiteY20" fmla="*/ 282085 h 971213"/>
                    <a:gd name="connsiteX21" fmla="*/ 1417097 w 1540637"/>
                    <a:gd name="connsiteY21" fmla="*/ 178467 h 971213"/>
                    <a:gd name="connsiteX22" fmla="*/ 1339298 w 1540637"/>
                    <a:gd name="connsiteY22" fmla="*/ 128430 h 971213"/>
                    <a:gd name="connsiteX23" fmla="*/ 1264381 w 1540637"/>
                    <a:gd name="connsiteY23" fmla="*/ 103030 h 971213"/>
                    <a:gd name="connsiteX24" fmla="*/ 1212217 w 1540637"/>
                    <a:gd name="connsiteY24" fmla="*/ 96894 h 971213"/>
                    <a:gd name="connsiteX25" fmla="*/ 1132437 w 1540637"/>
                    <a:gd name="connsiteY25" fmla="*/ 103030 h 971213"/>
                    <a:gd name="connsiteX26" fmla="*/ 1052137 w 1540637"/>
                    <a:gd name="connsiteY26" fmla="*/ 121814 h 971213"/>
                    <a:gd name="connsiteX27" fmla="*/ 985192 w 1540637"/>
                    <a:gd name="connsiteY27" fmla="*/ 146968 h 971213"/>
                    <a:gd name="connsiteX28" fmla="*/ 926941 w 1540637"/>
                    <a:gd name="connsiteY28" fmla="*/ 179153 h 971213"/>
                    <a:gd name="connsiteX29" fmla="*/ 843105 w 1540637"/>
                    <a:gd name="connsiteY29" fmla="*/ 214029 h 971213"/>
                    <a:gd name="connsiteX30" fmla="*/ 742692 w 1540637"/>
                    <a:gd name="connsiteY30" fmla="*/ 225307 h 971213"/>
                    <a:gd name="connsiteX31" fmla="*/ 602076 w 1540637"/>
                    <a:gd name="connsiteY31" fmla="*/ 142102 h 971213"/>
                    <a:gd name="connsiteX32" fmla="*/ 501710 w 1540637"/>
                    <a:gd name="connsiteY32" fmla="*/ 66209 h 971213"/>
                    <a:gd name="connsiteX33" fmla="*/ 411350 w 1540637"/>
                    <a:gd name="connsiteY33" fmla="*/ 20182 h 971213"/>
                    <a:gd name="connsiteX34" fmla="*/ 325433 w 1540637"/>
                    <a:gd name="connsiteY34" fmla="*/ 1771 h 971213"/>
                    <a:gd name="connsiteX35" fmla="*/ 270201 w 1540637"/>
                    <a:gd name="connsiteY35" fmla="*/ 1771 h 971213"/>
                    <a:gd name="connsiteX36" fmla="*/ 178147 w 1540637"/>
                    <a:gd name="connsiteY36" fmla="*/ 20182 h 971213"/>
                    <a:gd name="connsiteX0" fmla="*/ 178147 w 1540637"/>
                    <a:gd name="connsiteY0" fmla="*/ 20182 h 986346"/>
                    <a:gd name="connsiteX1" fmla="*/ 95299 w 1540637"/>
                    <a:gd name="connsiteY1" fmla="*/ 78483 h 986346"/>
                    <a:gd name="connsiteX2" fmla="*/ 40067 w 1540637"/>
                    <a:gd name="connsiteY2" fmla="*/ 155194 h 986346"/>
                    <a:gd name="connsiteX3" fmla="*/ 12451 w 1540637"/>
                    <a:gd name="connsiteY3" fmla="*/ 238043 h 986346"/>
                    <a:gd name="connsiteX4" fmla="*/ 177 w 1540637"/>
                    <a:gd name="connsiteY4" fmla="*/ 379192 h 986346"/>
                    <a:gd name="connsiteX5" fmla="*/ 6314 w 1540637"/>
                    <a:gd name="connsiteY5" fmla="*/ 627736 h 986346"/>
                    <a:gd name="connsiteX6" fmla="*/ 21656 w 1540637"/>
                    <a:gd name="connsiteY6" fmla="*/ 778091 h 986346"/>
                    <a:gd name="connsiteX7" fmla="*/ 55409 w 1540637"/>
                    <a:gd name="connsiteY7" fmla="*/ 830255 h 986346"/>
                    <a:gd name="connsiteX8" fmla="*/ 153600 w 1540637"/>
                    <a:gd name="connsiteY8" fmla="*/ 894692 h 986346"/>
                    <a:gd name="connsiteX9" fmla="*/ 270201 w 1540637"/>
                    <a:gd name="connsiteY9" fmla="*/ 891624 h 986346"/>
                    <a:gd name="connsiteX10" fmla="*/ 349981 w 1540637"/>
                    <a:gd name="connsiteY10" fmla="*/ 854802 h 986346"/>
                    <a:gd name="connsiteX11" fmla="*/ 478634 w 1540637"/>
                    <a:gd name="connsiteY11" fmla="*/ 979438 h 986346"/>
                    <a:gd name="connsiteX12" fmla="*/ 684664 w 1540637"/>
                    <a:gd name="connsiteY12" fmla="*/ 971213 h 986346"/>
                    <a:gd name="connsiteX13" fmla="*/ 895186 w 1540637"/>
                    <a:gd name="connsiteY13" fmla="*/ 950493 h 986346"/>
                    <a:gd name="connsiteX14" fmla="*/ 1067462 w 1540637"/>
                    <a:gd name="connsiteY14" fmla="*/ 913988 h 986346"/>
                    <a:gd name="connsiteX15" fmla="*/ 1206080 w 1540637"/>
                    <a:gd name="connsiteY15" fmla="*/ 857871 h 986346"/>
                    <a:gd name="connsiteX16" fmla="*/ 1380800 w 1540637"/>
                    <a:gd name="connsiteY16" fmla="*/ 844844 h 986346"/>
                    <a:gd name="connsiteX17" fmla="*/ 1512983 w 1540637"/>
                    <a:gd name="connsiteY17" fmla="*/ 711246 h 986346"/>
                    <a:gd name="connsiteX18" fmla="*/ 1539606 w 1540637"/>
                    <a:gd name="connsiteY18" fmla="*/ 580717 h 986346"/>
                    <a:gd name="connsiteX19" fmla="*/ 1531725 w 1540637"/>
                    <a:gd name="connsiteY19" fmla="*/ 426964 h 986346"/>
                    <a:gd name="connsiteX20" fmla="*/ 1499716 w 1540637"/>
                    <a:gd name="connsiteY20" fmla="*/ 282085 h 986346"/>
                    <a:gd name="connsiteX21" fmla="*/ 1417097 w 1540637"/>
                    <a:gd name="connsiteY21" fmla="*/ 178467 h 986346"/>
                    <a:gd name="connsiteX22" fmla="*/ 1339298 w 1540637"/>
                    <a:gd name="connsiteY22" fmla="*/ 128430 h 986346"/>
                    <a:gd name="connsiteX23" fmla="*/ 1264381 w 1540637"/>
                    <a:gd name="connsiteY23" fmla="*/ 103030 h 986346"/>
                    <a:gd name="connsiteX24" fmla="*/ 1212217 w 1540637"/>
                    <a:gd name="connsiteY24" fmla="*/ 96894 h 986346"/>
                    <a:gd name="connsiteX25" fmla="*/ 1132437 w 1540637"/>
                    <a:gd name="connsiteY25" fmla="*/ 103030 h 986346"/>
                    <a:gd name="connsiteX26" fmla="*/ 1052137 w 1540637"/>
                    <a:gd name="connsiteY26" fmla="*/ 121814 h 986346"/>
                    <a:gd name="connsiteX27" fmla="*/ 985192 w 1540637"/>
                    <a:gd name="connsiteY27" fmla="*/ 146968 h 986346"/>
                    <a:gd name="connsiteX28" fmla="*/ 926941 w 1540637"/>
                    <a:gd name="connsiteY28" fmla="*/ 179153 h 986346"/>
                    <a:gd name="connsiteX29" fmla="*/ 843105 w 1540637"/>
                    <a:gd name="connsiteY29" fmla="*/ 214029 h 986346"/>
                    <a:gd name="connsiteX30" fmla="*/ 742692 w 1540637"/>
                    <a:gd name="connsiteY30" fmla="*/ 225307 h 986346"/>
                    <a:gd name="connsiteX31" fmla="*/ 602076 w 1540637"/>
                    <a:gd name="connsiteY31" fmla="*/ 142102 h 986346"/>
                    <a:gd name="connsiteX32" fmla="*/ 501710 w 1540637"/>
                    <a:gd name="connsiteY32" fmla="*/ 66209 h 986346"/>
                    <a:gd name="connsiteX33" fmla="*/ 411350 w 1540637"/>
                    <a:gd name="connsiteY33" fmla="*/ 20182 h 986346"/>
                    <a:gd name="connsiteX34" fmla="*/ 325433 w 1540637"/>
                    <a:gd name="connsiteY34" fmla="*/ 1771 h 986346"/>
                    <a:gd name="connsiteX35" fmla="*/ 270201 w 1540637"/>
                    <a:gd name="connsiteY35" fmla="*/ 1771 h 986346"/>
                    <a:gd name="connsiteX36" fmla="*/ 178147 w 1540637"/>
                    <a:gd name="connsiteY36" fmla="*/ 20182 h 986346"/>
                    <a:gd name="connsiteX0" fmla="*/ 178147 w 1540637"/>
                    <a:gd name="connsiteY0" fmla="*/ 20182 h 996273"/>
                    <a:gd name="connsiteX1" fmla="*/ 95299 w 1540637"/>
                    <a:gd name="connsiteY1" fmla="*/ 78483 h 996273"/>
                    <a:gd name="connsiteX2" fmla="*/ 40067 w 1540637"/>
                    <a:gd name="connsiteY2" fmla="*/ 155194 h 996273"/>
                    <a:gd name="connsiteX3" fmla="*/ 12451 w 1540637"/>
                    <a:gd name="connsiteY3" fmla="*/ 238043 h 996273"/>
                    <a:gd name="connsiteX4" fmla="*/ 177 w 1540637"/>
                    <a:gd name="connsiteY4" fmla="*/ 379192 h 996273"/>
                    <a:gd name="connsiteX5" fmla="*/ 6314 w 1540637"/>
                    <a:gd name="connsiteY5" fmla="*/ 627736 h 996273"/>
                    <a:gd name="connsiteX6" fmla="*/ 21656 w 1540637"/>
                    <a:gd name="connsiteY6" fmla="*/ 778091 h 996273"/>
                    <a:gd name="connsiteX7" fmla="*/ 55409 w 1540637"/>
                    <a:gd name="connsiteY7" fmla="*/ 830255 h 996273"/>
                    <a:gd name="connsiteX8" fmla="*/ 153600 w 1540637"/>
                    <a:gd name="connsiteY8" fmla="*/ 894692 h 996273"/>
                    <a:gd name="connsiteX9" fmla="*/ 270201 w 1540637"/>
                    <a:gd name="connsiteY9" fmla="*/ 891624 h 996273"/>
                    <a:gd name="connsiteX10" fmla="*/ 312274 w 1540637"/>
                    <a:gd name="connsiteY10" fmla="*/ 991491 h 996273"/>
                    <a:gd name="connsiteX11" fmla="*/ 478634 w 1540637"/>
                    <a:gd name="connsiteY11" fmla="*/ 979438 h 996273"/>
                    <a:gd name="connsiteX12" fmla="*/ 684664 w 1540637"/>
                    <a:gd name="connsiteY12" fmla="*/ 971213 h 996273"/>
                    <a:gd name="connsiteX13" fmla="*/ 895186 w 1540637"/>
                    <a:gd name="connsiteY13" fmla="*/ 950493 h 996273"/>
                    <a:gd name="connsiteX14" fmla="*/ 1067462 w 1540637"/>
                    <a:gd name="connsiteY14" fmla="*/ 913988 h 996273"/>
                    <a:gd name="connsiteX15" fmla="*/ 1206080 w 1540637"/>
                    <a:gd name="connsiteY15" fmla="*/ 857871 h 996273"/>
                    <a:gd name="connsiteX16" fmla="*/ 1380800 w 1540637"/>
                    <a:gd name="connsiteY16" fmla="*/ 844844 h 996273"/>
                    <a:gd name="connsiteX17" fmla="*/ 1512983 w 1540637"/>
                    <a:gd name="connsiteY17" fmla="*/ 711246 h 996273"/>
                    <a:gd name="connsiteX18" fmla="*/ 1539606 w 1540637"/>
                    <a:gd name="connsiteY18" fmla="*/ 580717 h 996273"/>
                    <a:gd name="connsiteX19" fmla="*/ 1531725 w 1540637"/>
                    <a:gd name="connsiteY19" fmla="*/ 426964 h 996273"/>
                    <a:gd name="connsiteX20" fmla="*/ 1499716 w 1540637"/>
                    <a:gd name="connsiteY20" fmla="*/ 282085 h 996273"/>
                    <a:gd name="connsiteX21" fmla="*/ 1417097 w 1540637"/>
                    <a:gd name="connsiteY21" fmla="*/ 178467 h 996273"/>
                    <a:gd name="connsiteX22" fmla="*/ 1339298 w 1540637"/>
                    <a:gd name="connsiteY22" fmla="*/ 128430 h 996273"/>
                    <a:gd name="connsiteX23" fmla="*/ 1264381 w 1540637"/>
                    <a:gd name="connsiteY23" fmla="*/ 103030 h 996273"/>
                    <a:gd name="connsiteX24" fmla="*/ 1212217 w 1540637"/>
                    <a:gd name="connsiteY24" fmla="*/ 96894 h 996273"/>
                    <a:gd name="connsiteX25" fmla="*/ 1132437 w 1540637"/>
                    <a:gd name="connsiteY25" fmla="*/ 103030 h 996273"/>
                    <a:gd name="connsiteX26" fmla="*/ 1052137 w 1540637"/>
                    <a:gd name="connsiteY26" fmla="*/ 121814 h 996273"/>
                    <a:gd name="connsiteX27" fmla="*/ 985192 w 1540637"/>
                    <a:gd name="connsiteY27" fmla="*/ 146968 h 996273"/>
                    <a:gd name="connsiteX28" fmla="*/ 926941 w 1540637"/>
                    <a:gd name="connsiteY28" fmla="*/ 179153 h 996273"/>
                    <a:gd name="connsiteX29" fmla="*/ 843105 w 1540637"/>
                    <a:gd name="connsiteY29" fmla="*/ 214029 h 996273"/>
                    <a:gd name="connsiteX30" fmla="*/ 742692 w 1540637"/>
                    <a:gd name="connsiteY30" fmla="*/ 225307 h 996273"/>
                    <a:gd name="connsiteX31" fmla="*/ 602076 w 1540637"/>
                    <a:gd name="connsiteY31" fmla="*/ 142102 h 996273"/>
                    <a:gd name="connsiteX32" fmla="*/ 501710 w 1540637"/>
                    <a:gd name="connsiteY32" fmla="*/ 66209 h 996273"/>
                    <a:gd name="connsiteX33" fmla="*/ 411350 w 1540637"/>
                    <a:gd name="connsiteY33" fmla="*/ 20182 h 996273"/>
                    <a:gd name="connsiteX34" fmla="*/ 325433 w 1540637"/>
                    <a:gd name="connsiteY34" fmla="*/ 1771 h 996273"/>
                    <a:gd name="connsiteX35" fmla="*/ 270201 w 1540637"/>
                    <a:gd name="connsiteY35" fmla="*/ 1771 h 996273"/>
                    <a:gd name="connsiteX36" fmla="*/ 178147 w 1540637"/>
                    <a:gd name="connsiteY36" fmla="*/ 20182 h 996273"/>
                    <a:gd name="connsiteX0" fmla="*/ 178147 w 1540637"/>
                    <a:gd name="connsiteY0" fmla="*/ 20182 h 991604"/>
                    <a:gd name="connsiteX1" fmla="*/ 95299 w 1540637"/>
                    <a:gd name="connsiteY1" fmla="*/ 78483 h 991604"/>
                    <a:gd name="connsiteX2" fmla="*/ 40067 w 1540637"/>
                    <a:gd name="connsiteY2" fmla="*/ 155194 h 991604"/>
                    <a:gd name="connsiteX3" fmla="*/ 12451 w 1540637"/>
                    <a:gd name="connsiteY3" fmla="*/ 238043 h 991604"/>
                    <a:gd name="connsiteX4" fmla="*/ 177 w 1540637"/>
                    <a:gd name="connsiteY4" fmla="*/ 379192 h 991604"/>
                    <a:gd name="connsiteX5" fmla="*/ 6314 w 1540637"/>
                    <a:gd name="connsiteY5" fmla="*/ 627736 h 991604"/>
                    <a:gd name="connsiteX6" fmla="*/ 21656 w 1540637"/>
                    <a:gd name="connsiteY6" fmla="*/ 778091 h 991604"/>
                    <a:gd name="connsiteX7" fmla="*/ 55409 w 1540637"/>
                    <a:gd name="connsiteY7" fmla="*/ 830255 h 991604"/>
                    <a:gd name="connsiteX8" fmla="*/ 153600 w 1540637"/>
                    <a:gd name="connsiteY8" fmla="*/ 894692 h 991604"/>
                    <a:gd name="connsiteX9" fmla="*/ 185359 w 1540637"/>
                    <a:gd name="connsiteY9" fmla="*/ 971751 h 991604"/>
                    <a:gd name="connsiteX10" fmla="*/ 312274 w 1540637"/>
                    <a:gd name="connsiteY10" fmla="*/ 991491 h 991604"/>
                    <a:gd name="connsiteX11" fmla="*/ 478634 w 1540637"/>
                    <a:gd name="connsiteY11" fmla="*/ 979438 h 991604"/>
                    <a:gd name="connsiteX12" fmla="*/ 684664 w 1540637"/>
                    <a:gd name="connsiteY12" fmla="*/ 971213 h 991604"/>
                    <a:gd name="connsiteX13" fmla="*/ 895186 w 1540637"/>
                    <a:gd name="connsiteY13" fmla="*/ 950493 h 991604"/>
                    <a:gd name="connsiteX14" fmla="*/ 1067462 w 1540637"/>
                    <a:gd name="connsiteY14" fmla="*/ 913988 h 991604"/>
                    <a:gd name="connsiteX15" fmla="*/ 1206080 w 1540637"/>
                    <a:gd name="connsiteY15" fmla="*/ 857871 h 991604"/>
                    <a:gd name="connsiteX16" fmla="*/ 1380800 w 1540637"/>
                    <a:gd name="connsiteY16" fmla="*/ 844844 h 991604"/>
                    <a:gd name="connsiteX17" fmla="*/ 1512983 w 1540637"/>
                    <a:gd name="connsiteY17" fmla="*/ 711246 h 991604"/>
                    <a:gd name="connsiteX18" fmla="*/ 1539606 w 1540637"/>
                    <a:gd name="connsiteY18" fmla="*/ 580717 h 991604"/>
                    <a:gd name="connsiteX19" fmla="*/ 1531725 w 1540637"/>
                    <a:gd name="connsiteY19" fmla="*/ 426964 h 991604"/>
                    <a:gd name="connsiteX20" fmla="*/ 1499716 w 1540637"/>
                    <a:gd name="connsiteY20" fmla="*/ 282085 h 991604"/>
                    <a:gd name="connsiteX21" fmla="*/ 1417097 w 1540637"/>
                    <a:gd name="connsiteY21" fmla="*/ 178467 h 991604"/>
                    <a:gd name="connsiteX22" fmla="*/ 1339298 w 1540637"/>
                    <a:gd name="connsiteY22" fmla="*/ 128430 h 991604"/>
                    <a:gd name="connsiteX23" fmla="*/ 1264381 w 1540637"/>
                    <a:gd name="connsiteY23" fmla="*/ 103030 h 991604"/>
                    <a:gd name="connsiteX24" fmla="*/ 1212217 w 1540637"/>
                    <a:gd name="connsiteY24" fmla="*/ 96894 h 991604"/>
                    <a:gd name="connsiteX25" fmla="*/ 1132437 w 1540637"/>
                    <a:gd name="connsiteY25" fmla="*/ 103030 h 991604"/>
                    <a:gd name="connsiteX26" fmla="*/ 1052137 w 1540637"/>
                    <a:gd name="connsiteY26" fmla="*/ 121814 h 991604"/>
                    <a:gd name="connsiteX27" fmla="*/ 985192 w 1540637"/>
                    <a:gd name="connsiteY27" fmla="*/ 146968 h 991604"/>
                    <a:gd name="connsiteX28" fmla="*/ 926941 w 1540637"/>
                    <a:gd name="connsiteY28" fmla="*/ 179153 h 991604"/>
                    <a:gd name="connsiteX29" fmla="*/ 843105 w 1540637"/>
                    <a:gd name="connsiteY29" fmla="*/ 214029 h 991604"/>
                    <a:gd name="connsiteX30" fmla="*/ 742692 w 1540637"/>
                    <a:gd name="connsiteY30" fmla="*/ 225307 h 991604"/>
                    <a:gd name="connsiteX31" fmla="*/ 602076 w 1540637"/>
                    <a:gd name="connsiteY31" fmla="*/ 142102 h 991604"/>
                    <a:gd name="connsiteX32" fmla="*/ 501710 w 1540637"/>
                    <a:gd name="connsiteY32" fmla="*/ 66209 h 991604"/>
                    <a:gd name="connsiteX33" fmla="*/ 411350 w 1540637"/>
                    <a:gd name="connsiteY33" fmla="*/ 20182 h 991604"/>
                    <a:gd name="connsiteX34" fmla="*/ 325433 w 1540637"/>
                    <a:gd name="connsiteY34" fmla="*/ 1771 h 991604"/>
                    <a:gd name="connsiteX35" fmla="*/ 270201 w 1540637"/>
                    <a:gd name="connsiteY35" fmla="*/ 1771 h 991604"/>
                    <a:gd name="connsiteX36" fmla="*/ 178147 w 1540637"/>
                    <a:gd name="connsiteY36" fmla="*/ 20182 h 991604"/>
                    <a:gd name="connsiteX0" fmla="*/ 178147 w 1540637"/>
                    <a:gd name="connsiteY0" fmla="*/ 20182 h 991604"/>
                    <a:gd name="connsiteX1" fmla="*/ 95299 w 1540637"/>
                    <a:gd name="connsiteY1" fmla="*/ 78483 h 991604"/>
                    <a:gd name="connsiteX2" fmla="*/ 40067 w 1540637"/>
                    <a:gd name="connsiteY2" fmla="*/ 155194 h 991604"/>
                    <a:gd name="connsiteX3" fmla="*/ 12451 w 1540637"/>
                    <a:gd name="connsiteY3" fmla="*/ 238043 h 991604"/>
                    <a:gd name="connsiteX4" fmla="*/ 177 w 1540637"/>
                    <a:gd name="connsiteY4" fmla="*/ 379192 h 991604"/>
                    <a:gd name="connsiteX5" fmla="*/ 6314 w 1540637"/>
                    <a:gd name="connsiteY5" fmla="*/ 627736 h 991604"/>
                    <a:gd name="connsiteX6" fmla="*/ 21656 w 1540637"/>
                    <a:gd name="connsiteY6" fmla="*/ 778091 h 991604"/>
                    <a:gd name="connsiteX7" fmla="*/ 55409 w 1540637"/>
                    <a:gd name="connsiteY7" fmla="*/ 830255 h 991604"/>
                    <a:gd name="connsiteX8" fmla="*/ 120606 w 1540637"/>
                    <a:gd name="connsiteY8" fmla="*/ 922972 h 991604"/>
                    <a:gd name="connsiteX9" fmla="*/ 185359 w 1540637"/>
                    <a:gd name="connsiteY9" fmla="*/ 971751 h 991604"/>
                    <a:gd name="connsiteX10" fmla="*/ 312274 w 1540637"/>
                    <a:gd name="connsiteY10" fmla="*/ 991491 h 991604"/>
                    <a:gd name="connsiteX11" fmla="*/ 478634 w 1540637"/>
                    <a:gd name="connsiteY11" fmla="*/ 979438 h 991604"/>
                    <a:gd name="connsiteX12" fmla="*/ 684664 w 1540637"/>
                    <a:gd name="connsiteY12" fmla="*/ 971213 h 991604"/>
                    <a:gd name="connsiteX13" fmla="*/ 895186 w 1540637"/>
                    <a:gd name="connsiteY13" fmla="*/ 950493 h 991604"/>
                    <a:gd name="connsiteX14" fmla="*/ 1067462 w 1540637"/>
                    <a:gd name="connsiteY14" fmla="*/ 913988 h 991604"/>
                    <a:gd name="connsiteX15" fmla="*/ 1206080 w 1540637"/>
                    <a:gd name="connsiteY15" fmla="*/ 857871 h 991604"/>
                    <a:gd name="connsiteX16" fmla="*/ 1380800 w 1540637"/>
                    <a:gd name="connsiteY16" fmla="*/ 844844 h 991604"/>
                    <a:gd name="connsiteX17" fmla="*/ 1512983 w 1540637"/>
                    <a:gd name="connsiteY17" fmla="*/ 711246 h 991604"/>
                    <a:gd name="connsiteX18" fmla="*/ 1539606 w 1540637"/>
                    <a:gd name="connsiteY18" fmla="*/ 580717 h 991604"/>
                    <a:gd name="connsiteX19" fmla="*/ 1531725 w 1540637"/>
                    <a:gd name="connsiteY19" fmla="*/ 426964 h 991604"/>
                    <a:gd name="connsiteX20" fmla="*/ 1499716 w 1540637"/>
                    <a:gd name="connsiteY20" fmla="*/ 282085 h 991604"/>
                    <a:gd name="connsiteX21" fmla="*/ 1417097 w 1540637"/>
                    <a:gd name="connsiteY21" fmla="*/ 178467 h 991604"/>
                    <a:gd name="connsiteX22" fmla="*/ 1339298 w 1540637"/>
                    <a:gd name="connsiteY22" fmla="*/ 128430 h 991604"/>
                    <a:gd name="connsiteX23" fmla="*/ 1264381 w 1540637"/>
                    <a:gd name="connsiteY23" fmla="*/ 103030 h 991604"/>
                    <a:gd name="connsiteX24" fmla="*/ 1212217 w 1540637"/>
                    <a:gd name="connsiteY24" fmla="*/ 96894 h 991604"/>
                    <a:gd name="connsiteX25" fmla="*/ 1132437 w 1540637"/>
                    <a:gd name="connsiteY25" fmla="*/ 103030 h 991604"/>
                    <a:gd name="connsiteX26" fmla="*/ 1052137 w 1540637"/>
                    <a:gd name="connsiteY26" fmla="*/ 121814 h 991604"/>
                    <a:gd name="connsiteX27" fmla="*/ 985192 w 1540637"/>
                    <a:gd name="connsiteY27" fmla="*/ 146968 h 991604"/>
                    <a:gd name="connsiteX28" fmla="*/ 926941 w 1540637"/>
                    <a:gd name="connsiteY28" fmla="*/ 179153 h 991604"/>
                    <a:gd name="connsiteX29" fmla="*/ 843105 w 1540637"/>
                    <a:gd name="connsiteY29" fmla="*/ 214029 h 991604"/>
                    <a:gd name="connsiteX30" fmla="*/ 742692 w 1540637"/>
                    <a:gd name="connsiteY30" fmla="*/ 225307 h 991604"/>
                    <a:gd name="connsiteX31" fmla="*/ 602076 w 1540637"/>
                    <a:gd name="connsiteY31" fmla="*/ 142102 h 991604"/>
                    <a:gd name="connsiteX32" fmla="*/ 501710 w 1540637"/>
                    <a:gd name="connsiteY32" fmla="*/ 66209 h 991604"/>
                    <a:gd name="connsiteX33" fmla="*/ 411350 w 1540637"/>
                    <a:gd name="connsiteY33" fmla="*/ 20182 h 991604"/>
                    <a:gd name="connsiteX34" fmla="*/ 325433 w 1540637"/>
                    <a:gd name="connsiteY34" fmla="*/ 1771 h 991604"/>
                    <a:gd name="connsiteX35" fmla="*/ 270201 w 1540637"/>
                    <a:gd name="connsiteY35" fmla="*/ 1771 h 991604"/>
                    <a:gd name="connsiteX36" fmla="*/ 178147 w 1540637"/>
                    <a:gd name="connsiteY36" fmla="*/ 20182 h 991604"/>
                    <a:gd name="connsiteX0" fmla="*/ 178147 w 1540637"/>
                    <a:gd name="connsiteY0" fmla="*/ 20182 h 991604"/>
                    <a:gd name="connsiteX1" fmla="*/ 95299 w 1540637"/>
                    <a:gd name="connsiteY1" fmla="*/ 78483 h 991604"/>
                    <a:gd name="connsiteX2" fmla="*/ 40067 w 1540637"/>
                    <a:gd name="connsiteY2" fmla="*/ 155194 h 991604"/>
                    <a:gd name="connsiteX3" fmla="*/ 12451 w 1540637"/>
                    <a:gd name="connsiteY3" fmla="*/ 238043 h 991604"/>
                    <a:gd name="connsiteX4" fmla="*/ 177 w 1540637"/>
                    <a:gd name="connsiteY4" fmla="*/ 379192 h 991604"/>
                    <a:gd name="connsiteX5" fmla="*/ 6314 w 1540637"/>
                    <a:gd name="connsiteY5" fmla="*/ 627736 h 991604"/>
                    <a:gd name="connsiteX6" fmla="*/ 21656 w 1540637"/>
                    <a:gd name="connsiteY6" fmla="*/ 778091 h 991604"/>
                    <a:gd name="connsiteX7" fmla="*/ 60122 w 1540637"/>
                    <a:gd name="connsiteY7" fmla="*/ 867962 h 991604"/>
                    <a:gd name="connsiteX8" fmla="*/ 120606 w 1540637"/>
                    <a:gd name="connsiteY8" fmla="*/ 922972 h 991604"/>
                    <a:gd name="connsiteX9" fmla="*/ 185359 w 1540637"/>
                    <a:gd name="connsiteY9" fmla="*/ 971751 h 991604"/>
                    <a:gd name="connsiteX10" fmla="*/ 312274 w 1540637"/>
                    <a:gd name="connsiteY10" fmla="*/ 991491 h 991604"/>
                    <a:gd name="connsiteX11" fmla="*/ 478634 w 1540637"/>
                    <a:gd name="connsiteY11" fmla="*/ 979438 h 991604"/>
                    <a:gd name="connsiteX12" fmla="*/ 684664 w 1540637"/>
                    <a:gd name="connsiteY12" fmla="*/ 971213 h 991604"/>
                    <a:gd name="connsiteX13" fmla="*/ 895186 w 1540637"/>
                    <a:gd name="connsiteY13" fmla="*/ 950493 h 991604"/>
                    <a:gd name="connsiteX14" fmla="*/ 1067462 w 1540637"/>
                    <a:gd name="connsiteY14" fmla="*/ 913988 h 991604"/>
                    <a:gd name="connsiteX15" fmla="*/ 1206080 w 1540637"/>
                    <a:gd name="connsiteY15" fmla="*/ 857871 h 991604"/>
                    <a:gd name="connsiteX16" fmla="*/ 1380800 w 1540637"/>
                    <a:gd name="connsiteY16" fmla="*/ 844844 h 991604"/>
                    <a:gd name="connsiteX17" fmla="*/ 1512983 w 1540637"/>
                    <a:gd name="connsiteY17" fmla="*/ 711246 h 991604"/>
                    <a:gd name="connsiteX18" fmla="*/ 1539606 w 1540637"/>
                    <a:gd name="connsiteY18" fmla="*/ 580717 h 991604"/>
                    <a:gd name="connsiteX19" fmla="*/ 1531725 w 1540637"/>
                    <a:gd name="connsiteY19" fmla="*/ 426964 h 991604"/>
                    <a:gd name="connsiteX20" fmla="*/ 1499716 w 1540637"/>
                    <a:gd name="connsiteY20" fmla="*/ 282085 h 991604"/>
                    <a:gd name="connsiteX21" fmla="*/ 1417097 w 1540637"/>
                    <a:gd name="connsiteY21" fmla="*/ 178467 h 991604"/>
                    <a:gd name="connsiteX22" fmla="*/ 1339298 w 1540637"/>
                    <a:gd name="connsiteY22" fmla="*/ 128430 h 991604"/>
                    <a:gd name="connsiteX23" fmla="*/ 1264381 w 1540637"/>
                    <a:gd name="connsiteY23" fmla="*/ 103030 h 991604"/>
                    <a:gd name="connsiteX24" fmla="*/ 1212217 w 1540637"/>
                    <a:gd name="connsiteY24" fmla="*/ 96894 h 991604"/>
                    <a:gd name="connsiteX25" fmla="*/ 1132437 w 1540637"/>
                    <a:gd name="connsiteY25" fmla="*/ 103030 h 991604"/>
                    <a:gd name="connsiteX26" fmla="*/ 1052137 w 1540637"/>
                    <a:gd name="connsiteY26" fmla="*/ 121814 h 991604"/>
                    <a:gd name="connsiteX27" fmla="*/ 985192 w 1540637"/>
                    <a:gd name="connsiteY27" fmla="*/ 146968 h 991604"/>
                    <a:gd name="connsiteX28" fmla="*/ 926941 w 1540637"/>
                    <a:gd name="connsiteY28" fmla="*/ 179153 h 991604"/>
                    <a:gd name="connsiteX29" fmla="*/ 843105 w 1540637"/>
                    <a:gd name="connsiteY29" fmla="*/ 214029 h 991604"/>
                    <a:gd name="connsiteX30" fmla="*/ 742692 w 1540637"/>
                    <a:gd name="connsiteY30" fmla="*/ 225307 h 991604"/>
                    <a:gd name="connsiteX31" fmla="*/ 602076 w 1540637"/>
                    <a:gd name="connsiteY31" fmla="*/ 142102 h 991604"/>
                    <a:gd name="connsiteX32" fmla="*/ 501710 w 1540637"/>
                    <a:gd name="connsiteY32" fmla="*/ 66209 h 991604"/>
                    <a:gd name="connsiteX33" fmla="*/ 411350 w 1540637"/>
                    <a:gd name="connsiteY33" fmla="*/ 20182 h 991604"/>
                    <a:gd name="connsiteX34" fmla="*/ 325433 w 1540637"/>
                    <a:gd name="connsiteY34" fmla="*/ 1771 h 991604"/>
                    <a:gd name="connsiteX35" fmla="*/ 270201 w 1540637"/>
                    <a:gd name="connsiteY35" fmla="*/ 1771 h 991604"/>
                    <a:gd name="connsiteX36" fmla="*/ 178147 w 1540637"/>
                    <a:gd name="connsiteY36" fmla="*/ 20182 h 991604"/>
                    <a:gd name="connsiteX0" fmla="*/ 178147 w 1540637"/>
                    <a:gd name="connsiteY0" fmla="*/ 20182 h 1043360"/>
                    <a:gd name="connsiteX1" fmla="*/ 95299 w 1540637"/>
                    <a:gd name="connsiteY1" fmla="*/ 78483 h 1043360"/>
                    <a:gd name="connsiteX2" fmla="*/ 40067 w 1540637"/>
                    <a:gd name="connsiteY2" fmla="*/ 155194 h 1043360"/>
                    <a:gd name="connsiteX3" fmla="*/ 12451 w 1540637"/>
                    <a:gd name="connsiteY3" fmla="*/ 238043 h 1043360"/>
                    <a:gd name="connsiteX4" fmla="*/ 177 w 1540637"/>
                    <a:gd name="connsiteY4" fmla="*/ 379192 h 1043360"/>
                    <a:gd name="connsiteX5" fmla="*/ 6314 w 1540637"/>
                    <a:gd name="connsiteY5" fmla="*/ 627736 h 1043360"/>
                    <a:gd name="connsiteX6" fmla="*/ 21656 w 1540637"/>
                    <a:gd name="connsiteY6" fmla="*/ 778091 h 1043360"/>
                    <a:gd name="connsiteX7" fmla="*/ 60122 w 1540637"/>
                    <a:gd name="connsiteY7" fmla="*/ 867962 h 1043360"/>
                    <a:gd name="connsiteX8" fmla="*/ 120606 w 1540637"/>
                    <a:gd name="connsiteY8" fmla="*/ 922972 h 1043360"/>
                    <a:gd name="connsiteX9" fmla="*/ 185359 w 1540637"/>
                    <a:gd name="connsiteY9" fmla="*/ 971751 h 1043360"/>
                    <a:gd name="connsiteX10" fmla="*/ 316987 w 1540637"/>
                    <a:gd name="connsiteY10" fmla="*/ 1043338 h 1043360"/>
                    <a:gd name="connsiteX11" fmla="*/ 478634 w 1540637"/>
                    <a:gd name="connsiteY11" fmla="*/ 979438 h 1043360"/>
                    <a:gd name="connsiteX12" fmla="*/ 684664 w 1540637"/>
                    <a:gd name="connsiteY12" fmla="*/ 971213 h 1043360"/>
                    <a:gd name="connsiteX13" fmla="*/ 895186 w 1540637"/>
                    <a:gd name="connsiteY13" fmla="*/ 950493 h 1043360"/>
                    <a:gd name="connsiteX14" fmla="*/ 1067462 w 1540637"/>
                    <a:gd name="connsiteY14" fmla="*/ 913988 h 1043360"/>
                    <a:gd name="connsiteX15" fmla="*/ 1206080 w 1540637"/>
                    <a:gd name="connsiteY15" fmla="*/ 857871 h 1043360"/>
                    <a:gd name="connsiteX16" fmla="*/ 1380800 w 1540637"/>
                    <a:gd name="connsiteY16" fmla="*/ 844844 h 1043360"/>
                    <a:gd name="connsiteX17" fmla="*/ 1512983 w 1540637"/>
                    <a:gd name="connsiteY17" fmla="*/ 711246 h 1043360"/>
                    <a:gd name="connsiteX18" fmla="*/ 1539606 w 1540637"/>
                    <a:gd name="connsiteY18" fmla="*/ 580717 h 1043360"/>
                    <a:gd name="connsiteX19" fmla="*/ 1531725 w 1540637"/>
                    <a:gd name="connsiteY19" fmla="*/ 426964 h 1043360"/>
                    <a:gd name="connsiteX20" fmla="*/ 1499716 w 1540637"/>
                    <a:gd name="connsiteY20" fmla="*/ 282085 h 1043360"/>
                    <a:gd name="connsiteX21" fmla="*/ 1417097 w 1540637"/>
                    <a:gd name="connsiteY21" fmla="*/ 178467 h 1043360"/>
                    <a:gd name="connsiteX22" fmla="*/ 1339298 w 1540637"/>
                    <a:gd name="connsiteY22" fmla="*/ 128430 h 1043360"/>
                    <a:gd name="connsiteX23" fmla="*/ 1264381 w 1540637"/>
                    <a:gd name="connsiteY23" fmla="*/ 103030 h 1043360"/>
                    <a:gd name="connsiteX24" fmla="*/ 1212217 w 1540637"/>
                    <a:gd name="connsiteY24" fmla="*/ 96894 h 1043360"/>
                    <a:gd name="connsiteX25" fmla="*/ 1132437 w 1540637"/>
                    <a:gd name="connsiteY25" fmla="*/ 103030 h 1043360"/>
                    <a:gd name="connsiteX26" fmla="*/ 1052137 w 1540637"/>
                    <a:gd name="connsiteY26" fmla="*/ 121814 h 1043360"/>
                    <a:gd name="connsiteX27" fmla="*/ 985192 w 1540637"/>
                    <a:gd name="connsiteY27" fmla="*/ 146968 h 1043360"/>
                    <a:gd name="connsiteX28" fmla="*/ 926941 w 1540637"/>
                    <a:gd name="connsiteY28" fmla="*/ 179153 h 1043360"/>
                    <a:gd name="connsiteX29" fmla="*/ 843105 w 1540637"/>
                    <a:gd name="connsiteY29" fmla="*/ 214029 h 1043360"/>
                    <a:gd name="connsiteX30" fmla="*/ 742692 w 1540637"/>
                    <a:gd name="connsiteY30" fmla="*/ 225307 h 1043360"/>
                    <a:gd name="connsiteX31" fmla="*/ 602076 w 1540637"/>
                    <a:gd name="connsiteY31" fmla="*/ 142102 h 1043360"/>
                    <a:gd name="connsiteX32" fmla="*/ 501710 w 1540637"/>
                    <a:gd name="connsiteY32" fmla="*/ 66209 h 1043360"/>
                    <a:gd name="connsiteX33" fmla="*/ 411350 w 1540637"/>
                    <a:gd name="connsiteY33" fmla="*/ 20182 h 1043360"/>
                    <a:gd name="connsiteX34" fmla="*/ 325433 w 1540637"/>
                    <a:gd name="connsiteY34" fmla="*/ 1771 h 1043360"/>
                    <a:gd name="connsiteX35" fmla="*/ 270201 w 1540637"/>
                    <a:gd name="connsiteY35" fmla="*/ 1771 h 1043360"/>
                    <a:gd name="connsiteX36" fmla="*/ 178147 w 1540637"/>
                    <a:gd name="connsiteY36" fmla="*/ 20182 h 1043360"/>
                    <a:gd name="connsiteX0" fmla="*/ 178147 w 1540637"/>
                    <a:gd name="connsiteY0" fmla="*/ 20182 h 1045491"/>
                    <a:gd name="connsiteX1" fmla="*/ 95299 w 1540637"/>
                    <a:gd name="connsiteY1" fmla="*/ 78483 h 1045491"/>
                    <a:gd name="connsiteX2" fmla="*/ 40067 w 1540637"/>
                    <a:gd name="connsiteY2" fmla="*/ 155194 h 1045491"/>
                    <a:gd name="connsiteX3" fmla="*/ 12451 w 1540637"/>
                    <a:gd name="connsiteY3" fmla="*/ 238043 h 1045491"/>
                    <a:gd name="connsiteX4" fmla="*/ 177 w 1540637"/>
                    <a:gd name="connsiteY4" fmla="*/ 379192 h 1045491"/>
                    <a:gd name="connsiteX5" fmla="*/ 6314 w 1540637"/>
                    <a:gd name="connsiteY5" fmla="*/ 627736 h 1045491"/>
                    <a:gd name="connsiteX6" fmla="*/ 21656 w 1540637"/>
                    <a:gd name="connsiteY6" fmla="*/ 778091 h 1045491"/>
                    <a:gd name="connsiteX7" fmla="*/ 60122 w 1540637"/>
                    <a:gd name="connsiteY7" fmla="*/ 867962 h 1045491"/>
                    <a:gd name="connsiteX8" fmla="*/ 120606 w 1540637"/>
                    <a:gd name="connsiteY8" fmla="*/ 922972 h 1045491"/>
                    <a:gd name="connsiteX9" fmla="*/ 185359 w 1540637"/>
                    <a:gd name="connsiteY9" fmla="*/ 971751 h 1045491"/>
                    <a:gd name="connsiteX10" fmla="*/ 316987 w 1540637"/>
                    <a:gd name="connsiteY10" fmla="*/ 1043338 h 1045491"/>
                    <a:gd name="connsiteX11" fmla="*/ 511628 w 1540637"/>
                    <a:gd name="connsiteY11" fmla="*/ 1021858 h 1045491"/>
                    <a:gd name="connsiteX12" fmla="*/ 684664 w 1540637"/>
                    <a:gd name="connsiteY12" fmla="*/ 971213 h 1045491"/>
                    <a:gd name="connsiteX13" fmla="*/ 895186 w 1540637"/>
                    <a:gd name="connsiteY13" fmla="*/ 950493 h 1045491"/>
                    <a:gd name="connsiteX14" fmla="*/ 1067462 w 1540637"/>
                    <a:gd name="connsiteY14" fmla="*/ 913988 h 1045491"/>
                    <a:gd name="connsiteX15" fmla="*/ 1206080 w 1540637"/>
                    <a:gd name="connsiteY15" fmla="*/ 857871 h 1045491"/>
                    <a:gd name="connsiteX16" fmla="*/ 1380800 w 1540637"/>
                    <a:gd name="connsiteY16" fmla="*/ 844844 h 1045491"/>
                    <a:gd name="connsiteX17" fmla="*/ 1512983 w 1540637"/>
                    <a:gd name="connsiteY17" fmla="*/ 711246 h 1045491"/>
                    <a:gd name="connsiteX18" fmla="*/ 1539606 w 1540637"/>
                    <a:gd name="connsiteY18" fmla="*/ 580717 h 1045491"/>
                    <a:gd name="connsiteX19" fmla="*/ 1531725 w 1540637"/>
                    <a:gd name="connsiteY19" fmla="*/ 426964 h 1045491"/>
                    <a:gd name="connsiteX20" fmla="*/ 1499716 w 1540637"/>
                    <a:gd name="connsiteY20" fmla="*/ 282085 h 1045491"/>
                    <a:gd name="connsiteX21" fmla="*/ 1417097 w 1540637"/>
                    <a:gd name="connsiteY21" fmla="*/ 178467 h 1045491"/>
                    <a:gd name="connsiteX22" fmla="*/ 1339298 w 1540637"/>
                    <a:gd name="connsiteY22" fmla="*/ 128430 h 1045491"/>
                    <a:gd name="connsiteX23" fmla="*/ 1264381 w 1540637"/>
                    <a:gd name="connsiteY23" fmla="*/ 103030 h 1045491"/>
                    <a:gd name="connsiteX24" fmla="*/ 1212217 w 1540637"/>
                    <a:gd name="connsiteY24" fmla="*/ 96894 h 1045491"/>
                    <a:gd name="connsiteX25" fmla="*/ 1132437 w 1540637"/>
                    <a:gd name="connsiteY25" fmla="*/ 103030 h 1045491"/>
                    <a:gd name="connsiteX26" fmla="*/ 1052137 w 1540637"/>
                    <a:gd name="connsiteY26" fmla="*/ 121814 h 1045491"/>
                    <a:gd name="connsiteX27" fmla="*/ 985192 w 1540637"/>
                    <a:gd name="connsiteY27" fmla="*/ 146968 h 1045491"/>
                    <a:gd name="connsiteX28" fmla="*/ 926941 w 1540637"/>
                    <a:gd name="connsiteY28" fmla="*/ 179153 h 1045491"/>
                    <a:gd name="connsiteX29" fmla="*/ 843105 w 1540637"/>
                    <a:gd name="connsiteY29" fmla="*/ 214029 h 1045491"/>
                    <a:gd name="connsiteX30" fmla="*/ 742692 w 1540637"/>
                    <a:gd name="connsiteY30" fmla="*/ 225307 h 1045491"/>
                    <a:gd name="connsiteX31" fmla="*/ 602076 w 1540637"/>
                    <a:gd name="connsiteY31" fmla="*/ 142102 h 1045491"/>
                    <a:gd name="connsiteX32" fmla="*/ 501710 w 1540637"/>
                    <a:gd name="connsiteY32" fmla="*/ 66209 h 1045491"/>
                    <a:gd name="connsiteX33" fmla="*/ 411350 w 1540637"/>
                    <a:gd name="connsiteY33" fmla="*/ 20182 h 1045491"/>
                    <a:gd name="connsiteX34" fmla="*/ 325433 w 1540637"/>
                    <a:gd name="connsiteY34" fmla="*/ 1771 h 1045491"/>
                    <a:gd name="connsiteX35" fmla="*/ 270201 w 1540637"/>
                    <a:gd name="connsiteY35" fmla="*/ 1771 h 1045491"/>
                    <a:gd name="connsiteX36" fmla="*/ 178147 w 1540637"/>
                    <a:gd name="connsiteY36" fmla="*/ 20182 h 1045491"/>
                    <a:gd name="connsiteX0" fmla="*/ 178147 w 1540637"/>
                    <a:gd name="connsiteY0" fmla="*/ 20182 h 1043956"/>
                    <a:gd name="connsiteX1" fmla="*/ 95299 w 1540637"/>
                    <a:gd name="connsiteY1" fmla="*/ 78483 h 1043956"/>
                    <a:gd name="connsiteX2" fmla="*/ 40067 w 1540637"/>
                    <a:gd name="connsiteY2" fmla="*/ 155194 h 1043956"/>
                    <a:gd name="connsiteX3" fmla="*/ 12451 w 1540637"/>
                    <a:gd name="connsiteY3" fmla="*/ 238043 h 1043956"/>
                    <a:gd name="connsiteX4" fmla="*/ 177 w 1540637"/>
                    <a:gd name="connsiteY4" fmla="*/ 379192 h 1043956"/>
                    <a:gd name="connsiteX5" fmla="*/ 6314 w 1540637"/>
                    <a:gd name="connsiteY5" fmla="*/ 627736 h 1043956"/>
                    <a:gd name="connsiteX6" fmla="*/ 21656 w 1540637"/>
                    <a:gd name="connsiteY6" fmla="*/ 778091 h 1043956"/>
                    <a:gd name="connsiteX7" fmla="*/ 60122 w 1540637"/>
                    <a:gd name="connsiteY7" fmla="*/ 867962 h 1043956"/>
                    <a:gd name="connsiteX8" fmla="*/ 120606 w 1540637"/>
                    <a:gd name="connsiteY8" fmla="*/ 922972 h 1043956"/>
                    <a:gd name="connsiteX9" fmla="*/ 190072 w 1540637"/>
                    <a:gd name="connsiteY9" fmla="*/ 1000031 h 1043956"/>
                    <a:gd name="connsiteX10" fmla="*/ 316987 w 1540637"/>
                    <a:gd name="connsiteY10" fmla="*/ 1043338 h 1043956"/>
                    <a:gd name="connsiteX11" fmla="*/ 511628 w 1540637"/>
                    <a:gd name="connsiteY11" fmla="*/ 1021858 h 1043956"/>
                    <a:gd name="connsiteX12" fmla="*/ 684664 w 1540637"/>
                    <a:gd name="connsiteY12" fmla="*/ 971213 h 1043956"/>
                    <a:gd name="connsiteX13" fmla="*/ 895186 w 1540637"/>
                    <a:gd name="connsiteY13" fmla="*/ 950493 h 1043956"/>
                    <a:gd name="connsiteX14" fmla="*/ 1067462 w 1540637"/>
                    <a:gd name="connsiteY14" fmla="*/ 913988 h 1043956"/>
                    <a:gd name="connsiteX15" fmla="*/ 1206080 w 1540637"/>
                    <a:gd name="connsiteY15" fmla="*/ 857871 h 1043956"/>
                    <a:gd name="connsiteX16" fmla="*/ 1380800 w 1540637"/>
                    <a:gd name="connsiteY16" fmla="*/ 844844 h 1043956"/>
                    <a:gd name="connsiteX17" fmla="*/ 1512983 w 1540637"/>
                    <a:gd name="connsiteY17" fmla="*/ 711246 h 1043956"/>
                    <a:gd name="connsiteX18" fmla="*/ 1539606 w 1540637"/>
                    <a:gd name="connsiteY18" fmla="*/ 580717 h 1043956"/>
                    <a:gd name="connsiteX19" fmla="*/ 1531725 w 1540637"/>
                    <a:gd name="connsiteY19" fmla="*/ 426964 h 1043956"/>
                    <a:gd name="connsiteX20" fmla="*/ 1499716 w 1540637"/>
                    <a:gd name="connsiteY20" fmla="*/ 282085 h 1043956"/>
                    <a:gd name="connsiteX21" fmla="*/ 1417097 w 1540637"/>
                    <a:gd name="connsiteY21" fmla="*/ 178467 h 1043956"/>
                    <a:gd name="connsiteX22" fmla="*/ 1339298 w 1540637"/>
                    <a:gd name="connsiteY22" fmla="*/ 128430 h 1043956"/>
                    <a:gd name="connsiteX23" fmla="*/ 1264381 w 1540637"/>
                    <a:gd name="connsiteY23" fmla="*/ 103030 h 1043956"/>
                    <a:gd name="connsiteX24" fmla="*/ 1212217 w 1540637"/>
                    <a:gd name="connsiteY24" fmla="*/ 96894 h 1043956"/>
                    <a:gd name="connsiteX25" fmla="*/ 1132437 w 1540637"/>
                    <a:gd name="connsiteY25" fmla="*/ 103030 h 1043956"/>
                    <a:gd name="connsiteX26" fmla="*/ 1052137 w 1540637"/>
                    <a:gd name="connsiteY26" fmla="*/ 121814 h 1043956"/>
                    <a:gd name="connsiteX27" fmla="*/ 985192 w 1540637"/>
                    <a:gd name="connsiteY27" fmla="*/ 146968 h 1043956"/>
                    <a:gd name="connsiteX28" fmla="*/ 926941 w 1540637"/>
                    <a:gd name="connsiteY28" fmla="*/ 179153 h 1043956"/>
                    <a:gd name="connsiteX29" fmla="*/ 843105 w 1540637"/>
                    <a:gd name="connsiteY29" fmla="*/ 214029 h 1043956"/>
                    <a:gd name="connsiteX30" fmla="*/ 742692 w 1540637"/>
                    <a:gd name="connsiteY30" fmla="*/ 225307 h 1043956"/>
                    <a:gd name="connsiteX31" fmla="*/ 602076 w 1540637"/>
                    <a:gd name="connsiteY31" fmla="*/ 142102 h 1043956"/>
                    <a:gd name="connsiteX32" fmla="*/ 501710 w 1540637"/>
                    <a:gd name="connsiteY32" fmla="*/ 66209 h 1043956"/>
                    <a:gd name="connsiteX33" fmla="*/ 411350 w 1540637"/>
                    <a:gd name="connsiteY33" fmla="*/ 20182 h 1043956"/>
                    <a:gd name="connsiteX34" fmla="*/ 325433 w 1540637"/>
                    <a:gd name="connsiteY34" fmla="*/ 1771 h 1043956"/>
                    <a:gd name="connsiteX35" fmla="*/ 270201 w 1540637"/>
                    <a:gd name="connsiteY35" fmla="*/ 1771 h 1043956"/>
                    <a:gd name="connsiteX36" fmla="*/ 178147 w 1540637"/>
                    <a:gd name="connsiteY36" fmla="*/ 20182 h 1043956"/>
                    <a:gd name="connsiteX0" fmla="*/ 178147 w 1540637"/>
                    <a:gd name="connsiteY0" fmla="*/ 20182 h 1043956"/>
                    <a:gd name="connsiteX1" fmla="*/ 95299 w 1540637"/>
                    <a:gd name="connsiteY1" fmla="*/ 78483 h 1043956"/>
                    <a:gd name="connsiteX2" fmla="*/ 40067 w 1540637"/>
                    <a:gd name="connsiteY2" fmla="*/ 155194 h 1043956"/>
                    <a:gd name="connsiteX3" fmla="*/ 12451 w 1540637"/>
                    <a:gd name="connsiteY3" fmla="*/ 238043 h 1043956"/>
                    <a:gd name="connsiteX4" fmla="*/ 177 w 1540637"/>
                    <a:gd name="connsiteY4" fmla="*/ 379192 h 1043956"/>
                    <a:gd name="connsiteX5" fmla="*/ 6314 w 1540637"/>
                    <a:gd name="connsiteY5" fmla="*/ 627736 h 1043956"/>
                    <a:gd name="connsiteX6" fmla="*/ 21656 w 1540637"/>
                    <a:gd name="connsiteY6" fmla="*/ 778091 h 1043956"/>
                    <a:gd name="connsiteX7" fmla="*/ 60122 w 1540637"/>
                    <a:gd name="connsiteY7" fmla="*/ 867962 h 1043956"/>
                    <a:gd name="connsiteX8" fmla="*/ 101753 w 1540637"/>
                    <a:gd name="connsiteY8" fmla="*/ 946539 h 1043956"/>
                    <a:gd name="connsiteX9" fmla="*/ 190072 w 1540637"/>
                    <a:gd name="connsiteY9" fmla="*/ 1000031 h 1043956"/>
                    <a:gd name="connsiteX10" fmla="*/ 316987 w 1540637"/>
                    <a:gd name="connsiteY10" fmla="*/ 1043338 h 1043956"/>
                    <a:gd name="connsiteX11" fmla="*/ 511628 w 1540637"/>
                    <a:gd name="connsiteY11" fmla="*/ 1021858 h 1043956"/>
                    <a:gd name="connsiteX12" fmla="*/ 684664 w 1540637"/>
                    <a:gd name="connsiteY12" fmla="*/ 971213 h 1043956"/>
                    <a:gd name="connsiteX13" fmla="*/ 895186 w 1540637"/>
                    <a:gd name="connsiteY13" fmla="*/ 950493 h 1043956"/>
                    <a:gd name="connsiteX14" fmla="*/ 1067462 w 1540637"/>
                    <a:gd name="connsiteY14" fmla="*/ 913988 h 1043956"/>
                    <a:gd name="connsiteX15" fmla="*/ 1206080 w 1540637"/>
                    <a:gd name="connsiteY15" fmla="*/ 857871 h 1043956"/>
                    <a:gd name="connsiteX16" fmla="*/ 1380800 w 1540637"/>
                    <a:gd name="connsiteY16" fmla="*/ 844844 h 1043956"/>
                    <a:gd name="connsiteX17" fmla="*/ 1512983 w 1540637"/>
                    <a:gd name="connsiteY17" fmla="*/ 711246 h 1043956"/>
                    <a:gd name="connsiteX18" fmla="*/ 1539606 w 1540637"/>
                    <a:gd name="connsiteY18" fmla="*/ 580717 h 1043956"/>
                    <a:gd name="connsiteX19" fmla="*/ 1531725 w 1540637"/>
                    <a:gd name="connsiteY19" fmla="*/ 426964 h 1043956"/>
                    <a:gd name="connsiteX20" fmla="*/ 1499716 w 1540637"/>
                    <a:gd name="connsiteY20" fmla="*/ 282085 h 1043956"/>
                    <a:gd name="connsiteX21" fmla="*/ 1417097 w 1540637"/>
                    <a:gd name="connsiteY21" fmla="*/ 178467 h 1043956"/>
                    <a:gd name="connsiteX22" fmla="*/ 1339298 w 1540637"/>
                    <a:gd name="connsiteY22" fmla="*/ 128430 h 1043956"/>
                    <a:gd name="connsiteX23" fmla="*/ 1264381 w 1540637"/>
                    <a:gd name="connsiteY23" fmla="*/ 103030 h 1043956"/>
                    <a:gd name="connsiteX24" fmla="*/ 1212217 w 1540637"/>
                    <a:gd name="connsiteY24" fmla="*/ 96894 h 1043956"/>
                    <a:gd name="connsiteX25" fmla="*/ 1132437 w 1540637"/>
                    <a:gd name="connsiteY25" fmla="*/ 103030 h 1043956"/>
                    <a:gd name="connsiteX26" fmla="*/ 1052137 w 1540637"/>
                    <a:gd name="connsiteY26" fmla="*/ 121814 h 1043956"/>
                    <a:gd name="connsiteX27" fmla="*/ 985192 w 1540637"/>
                    <a:gd name="connsiteY27" fmla="*/ 146968 h 1043956"/>
                    <a:gd name="connsiteX28" fmla="*/ 926941 w 1540637"/>
                    <a:gd name="connsiteY28" fmla="*/ 179153 h 1043956"/>
                    <a:gd name="connsiteX29" fmla="*/ 843105 w 1540637"/>
                    <a:gd name="connsiteY29" fmla="*/ 214029 h 1043956"/>
                    <a:gd name="connsiteX30" fmla="*/ 742692 w 1540637"/>
                    <a:gd name="connsiteY30" fmla="*/ 225307 h 1043956"/>
                    <a:gd name="connsiteX31" fmla="*/ 602076 w 1540637"/>
                    <a:gd name="connsiteY31" fmla="*/ 142102 h 1043956"/>
                    <a:gd name="connsiteX32" fmla="*/ 501710 w 1540637"/>
                    <a:gd name="connsiteY32" fmla="*/ 66209 h 1043956"/>
                    <a:gd name="connsiteX33" fmla="*/ 411350 w 1540637"/>
                    <a:gd name="connsiteY33" fmla="*/ 20182 h 1043956"/>
                    <a:gd name="connsiteX34" fmla="*/ 325433 w 1540637"/>
                    <a:gd name="connsiteY34" fmla="*/ 1771 h 1043956"/>
                    <a:gd name="connsiteX35" fmla="*/ 270201 w 1540637"/>
                    <a:gd name="connsiteY35" fmla="*/ 1771 h 1043956"/>
                    <a:gd name="connsiteX36" fmla="*/ 178147 w 1540637"/>
                    <a:gd name="connsiteY36" fmla="*/ 20182 h 1043956"/>
                    <a:gd name="connsiteX0" fmla="*/ 178147 w 1540637"/>
                    <a:gd name="connsiteY0" fmla="*/ 20182 h 1043956"/>
                    <a:gd name="connsiteX1" fmla="*/ 95299 w 1540637"/>
                    <a:gd name="connsiteY1" fmla="*/ 78483 h 1043956"/>
                    <a:gd name="connsiteX2" fmla="*/ 40067 w 1540637"/>
                    <a:gd name="connsiteY2" fmla="*/ 155194 h 1043956"/>
                    <a:gd name="connsiteX3" fmla="*/ 12451 w 1540637"/>
                    <a:gd name="connsiteY3" fmla="*/ 238043 h 1043956"/>
                    <a:gd name="connsiteX4" fmla="*/ 177 w 1540637"/>
                    <a:gd name="connsiteY4" fmla="*/ 379192 h 1043956"/>
                    <a:gd name="connsiteX5" fmla="*/ 6314 w 1540637"/>
                    <a:gd name="connsiteY5" fmla="*/ 627736 h 1043956"/>
                    <a:gd name="connsiteX6" fmla="*/ 21656 w 1540637"/>
                    <a:gd name="connsiteY6" fmla="*/ 778091 h 1043956"/>
                    <a:gd name="connsiteX7" fmla="*/ 60122 w 1540637"/>
                    <a:gd name="connsiteY7" fmla="*/ 867962 h 1043956"/>
                    <a:gd name="connsiteX8" fmla="*/ 101753 w 1540637"/>
                    <a:gd name="connsiteY8" fmla="*/ 946539 h 1043956"/>
                    <a:gd name="connsiteX9" fmla="*/ 190072 w 1540637"/>
                    <a:gd name="connsiteY9" fmla="*/ 1000031 h 1043956"/>
                    <a:gd name="connsiteX10" fmla="*/ 316987 w 1540637"/>
                    <a:gd name="connsiteY10" fmla="*/ 1043338 h 1043956"/>
                    <a:gd name="connsiteX11" fmla="*/ 511628 w 1540637"/>
                    <a:gd name="connsiteY11" fmla="*/ 1021858 h 1043956"/>
                    <a:gd name="connsiteX12" fmla="*/ 684664 w 1540637"/>
                    <a:gd name="connsiteY12" fmla="*/ 971213 h 1043956"/>
                    <a:gd name="connsiteX13" fmla="*/ 895186 w 1540637"/>
                    <a:gd name="connsiteY13" fmla="*/ 950493 h 1043956"/>
                    <a:gd name="connsiteX14" fmla="*/ 1067462 w 1540637"/>
                    <a:gd name="connsiteY14" fmla="*/ 895135 h 1043956"/>
                    <a:gd name="connsiteX15" fmla="*/ 1206080 w 1540637"/>
                    <a:gd name="connsiteY15" fmla="*/ 857871 h 1043956"/>
                    <a:gd name="connsiteX16" fmla="*/ 1380800 w 1540637"/>
                    <a:gd name="connsiteY16" fmla="*/ 844844 h 1043956"/>
                    <a:gd name="connsiteX17" fmla="*/ 1512983 w 1540637"/>
                    <a:gd name="connsiteY17" fmla="*/ 711246 h 1043956"/>
                    <a:gd name="connsiteX18" fmla="*/ 1539606 w 1540637"/>
                    <a:gd name="connsiteY18" fmla="*/ 580717 h 1043956"/>
                    <a:gd name="connsiteX19" fmla="*/ 1531725 w 1540637"/>
                    <a:gd name="connsiteY19" fmla="*/ 426964 h 1043956"/>
                    <a:gd name="connsiteX20" fmla="*/ 1499716 w 1540637"/>
                    <a:gd name="connsiteY20" fmla="*/ 282085 h 1043956"/>
                    <a:gd name="connsiteX21" fmla="*/ 1417097 w 1540637"/>
                    <a:gd name="connsiteY21" fmla="*/ 178467 h 1043956"/>
                    <a:gd name="connsiteX22" fmla="*/ 1339298 w 1540637"/>
                    <a:gd name="connsiteY22" fmla="*/ 128430 h 1043956"/>
                    <a:gd name="connsiteX23" fmla="*/ 1264381 w 1540637"/>
                    <a:gd name="connsiteY23" fmla="*/ 103030 h 1043956"/>
                    <a:gd name="connsiteX24" fmla="*/ 1212217 w 1540637"/>
                    <a:gd name="connsiteY24" fmla="*/ 96894 h 1043956"/>
                    <a:gd name="connsiteX25" fmla="*/ 1132437 w 1540637"/>
                    <a:gd name="connsiteY25" fmla="*/ 103030 h 1043956"/>
                    <a:gd name="connsiteX26" fmla="*/ 1052137 w 1540637"/>
                    <a:gd name="connsiteY26" fmla="*/ 121814 h 1043956"/>
                    <a:gd name="connsiteX27" fmla="*/ 985192 w 1540637"/>
                    <a:gd name="connsiteY27" fmla="*/ 146968 h 1043956"/>
                    <a:gd name="connsiteX28" fmla="*/ 926941 w 1540637"/>
                    <a:gd name="connsiteY28" fmla="*/ 179153 h 1043956"/>
                    <a:gd name="connsiteX29" fmla="*/ 843105 w 1540637"/>
                    <a:gd name="connsiteY29" fmla="*/ 214029 h 1043956"/>
                    <a:gd name="connsiteX30" fmla="*/ 742692 w 1540637"/>
                    <a:gd name="connsiteY30" fmla="*/ 225307 h 1043956"/>
                    <a:gd name="connsiteX31" fmla="*/ 602076 w 1540637"/>
                    <a:gd name="connsiteY31" fmla="*/ 142102 h 1043956"/>
                    <a:gd name="connsiteX32" fmla="*/ 501710 w 1540637"/>
                    <a:gd name="connsiteY32" fmla="*/ 66209 h 1043956"/>
                    <a:gd name="connsiteX33" fmla="*/ 411350 w 1540637"/>
                    <a:gd name="connsiteY33" fmla="*/ 20182 h 1043956"/>
                    <a:gd name="connsiteX34" fmla="*/ 325433 w 1540637"/>
                    <a:gd name="connsiteY34" fmla="*/ 1771 h 1043956"/>
                    <a:gd name="connsiteX35" fmla="*/ 270201 w 1540637"/>
                    <a:gd name="connsiteY35" fmla="*/ 1771 h 1043956"/>
                    <a:gd name="connsiteX36" fmla="*/ 178147 w 1540637"/>
                    <a:gd name="connsiteY36" fmla="*/ 20182 h 1043956"/>
                    <a:gd name="connsiteX0" fmla="*/ 178147 w 1540637"/>
                    <a:gd name="connsiteY0" fmla="*/ 20182 h 1043956"/>
                    <a:gd name="connsiteX1" fmla="*/ 95299 w 1540637"/>
                    <a:gd name="connsiteY1" fmla="*/ 78483 h 1043956"/>
                    <a:gd name="connsiteX2" fmla="*/ 40067 w 1540637"/>
                    <a:gd name="connsiteY2" fmla="*/ 155194 h 1043956"/>
                    <a:gd name="connsiteX3" fmla="*/ 12451 w 1540637"/>
                    <a:gd name="connsiteY3" fmla="*/ 238043 h 1043956"/>
                    <a:gd name="connsiteX4" fmla="*/ 177 w 1540637"/>
                    <a:gd name="connsiteY4" fmla="*/ 379192 h 1043956"/>
                    <a:gd name="connsiteX5" fmla="*/ 6314 w 1540637"/>
                    <a:gd name="connsiteY5" fmla="*/ 627736 h 1043956"/>
                    <a:gd name="connsiteX6" fmla="*/ 21656 w 1540637"/>
                    <a:gd name="connsiteY6" fmla="*/ 778091 h 1043956"/>
                    <a:gd name="connsiteX7" fmla="*/ 60122 w 1540637"/>
                    <a:gd name="connsiteY7" fmla="*/ 867962 h 1043956"/>
                    <a:gd name="connsiteX8" fmla="*/ 101753 w 1540637"/>
                    <a:gd name="connsiteY8" fmla="*/ 946539 h 1043956"/>
                    <a:gd name="connsiteX9" fmla="*/ 190072 w 1540637"/>
                    <a:gd name="connsiteY9" fmla="*/ 1000031 h 1043956"/>
                    <a:gd name="connsiteX10" fmla="*/ 316987 w 1540637"/>
                    <a:gd name="connsiteY10" fmla="*/ 1043338 h 1043956"/>
                    <a:gd name="connsiteX11" fmla="*/ 511628 w 1540637"/>
                    <a:gd name="connsiteY11" fmla="*/ 1021858 h 1043956"/>
                    <a:gd name="connsiteX12" fmla="*/ 684664 w 1540637"/>
                    <a:gd name="connsiteY12" fmla="*/ 971213 h 1043956"/>
                    <a:gd name="connsiteX13" fmla="*/ 895186 w 1540637"/>
                    <a:gd name="connsiteY13" fmla="*/ 926926 h 1043956"/>
                    <a:gd name="connsiteX14" fmla="*/ 1067462 w 1540637"/>
                    <a:gd name="connsiteY14" fmla="*/ 895135 h 1043956"/>
                    <a:gd name="connsiteX15" fmla="*/ 1206080 w 1540637"/>
                    <a:gd name="connsiteY15" fmla="*/ 857871 h 1043956"/>
                    <a:gd name="connsiteX16" fmla="*/ 1380800 w 1540637"/>
                    <a:gd name="connsiteY16" fmla="*/ 844844 h 1043956"/>
                    <a:gd name="connsiteX17" fmla="*/ 1512983 w 1540637"/>
                    <a:gd name="connsiteY17" fmla="*/ 711246 h 1043956"/>
                    <a:gd name="connsiteX18" fmla="*/ 1539606 w 1540637"/>
                    <a:gd name="connsiteY18" fmla="*/ 580717 h 1043956"/>
                    <a:gd name="connsiteX19" fmla="*/ 1531725 w 1540637"/>
                    <a:gd name="connsiteY19" fmla="*/ 426964 h 1043956"/>
                    <a:gd name="connsiteX20" fmla="*/ 1499716 w 1540637"/>
                    <a:gd name="connsiteY20" fmla="*/ 282085 h 1043956"/>
                    <a:gd name="connsiteX21" fmla="*/ 1417097 w 1540637"/>
                    <a:gd name="connsiteY21" fmla="*/ 178467 h 1043956"/>
                    <a:gd name="connsiteX22" fmla="*/ 1339298 w 1540637"/>
                    <a:gd name="connsiteY22" fmla="*/ 128430 h 1043956"/>
                    <a:gd name="connsiteX23" fmla="*/ 1264381 w 1540637"/>
                    <a:gd name="connsiteY23" fmla="*/ 103030 h 1043956"/>
                    <a:gd name="connsiteX24" fmla="*/ 1212217 w 1540637"/>
                    <a:gd name="connsiteY24" fmla="*/ 96894 h 1043956"/>
                    <a:gd name="connsiteX25" fmla="*/ 1132437 w 1540637"/>
                    <a:gd name="connsiteY25" fmla="*/ 103030 h 1043956"/>
                    <a:gd name="connsiteX26" fmla="*/ 1052137 w 1540637"/>
                    <a:gd name="connsiteY26" fmla="*/ 121814 h 1043956"/>
                    <a:gd name="connsiteX27" fmla="*/ 985192 w 1540637"/>
                    <a:gd name="connsiteY27" fmla="*/ 146968 h 1043956"/>
                    <a:gd name="connsiteX28" fmla="*/ 926941 w 1540637"/>
                    <a:gd name="connsiteY28" fmla="*/ 179153 h 1043956"/>
                    <a:gd name="connsiteX29" fmla="*/ 843105 w 1540637"/>
                    <a:gd name="connsiteY29" fmla="*/ 214029 h 1043956"/>
                    <a:gd name="connsiteX30" fmla="*/ 742692 w 1540637"/>
                    <a:gd name="connsiteY30" fmla="*/ 225307 h 1043956"/>
                    <a:gd name="connsiteX31" fmla="*/ 602076 w 1540637"/>
                    <a:gd name="connsiteY31" fmla="*/ 142102 h 1043956"/>
                    <a:gd name="connsiteX32" fmla="*/ 501710 w 1540637"/>
                    <a:gd name="connsiteY32" fmla="*/ 66209 h 1043956"/>
                    <a:gd name="connsiteX33" fmla="*/ 411350 w 1540637"/>
                    <a:gd name="connsiteY33" fmla="*/ 20182 h 1043956"/>
                    <a:gd name="connsiteX34" fmla="*/ 325433 w 1540637"/>
                    <a:gd name="connsiteY34" fmla="*/ 1771 h 1043956"/>
                    <a:gd name="connsiteX35" fmla="*/ 270201 w 1540637"/>
                    <a:gd name="connsiteY35" fmla="*/ 1771 h 1043956"/>
                    <a:gd name="connsiteX36" fmla="*/ 178147 w 1540637"/>
                    <a:gd name="connsiteY36" fmla="*/ 20182 h 1043956"/>
                    <a:gd name="connsiteX0" fmla="*/ 178147 w 1540637"/>
                    <a:gd name="connsiteY0" fmla="*/ 20182 h 1043822"/>
                    <a:gd name="connsiteX1" fmla="*/ 95299 w 1540637"/>
                    <a:gd name="connsiteY1" fmla="*/ 78483 h 1043822"/>
                    <a:gd name="connsiteX2" fmla="*/ 40067 w 1540637"/>
                    <a:gd name="connsiteY2" fmla="*/ 155194 h 1043822"/>
                    <a:gd name="connsiteX3" fmla="*/ 12451 w 1540637"/>
                    <a:gd name="connsiteY3" fmla="*/ 238043 h 1043822"/>
                    <a:gd name="connsiteX4" fmla="*/ 177 w 1540637"/>
                    <a:gd name="connsiteY4" fmla="*/ 379192 h 1043822"/>
                    <a:gd name="connsiteX5" fmla="*/ 6314 w 1540637"/>
                    <a:gd name="connsiteY5" fmla="*/ 627736 h 1043822"/>
                    <a:gd name="connsiteX6" fmla="*/ 21656 w 1540637"/>
                    <a:gd name="connsiteY6" fmla="*/ 778091 h 1043822"/>
                    <a:gd name="connsiteX7" fmla="*/ 60122 w 1540637"/>
                    <a:gd name="connsiteY7" fmla="*/ 867962 h 1043822"/>
                    <a:gd name="connsiteX8" fmla="*/ 101753 w 1540637"/>
                    <a:gd name="connsiteY8" fmla="*/ 946539 h 1043822"/>
                    <a:gd name="connsiteX9" fmla="*/ 190072 w 1540637"/>
                    <a:gd name="connsiteY9" fmla="*/ 1000031 h 1043822"/>
                    <a:gd name="connsiteX10" fmla="*/ 316987 w 1540637"/>
                    <a:gd name="connsiteY10" fmla="*/ 1043338 h 1043822"/>
                    <a:gd name="connsiteX11" fmla="*/ 511628 w 1540637"/>
                    <a:gd name="connsiteY11" fmla="*/ 1021858 h 1043822"/>
                    <a:gd name="connsiteX12" fmla="*/ 689377 w 1540637"/>
                    <a:gd name="connsiteY12" fmla="*/ 999494 h 1043822"/>
                    <a:gd name="connsiteX13" fmla="*/ 895186 w 1540637"/>
                    <a:gd name="connsiteY13" fmla="*/ 926926 h 1043822"/>
                    <a:gd name="connsiteX14" fmla="*/ 1067462 w 1540637"/>
                    <a:gd name="connsiteY14" fmla="*/ 895135 h 1043822"/>
                    <a:gd name="connsiteX15" fmla="*/ 1206080 w 1540637"/>
                    <a:gd name="connsiteY15" fmla="*/ 857871 h 1043822"/>
                    <a:gd name="connsiteX16" fmla="*/ 1380800 w 1540637"/>
                    <a:gd name="connsiteY16" fmla="*/ 844844 h 1043822"/>
                    <a:gd name="connsiteX17" fmla="*/ 1512983 w 1540637"/>
                    <a:gd name="connsiteY17" fmla="*/ 711246 h 1043822"/>
                    <a:gd name="connsiteX18" fmla="*/ 1539606 w 1540637"/>
                    <a:gd name="connsiteY18" fmla="*/ 580717 h 1043822"/>
                    <a:gd name="connsiteX19" fmla="*/ 1531725 w 1540637"/>
                    <a:gd name="connsiteY19" fmla="*/ 426964 h 1043822"/>
                    <a:gd name="connsiteX20" fmla="*/ 1499716 w 1540637"/>
                    <a:gd name="connsiteY20" fmla="*/ 282085 h 1043822"/>
                    <a:gd name="connsiteX21" fmla="*/ 1417097 w 1540637"/>
                    <a:gd name="connsiteY21" fmla="*/ 178467 h 1043822"/>
                    <a:gd name="connsiteX22" fmla="*/ 1339298 w 1540637"/>
                    <a:gd name="connsiteY22" fmla="*/ 128430 h 1043822"/>
                    <a:gd name="connsiteX23" fmla="*/ 1264381 w 1540637"/>
                    <a:gd name="connsiteY23" fmla="*/ 103030 h 1043822"/>
                    <a:gd name="connsiteX24" fmla="*/ 1212217 w 1540637"/>
                    <a:gd name="connsiteY24" fmla="*/ 96894 h 1043822"/>
                    <a:gd name="connsiteX25" fmla="*/ 1132437 w 1540637"/>
                    <a:gd name="connsiteY25" fmla="*/ 103030 h 1043822"/>
                    <a:gd name="connsiteX26" fmla="*/ 1052137 w 1540637"/>
                    <a:gd name="connsiteY26" fmla="*/ 121814 h 1043822"/>
                    <a:gd name="connsiteX27" fmla="*/ 985192 w 1540637"/>
                    <a:gd name="connsiteY27" fmla="*/ 146968 h 1043822"/>
                    <a:gd name="connsiteX28" fmla="*/ 926941 w 1540637"/>
                    <a:gd name="connsiteY28" fmla="*/ 179153 h 1043822"/>
                    <a:gd name="connsiteX29" fmla="*/ 843105 w 1540637"/>
                    <a:gd name="connsiteY29" fmla="*/ 214029 h 1043822"/>
                    <a:gd name="connsiteX30" fmla="*/ 742692 w 1540637"/>
                    <a:gd name="connsiteY30" fmla="*/ 225307 h 1043822"/>
                    <a:gd name="connsiteX31" fmla="*/ 602076 w 1540637"/>
                    <a:gd name="connsiteY31" fmla="*/ 142102 h 1043822"/>
                    <a:gd name="connsiteX32" fmla="*/ 501710 w 1540637"/>
                    <a:gd name="connsiteY32" fmla="*/ 66209 h 1043822"/>
                    <a:gd name="connsiteX33" fmla="*/ 411350 w 1540637"/>
                    <a:gd name="connsiteY33" fmla="*/ 20182 h 1043822"/>
                    <a:gd name="connsiteX34" fmla="*/ 325433 w 1540637"/>
                    <a:gd name="connsiteY34" fmla="*/ 1771 h 1043822"/>
                    <a:gd name="connsiteX35" fmla="*/ 270201 w 1540637"/>
                    <a:gd name="connsiteY35" fmla="*/ 1771 h 1043822"/>
                    <a:gd name="connsiteX36" fmla="*/ 178147 w 1540637"/>
                    <a:gd name="connsiteY36" fmla="*/ 20182 h 1043822"/>
                    <a:gd name="connsiteX0" fmla="*/ 178147 w 1540637"/>
                    <a:gd name="connsiteY0" fmla="*/ 20182 h 1043822"/>
                    <a:gd name="connsiteX1" fmla="*/ 95299 w 1540637"/>
                    <a:gd name="connsiteY1" fmla="*/ 78483 h 1043822"/>
                    <a:gd name="connsiteX2" fmla="*/ 40067 w 1540637"/>
                    <a:gd name="connsiteY2" fmla="*/ 155194 h 1043822"/>
                    <a:gd name="connsiteX3" fmla="*/ 12451 w 1540637"/>
                    <a:gd name="connsiteY3" fmla="*/ 238043 h 1043822"/>
                    <a:gd name="connsiteX4" fmla="*/ 177 w 1540637"/>
                    <a:gd name="connsiteY4" fmla="*/ 379192 h 1043822"/>
                    <a:gd name="connsiteX5" fmla="*/ 6314 w 1540637"/>
                    <a:gd name="connsiteY5" fmla="*/ 627736 h 1043822"/>
                    <a:gd name="connsiteX6" fmla="*/ 21656 w 1540637"/>
                    <a:gd name="connsiteY6" fmla="*/ 778091 h 1043822"/>
                    <a:gd name="connsiteX7" fmla="*/ 60122 w 1540637"/>
                    <a:gd name="connsiteY7" fmla="*/ 867962 h 1043822"/>
                    <a:gd name="connsiteX8" fmla="*/ 101753 w 1540637"/>
                    <a:gd name="connsiteY8" fmla="*/ 946539 h 1043822"/>
                    <a:gd name="connsiteX9" fmla="*/ 190072 w 1540637"/>
                    <a:gd name="connsiteY9" fmla="*/ 1000031 h 1043822"/>
                    <a:gd name="connsiteX10" fmla="*/ 316987 w 1540637"/>
                    <a:gd name="connsiteY10" fmla="*/ 1043338 h 1043822"/>
                    <a:gd name="connsiteX11" fmla="*/ 511628 w 1540637"/>
                    <a:gd name="connsiteY11" fmla="*/ 1021858 h 1043822"/>
                    <a:gd name="connsiteX12" fmla="*/ 689377 w 1540637"/>
                    <a:gd name="connsiteY12" fmla="*/ 999494 h 1043822"/>
                    <a:gd name="connsiteX13" fmla="*/ 895186 w 1540637"/>
                    <a:gd name="connsiteY13" fmla="*/ 936353 h 1043822"/>
                    <a:gd name="connsiteX14" fmla="*/ 1067462 w 1540637"/>
                    <a:gd name="connsiteY14" fmla="*/ 895135 h 1043822"/>
                    <a:gd name="connsiteX15" fmla="*/ 1206080 w 1540637"/>
                    <a:gd name="connsiteY15" fmla="*/ 857871 h 1043822"/>
                    <a:gd name="connsiteX16" fmla="*/ 1380800 w 1540637"/>
                    <a:gd name="connsiteY16" fmla="*/ 844844 h 1043822"/>
                    <a:gd name="connsiteX17" fmla="*/ 1512983 w 1540637"/>
                    <a:gd name="connsiteY17" fmla="*/ 711246 h 1043822"/>
                    <a:gd name="connsiteX18" fmla="*/ 1539606 w 1540637"/>
                    <a:gd name="connsiteY18" fmla="*/ 580717 h 1043822"/>
                    <a:gd name="connsiteX19" fmla="*/ 1531725 w 1540637"/>
                    <a:gd name="connsiteY19" fmla="*/ 426964 h 1043822"/>
                    <a:gd name="connsiteX20" fmla="*/ 1499716 w 1540637"/>
                    <a:gd name="connsiteY20" fmla="*/ 282085 h 1043822"/>
                    <a:gd name="connsiteX21" fmla="*/ 1417097 w 1540637"/>
                    <a:gd name="connsiteY21" fmla="*/ 178467 h 1043822"/>
                    <a:gd name="connsiteX22" fmla="*/ 1339298 w 1540637"/>
                    <a:gd name="connsiteY22" fmla="*/ 128430 h 1043822"/>
                    <a:gd name="connsiteX23" fmla="*/ 1264381 w 1540637"/>
                    <a:gd name="connsiteY23" fmla="*/ 103030 h 1043822"/>
                    <a:gd name="connsiteX24" fmla="*/ 1212217 w 1540637"/>
                    <a:gd name="connsiteY24" fmla="*/ 96894 h 1043822"/>
                    <a:gd name="connsiteX25" fmla="*/ 1132437 w 1540637"/>
                    <a:gd name="connsiteY25" fmla="*/ 103030 h 1043822"/>
                    <a:gd name="connsiteX26" fmla="*/ 1052137 w 1540637"/>
                    <a:gd name="connsiteY26" fmla="*/ 121814 h 1043822"/>
                    <a:gd name="connsiteX27" fmla="*/ 985192 w 1540637"/>
                    <a:gd name="connsiteY27" fmla="*/ 146968 h 1043822"/>
                    <a:gd name="connsiteX28" fmla="*/ 926941 w 1540637"/>
                    <a:gd name="connsiteY28" fmla="*/ 179153 h 1043822"/>
                    <a:gd name="connsiteX29" fmla="*/ 843105 w 1540637"/>
                    <a:gd name="connsiteY29" fmla="*/ 214029 h 1043822"/>
                    <a:gd name="connsiteX30" fmla="*/ 742692 w 1540637"/>
                    <a:gd name="connsiteY30" fmla="*/ 225307 h 1043822"/>
                    <a:gd name="connsiteX31" fmla="*/ 602076 w 1540637"/>
                    <a:gd name="connsiteY31" fmla="*/ 142102 h 1043822"/>
                    <a:gd name="connsiteX32" fmla="*/ 501710 w 1540637"/>
                    <a:gd name="connsiteY32" fmla="*/ 66209 h 1043822"/>
                    <a:gd name="connsiteX33" fmla="*/ 411350 w 1540637"/>
                    <a:gd name="connsiteY33" fmla="*/ 20182 h 1043822"/>
                    <a:gd name="connsiteX34" fmla="*/ 325433 w 1540637"/>
                    <a:gd name="connsiteY34" fmla="*/ 1771 h 1043822"/>
                    <a:gd name="connsiteX35" fmla="*/ 270201 w 1540637"/>
                    <a:gd name="connsiteY35" fmla="*/ 1771 h 1043822"/>
                    <a:gd name="connsiteX36" fmla="*/ 178147 w 1540637"/>
                    <a:gd name="connsiteY36" fmla="*/ 20182 h 1043822"/>
                    <a:gd name="connsiteX0" fmla="*/ 178147 w 1540637"/>
                    <a:gd name="connsiteY0" fmla="*/ 20182 h 1043822"/>
                    <a:gd name="connsiteX1" fmla="*/ 95299 w 1540637"/>
                    <a:gd name="connsiteY1" fmla="*/ 78483 h 1043822"/>
                    <a:gd name="connsiteX2" fmla="*/ 40067 w 1540637"/>
                    <a:gd name="connsiteY2" fmla="*/ 155194 h 1043822"/>
                    <a:gd name="connsiteX3" fmla="*/ 12451 w 1540637"/>
                    <a:gd name="connsiteY3" fmla="*/ 238043 h 1043822"/>
                    <a:gd name="connsiteX4" fmla="*/ 177 w 1540637"/>
                    <a:gd name="connsiteY4" fmla="*/ 379192 h 1043822"/>
                    <a:gd name="connsiteX5" fmla="*/ 6314 w 1540637"/>
                    <a:gd name="connsiteY5" fmla="*/ 627736 h 1043822"/>
                    <a:gd name="connsiteX6" fmla="*/ 21656 w 1540637"/>
                    <a:gd name="connsiteY6" fmla="*/ 778091 h 1043822"/>
                    <a:gd name="connsiteX7" fmla="*/ 60122 w 1540637"/>
                    <a:gd name="connsiteY7" fmla="*/ 867962 h 1043822"/>
                    <a:gd name="connsiteX8" fmla="*/ 101753 w 1540637"/>
                    <a:gd name="connsiteY8" fmla="*/ 946539 h 1043822"/>
                    <a:gd name="connsiteX9" fmla="*/ 190072 w 1540637"/>
                    <a:gd name="connsiteY9" fmla="*/ 1000031 h 1043822"/>
                    <a:gd name="connsiteX10" fmla="*/ 316987 w 1540637"/>
                    <a:gd name="connsiteY10" fmla="*/ 1043338 h 1043822"/>
                    <a:gd name="connsiteX11" fmla="*/ 511628 w 1540637"/>
                    <a:gd name="connsiteY11" fmla="*/ 1021858 h 1043822"/>
                    <a:gd name="connsiteX12" fmla="*/ 689377 w 1540637"/>
                    <a:gd name="connsiteY12" fmla="*/ 999494 h 1043822"/>
                    <a:gd name="connsiteX13" fmla="*/ 895186 w 1540637"/>
                    <a:gd name="connsiteY13" fmla="*/ 936353 h 1043822"/>
                    <a:gd name="connsiteX14" fmla="*/ 1067462 w 1540637"/>
                    <a:gd name="connsiteY14" fmla="*/ 895135 h 1043822"/>
                    <a:gd name="connsiteX15" fmla="*/ 1206080 w 1540637"/>
                    <a:gd name="connsiteY15" fmla="*/ 857871 h 1043822"/>
                    <a:gd name="connsiteX16" fmla="*/ 1380800 w 1540637"/>
                    <a:gd name="connsiteY16" fmla="*/ 844844 h 1043822"/>
                    <a:gd name="connsiteX17" fmla="*/ 1512983 w 1540637"/>
                    <a:gd name="connsiteY17" fmla="*/ 711246 h 1043822"/>
                    <a:gd name="connsiteX18" fmla="*/ 1539606 w 1540637"/>
                    <a:gd name="connsiteY18" fmla="*/ 580717 h 1043822"/>
                    <a:gd name="connsiteX19" fmla="*/ 1531725 w 1540637"/>
                    <a:gd name="connsiteY19" fmla="*/ 426964 h 1043822"/>
                    <a:gd name="connsiteX20" fmla="*/ 1499716 w 1540637"/>
                    <a:gd name="connsiteY20" fmla="*/ 282085 h 1043822"/>
                    <a:gd name="connsiteX21" fmla="*/ 1417097 w 1540637"/>
                    <a:gd name="connsiteY21" fmla="*/ 178467 h 1043822"/>
                    <a:gd name="connsiteX22" fmla="*/ 1339298 w 1540637"/>
                    <a:gd name="connsiteY22" fmla="*/ 128430 h 1043822"/>
                    <a:gd name="connsiteX23" fmla="*/ 1264381 w 1540637"/>
                    <a:gd name="connsiteY23" fmla="*/ 103030 h 1043822"/>
                    <a:gd name="connsiteX24" fmla="*/ 1212217 w 1540637"/>
                    <a:gd name="connsiteY24" fmla="*/ 96894 h 1043822"/>
                    <a:gd name="connsiteX25" fmla="*/ 1132437 w 1540637"/>
                    <a:gd name="connsiteY25" fmla="*/ 103030 h 1043822"/>
                    <a:gd name="connsiteX26" fmla="*/ 1052137 w 1540637"/>
                    <a:gd name="connsiteY26" fmla="*/ 121814 h 1043822"/>
                    <a:gd name="connsiteX27" fmla="*/ 985192 w 1540637"/>
                    <a:gd name="connsiteY27" fmla="*/ 146968 h 1043822"/>
                    <a:gd name="connsiteX28" fmla="*/ 926941 w 1540637"/>
                    <a:gd name="connsiteY28" fmla="*/ 179153 h 1043822"/>
                    <a:gd name="connsiteX29" fmla="*/ 843105 w 1540637"/>
                    <a:gd name="connsiteY29" fmla="*/ 214029 h 1043822"/>
                    <a:gd name="connsiteX30" fmla="*/ 742692 w 1540637"/>
                    <a:gd name="connsiteY30" fmla="*/ 225307 h 1043822"/>
                    <a:gd name="connsiteX31" fmla="*/ 602076 w 1540637"/>
                    <a:gd name="connsiteY31" fmla="*/ 142102 h 1043822"/>
                    <a:gd name="connsiteX32" fmla="*/ 501710 w 1540637"/>
                    <a:gd name="connsiteY32" fmla="*/ 66209 h 1043822"/>
                    <a:gd name="connsiteX33" fmla="*/ 411350 w 1540637"/>
                    <a:gd name="connsiteY33" fmla="*/ 20182 h 1043822"/>
                    <a:gd name="connsiteX34" fmla="*/ 325433 w 1540637"/>
                    <a:gd name="connsiteY34" fmla="*/ 1771 h 1043822"/>
                    <a:gd name="connsiteX35" fmla="*/ 270201 w 1540637"/>
                    <a:gd name="connsiteY35" fmla="*/ 1771 h 1043822"/>
                    <a:gd name="connsiteX36" fmla="*/ 178147 w 1540637"/>
                    <a:gd name="connsiteY36" fmla="*/ 20182 h 1043822"/>
                    <a:gd name="connsiteX0" fmla="*/ 178147 w 1540637"/>
                    <a:gd name="connsiteY0" fmla="*/ 20182 h 1043822"/>
                    <a:gd name="connsiteX1" fmla="*/ 95299 w 1540637"/>
                    <a:gd name="connsiteY1" fmla="*/ 78483 h 1043822"/>
                    <a:gd name="connsiteX2" fmla="*/ 40067 w 1540637"/>
                    <a:gd name="connsiteY2" fmla="*/ 155194 h 1043822"/>
                    <a:gd name="connsiteX3" fmla="*/ 12451 w 1540637"/>
                    <a:gd name="connsiteY3" fmla="*/ 238043 h 1043822"/>
                    <a:gd name="connsiteX4" fmla="*/ 177 w 1540637"/>
                    <a:gd name="connsiteY4" fmla="*/ 379192 h 1043822"/>
                    <a:gd name="connsiteX5" fmla="*/ 6314 w 1540637"/>
                    <a:gd name="connsiteY5" fmla="*/ 627736 h 1043822"/>
                    <a:gd name="connsiteX6" fmla="*/ 21656 w 1540637"/>
                    <a:gd name="connsiteY6" fmla="*/ 778091 h 1043822"/>
                    <a:gd name="connsiteX7" fmla="*/ 60122 w 1540637"/>
                    <a:gd name="connsiteY7" fmla="*/ 867962 h 1043822"/>
                    <a:gd name="connsiteX8" fmla="*/ 101753 w 1540637"/>
                    <a:gd name="connsiteY8" fmla="*/ 946539 h 1043822"/>
                    <a:gd name="connsiteX9" fmla="*/ 190072 w 1540637"/>
                    <a:gd name="connsiteY9" fmla="*/ 1000031 h 1043822"/>
                    <a:gd name="connsiteX10" fmla="*/ 316987 w 1540637"/>
                    <a:gd name="connsiteY10" fmla="*/ 1043338 h 1043822"/>
                    <a:gd name="connsiteX11" fmla="*/ 511628 w 1540637"/>
                    <a:gd name="connsiteY11" fmla="*/ 1021858 h 1043822"/>
                    <a:gd name="connsiteX12" fmla="*/ 689377 w 1540637"/>
                    <a:gd name="connsiteY12" fmla="*/ 999494 h 1043822"/>
                    <a:gd name="connsiteX13" fmla="*/ 1067462 w 1540637"/>
                    <a:gd name="connsiteY13" fmla="*/ 895135 h 1043822"/>
                    <a:gd name="connsiteX14" fmla="*/ 1206080 w 1540637"/>
                    <a:gd name="connsiteY14" fmla="*/ 857871 h 1043822"/>
                    <a:gd name="connsiteX15" fmla="*/ 1380800 w 1540637"/>
                    <a:gd name="connsiteY15" fmla="*/ 844844 h 1043822"/>
                    <a:gd name="connsiteX16" fmla="*/ 1512983 w 1540637"/>
                    <a:gd name="connsiteY16" fmla="*/ 711246 h 1043822"/>
                    <a:gd name="connsiteX17" fmla="*/ 1539606 w 1540637"/>
                    <a:gd name="connsiteY17" fmla="*/ 580717 h 1043822"/>
                    <a:gd name="connsiteX18" fmla="*/ 1531725 w 1540637"/>
                    <a:gd name="connsiteY18" fmla="*/ 426964 h 1043822"/>
                    <a:gd name="connsiteX19" fmla="*/ 1499716 w 1540637"/>
                    <a:gd name="connsiteY19" fmla="*/ 282085 h 1043822"/>
                    <a:gd name="connsiteX20" fmla="*/ 1417097 w 1540637"/>
                    <a:gd name="connsiteY20" fmla="*/ 178467 h 1043822"/>
                    <a:gd name="connsiteX21" fmla="*/ 1339298 w 1540637"/>
                    <a:gd name="connsiteY21" fmla="*/ 128430 h 1043822"/>
                    <a:gd name="connsiteX22" fmla="*/ 1264381 w 1540637"/>
                    <a:gd name="connsiteY22" fmla="*/ 103030 h 1043822"/>
                    <a:gd name="connsiteX23" fmla="*/ 1212217 w 1540637"/>
                    <a:gd name="connsiteY23" fmla="*/ 96894 h 1043822"/>
                    <a:gd name="connsiteX24" fmla="*/ 1132437 w 1540637"/>
                    <a:gd name="connsiteY24" fmla="*/ 103030 h 1043822"/>
                    <a:gd name="connsiteX25" fmla="*/ 1052137 w 1540637"/>
                    <a:gd name="connsiteY25" fmla="*/ 121814 h 1043822"/>
                    <a:gd name="connsiteX26" fmla="*/ 985192 w 1540637"/>
                    <a:gd name="connsiteY26" fmla="*/ 146968 h 1043822"/>
                    <a:gd name="connsiteX27" fmla="*/ 926941 w 1540637"/>
                    <a:gd name="connsiteY27" fmla="*/ 179153 h 1043822"/>
                    <a:gd name="connsiteX28" fmla="*/ 843105 w 1540637"/>
                    <a:gd name="connsiteY28" fmla="*/ 214029 h 1043822"/>
                    <a:gd name="connsiteX29" fmla="*/ 742692 w 1540637"/>
                    <a:gd name="connsiteY29" fmla="*/ 225307 h 1043822"/>
                    <a:gd name="connsiteX30" fmla="*/ 602076 w 1540637"/>
                    <a:gd name="connsiteY30" fmla="*/ 142102 h 1043822"/>
                    <a:gd name="connsiteX31" fmla="*/ 501710 w 1540637"/>
                    <a:gd name="connsiteY31" fmla="*/ 66209 h 1043822"/>
                    <a:gd name="connsiteX32" fmla="*/ 411350 w 1540637"/>
                    <a:gd name="connsiteY32" fmla="*/ 20182 h 1043822"/>
                    <a:gd name="connsiteX33" fmla="*/ 325433 w 1540637"/>
                    <a:gd name="connsiteY33" fmla="*/ 1771 h 1043822"/>
                    <a:gd name="connsiteX34" fmla="*/ 270201 w 1540637"/>
                    <a:gd name="connsiteY34" fmla="*/ 1771 h 1043822"/>
                    <a:gd name="connsiteX35" fmla="*/ 178147 w 1540637"/>
                    <a:gd name="connsiteY35" fmla="*/ 20182 h 1043822"/>
                    <a:gd name="connsiteX0" fmla="*/ 178147 w 1540637"/>
                    <a:gd name="connsiteY0" fmla="*/ 20182 h 1043822"/>
                    <a:gd name="connsiteX1" fmla="*/ 95299 w 1540637"/>
                    <a:gd name="connsiteY1" fmla="*/ 78483 h 1043822"/>
                    <a:gd name="connsiteX2" fmla="*/ 40067 w 1540637"/>
                    <a:gd name="connsiteY2" fmla="*/ 155194 h 1043822"/>
                    <a:gd name="connsiteX3" fmla="*/ 12451 w 1540637"/>
                    <a:gd name="connsiteY3" fmla="*/ 238043 h 1043822"/>
                    <a:gd name="connsiteX4" fmla="*/ 177 w 1540637"/>
                    <a:gd name="connsiteY4" fmla="*/ 379192 h 1043822"/>
                    <a:gd name="connsiteX5" fmla="*/ 6314 w 1540637"/>
                    <a:gd name="connsiteY5" fmla="*/ 627736 h 1043822"/>
                    <a:gd name="connsiteX6" fmla="*/ 21656 w 1540637"/>
                    <a:gd name="connsiteY6" fmla="*/ 778091 h 1043822"/>
                    <a:gd name="connsiteX7" fmla="*/ 60122 w 1540637"/>
                    <a:gd name="connsiteY7" fmla="*/ 867962 h 1043822"/>
                    <a:gd name="connsiteX8" fmla="*/ 101753 w 1540637"/>
                    <a:gd name="connsiteY8" fmla="*/ 946539 h 1043822"/>
                    <a:gd name="connsiteX9" fmla="*/ 190072 w 1540637"/>
                    <a:gd name="connsiteY9" fmla="*/ 1000031 h 1043822"/>
                    <a:gd name="connsiteX10" fmla="*/ 316987 w 1540637"/>
                    <a:gd name="connsiteY10" fmla="*/ 1043338 h 1043822"/>
                    <a:gd name="connsiteX11" fmla="*/ 511628 w 1540637"/>
                    <a:gd name="connsiteY11" fmla="*/ 1021858 h 1043822"/>
                    <a:gd name="connsiteX12" fmla="*/ 689377 w 1540637"/>
                    <a:gd name="connsiteY12" fmla="*/ 999494 h 1043822"/>
                    <a:gd name="connsiteX13" fmla="*/ 1067462 w 1540637"/>
                    <a:gd name="connsiteY13" fmla="*/ 895135 h 1043822"/>
                    <a:gd name="connsiteX14" fmla="*/ 1206080 w 1540637"/>
                    <a:gd name="connsiteY14" fmla="*/ 857871 h 1043822"/>
                    <a:gd name="connsiteX15" fmla="*/ 1380800 w 1540637"/>
                    <a:gd name="connsiteY15" fmla="*/ 816564 h 1043822"/>
                    <a:gd name="connsiteX16" fmla="*/ 1512983 w 1540637"/>
                    <a:gd name="connsiteY16" fmla="*/ 711246 h 1043822"/>
                    <a:gd name="connsiteX17" fmla="*/ 1539606 w 1540637"/>
                    <a:gd name="connsiteY17" fmla="*/ 580717 h 1043822"/>
                    <a:gd name="connsiteX18" fmla="*/ 1531725 w 1540637"/>
                    <a:gd name="connsiteY18" fmla="*/ 426964 h 1043822"/>
                    <a:gd name="connsiteX19" fmla="*/ 1499716 w 1540637"/>
                    <a:gd name="connsiteY19" fmla="*/ 282085 h 1043822"/>
                    <a:gd name="connsiteX20" fmla="*/ 1417097 w 1540637"/>
                    <a:gd name="connsiteY20" fmla="*/ 178467 h 1043822"/>
                    <a:gd name="connsiteX21" fmla="*/ 1339298 w 1540637"/>
                    <a:gd name="connsiteY21" fmla="*/ 128430 h 1043822"/>
                    <a:gd name="connsiteX22" fmla="*/ 1264381 w 1540637"/>
                    <a:gd name="connsiteY22" fmla="*/ 103030 h 1043822"/>
                    <a:gd name="connsiteX23" fmla="*/ 1212217 w 1540637"/>
                    <a:gd name="connsiteY23" fmla="*/ 96894 h 1043822"/>
                    <a:gd name="connsiteX24" fmla="*/ 1132437 w 1540637"/>
                    <a:gd name="connsiteY24" fmla="*/ 103030 h 1043822"/>
                    <a:gd name="connsiteX25" fmla="*/ 1052137 w 1540637"/>
                    <a:gd name="connsiteY25" fmla="*/ 121814 h 1043822"/>
                    <a:gd name="connsiteX26" fmla="*/ 985192 w 1540637"/>
                    <a:gd name="connsiteY26" fmla="*/ 146968 h 1043822"/>
                    <a:gd name="connsiteX27" fmla="*/ 926941 w 1540637"/>
                    <a:gd name="connsiteY27" fmla="*/ 179153 h 1043822"/>
                    <a:gd name="connsiteX28" fmla="*/ 843105 w 1540637"/>
                    <a:gd name="connsiteY28" fmla="*/ 214029 h 1043822"/>
                    <a:gd name="connsiteX29" fmla="*/ 742692 w 1540637"/>
                    <a:gd name="connsiteY29" fmla="*/ 225307 h 1043822"/>
                    <a:gd name="connsiteX30" fmla="*/ 602076 w 1540637"/>
                    <a:gd name="connsiteY30" fmla="*/ 142102 h 1043822"/>
                    <a:gd name="connsiteX31" fmla="*/ 501710 w 1540637"/>
                    <a:gd name="connsiteY31" fmla="*/ 66209 h 1043822"/>
                    <a:gd name="connsiteX32" fmla="*/ 411350 w 1540637"/>
                    <a:gd name="connsiteY32" fmla="*/ 20182 h 1043822"/>
                    <a:gd name="connsiteX33" fmla="*/ 325433 w 1540637"/>
                    <a:gd name="connsiteY33" fmla="*/ 1771 h 1043822"/>
                    <a:gd name="connsiteX34" fmla="*/ 270201 w 1540637"/>
                    <a:gd name="connsiteY34" fmla="*/ 1771 h 1043822"/>
                    <a:gd name="connsiteX35" fmla="*/ 178147 w 1540637"/>
                    <a:gd name="connsiteY35" fmla="*/ 20182 h 1043822"/>
                    <a:gd name="connsiteX0" fmla="*/ 178147 w 1540637"/>
                    <a:gd name="connsiteY0" fmla="*/ 20182 h 1043822"/>
                    <a:gd name="connsiteX1" fmla="*/ 95299 w 1540637"/>
                    <a:gd name="connsiteY1" fmla="*/ 78483 h 1043822"/>
                    <a:gd name="connsiteX2" fmla="*/ 40067 w 1540637"/>
                    <a:gd name="connsiteY2" fmla="*/ 155194 h 1043822"/>
                    <a:gd name="connsiteX3" fmla="*/ 12451 w 1540637"/>
                    <a:gd name="connsiteY3" fmla="*/ 238043 h 1043822"/>
                    <a:gd name="connsiteX4" fmla="*/ 177 w 1540637"/>
                    <a:gd name="connsiteY4" fmla="*/ 379192 h 1043822"/>
                    <a:gd name="connsiteX5" fmla="*/ 6314 w 1540637"/>
                    <a:gd name="connsiteY5" fmla="*/ 627736 h 1043822"/>
                    <a:gd name="connsiteX6" fmla="*/ 21656 w 1540637"/>
                    <a:gd name="connsiteY6" fmla="*/ 778091 h 1043822"/>
                    <a:gd name="connsiteX7" fmla="*/ 60122 w 1540637"/>
                    <a:gd name="connsiteY7" fmla="*/ 867962 h 1043822"/>
                    <a:gd name="connsiteX8" fmla="*/ 101753 w 1540637"/>
                    <a:gd name="connsiteY8" fmla="*/ 946539 h 1043822"/>
                    <a:gd name="connsiteX9" fmla="*/ 190072 w 1540637"/>
                    <a:gd name="connsiteY9" fmla="*/ 1000031 h 1043822"/>
                    <a:gd name="connsiteX10" fmla="*/ 316987 w 1540637"/>
                    <a:gd name="connsiteY10" fmla="*/ 1043338 h 1043822"/>
                    <a:gd name="connsiteX11" fmla="*/ 511628 w 1540637"/>
                    <a:gd name="connsiteY11" fmla="*/ 1021858 h 1043822"/>
                    <a:gd name="connsiteX12" fmla="*/ 689377 w 1540637"/>
                    <a:gd name="connsiteY12" fmla="*/ 999494 h 1043822"/>
                    <a:gd name="connsiteX13" fmla="*/ 1067462 w 1540637"/>
                    <a:gd name="connsiteY13" fmla="*/ 895135 h 1043822"/>
                    <a:gd name="connsiteX14" fmla="*/ 1215507 w 1540637"/>
                    <a:gd name="connsiteY14" fmla="*/ 872011 h 1043822"/>
                    <a:gd name="connsiteX15" fmla="*/ 1380800 w 1540637"/>
                    <a:gd name="connsiteY15" fmla="*/ 816564 h 1043822"/>
                    <a:gd name="connsiteX16" fmla="*/ 1512983 w 1540637"/>
                    <a:gd name="connsiteY16" fmla="*/ 711246 h 1043822"/>
                    <a:gd name="connsiteX17" fmla="*/ 1539606 w 1540637"/>
                    <a:gd name="connsiteY17" fmla="*/ 580717 h 1043822"/>
                    <a:gd name="connsiteX18" fmla="*/ 1531725 w 1540637"/>
                    <a:gd name="connsiteY18" fmla="*/ 426964 h 1043822"/>
                    <a:gd name="connsiteX19" fmla="*/ 1499716 w 1540637"/>
                    <a:gd name="connsiteY19" fmla="*/ 282085 h 1043822"/>
                    <a:gd name="connsiteX20" fmla="*/ 1417097 w 1540637"/>
                    <a:gd name="connsiteY20" fmla="*/ 178467 h 1043822"/>
                    <a:gd name="connsiteX21" fmla="*/ 1339298 w 1540637"/>
                    <a:gd name="connsiteY21" fmla="*/ 128430 h 1043822"/>
                    <a:gd name="connsiteX22" fmla="*/ 1264381 w 1540637"/>
                    <a:gd name="connsiteY22" fmla="*/ 103030 h 1043822"/>
                    <a:gd name="connsiteX23" fmla="*/ 1212217 w 1540637"/>
                    <a:gd name="connsiteY23" fmla="*/ 96894 h 1043822"/>
                    <a:gd name="connsiteX24" fmla="*/ 1132437 w 1540637"/>
                    <a:gd name="connsiteY24" fmla="*/ 103030 h 1043822"/>
                    <a:gd name="connsiteX25" fmla="*/ 1052137 w 1540637"/>
                    <a:gd name="connsiteY25" fmla="*/ 121814 h 1043822"/>
                    <a:gd name="connsiteX26" fmla="*/ 985192 w 1540637"/>
                    <a:gd name="connsiteY26" fmla="*/ 146968 h 1043822"/>
                    <a:gd name="connsiteX27" fmla="*/ 926941 w 1540637"/>
                    <a:gd name="connsiteY27" fmla="*/ 179153 h 1043822"/>
                    <a:gd name="connsiteX28" fmla="*/ 843105 w 1540637"/>
                    <a:gd name="connsiteY28" fmla="*/ 214029 h 1043822"/>
                    <a:gd name="connsiteX29" fmla="*/ 742692 w 1540637"/>
                    <a:gd name="connsiteY29" fmla="*/ 225307 h 1043822"/>
                    <a:gd name="connsiteX30" fmla="*/ 602076 w 1540637"/>
                    <a:gd name="connsiteY30" fmla="*/ 142102 h 1043822"/>
                    <a:gd name="connsiteX31" fmla="*/ 501710 w 1540637"/>
                    <a:gd name="connsiteY31" fmla="*/ 66209 h 1043822"/>
                    <a:gd name="connsiteX32" fmla="*/ 411350 w 1540637"/>
                    <a:gd name="connsiteY32" fmla="*/ 20182 h 1043822"/>
                    <a:gd name="connsiteX33" fmla="*/ 325433 w 1540637"/>
                    <a:gd name="connsiteY33" fmla="*/ 1771 h 1043822"/>
                    <a:gd name="connsiteX34" fmla="*/ 270201 w 1540637"/>
                    <a:gd name="connsiteY34" fmla="*/ 1771 h 1043822"/>
                    <a:gd name="connsiteX35" fmla="*/ 178147 w 1540637"/>
                    <a:gd name="connsiteY35" fmla="*/ 20182 h 1043822"/>
                    <a:gd name="connsiteX0" fmla="*/ 178147 w 1540637"/>
                    <a:gd name="connsiteY0" fmla="*/ 20182 h 1043822"/>
                    <a:gd name="connsiteX1" fmla="*/ 95299 w 1540637"/>
                    <a:gd name="connsiteY1" fmla="*/ 78483 h 1043822"/>
                    <a:gd name="connsiteX2" fmla="*/ 40067 w 1540637"/>
                    <a:gd name="connsiteY2" fmla="*/ 155194 h 1043822"/>
                    <a:gd name="connsiteX3" fmla="*/ 12451 w 1540637"/>
                    <a:gd name="connsiteY3" fmla="*/ 238043 h 1043822"/>
                    <a:gd name="connsiteX4" fmla="*/ 177 w 1540637"/>
                    <a:gd name="connsiteY4" fmla="*/ 379192 h 1043822"/>
                    <a:gd name="connsiteX5" fmla="*/ 6314 w 1540637"/>
                    <a:gd name="connsiteY5" fmla="*/ 627736 h 1043822"/>
                    <a:gd name="connsiteX6" fmla="*/ 21656 w 1540637"/>
                    <a:gd name="connsiteY6" fmla="*/ 778091 h 1043822"/>
                    <a:gd name="connsiteX7" fmla="*/ 60122 w 1540637"/>
                    <a:gd name="connsiteY7" fmla="*/ 867962 h 1043822"/>
                    <a:gd name="connsiteX8" fmla="*/ 101753 w 1540637"/>
                    <a:gd name="connsiteY8" fmla="*/ 946539 h 1043822"/>
                    <a:gd name="connsiteX9" fmla="*/ 190072 w 1540637"/>
                    <a:gd name="connsiteY9" fmla="*/ 1000031 h 1043822"/>
                    <a:gd name="connsiteX10" fmla="*/ 316987 w 1540637"/>
                    <a:gd name="connsiteY10" fmla="*/ 1043338 h 1043822"/>
                    <a:gd name="connsiteX11" fmla="*/ 511628 w 1540637"/>
                    <a:gd name="connsiteY11" fmla="*/ 1021858 h 1043822"/>
                    <a:gd name="connsiteX12" fmla="*/ 689377 w 1540637"/>
                    <a:gd name="connsiteY12" fmla="*/ 999494 h 1043822"/>
                    <a:gd name="connsiteX13" fmla="*/ 1053322 w 1540637"/>
                    <a:gd name="connsiteY13" fmla="*/ 923415 h 1043822"/>
                    <a:gd name="connsiteX14" fmla="*/ 1215507 w 1540637"/>
                    <a:gd name="connsiteY14" fmla="*/ 872011 h 1043822"/>
                    <a:gd name="connsiteX15" fmla="*/ 1380800 w 1540637"/>
                    <a:gd name="connsiteY15" fmla="*/ 816564 h 1043822"/>
                    <a:gd name="connsiteX16" fmla="*/ 1512983 w 1540637"/>
                    <a:gd name="connsiteY16" fmla="*/ 711246 h 1043822"/>
                    <a:gd name="connsiteX17" fmla="*/ 1539606 w 1540637"/>
                    <a:gd name="connsiteY17" fmla="*/ 580717 h 1043822"/>
                    <a:gd name="connsiteX18" fmla="*/ 1531725 w 1540637"/>
                    <a:gd name="connsiteY18" fmla="*/ 426964 h 1043822"/>
                    <a:gd name="connsiteX19" fmla="*/ 1499716 w 1540637"/>
                    <a:gd name="connsiteY19" fmla="*/ 282085 h 1043822"/>
                    <a:gd name="connsiteX20" fmla="*/ 1417097 w 1540637"/>
                    <a:gd name="connsiteY20" fmla="*/ 178467 h 1043822"/>
                    <a:gd name="connsiteX21" fmla="*/ 1339298 w 1540637"/>
                    <a:gd name="connsiteY21" fmla="*/ 128430 h 1043822"/>
                    <a:gd name="connsiteX22" fmla="*/ 1264381 w 1540637"/>
                    <a:gd name="connsiteY22" fmla="*/ 103030 h 1043822"/>
                    <a:gd name="connsiteX23" fmla="*/ 1212217 w 1540637"/>
                    <a:gd name="connsiteY23" fmla="*/ 96894 h 1043822"/>
                    <a:gd name="connsiteX24" fmla="*/ 1132437 w 1540637"/>
                    <a:gd name="connsiteY24" fmla="*/ 103030 h 1043822"/>
                    <a:gd name="connsiteX25" fmla="*/ 1052137 w 1540637"/>
                    <a:gd name="connsiteY25" fmla="*/ 121814 h 1043822"/>
                    <a:gd name="connsiteX26" fmla="*/ 985192 w 1540637"/>
                    <a:gd name="connsiteY26" fmla="*/ 146968 h 1043822"/>
                    <a:gd name="connsiteX27" fmla="*/ 926941 w 1540637"/>
                    <a:gd name="connsiteY27" fmla="*/ 179153 h 1043822"/>
                    <a:gd name="connsiteX28" fmla="*/ 843105 w 1540637"/>
                    <a:gd name="connsiteY28" fmla="*/ 214029 h 1043822"/>
                    <a:gd name="connsiteX29" fmla="*/ 742692 w 1540637"/>
                    <a:gd name="connsiteY29" fmla="*/ 225307 h 1043822"/>
                    <a:gd name="connsiteX30" fmla="*/ 602076 w 1540637"/>
                    <a:gd name="connsiteY30" fmla="*/ 142102 h 1043822"/>
                    <a:gd name="connsiteX31" fmla="*/ 501710 w 1540637"/>
                    <a:gd name="connsiteY31" fmla="*/ 66209 h 1043822"/>
                    <a:gd name="connsiteX32" fmla="*/ 411350 w 1540637"/>
                    <a:gd name="connsiteY32" fmla="*/ 20182 h 1043822"/>
                    <a:gd name="connsiteX33" fmla="*/ 325433 w 1540637"/>
                    <a:gd name="connsiteY33" fmla="*/ 1771 h 1043822"/>
                    <a:gd name="connsiteX34" fmla="*/ 270201 w 1540637"/>
                    <a:gd name="connsiteY34" fmla="*/ 1771 h 1043822"/>
                    <a:gd name="connsiteX35" fmla="*/ 178147 w 1540637"/>
                    <a:gd name="connsiteY35" fmla="*/ 20182 h 104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40637" h="1043822">
                      <a:moveTo>
                        <a:pt x="178147" y="20182"/>
                      </a:moveTo>
                      <a:cubicBezTo>
                        <a:pt x="148997" y="32967"/>
                        <a:pt x="118312" y="55981"/>
                        <a:pt x="95299" y="78483"/>
                      </a:cubicBezTo>
                      <a:cubicBezTo>
                        <a:pt x="72286" y="100985"/>
                        <a:pt x="53875" y="128601"/>
                        <a:pt x="40067" y="155194"/>
                      </a:cubicBezTo>
                      <a:cubicBezTo>
                        <a:pt x="26259" y="181787"/>
                        <a:pt x="19099" y="200710"/>
                        <a:pt x="12451" y="238043"/>
                      </a:cubicBezTo>
                      <a:cubicBezTo>
                        <a:pt x="5803" y="275376"/>
                        <a:pt x="1200" y="314243"/>
                        <a:pt x="177" y="379192"/>
                      </a:cubicBezTo>
                      <a:cubicBezTo>
                        <a:pt x="-846" y="444141"/>
                        <a:pt x="2734" y="561253"/>
                        <a:pt x="6314" y="627736"/>
                      </a:cubicBezTo>
                      <a:cubicBezTo>
                        <a:pt x="9894" y="694219"/>
                        <a:pt x="12688" y="738053"/>
                        <a:pt x="21656" y="778091"/>
                      </a:cubicBezTo>
                      <a:cubicBezTo>
                        <a:pt x="30624" y="818129"/>
                        <a:pt x="46773" y="839887"/>
                        <a:pt x="60122" y="867962"/>
                      </a:cubicBezTo>
                      <a:cubicBezTo>
                        <a:pt x="73471" y="896037"/>
                        <a:pt x="80095" y="924528"/>
                        <a:pt x="101753" y="946539"/>
                      </a:cubicBezTo>
                      <a:cubicBezTo>
                        <a:pt x="123411" y="968551"/>
                        <a:pt x="154200" y="983898"/>
                        <a:pt x="190072" y="1000031"/>
                      </a:cubicBezTo>
                      <a:cubicBezTo>
                        <a:pt x="225944" y="1016164"/>
                        <a:pt x="263394" y="1039700"/>
                        <a:pt x="316987" y="1043338"/>
                      </a:cubicBezTo>
                      <a:cubicBezTo>
                        <a:pt x="370580" y="1046976"/>
                        <a:pt x="449563" y="1029165"/>
                        <a:pt x="511628" y="1021858"/>
                      </a:cubicBezTo>
                      <a:lnTo>
                        <a:pt x="689377" y="999494"/>
                      </a:lnTo>
                      <a:cubicBezTo>
                        <a:pt x="782016" y="978374"/>
                        <a:pt x="965634" y="944662"/>
                        <a:pt x="1053322" y="923415"/>
                      </a:cubicBezTo>
                      <a:cubicBezTo>
                        <a:pt x="1141010" y="902168"/>
                        <a:pt x="1160927" y="889819"/>
                        <a:pt x="1215507" y="872011"/>
                      </a:cubicBezTo>
                      <a:cubicBezTo>
                        <a:pt x="1270087" y="854203"/>
                        <a:pt x="1331221" y="843358"/>
                        <a:pt x="1380800" y="816564"/>
                      </a:cubicBezTo>
                      <a:cubicBezTo>
                        <a:pt x="1430379" y="789770"/>
                        <a:pt x="1486515" y="750554"/>
                        <a:pt x="1512983" y="711246"/>
                      </a:cubicBezTo>
                      <a:cubicBezTo>
                        <a:pt x="1539451" y="671938"/>
                        <a:pt x="1536482" y="628097"/>
                        <a:pt x="1539606" y="580717"/>
                      </a:cubicBezTo>
                      <a:cubicBezTo>
                        <a:pt x="1542730" y="533337"/>
                        <a:pt x="1538373" y="476736"/>
                        <a:pt x="1531725" y="426964"/>
                      </a:cubicBezTo>
                      <a:cubicBezTo>
                        <a:pt x="1525077" y="377192"/>
                        <a:pt x="1518821" y="323501"/>
                        <a:pt x="1499716" y="282085"/>
                      </a:cubicBezTo>
                      <a:cubicBezTo>
                        <a:pt x="1480611" y="240669"/>
                        <a:pt x="1443833" y="204076"/>
                        <a:pt x="1417097" y="178467"/>
                      </a:cubicBezTo>
                      <a:cubicBezTo>
                        <a:pt x="1390361" y="152858"/>
                        <a:pt x="1364751" y="141003"/>
                        <a:pt x="1339298" y="128430"/>
                      </a:cubicBezTo>
                      <a:cubicBezTo>
                        <a:pt x="1313845" y="115857"/>
                        <a:pt x="1285561" y="108286"/>
                        <a:pt x="1264381" y="103030"/>
                      </a:cubicBezTo>
                      <a:cubicBezTo>
                        <a:pt x="1243201" y="97774"/>
                        <a:pt x="1234208" y="96894"/>
                        <a:pt x="1212217" y="96894"/>
                      </a:cubicBezTo>
                      <a:cubicBezTo>
                        <a:pt x="1190226" y="96894"/>
                        <a:pt x="1159998" y="100639"/>
                        <a:pt x="1132437" y="103030"/>
                      </a:cubicBezTo>
                      <a:lnTo>
                        <a:pt x="1052137" y="121814"/>
                      </a:lnTo>
                      <a:cubicBezTo>
                        <a:pt x="1022751" y="124732"/>
                        <a:pt x="1006058" y="137412"/>
                        <a:pt x="985192" y="146968"/>
                      </a:cubicBezTo>
                      <a:cubicBezTo>
                        <a:pt x="964326" y="156525"/>
                        <a:pt x="950622" y="167976"/>
                        <a:pt x="926941" y="179153"/>
                      </a:cubicBezTo>
                      <a:cubicBezTo>
                        <a:pt x="903260" y="190330"/>
                        <a:pt x="873813" y="206337"/>
                        <a:pt x="843105" y="214029"/>
                      </a:cubicBezTo>
                      <a:cubicBezTo>
                        <a:pt x="812397" y="221721"/>
                        <a:pt x="782863" y="237295"/>
                        <a:pt x="742692" y="225307"/>
                      </a:cubicBezTo>
                      <a:cubicBezTo>
                        <a:pt x="702521" y="213319"/>
                        <a:pt x="642240" y="168618"/>
                        <a:pt x="602076" y="142102"/>
                      </a:cubicBezTo>
                      <a:cubicBezTo>
                        <a:pt x="561912" y="115586"/>
                        <a:pt x="533498" y="86529"/>
                        <a:pt x="501710" y="66209"/>
                      </a:cubicBezTo>
                      <a:cubicBezTo>
                        <a:pt x="469922" y="45889"/>
                        <a:pt x="440729" y="30922"/>
                        <a:pt x="411350" y="20182"/>
                      </a:cubicBezTo>
                      <a:cubicBezTo>
                        <a:pt x="381971" y="9442"/>
                        <a:pt x="348958" y="4839"/>
                        <a:pt x="325433" y="1771"/>
                      </a:cubicBezTo>
                      <a:cubicBezTo>
                        <a:pt x="301908" y="-1298"/>
                        <a:pt x="288612" y="237"/>
                        <a:pt x="270201" y="1771"/>
                      </a:cubicBezTo>
                      <a:cubicBezTo>
                        <a:pt x="251790" y="3305"/>
                        <a:pt x="207297" y="7397"/>
                        <a:pt x="178147" y="20182"/>
                      </a:cubicBezTo>
                      <a:close/>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07" name="Grupo 306"/>
              <p:cNvGrpSpPr/>
              <p:nvPr/>
            </p:nvGrpSpPr>
            <p:grpSpPr>
              <a:xfrm>
                <a:off x="6099375" y="4342062"/>
                <a:ext cx="2762257" cy="430887"/>
                <a:chOff x="6099375" y="4342062"/>
                <a:chExt cx="2762257" cy="430887"/>
              </a:xfrm>
            </p:grpSpPr>
            <p:sp>
              <p:nvSpPr>
                <p:cNvPr id="331" name="Rectángulo 330"/>
                <p:cNvSpPr/>
                <p:nvPr/>
              </p:nvSpPr>
              <p:spPr>
                <a:xfrm>
                  <a:off x="6099375" y="4391946"/>
                  <a:ext cx="604525" cy="3241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2" name="CuadroTexto 331"/>
                <p:cNvSpPr txBox="1"/>
                <p:nvPr/>
              </p:nvSpPr>
              <p:spPr>
                <a:xfrm>
                  <a:off x="6706150" y="4342062"/>
                  <a:ext cx="2155482" cy="430887"/>
                </a:xfrm>
                <a:prstGeom prst="rect">
                  <a:avLst/>
                </a:prstGeom>
                <a:noFill/>
              </p:spPr>
              <p:txBody>
                <a:bodyPr wrap="square" rtlCol="0">
                  <a:spAutoFit/>
                </a:bodyPr>
                <a:lstStyle/>
                <a:p>
                  <a:r>
                    <a:rPr lang="es-ES" sz="1200" dirty="0" smtClean="0"/>
                    <a:t>MINIMUM OF MAGNETIC FIELD </a:t>
                  </a:r>
                  <a:r>
                    <a:rPr lang="es-ES" sz="800" dirty="0" smtClean="0"/>
                    <a:t>LINE 300 </a:t>
                  </a:r>
                  <a:r>
                    <a:rPr lang="el-GR" sz="1000" dirty="0" smtClean="0"/>
                    <a:t>η</a:t>
                  </a:r>
                  <a:r>
                    <a:rPr lang="es-ES" sz="800" dirty="0" smtClean="0"/>
                    <a:t>T</a:t>
                  </a:r>
                  <a:endParaRPr lang="es-ES_tradnl" sz="800" dirty="0"/>
                </a:p>
              </p:txBody>
            </p:sp>
            <p:sp>
              <p:nvSpPr>
                <p:cNvPr id="333" name="Forma libre 332"/>
                <p:cNvSpPr/>
                <p:nvPr/>
              </p:nvSpPr>
              <p:spPr>
                <a:xfrm>
                  <a:off x="6137786" y="4486163"/>
                  <a:ext cx="516793" cy="163675"/>
                </a:xfrm>
                <a:custGeom>
                  <a:avLst/>
                  <a:gdLst>
                    <a:gd name="connsiteX0" fmla="*/ 256162 w 558858"/>
                    <a:gd name="connsiteY0" fmla="*/ 18410 h 184660"/>
                    <a:gd name="connsiteX1" fmla="*/ 108876 w 558858"/>
                    <a:gd name="connsiteY1" fmla="*/ 42958 h 184660"/>
                    <a:gd name="connsiteX2" fmla="*/ 32165 w 558858"/>
                    <a:gd name="connsiteY2" fmla="*/ 73643 h 184660"/>
                    <a:gd name="connsiteX3" fmla="*/ 1480 w 558858"/>
                    <a:gd name="connsiteY3" fmla="*/ 104327 h 184660"/>
                    <a:gd name="connsiteX4" fmla="*/ 19891 w 558858"/>
                    <a:gd name="connsiteY4" fmla="*/ 147286 h 184660"/>
                    <a:gd name="connsiteX5" fmla="*/ 145698 w 558858"/>
                    <a:gd name="connsiteY5" fmla="*/ 177970 h 184660"/>
                    <a:gd name="connsiteX6" fmla="*/ 210136 w 558858"/>
                    <a:gd name="connsiteY6" fmla="*/ 184107 h 184660"/>
                    <a:gd name="connsiteX7" fmla="*/ 283778 w 558858"/>
                    <a:gd name="connsiteY7" fmla="*/ 168765 h 184660"/>
                    <a:gd name="connsiteX8" fmla="*/ 381969 w 558858"/>
                    <a:gd name="connsiteY8" fmla="*/ 138080 h 184660"/>
                    <a:gd name="connsiteX9" fmla="*/ 507776 w 558858"/>
                    <a:gd name="connsiteY9" fmla="*/ 104327 h 184660"/>
                    <a:gd name="connsiteX10" fmla="*/ 556871 w 558858"/>
                    <a:gd name="connsiteY10" fmla="*/ 70574 h 184660"/>
                    <a:gd name="connsiteX11" fmla="*/ 544597 w 558858"/>
                    <a:gd name="connsiteY11" fmla="*/ 27616 h 184660"/>
                    <a:gd name="connsiteX12" fmla="*/ 501639 w 558858"/>
                    <a:gd name="connsiteY12" fmla="*/ 9205 h 184660"/>
                    <a:gd name="connsiteX13" fmla="*/ 418791 w 558858"/>
                    <a:gd name="connsiteY13" fmla="*/ 0 h 184660"/>
                    <a:gd name="connsiteX14" fmla="*/ 335942 w 558858"/>
                    <a:gd name="connsiteY14" fmla="*/ 9205 h 184660"/>
                    <a:gd name="connsiteX15" fmla="*/ 256162 w 558858"/>
                    <a:gd name="connsiteY15" fmla="*/ 18410 h 18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58" h="184660">
                      <a:moveTo>
                        <a:pt x="256162" y="18410"/>
                      </a:moveTo>
                      <a:cubicBezTo>
                        <a:pt x="218318" y="24035"/>
                        <a:pt x="146209" y="33752"/>
                        <a:pt x="108876" y="42958"/>
                      </a:cubicBezTo>
                      <a:cubicBezTo>
                        <a:pt x="71543" y="52164"/>
                        <a:pt x="50064" y="63415"/>
                        <a:pt x="32165" y="73643"/>
                      </a:cubicBezTo>
                      <a:cubicBezTo>
                        <a:pt x="14266" y="83871"/>
                        <a:pt x="3526" y="92053"/>
                        <a:pt x="1480" y="104327"/>
                      </a:cubicBezTo>
                      <a:cubicBezTo>
                        <a:pt x="-566" y="116601"/>
                        <a:pt x="-4145" y="135012"/>
                        <a:pt x="19891" y="147286"/>
                      </a:cubicBezTo>
                      <a:cubicBezTo>
                        <a:pt x="43927" y="159560"/>
                        <a:pt x="113990" y="171833"/>
                        <a:pt x="145698" y="177970"/>
                      </a:cubicBezTo>
                      <a:cubicBezTo>
                        <a:pt x="177405" y="184107"/>
                        <a:pt x="187123" y="185641"/>
                        <a:pt x="210136" y="184107"/>
                      </a:cubicBezTo>
                      <a:cubicBezTo>
                        <a:pt x="233149" y="182573"/>
                        <a:pt x="255139" y="176436"/>
                        <a:pt x="283778" y="168765"/>
                      </a:cubicBezTo>
                      <a:cubicBezTo>
                        <a:pt x="312417" y="161094"/>
                        <a:pt x="344636" y="148820"/>
                        <a:pt x="381969" y="138080"/>
                      </a:cubicBezTo>
                      <a:cubicBezTo>
                        <a:pt x="419302" y="127340"/>
                        <a:pt x="478626" y="115578"/>
                        <a:pt x="507776" y="104327"/>
                      </a:cubicBezTo>
                      <a:cubicBezTo>
                        <a:pt x="536926" y="93076"/>
                        <a:pt x="550734" y="83359"/>
                        <a:pt x="556871" y="70574"/>
                      </a:cubicBezTo>
                      <a:cubicBezTo>
                        <a:pt x="563008" y="57789"/>
                        <a:pt x="553802" y="37844"/>
                        <a:pt x="544597" y="27616"/>
                      </a:cubicBezTo>
                      <a:cubicBezTo>
                        <a:pt x="535392" y="17388"/>
                        <a:pt x="522607" y="13808"/>
                        <a:pt x="501639" y="9205"/>
                      </a:cubicBezTo>
                      <a:cubicBezTo>
                        <a:pt x="480671" y="4602"/>
                        <a:pt x="446407" y="0"/>
                        <a:pt x="418791" y="0"/>
                      </a:cubicBezTo>
                      <a:cubicBezTo>
                        <a:pt x="391175" y="0"/>
                        <a:pt x="363558" y="5625"/>
                        <a:pt x="335942" y="9205"/>
                      </a:cubicBezTo>
                      <a:cubicBezTo>
                        <a:pt x="308326" y="12785"/>
                        <a:pt x="294006" y="12785"/>
                        <a:pt x="256162" y="18410"/>
                      </a:cubicBezTo>
                      <a:close/>
                    </a:path>
                  </a:pathLst>
                </a:custGeom>
                <a:no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08" name="Grupo 307"/>
              <p:cNvGrpSpPr/>
              <p:nvPr/>
            </p:nvGrpSpPr>
            <p:grpSpPr>
              <a:xfrm>
                <a:off x="6095665" y="3892839"/>
                <a:ext cx="2814206" cy="400110"/>
                <a:chOff x="6095665" y="3892839"/>
                <a:chExt cx="2814206" cy="400110"/>
              </a:xfrm>
            </p:grpSpPr>
            <p:sp>
              <p:nvSpPr>
                <p:cNvPr id="328" name="Rectángulo 327"/>
                <p:cNvSpPr/>
                <p:nvPr/>
              </p:nvSpPr>
              <p:spPr>
                <a:xfrm>
                  <a:off x="6095665" y="3935828"/>
                  <a:ext cx="610486" cy="3241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9" name="CuadroTexto 328"/>
                <p:cNvSpPr txBox="1"/>
                <p:nvPr/>
              </p:nvSpPr>
              <p:spPr>
                <a:xfrm>
                  <a:off x="6703900" y="3892839"/>
                  <a:ext cx="2205971" cy="400110"/>
                </a:xfrm>
                <a:prstGeom prst="rect">
                  <a:avLst/>
                </a:prstGeom>
                <a:noFill/>
              </p:spPr>
              <p:txBody>
                <a:bodyPr wrap="square" rtlCol="0">
                  <a:spAutoFit/>
                </a:bodyPr>
                <a:lstStyle/>
                <a:p>
                  <a:r>
                    <a:rPr lang="es-ES" sz="1200" dirty="0"/>
                    <a:t>LOCAL GRAVITY ANOMALY </a:t>
                  </a:r>
                  <a:endParaRPr lang="es-ES" sz="1200" dirty="0" smtClean="0"/>
                </a:p>
                <a:p>
                  <a:r>
                    <a:rPr lang="es-ES" sz="800" dirty="0" smtClean="0"/>
                    <a:t>LINE 0.6 * 10</a:t>
                  </a:r>
                  <a:r>
                    <a:rPr lang="es-ES" sz="800" baseline="30000" dirty="0" smtClean="0"/>
                    <a:t>-6 </a:t>
                  </a:r>
                  <a:r>
                    <a:rPr lang="es-ES" sz="800" dirty="0" smtClean="0"/>
                    <a:t>m.s</a:t>
                  </a:r>
                  <a:r>
                    <a:rPr lang="es-ES" sz="800" baseline="30000" dirty="0" smtClean="0"/>
                    <a:t>-2</a:t>
                  </a:r>
                  <a:r>
                    <a:rPr lang="es-ES" sz="800" dirty="0" smtClean="0"/>
                    <a:t> GRIFFIN r = √‾s  </a:t>
                  </a:r>
                  <a:r>
                    <a:rPr lang="es-ES" sz="800" dirty="0" err="1" smtClean="0"/>
                    <a:t>s</a:t>
                  </a:r>
                  <a:r>
                    <a:rPr lang="es-ES" sz="800" dirty="0" smtClean="0"/>
                    <a:t> = 20</a:t>
                  </a:r>
                  <a:endParaRPr lang="es-ES" sz="800" baseline="30000" dirty="0"/>
                </a:p>
              </p:txBody>
            </p:sp>
            <p:sp>
              <p:nvSpPr>
                <p:cNvPr id="330" name="Forma libre 329"/>
                <p:cNvSpPr/>
                <p:nvPr/>
              </p:nvSpPr>
              <p:spPr>
                <a:xfrm>
                  <a:off x="6136241" y="3993266"/>
                  <a:ext cx="518338" cy="226258"/>
                </a:xfrm>
                <a:custGeom>
                  <a:avLst/>
                  <a:gdLst>
                    <a:gd name="connsiteX0" fmla="*/ 500959 w 2051254"/>
                    <a:gd name="connsiteY0" fmla="*/ 98584 h 955417"/>
                    <a:gd name="connsiteX1" fmla="*/ 424248 w 2051254"/>
                    <a:gd name="connsiteY1" fmla="*/ 129269 h 955417"/>
                    <a:gd name="connsiteX2" fmla="*/ 390495 w 2051254"/>
                    <a:gd name="connsiteY2" fmla="*/ 169159 h 955417"/>
                    <a:gd name="connsiteX3" fmla="*/ 402769 w 2051254"/>
                    <a:gd name="connsiteY3" fmla="*/ 212117 h 955417"/>
                    <a:gd name="connsiteX4" fmla="*/ 461069 w 2051254"/>
                    <a:gd name="connsiteY4" fmla="*/ 252007 h 955417"/>
                    <a:gd name="connsiteX5" fmla="*/ 537781 w 2051254"/>
                    <a:gd name="connsiteY5" fmla="*/ 344061 h 955417"/>
                    <a:gd name="connsiteX6" fmla="*/ 556192 w 2051254"/>
                    <a:gd name="connsiteY6" fmla="*/ 451457 h 955417"/>
                    <a:gd name="connsiteX7" fmla="*/ 543918 w 2051254"/>
                    <a:gd name="connsiteY7" fmla="*/ 561921 h 955417"/>
                    <a:gd name="connsiteX8" fmla="*/ 507096 w 2051254"/>
                    <a:gd name="connsiteY8" fmla="*/ 632496 h 955417"/>
                    <a:gd name="connsiteX9" fmla="*/ 381290 w 2051254"/>
                    <a:gd name="connsiteY9" fmla="*/ 632496 h 955417"/>
                    <a:gd name="connsiteX10" fmla="*/ 197182 w 2051254"/>
                    <a:gd name="connsiteY10" fmla="*/ 607948 h 955417"/>
                    <a:gd name="connsiteX11" fmla="*/ 13075 w 2051254"/>
                    <a:gd name="connsiteY11" fmla="*/ 601811 h 955417"/>
                    <a:gd name="connsiteX12" fmla="*/ 19212 w 2051254"/>
                    <a:gd name="connsiteY12" fmla="*/ 641701 h 955417"/>
                    <a:gd name="connsiteX13" fmla="*/ 52965 w 2051254"/>
                    <a:gd name="connsiteY13" fmla="*/ 715344 h 955417"/>
                    <a:gd name="connsiteX14" fmla="*/ 151155 w 2051254"/>
                    <a:gd name="connsiteY14" fmla="*/ 770576 h 955417"/>
                    <a:gd name="connsiteX15" fmla="*/ 326057 w 2051254"/>
                    <a:gd name="connsiteY15" fmla="*/ 917862 h 955417"/>
                    <a:gd name="connsiteX16" fmla="*/ 411974 w 2051254"/>
                    <a:gd name="connsiteY16" fmla="*/ 954684 h 955417"/>
                    <a:gd name="connsiteX17" fmla="*/ 528575 w 2051254"/>
                    <a:gd name="connsiteY17" fmla="*/ 939341 h 955417"/>
                    <a:gd name="connsiteX18" fmla="*/ 651314 w 2051254"/>
                    <a:gd name="connsiteY18" fmla="*/ 902520 h 955417"/>
                    <a:gd name="connsiteX19" fmla="*/ 826216 w 2051254"/>
                    <a:gd name="connsiteY19" fmla="*/ 831945 h 955417"/>
                    <a:gd name="connsiteX20" fmla="*/ 988844 w 2051254"/>
                    <a:gd name="connsiteY20" fmla="*/ 801261 h 955417"/>
                    <a:gd name="connsiteX21" fmla="*/ 1126924 w 2051254"/>
                    <a:gd name="connsiteY21" fmla="*/ 807398 h 955417"/>
                    <a:gd name="connsiteX22" fmla="*/ 1255800 w 2051254"/>
                    <a:gd name="connsiteY22" fmla="*/ 841151 h 955417"/>
                    <a:gd name="connsiteX23" fmla="*/ 1347853 w 2051254"/>
                    <a:gd name="connsiteY23" fmla="*/ 871835 h 955417"/>
                    <a:gd name="connsiteX24" fmla="*/ 1516618 w 2051254"/>
                    <a:gd name="connsiteY24" fmla="*/ 890246 h 955417"/>
                    <a:gd name="connsiteX25" fmla="*/ 1663904 w 2051254"/>
                    <a:gd name="connsiteY25" fmla="*/ 890246 h 955417"/>
                    <a:gd name="connsiteX26" fmla="*/ 1835738 w 2051254"/>
                    <a:gd name="connsiteY26" fmla="*/ 736823 h 955417"/>
                    <a:gd name="connsiteX27" fmla="*/ 1927792 w 2051254"/>
                    <a:gd name="connsiteY27" fmla="*/ 595674 h 955417"/>
                    <a:gd name="connsiteX28" fmla="*/ 2019845 w 2051254"/>
                    <a:gd name="connsiteY28" fmla="*/ 463731 h 955417"/>
                    <a:gd name="connsiteX29" fmla="*/ 2050530 w 2051254"/>
                    <a:gd name="connsiteY29" fmla="*/ 350198 h 955417"/>
                    <a:gd name="connsiteX30" fmla="*/ 2038256 w 2051254"/>
                    <a:gd name="connsiteY30" fmla="*/ 285760 h 955417"/>
                    <a:gd name="connsiteX31" fmla="*/ 2001435 w 2051254"/>
                    <a:gd name="connsiteY31" fmla="*/ 236665 h 955417"/>
                    <a:gd name="connsiteX32" fmla="*/ 1909381 w 2051254"/>
                    <a:gd name="connsiteY32" fmla="*/ 147680 h 955417"/>
                    <a:gd name="connsiteX33" fmla="*/ 1805053 w 2051254"/>
                    <a:gd name="connsiteY33" fmla="*/ 77105 h 955417"/>
                    <a:gd name="connsiteX34" fmla="*/ 1676178 w 2051254"/>
                    <a:gd name="connsiteY34" fmla="*/ 31078 h 955417"/>
                    <a:gd name="connsiteX35" fmla="*/ 1525824 w 2051254"/>
                    <a:gd name="connsiteY35" fmla="*/ 12667 h 955417"/>
                    <a:gd name="connsiteX36" fmla="*/ 1442975 w 2051254"/>
                    <a:gd name="connsiteY36" fmla="*/ 6531 h 955417"/>
                    <a:gd name="connsiteX37" fmla="*/ 1375469 w 2051254"/>
                    <a:gd name="connsiteY37" fmla="*/ 9599 h 955417"/>
                    <a:gd name="connsiteX38" fmla="*/ 1326374 w 2051254"/>
                    <a:gd name="connsiteY38" fmla="*/ 28010 h 955417"/>
                    <a:gd name="connsiteX39" fmla="*/ 1215910 w 2051254"/>
                    <a:gd name="connsiteY39" fmla="*/ 49489 h 955417"/>
                    <a:gd name="connsiteX40" fmla="*/ 1099308 w 2051254"/>
                    <a:gd name="connsiteY40" fmla="*/ 34147 h 955417"/>
                    <a:gd name="connsiteX41" fmla="*/ 1016460 w 2051254"/>
                    <a:gd name="connsiteY41" fmla="*/ 3462 h 955417"/>
                    <a:gd name="connsiteX42" fmla="*/ 878379 w 2051254"/>
                    <a:gd name="connsiteY42" fmla="*/ 3462 h 955417"/>
                    <a:gd name="connsiteX43" fmla="*/ 755641 w 2051254"/>
                    <a:gd name="connsiteY43" fmla="*/ 28010 h 955417"/>
                    <a:gd name="connsiteX44" fmla="*/ 663588 w 2051254"/>
                    <a:gd name="connsiteY44" fmla="*/ 55626 h 955417"/>
                    <a:gd name="connsiteX45" fmla="*/ 574602 w 2051254"/>
                    <a:gd name="connsiteY45" fmla="*/ 80173 h 955417"/>
                    <a:gd name="connsiteX46" fmla="*/ 500959 w 2051254"/>
                    <a:gd name="connsiteY46" fmla="*/ 98584 h 955417"/>
                    <a:gd name="connsiteX0" fmla="*/ 500959 w 2051254"/>
                    <a:gd name="connsiteY0" fmla="*/ 98584 h 955417"/>
                    <a:gd name="connsiteX1" fmla="*/ 424248 w 2051254"/>
                    <a:gd name="connsiteY1" fmla="*/ 129269 h 955417"/>
                    <a:gd name="connsiteX2" fmla="*/ 390495 w 2051254"/>
                    <a:gd name="connsiteY2" fmla="*/ 169159 h 955417"/>
                    <a:gd name="connsiteX3" fmla="*/ 402769 w 2051254"/>
                    <a:gd name="connsiteY3" fmla="*/ 212117 h 955417"/>
                    <a:gd name="connsiteX4" fmla="*/ 461069 w 2051254"/>
                    <a:gd name="connsiteY4" fmla="*/ 252007 h 955417"/>
                    <a:gd name="connsiteX5" fmla="*/ 537781 w 2051254"/>
                    <a:gd name="connsiteY5" fmla="*/ 344061 h 955417"/>
                    <a:gd name="connsiteX6" fmla="*/ 556192 w 2051254"/>
                    <a:gd name="connsiteY6" fmla="*/ 451457 h 955417"/>
                    <a:gd name="connsiteX7" fmla="*/ 543918 w 2051254"/>
                    <a:gd name="connsiteY7" fmla="*/ 561921 h 955417"/>
                    <a:gd name="connsiteX8" fmla="*/ 507096 w 2051254"/>
                    <a:gd name="connsiteY8" fmla="*/ 632496 h 955417"/>
                    <a:gd name="connsiteX9" fmla="*/ 381290 w 2051254"/>
                    <a:gd name="connsiteY9" fmla="*/ 632496 h 955417"/>
                    <a:gd name="connsiteX10" fmla="*/ 197182 w 2051254"/>
                    <a:gd name="connsiteY10" fmla="*/ 607948 h 955417"/>
                    <a:gd name="connsiteX11" fmla="*/ 13075 w 2051254"/>
                    <a:gd name="connsiteY11" fmla="*/ 601811 h 955417"/>
                    <a:gd name="connsiteX12" fmla="*/ 19212 w 2051254"/>
                    <a:gd name="connsiteY12" fmla="*/ 641701 h 955417"/>
                    <a:gd name="connsiteX13" fmla="*/ 52965 w 2051254"/>
                    <a:gd name="connsiteY13" fmla="*/ 715344 h 955417"/>
                    <a:gd name="connsiteX14" fmla="*/ 151155 w 2051254"/>
                    <a:gd name="connsiteY14" fmla="*/ 770576 h 955417"/>
                    <a:gd name="connsiteX15" fmla="*/ 224798 w 2051254"/>
                    <a:gd name="connsiteY15" fmla="*/ 838082 h 955417"/>
                    <a:gd name="connsiteX16" fmla="*/ 326057 w 2051254"/>
                    <a:gd name="connsiteY16" fmla="*/ 917862 h 955417"/>
                    <a:gd name="connsiteX17" fmla="*/ 411974 w 2051254"/>
                    <a:gd name="connsiteY17" fmla="*/ 954684 h 955417"/>
                    <a:gd name="connsiteX18" fmla="*/ 528575 w 2051254"/>
                    <a:gd name="connsiteY18" fmla="*/ 939341 h 955417"/>
                    <a:gd name="connsiteX19" fmla="*/ 651314 w 2051254"/>
                    <a:gd name="connsiteY19" fmla="*/ 902520 h 955417"/>
                    <a:gd name="connsiteX20" fmla="*/ 826216 w 2051254"/>
                    <a:gd name="connsiteY20" fmla="*/ 831945 h 955417"/>
                    <a:gd name="connsiteX21" fmla="*/ 988844 w 2051254"/>
                    <a:gd name="connsiteY21" fmla="*/ 801261 h 955417"/>
                    <a:gd name="connsiteX22" fmla="*/ 1126924 w 2051254"/>
                    <a:gd name="connsiteY22" fmla="*/ 807398 h 955417"/>
                    <a:gd name="connsiteX23" fmla="*/ 1255800 w 2051254"/>
                    <a:gd name="connsiteY23" fmla="*/ 841151 h 955417"/>
                    <a:gd name="connsiteX24" fmla="*/ 1347853 w 2051254"/>
                    <a:gd name="connsiteY24" fmla="*/ 871835 h 955417"/>
                    <a:gd name="connsiteX25" fmla="*/ 1516618 w 2051254"/>
                    <a:gd name="connsiteY25" fmla="*/ 890246 h 955417"/>
                    <a:gd name="connsiteX26" fmla="*/ 1663904 w 2051254"/>
                    <a:gd name="connsiteY26" fmla="*/ 890246 h 955417"/>
                    <a:gd name="connsiteX27" fmla="*/ 1835738 w 2051254"/>
                    <a:gd name="connsiteY27" fmla="*/ 736823 h 955417"/>
                    <a:gd name="connsiteX28" fmla="*/ 1927792 w 2051254"/>
                    <a:gd name="connsiteY28" fmla="*/ 595674 h 955417"/>
                    <a:gd name="connsiteX29" fmla="*/ 2019845 w 2051254"/>
                    <a:gd name="connsiteY29" fmla="*/ 463731 h 955417"/>
                    <a:gd name="connsiteX30" fmla="*/ 2050530 w 2051254"/>
                    <a:gd name="connsiteY30" fmla="*/ 350198 h 955417"/>
                    <a:gd name="connsiteX31" fmla="*/ 2038256 w 2051254"/>
                    <a:gd name="connsiteY31" fmla="*/ 285760 h 955417"/>
                    <a:gd name="connsiteX32" fmla="*/ 2001435 w 2051254"/>
                    <a:gd name="connsiteY32" fmla="*/ 236665 h 955417"/>
                    <a:gd name="connsiteX33" fmla="*/ 1909381 w 2051254"/>
                    <a:gd name="connsiteY33" fmla="*/ 147680 h 955417"/>
                    <a:gd name="connsiteX34" fmla="*/ 1805053 w 2051254"/>
                    <a:gd name="connsiteY34" fmla="*/ 77105 h 955417"/>
                    <a:gd name="connsiteX35" fmla="*/ 1676178 w 2051254"/>
                    <a:gd name="connsiteY35" fmla="*/ 31078 h 955417"/>
                    <a:gd name="connsiteX36" fmla="*/ 1525824 w 2051254"/>
                    <a:gd name="connsiteY36" fmla="*/ 12667 h 955417"/>
                    <a:gd name="connsiteX37" fmla="*/ 1442975 w 2051254"/>
                    <a:gd name="connsiteY37" fmla="*/ 6531 h 955417"/>
                    <a:gd name="connsiteX38" fmla="*/ 1375469 w 2051254"/>
                    <a:gd name="connsiteY38" fmla="*/ 9599 h 955417"/>
                    <a:gd name="connsiteX39" fmla="*/ 1326374 w 2051254"/>
                    <a:gd name="connsiteY39" fmla="*/ 28010 h 955417"/>
                    <a:gd name="connsiteX40" fmla="*/ 1215910 w 2051254"/>
                    <a:gd name="connsiteY40" fmla="*/ 49489 h 955417"/>
                    <a:gd name="connsiteX41" fmla="*/ 1099308 w 2051254"/>
                    <a:gd name="connsiteY41" fmla="*/ 34147 h 955417"/>
                    <a:gd name="connsiteX42" fmla="*/ 1016460 w 2051254"/>
                    <a:gd name="connsiteY42" fmla="*/ 3462 h 955417"/>
                    <a:gd name="connsiteX43" fmla="*/ 878379 w 2051254"/>
                    <a:gd name="connsiteY43" fmla="*/ 3462 h 955417"/>
                    <a:gd name="connsiteX44" fmla="*/ 755641 w 2051254"/>
                    <a:gd name="connsiteY44" fmla="*/ 28010 h 955417"/>
                    <a:gd name="connsiteX45" fmla="*/ 663588 w 2051254"/>
                    <a:gd name="connsiteY45" fmla="*/ 55626 h 955417"/>
                    <a:gd name="connsiteX46" fmla="*/ 574602 w 2051254"/>
                    <a:gd name="connsiteY46" fmla="*/ 80173 h 955417"/>
                    <a:gd name="connsiteX47" fmla="*/ 500959 w 2051254"/>
                    <a:gd name="connsiteY47" fmla="*/ 98584 h 955417"/>
                    <a:gd name="connsiteX0" fmla="*/ 500959 w 2051254"/>
                    <a:gd name="connsiteY0" fmla="*/ 98584 h 955417"/>
                    <a:gd name="connsiteX1" fmla="*/ 424248 w 2051254"/>
                    <a:gd name="connsiteY1" fmla="*/ 129269 h 955417"/>
                    <a:gd name="connsiteX2" fmla="*/ 390495 w 2051254"/>
                    <a:gd name="connsiteY2" fmla="*/ 169159 h 955417"/>
                    <a:gd name="connsiteX3" fmla="*/ 402769 w 2051254"/>
                    <a:gd name="connsiteY3" fmla="*/ 212117 h 955417"/>
                    <a:gd name="connsiteX4" fmla="*/ 461069 w 2051254"/>
                    <a:gd name="connsiteY4" fmla="*/ 252007 h 955417"/>
                    <a:gd name="connsiteX5" fmla="*/ 537781 w 2051254"/>
                    <a:gd name="connsiteY5" fmla="*/ 344061 h 955417"/>
                    <a:gd name="connsiteX6" fmla="*/ 556192 w 2051254"/>
                    <a:gd name="connsiteY6" fmla="*/ 451457 h 955417"/>
                    <a:gd name="connsiteX7" fmla="*/ 543918 w 2051254"/>
                    <a:gd name="connsiteY7" fmla="*/ 561921 h 955417"/>
                    <a:gd name="connsiteX8" fmla="*/ 507096 w 2051254"/>
                    <a:gd name="connsiteY8" fmla="*/ 632496 h 955417"/>
                    <a:gd name="connsiteX9" fmla="*/ 381290 w 2051254"/>
                    <a:gd name="connsiteY9" fmla="*/ 632496 h 955417"/>
                    <a:gd name="connsiteX10" fmla="*/ 197182 w 2051254"/>
                    <a:gd name="connsiteY10" fmla="*/ 607948 h 955417"/>
                    <a:gd name="connsiteX11" fmla="*/ 13075 w 2051254"/>
                    <a:gd name="connsiteY11" fmla="*/ 601811 h 955417"/>
                    <a:gd name="connsiteX12" fmla="*/ 19212 w 2051254"/>
                    <a:gd name="connsiteY12" fmla="*/ 641701 h 955417"/>
                    <a:gd name="connsiteX13" fmla="*/ 52965 w 2051254"/>
                    <a:gd name="connsiteY13" fmla="*/ 715344 h 955417"/>
                    <a:gd name="connsiteX14" fmla="*/ 151155 w 2051254"/>
                    <a:gd name="connsiteY14" fmla="*/ 782850 h 955417"/>
                    <a:gd name="connsiteX15" fmla="*/ 224798 w 2051254"/>
                    <a:gd name="connsiteY15" fmla="*/ 838082 h 955417"/>
                    <a:gd name="connsiteX16" fmla="*/ 326057 w 2051254"/>
                    <a:gd name="connsiteY16" fmla="*/ 917862 h 955417"/>
                    <a:gd name="connsiteX17" fmla="*/ 411974 w 2051254"/>
                    <a:gd name="connsiteY17" fmla="*/ 954684 h 955417"/>
                    <a:gd name="connsiteX18" fmla="*/ 528575 w 2051254"/>
                    <a:gd name="connsiteY18" fmla="*/ 939341 h 955417"/>
                    <a:gd name="connsiteX19" fmla="*/ 651314 w 2051254"/>
                    <a:gd name="connsiteY19" fmla="*/ 902520 h 955417"/>
                    <a:gd name="connsiteX20" fmla="*/ 826216 w 2051254"/>
                    <a:gd name="connsiteY20" fmla="*/ 831945 h 955417"/>
                    <a:gd name="connsiteX21" fmla="*/ 988844 w 2051254"/>
                    <a:gd name="connsiteY21" fmla="*/ 801261 h 955417"/>
                    <a:gd name="connsiteX22" fmla="*/ 1126924 w 2051254"/>
                    <a:gd name="connsiteY22" fmla="*/ 807398 h 955417"/>
                    <a:gd name="connsiteX23" fmla="*/ 1255800 w 2051254"/>
                    <a:gd name="connsiteY23" fmla="*/ 841151 h 955417"/>
                    <a:gd name="connsiteX24" fmla="*/ 1347853 w 2051254"/>
                    <a:gd name="connsiteY24" fmla="*/ 871835 h 955417"/>
                    <a:gd name="connsiteX25" fmla="*/ 1516618 w 2051254"/>
                    <a:gd name="connsiteY25" fmla="*/ 890246 h 955417"/>
                    <a:gd name="connsiteX26" fmla="*/ 1663904 w 2051254"/>
                    <a:gd name="connsiteY26" fmla="*/ 890246 h 955417"/>
                    <a:gd name="connsiteX27" fmla="*/ 1835738 w 2051254"/>
                    <a:gd name="connsiteY27" fmla="*/ 736823 h 955417"/>
                    <a:gd name="connsiteX28" fmla="*/ 1927792 w 2051254"/>
                    <a:gd name="connsiteY28" fmla="*/ 595674 h 955417"/>
                    <a:gd name="connsiteX29" fmla="*/ 2019845 w 2051254"/>
                    <a:gd name="connsiteY29" fmla="*/ 463731 h 955417"/>
                    <a:gd name="connsiteX30" fmla="*/ 2050530 w 2051254"/>
                    <a:gd name="connsiteY30" fmla="*/ 350198 h 955417"/>
                    <a:gd name="connsiteX31" fmla="*/ 2038256 w 2051254"/>
                    <a:gd name="connsiteY31" fmla="*/ 285760 h 955417"/>
                    <a:gd name="connsiteX32" fmla="*/ 2001435 w 2051254"/>
                    <a:gd name="connsiteY32" fmla="*/ 236665 h 955417"/>
                    <a:gd name="connsiteX33" fmla="*/ 1909381 w 2051254"/>
                    <a:gd name="connsiteY33" fmla="*/ 147680 h 955417"/>
                    <a:gd name="connsiteX34" fmla="*/ 1805053 w 2051254"/>
                    <a:gd name="connsiteY34" fmla="*/ 77105 h 955417"/>
                    <a:gd name="connsiteX35" fmla="*/ 1676178 w 2051254"/>
                    <a:gd name="connsiteY35" fmla="*/ 31078 h 955417"/>
                    <a:gd name="connsiteX36" fmla="*/ 1525824 w 2051254"/>
                    <a:gd name="connsiteY36" fmla="*/ 12667 h 955417"/>
                    <a:gd name="connsiteX37" fmla="*/ 1442975 w 2051254"/>
                    <a:gd name="connsiteY37" fmla="*/ 6531 h 955417"/>
                    <a:gd name="connsiteX38" fmla="*/ 1375469 w 2051254"/>
                    <a:gd name="connsiteY38" fmla="*/ 9599 h 955417"/>
                    <a:gd name="connsiteX39" fmla="*/ 1326374 w 2051254"/>
                    <a:gd name="connsiteY39" fmla="*/ 28010 h 955417"/>
                    <a:gd name="connsiteX40" fmla="*/ 1215910 w 2051254"/>
                    <a:gd name="connsiteY40" fmla="*/ 49489 h 955417"/>
                    <a:gd name="connsiteX41" fmla="*/ 1099308 w 2051254"/>
                    <a:gd name="connsiteY41" fmla="*/ 34147 h 955417"/>
                    <a:gd name="connsiteX42" fmla="*/ 1016460 w 2051254"/>
                    <a:gd name="connsiteY42" fmla="*/ 3462 h 955417"/>
                    <a:gd name="connsiteX43" fmla="*/ 878379 w 2051254"/>
                    <a:gd name="connsiteY43" fmla="*/ 3462 h 955417"/>
                    <a:gd name="connsiteX44" fmla="*/ 755641 w 2051254"/>
                    <a:gd name="connsiteY44" fmla="*/ 28010 h 955417"/>
                    <a:gd name="connsiteX45" fmla="*/ 663588 w 2051254"/>
                    <a:gd name="connsiteY45" fmla="*/ 55626 h 955417"/>
                    <a:gd name="connsiteX46" fmla="*/ 574602 w 2051254"/>
                    <a:gd name="connsiteY46" fmla="*/ 80173 h 955417"/>
                    <a:gd name="connsiteX47" fmla="*/ 500959 w 2051254"/>
                    <a:gd name="connsiteY47" fmla="*/ 98584 h 955417"/>
                    <a:gd name="connsiteX0" fmla="*/ 507180 w 2057475"/>
                    <a:gd name="connsiteY0" fmla="*/ 98584 h 955417"/>
                    <a:gd name="connsiteX1" fmla="*/ 430469 w 2057475"/>
                    <a:gd name="connsiteY1" fmla="*/ 129269 h 955417"/>
                    <a:gd name="connsiteX2" fmla="*/ 396716 w 2057475"/>
                    <a:gd name="connsiteY2" fmla="*/ 169159 h 955417"/>
                    <a:gd name="connsiteX3" fmla="*/ 408990 w 2057475"/>
                    <a:gd name="connsiteY3" fmla="*/ 212117 h 955417"/>
                    <a:gd name="connsiteX4" fmla="*/ 467290 w 2057475"/>
                    <a:gd name="connsiteY4" fmla="*/ 252007 h 955417"/>
                    <a:gd name="connsiteX5" fmla="*/ 544002 w 2057475"/>
                    <a:gd name="connsiteY5" fmla="*/ 344061 h 955417"/>
                    <a:gd name="connsiteX6" fmla="*/ 562413 w 2057475"/>
                    <a:gd name="connsiteY6" fmla="*/ 451457 h 955417"/>
                    <a:gd name="connsiteX7" fmla="*/ 550139 w 2057475"/>
                    <a:gd name="connsiteY7" fmla="*/ 561921 h 955417"/>
                    <a:gd name="connsiteX8" fmla="*/ 513317 w 2057475"/>
                    <a:gd name="connsiteY8" fmla="*/ 632496 h 955417"/>
                    <a:gd name="connsiteX9" fmla="*/ 387511 w 2057475"/>
                    <a:gd name="connsiteY9" fmla="*/ 632496 h 955417"/>
                    <a:gd name="connsiteX10" fmla="*/ 203403 w 2057475"/>
                    <a:gd name="connsiteY10" fmla="*/ 607948 h 955417"/>
                    <a:gd name="connsiteX11" fmla="*/ 19296 w 2057475"/>
                    <a:gd name="connsiteY11" fmla="*/ 601811 h 955417"/>
                    <a:gd name="connsiteX12" fmla="*/ 10091 w 2057475"/>
                    <a:gd name="connsiteY12" fmla="*/ 657044 h 955417"/>
                    <a:gd name="connsiteX13" fmla="*/ 59186 w 2057475"/>
                    <a:gd name="connsiteY13" fmla="*/ 715344 h 955417"/>
                    <a:gd name="connsiteX14" fmla="*/ 157376 w 2057475"/>
                    <a:gd name="connsiteY14" fmla="*/ 782850 h 955417"/>
                    <a:gd name="connsiteX15" fmla="*/ 231019 w 2057475"/>
                    <a:gd name="connsiteY15" fmla="*/ 838082 h 955417"/>
                    <a:gd name="connsiteX16" fmla="*/ 332278 w 2057475"/>
                    <a:gd name="connsiteY16" fmla="*/ 917862 h 955417"/>
                    <a:gd name="connsiteX17" fmla="*/ 418195 w 2057475"/>
                    <a:gd name="connsiteY17" fmla="*/ 954684 h 955417"/>
                    <a:gd name="connsiteX18" fmla="*/ 534796 w 2057475"/>
                    <a:gd name="connsiteY18" fmla="*/ 939341 h 955417"/>
                    <a:gd name="connsiteX19" fmla="*/ 657535 w 2057475"/>
                    <a:gd name="connsiteY19" fmla="*/ 902520 h 955417"/>
                    <a:gd name="connsiteX20" fmla="*/ 832437 w 2057475"/>
                    <a:gd name="connsiteY20" fmla="*/ 831945 h 955417"/>
                    <a:gd name="connsiteX21" fmla="*/ 995065 w 2057475"/>
                    <a:gd name="connsiteY21" fmla="*/ 801261 h 955417"/>
                    <a:gd name="connsiteX22" fmla="*/ 1133145 w 2057475"/>
                    <a:gd name="connsiteY22" fmla="*/ 807398 h 955417"/>
                    <a:gd name="connsiteX23" fmla="*/ 1262021 w 2057475"/>
                    <a:gd name="connsiteY23" fmla="*/ 841151 h 955417"/>
                    <a:gd name="connsiteX24" fmla="*/ 1354074 w 2057475"/>
                    <a:gd name="connsiteY24" fmla="*/ 871835 h 955417"/>
                    <a:gd name="connsiteX25" fmla="*/ 1522839 w 2057475"/>
                    <a:gd name="connsiteY25" fmla="*/ 890246 h 955417"/>
                    <a:gd name="connsiteX26" fmla="*/ 1670125 w 2057475"/>
                    <a:gd name="connsiteY26" fmla="*/ 890246 h 955417"/>
                    <a:gd name="connsiteX27" fmla="*/ 1841959 w 2057475"/>
                    <a:gd name="connsiteY27" fmla="*/ 736823 h 955417"/>
                    <a:gd name="connsiteX28" fmla="*/ 1934013 w 2057475"/>
                    <a:gd name="connsiteY28" fmla="*/ 595674 h 955417"/>
                    <a:gd name="connsiteX29" fmla="*/ 2026066 w 2057475"/>
                    <a:gd name="connsiteY29" fmla="*/ 463731 h 955417"/>
                    <a:gd name="connsiteX30" fmla="*/ 2056751 w 2057475"/>
                    <a:gd name="connsiteY30" fmla="*/ 350198 h 955417"/>
                    <a:gd name="connsiteX31" fmla="*/ 2044477 w 2057475"/>
                    <a:gd name="connsiteY31" fmla="*/ 285760 h 955417"/>
                    <a:gd name="connsiteX32" fmla="*/ 2007656 w 2057475"/>
                    <a:gd name="connsiteY32" fmla="*/ 236665 h 955417"/>
                    <a:gd name="connsiteX33" fmla="*/ 1915602 w 2057475"/>
                    <a:gd name="connsiteY33" fmla="*/ 147680 h 955417"/>
                    <a:gd name="connsiteX34" fmla="*/ 1811274 w 2057475"/>
                    <a:gd name="connsiteY34" fmla="*/ 77105 h 955417"/>
                    <a:gd name="connsiteX35" fmla="*/ 1682399 w 2057475"/>
                    <a:gd name="connsiteY35" fmla="*/ 31078 h 955417"/>
                    <a:gd name="connsiteX36" fmla="*/ 1532045 w 2057475"/>
                    <a:gd name="connsiteY36" fmla="*/ 12667 h 955417"/>
                    <a:gd name="connsiteX37" fmla="*/ 1449196 w 2057475"/>
                    <a:gd name="connsiteY37" fmla="*/ 6531 h 955417"/>
                    <a:gd name="connsiteX38" fmla="*/ 1381690 w 2057475"/>
                    <a:gd name="connsiteY38" fmla="*/ 9599 h 955417"/>
                    <a:gd name="connsiteX39" fmla="*/ 1332595 w 2057475"/>
                    <a:gd name="connsiteY39" fmla="*/ 28010 h 955417"/>
                    <a:gd name="connsiteX40" fmla="*/ 1222131 w 2057475"/>
                    <a:gd name="connsiteY40" fmla="*/ 49489 h 955417"/>
                    <a:gd name="connsiteX41" fmla="*/ 1105529 w 2057475"/>
                    <a:gd name="connsiteY41" fmla="*/ 34147 h 955417"/>
                    <a:gd name="connsiteX42" fmla="*/ 1022681 w 2057475"/>
                    <a:gd name="connsiteY42" fmla="*/ 3462 h 955417"/>
                    <a:gd name="connsiteX43" fmla="*/ 884600 w 2057475"/>
                    <a:gd name="connsiteY43" fmla="*/ 3462 h 955417"/>
                    <a:gd name="connsiteX44" fmla="*/ 761862 w 2057475"/>
                    <a:gd name="connsiteY44" fmla="*/ 28010 h 955417"/>
                    <a:gd name="connsiteX45" fmla="*/ 669809 w 2057475"/>
                    <a:gd name="connsiteY45" fmla="*/ 55626 h 955417"/>
                    <a:gd name="connsiteX46" fmla="*/ 580823 w 2057475"/>
                    <a:gd name="connsiteY46" fmla="*/ 80173 h 955417"/>
                    <a:gd name="connsiteX47" fmla="*/ 507180 w 2057475"/>
                    <a:gd name="connsiteY47" fmla="*/ 98584 h 955417"/>
                    <a:gd name="connsiteX0" fmla="*/ 507180 w 2057475"/>
                    <a:gd name="connsiteY0" fmla="*/ 98584 h 955417"/>
                    <a:gd name="connsiteX1" fmla="*/ 430469 w 2057475"/>
                    <a:gd name="connsiteY1" fmla="*/ 129269 h 955417"/>
                    <a:gd name="connsiteX2" fmla="*/ 396716 w 2057475"/>
                    <a:gd name="connsiteY2" fmla="*/ 169159 h 955417"/>
                    <a:gd name="connsiteX3" fmla="*/ 408990 w 2057475"/>
                    <a:gd name="connsiteY3" fmla="*/ 212117 h 955417"/>
                    <a:gd name="connsiteX4" fmla="*/ 467290 w 2057475"/>
                    <a:gd name="connsiteY4" fmla="*/ 252007 h 955417"/>
                    <a:gd name="connsiteX5" fmla="*/ 544002 w 2057475"/>
                    <a:gd name="connsiteY5" fmla="*/ 344061 h 955417"/>
                    <a:gd name="connsiteX6" fmla="*/ 562413 w 2057475"/>
                    <a:gd name="connsiteY6" fmla="*/ 451457 h 955417"/>
                    <a:gd name="connsiteX7" fmla="*/ 550139 w 2057475"/>
                    <a:gd name="connsiteY7" fmla="*/ 561921 h 955417"/>
                    <a:gd name="connsiteX8" fmla="*/ 513317 w 2057475"/>
                    <a:gd name="connsiteY8" fmla="*/ 632496 h 955417"/>
                    <a:gd name="connsiteX9" fmla="*/ 387511 w 2057475"/>
                    <a:gd name="connsiteY9" fmla="*/ 632496 h 955417"/>
                    <a:gd name="connsiteX10" fmla="*/ 203403 w 2057475"/>
                    <a:gd name="connsiteY10" fmla="*/ 607948 h 955417"/>
                    <a:gd name="connsiteX11" fmla="*/ 19296 w 2057475"/>
                    <a:gd name="connsiteY11" fmla="*/ 601811 h 955417"/>
                    <a:gd name="connsiteX12" fmla="*/ 10091 w 2057475"/>
                    <a:gd name="connsiteY12" fmla="*/ 657044 h 955417"/>
                    <a:gd name="connsiteX13" fmla="*/ 59186 w 2057475"/>
                    <a:gd name="connsiteY13" fmla="*/ 715344 h 955417"/>
                    <a:gd name="connsiteX14" fmla="*/ 157376 w 2057475"/>
                    <a:gd name="connsiteY14" fmla="*/ 782850 h 955417"/>
                    <a:gd name="connsiteX15" fmla="*/ 231019 w 2057475"/>
                    <a:gd name="connsiteY15" fmla="*/ 838082 h 955417"/>
                    <a:gd name="connsiteX16" fmla="*/ 332278 w 2057475"/>
                    <a:gd name="connsiteY16" fmla="*/ 917862 h 955417"/>
                    <a:gd name="connsiteX17" fmla="*/ 418195 w 2057475"/>
                    <a:gd name="connsiteY17" fmla="*/ 954684 h 955417"/>
                    <a:gd name="connsiteX18" fmla="*/ 534796 w 2057475"/>
                    <a:gd name="connsiteY18" fmla="*/ 939341 h 955417"/>
                    <a:gd name="connsiteX19" fmla="*/ 657535 w 2057475"/>
                    <a:gd name="connsiteY19" fmla="*/ 902520 h 955417"/>
                    <a:gd name="connsiteX20" fmla="*/ 832437 w 2057475"/>
                    <a:gd name="connsiteY20" fmla="*/ 831945 h 955417"/>
                    <a:gd name="connsiteX21" fmla="*/ 995065 w 2057475"/>
                    <a:gd name="connsiteY21" fmla="*/ 801261 h 955417"/>
                    <a:gd name="connsiteX22" fmla="*/ 1133145 w 2057475"/>
                    <a:gd name="connsiteY22" fmla="*/ 807398 h 955417"/>
                    <a:gd name="connsiteX23" fmla="*/ 1262021 w 2057475"/>
                    <a:gd name="connsiteY23" fmla="*/ 841151 h 955417"/>
                    <a:gd name="connsiteX24" fmla="*/ 1354074 w 2057475"/>
                    <a:gd name="connsiteY24" fmla="*/ 871835 h 955417"/>
                    <a:gd name="connsiteX25" fmla="*/ 1522839 w 2057475"/>
                    <a:gd name="connsiteY25" fmla="*/ 890246 h 955417"/>
                    <a:gd name="connsiteX26" fmla="*/ 1688536 w 2057475"/>
                    <a:gd name="connsiteY26" fmla="*/ 838082 h 955417"/>
                    <a:gd name="connsiteX27" fmla="*/ 1841959 w 2057475"/>
                    <a:gd name="connsiteY27" fmla="*/ 736823 h 955417"/>
                    <a:gd name="connsiteX28" fmla="*/ 1934013 w 2057475"/>
                    <a:gd name="connsiteY28" fmla="*/ 595674 h 955417"/>
                    <a:gd name="connsiteX29" fmla="*/ 2026066 w 2057475"/>
                    <a:gd name="connsiteY29" fmla="*/ 463731 h 955417"/>
                    <a:gd name="connsiteX30" fmla="*/ 2056751 w 2057475"/>
                    <a:gd name="connsiteY30" fmla="*/ 350198 h 955417"/>
                    <a:gd name="connsiteX31" fmla="*/ 2044477 w 2057475"/>
                    <a:gd name="connsiteY31" fmla="*/ 285760 h 955417"/>
                    <a:gd name="connsiteX32" fmla="*/ 2007656 w 2057475"/>
                    <a:gd name="connsiteY32" fmla="*/ 236665 h 955417"/>
                    <a:gd name="connsiteX33" fmla="*/ 1915602 w 2057475"/>
                    <a:gd name="connsiteY33" fmla="*/ 147680 h 955417"/>
                    <a:gd name="connsiteX34" fmla="*/ 1811274 w 2057475"/>
                    <a:gd name="connsiteY34" fmla="*/ 77105 h 955417"/>
                    <a:gd name="connsiteX35" fmla="*/ 1682399 w 2057475"/>
                    <a:gd name="connsiteY35" fmla="*/ 31078 h 955417"/>
                    <a:gd name="connsiteX36" fmla="*/ 1532045 w 2057475"/>
                    <a:gd name="connsiteY36" fmla="*/ 12667 h 955417"/>
                    <a:gd name="connsiteX37" fmla="*/ 1449196 w 2057475"/>
                    <a:gd name="connsiteY37" fmla="*/ 6531 h 955417"/>
                    <a:gd name="connsiteX38" fmla="*/ 1381690 w 2057475"/>
                    <a:gd name="connsiteY38" fmla="*/ 9599 h 955417"/>
                    <a:gd name="connsiteX39" fmla="*/ 1332595 w 2057475"/>
                    <a:gd name="connsiteY39" fmla="*/ 28010 h 955417"/>
                    <a:gd name="connsiteX40" fmla="*/ 1222131 w 2057475"/>
                    <a:gd name="connsiteY40" fmla="*/ 49489 h 955417"/>
                    <a:gd name="connsiteX41" fmla="*/ 1105529 w 2057475"/>
                    <a:gd name="connsiteY41" fmla="*/ 34147 h 955417"/>
                    <a:gd name="connsiteX42" fmla="*/ 1022681 w 2057475"/>
                    <a:gd name="connsiteY42" fmla="*/ 3462 h 955417"/>
                    <a:gd name="connsiteX43" fmla="*/ 884600 w 2057475"/>
                    <a:gd name="connsiteY43" fmla="*/ 3462 h 955417"/>
                    <a:gd name="connsiteX44" fmla="*/ 761862 w 2057475"/>
                    <a:gd name="connsiteY44" fmla="*/ 28010 h 955417"/>
                    <a:gd name="connsiteX45" fmla="*/ 669809 w 2057475"/>
                    <a:gd name="connsiteY45" fmla="*/ 55626 h 955417"/>
                    <a:gd name="connsiteX46" fmla="*/ 580823 w 2057475"/>
                    <a:gd name="connsiteY46" fmla="*/ 80173 h 955417"/>
                    <a:gd name="connsiteX47" fmla="*/ 507180 w 2057475"/>
                    <a:gd name="connsiteY47" fmla="*/ 98584 h 95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57475" h="955417">
                      <a:moveTo>
                        <a:pt x="507180" y="98584"/>
                      </a:moveTo>
                      <a:cubicBezTo>
                        <a:pt x="478030" y="108045"/>
                        <a:pt x="448880" y="117507"/>
                        <a:pt x="430469" y="129269"/>
                      </a:cubicBezTo>
                      <a:cubicBezTo>
                        <a:pt x="412058" y="141031"/>
                        <a:pt x="400296" y="155351"/>
                        <a:pt x="396716" y="169159"/>
                      </a:cubicBezTo>
                      <a:cubicBezTo>
                        <a:pt x="393136" y="182967"/>
                        <a:pt x="397228" y="198309"/>
                        <a:pt x="408990" y="212117"/>
                      </a:cubicBezTo>
                      <a:cubicBezTo>
                        <a:pt x="420752" y="225925"/>
                        <a:pt x="444788" y="230016"/>
                        <a:pt x="467290" y="252007"/>
                      </a:cubicBezTo>
                      <a:cubicBezTo>
                        <a:pt x="489792" y="273998"/>
                        <a:pt x="528148" y="310819"/>
                        <a:pt x="544002" y="344061"/>
                      </a:cubicBezTo>
                      <a:cubicBezTo>
                        <a:pt x="559856" y="377303"/>
                        <a:pt x="561390" y="415147"/>
                        <a:pt x="562413" y="451457"/>
                      </a:cubicBezTo>
                      <a:cubicBezTo>
                        <a:pt x="563436" y="487767"/>
                        <a:pt x="558322" y="531748"/>
                        <a:pt x="550139" y="561921"/>
                      </a:cubicBezTo>
                      <a:cubicBezTo>
                        <a:pt x="541956" y="592094"/>
                        <a:pt x="540422" y="620734"/>
                        <a:pt x="513317" y="632496"/>
                      </a:cubicBezTo>
                      <a:cubicBezTo>
                        <a:pt x="486212" y="644258"/>
                        <a:pt x="439163" y="636587"/>
                        <a:pt x="387511" y="632496"/>
                      </a:cubicBezTo>
                      <a:cubicBezTo>
                        <a:pt x="335859" y="628405"/>
                        <a:pt x="264772" y="613062"/>
                        <a:pt x="203403" y="607948"/>
                      </a:cubicBezTo>
                      <a:cubicBezTo>
                        <a:pt x="142034" y="602834"/>
                        <a:pt x="51515" y="593628"/>
                        <a:pt x="19296" y="601811"/>
                      </a:cubicBezTo>
                      <a:cubicBezTo>
                        <a:pt x="-12923" y="609994"/>
                        <a:pt x="3443" y="638122"/>
                        <a:pt x="10091" y="657044"/>
                      </a:cubicBezTo>
                      <a:cubicBezTo>
                        <a:pt x="16739" y="675966"/>
                        <a:pt x="34639" y="694376"/>
                        <a:pt x="59186" y="715344"/>
                      </a:cubicBezTo>
                      <a:cubicBezTo>
                        <a:pt x="83733" y="736312"/>
                        <a:pt x="128737" y="762394"/>
                        <a:pt x="157376" y="782850"/>
                      </a:cubicBezTo>
                      <a:cubicBezTo>
                        <a:pt x="186015" y="803306"/>
                        <a:pt x="201869" y="813534"/>
                        <a:pt x="231019" y="838082"/>
                      </a:cubicBezTo>
                      <a:cubicBezTo>
                        <a:pt x="260169" y="862630"/>
                        <a:pt x="301082" y="898428"/>
                        <a:pt x="332278" y="917862"/>
                      </a:cubicBezTo>
                      <a:cubicBezTo>
                        <a:pt x="363474" y="937296"/>
                        <a:pt x="384442" y="951104"/>
                        <a:pt x="418195" y="954684"/>
                      </a:cubicBezTo>
                      <a:cubicBezTo>
                        <a:pt x="451948" y="958264"/>
                        <a:pt x="494906" y="948035"/>
                        <a:pt x="534796" y="939341"/>
                      </a:cubicBezTo>
                      <a:cubicBezTo>
                        <a:pt x="574686" y="930647"/>
                        <a:pt x="607928" y="920419"/>
                        <a:pt x="657535" y="902520"/>
                      </a:cubicBezTo>
                      <a:cubicBezTo>
                        <a:pt x="707142" y="884621"/>
                        <a:pt x="776182" y="848822"/>
                        <a:pt x="832437" y="831945"/>
                      </a:cubicBezTo>
                      <a:cubicBezTo>
                        <a:pt x="888692" y="815069"/>
                        <a:pt x="944947" y="805352"/>
                        <a:pt x="995065" y="801261"/>
                      </a:cubicBezTo>
                      <a:cubicBezTo>
                        <a:pt x="1045183" y="797170"/>
                        <a:pt x="1088652" y="800750"/>
                        <a:pt x="1133145" y="807398"/>
                      </a:cubicBezTo>
                      <a:cubicBezTo>
                        <a:pt x="1177638" y="814046"/>
                        <a:pt x="1225200" y="830412"/>
                        <a:pt x="1262021" y="841151"/>
                      </a:cubicBezTo>
                      <a:cubicBezTo>
                        <a:pt x="1298842" y="851890"/>
                        <a:pt x="1310604" y="863653"/>
                        <a:pt x="1354074" y="871835"/>
                      </a:cubicBezTo>
                      <a:cubicBezTo>
                        <a:pt x="1397544" y="880018"/>
                        <a:pt x="1467095" y="895871"/>
                        <a:pt x="1522839" y="890246"/>
                      </a:cubicBezTo>
                      <a:cubicBezTo>
                        <a:pt x="1578583" y="884621"/>
                        <a:pt x="1635349" y="863653"/>
                        <a:pt x="1688536" y="838082"/>
                      </a:cubicBezTo>
                      <a:cubicBezTo>
                        <a:pt x="1741723" y="812511"/>
                        <a:pt x="1801046" y="777224"/>
                        <a:pt x="1841959" y="736823"/>
                      </a:cubicBezTo>
                      <a:cubicBezTo>
                        <a:pt x="1882872" y="696422"/>
                        <a:pt x="1903329" y="641189"/>
                        <a:pt x="1934013" y="595674"/>
                      </a:cubicBezTo>
                      <a:cubicBezTo>
                        <a:pt x="1964697" y="550159"/>
                        <a:pt x="2005610" y="504644"/>
                        <a:pt x="2026066" y="463731"/>
                      </a:cubicBezTo>
                      <a:cubicBezTo>
                        <a:pt x="2046522" y="422818"/>
                        <a:pt x="2053683" y="379860"/>
                        <a:pt x="2056751" y="350198"/>
                      </a:cubicBezTo>
                      <a:cubicBezTo>
                        <a:pt x="2059819" y="320536"/>
                        <a:pt x="2052659" y="304682"/>
                        <a:pt x="2044477" y="285760"/>
                      </a:cubicBezTo>
                      <a:cubicBezTo>
                        <a:pt x="2036295" y="266838"/>
                        <a:pt x="2029135" y="259678"/>
                        <a:pt x="2007656" y="236665"/>
                      </a:cubicBezTo>
                      <a:cubicBezTo>
                        <a:pt x="1986177" y="213652"/>
                        <a:pt x="1948332" y="174273"/>
                        <a:pt x="1915602" y="147680"/>
                      </a:cubicBezTo>
                      <a:cubicBezTo>
                        <a:pt x="1882872" y="121087"/>
                        <a:pt x="1850141" y="96539"/>
                        <a:pt x="1811274" y="77105"/>
                      </a:cubicBezTo>
                      <a:cubicBezTo>
                        <a:pt x="1772407" y="57671"/>
                        <a:pt x="1728937" y="41818"/>
                        <a:pt x="1682399" y="31078"/>
                      </a:cubicBezTo>
                      <a:cubicBezTo>
                        <a:pt x="1635861" y="20338"/>
                        <a:pt x="1570912" y="16758"/>
                        <a:pt x="1532045" y="12667"/>
                      </a:cubicBezTo>
                      <a:cubicBezTo>
                        <a:pt x="1493178" y="8576"/>
                        <a:pt x="1474255" y="7042"/>
                        <a:pt x="1449196" y="6531"/>
                      </a:cubicBezTo>
                      <a:cubicBezTo>
                        <a:pt x="1424137" y="6020"/>
                        <a:pt x="1401123" y="6019"/>
                        <a:pt x="1381690" y="9599"/>
                      </a:cubicBezTo>
                      <a:cubicBezTo>
                        <a:pt x="1362257" y="13179"/>
                        <a:pt x="1359188" y="21362"/>
                        <a:pt x="1332595" y="28010"/>
                      </a:cubicBezTo>
                      <a:cubicBezTo>
                        <a:pt x="1306002" y="34658"/>
                        <a:pt x="1259975" y="48466"/>
                        <a:pt x="1222131" y="49489"/>
                      </a:cubicBezTo>
                      <a:cubicBezTo>
                        <a:pt x="1184287" y="50512"/>
                        <a:pt x="1138771" y="41818"/>
                        <a:pt x="1105529" y="34147"/>
                      </a:cubicBezTo>
                      <a:cubicBezTo>
                        <a:pt x="1072287" y="26476"/>
                        <a:pt x="1059502" y="8576"/>
                        <a:pt x="1022681" y="3462"/>
                      </a:cubicBezTo>
                      <a:cubicBezTo>
                        <a:pt x="985860" y="-1652"/>
                        <a:pt x="928070" y="-629"/>
                        <a:pt x="884600" y="3462"/>
                      </a:cubicBezTo>
                      <a:cubicBezTo>
                        <a:pt x="841130" y="7553"/>
                        <a:pt x="797661" y="19316"/>
                        <a:pt x="761862" y="28010"/>
                      </a:cubicBezTo>
                      <a:cubicBezTo>
                        <a:pt x="726064" y="36704"/>
                        <a:pt x="699982" y="46932"/>
                        <a:pt x="669809" y="55626"/>
                      </a:cubicBezTo>
                      <a:cubicBezTo>
                        <a:pt x="639636" y="64320"/>
                        <a:pt x="580823" y="80173"/>
                        <a:pt x="580823" y="80173"/>
                      </a:cubicBezTo>
                      <a:lnTo>
                        <a:pt x="507180" y="98584"/>
                      </a:lnTo>
                      <a:close/>
                    </a:path>
                  </a:pathLst>
                </a:custGeom>
                <a:noFill/>
                <a:ln w="25400">
                  <a:solidFill>
                    <a:srgbClr val="00B0F0">
                      <a:alpha val="8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09" name="Grupo 308"/>
              <p:cNvGrpSpPr/>
              <p:nvPr/>
            </p:nvGrpSpPr>
            <p:grpSpPr>
              <a:xfrm>
                <a:off x="6099566" y="4822485"/>
                <a:ext cx="1872071" cy="400110"/>
                <a:chOff x="6099566" y="4822485"/>
                <a:chExt cx="1872071" cy="400110"/>
              </a:xfrm>
            </p:grpSpPr>
            <p:sp>
              <p:nvSpPr>
                <p:cNvPr id="324" name="Rectángulo 323"/>
                <p:cNvSpPr/>
                <p:nvPr/>
              </p:nvSpPr>
              <p:spPr>
                <a:xfrm>
                  <a:off x="6099566" y="4844831"/>
                  <a:ext cx="601791" cy="3210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5" name="CuadroTexto 324"/>
                <p:cNvSpPr txBox="1"/>
                <p:nvPr/>
              </p:nvSpPr>
              <p:spPr>
                <a:xfrm>
                  <a:off x="6706150" y="4822485"/>
                  <a:ext cx="1265487" cy="400110"/>
                </a:xfrm>
                <a:prstGeom prst="rect">
                  <a:avLst/>
                </a:prstGeom>
                <a:noFill/>
              </p:spPr>
              <p:txBody>
                <a:bodyPr wrap="square" rtlCol="0">
                  <a:spAutoFit/>
                </a:bodyPr>
                <a:lstStyle/>
                <a:p>
                  <a:r>
                    <a:rPr lang="es-ES" sz="1200" dirty="0" smtClean="0"/>
                    <a:t>HOLES      </a:t>
                  </a:r>
                  <a:r>
                    <a:rPr lang="es-ES" sz="800" dirty="0" smtClean="0"/>
                    <a:t>POSITIVE </a:t>
                  </a:r>
                </a:p>
                <a:p>
                  <a:r>
                    <a:rPr lang="es-ES" sz="800" dirty="0" smtClean="0"/>
                    <a:t>                            NEGATIVE</a:t>
                  </a:r>
                  <a:endParaRPr lang="es-ES_tradnl" sz="800" dirty="0"/>
                </a:p>
              </p:txBody>
            </p:sp>
            <p:sp>
              <p:nvSpPr>
                <p:cNvPr id="326" name="Anillo 325"/>
                <p:cNvSpPr/>
                <p:nvPr/>
              </p:nvSpPr>
              <p:spPr>
                <a:xfrm>
                  <a:off x="6351028" y="4882639"/>
                  <a:ext cx="83164" cy="79995"/>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27" name="Anillo 326"/>
                <p:cNvSpPr/>
                <p:nvPr/>
              </p:nvSpPr>
              <p:spPr>
                <a:xfrm>
                  <a:off x="6350995" y="5026759"/>
                  <a:ext cx="91134" cy="9649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grpSp>
            <p:nvGrpSpPr>
              <p:cNvPr id="310" name="Grupo 309"/>
              <p:cNvGrpSpPr/>
              <p:nvPr/>
            </p:nvGrpSpPr>
            <p:grpSpPr>
              <a:xfrm>
                <a:off x="6099725" y="5238481"/>
                <a:ext cx="1879841" cy="400110"/>
                <a:chOff x="6099725" y="5238481"/>
                <a:chExt cx="1879841" cy="400110"/>
              </a:xfrm>
            </p:grpSpPr>
            <p:sp>
              <p:nvSpPr>
                <p:cNvPr id="320" name="Rectángulo 319"/>
                <p:cNvSpPr/>
                <p:nvPr/>
              </p:nvSpPr>
              <p:spPr>
                <a:xfrm>
                  <a:off x="6099725" y="5289201"/>
                  <a:ext cx="601791" cy="3210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1" name="CuadroTexto 320"/>
                <p:cNvSpPr txBox="1"/>
                <p:nvPr/>
              </p:nvSpPr>
              <p:spPr>
                <a:xfrm>
                  <a:off x="6714079" y="5238481"/>
                  <a:ext cx="1265487" cy="400110"/>
                </a:xfrm>
                <a:prstGeom prst="rect">
                  <a:avLst/>
                </a:prstGeom>
                <a:noFill/>
              </p:spPr>
              <p:txBody>
                <a:bodyPr wrap="square" rtlCol="0">
                  <a:spAutoFit/>
                </a:bodyPr>
                <a:lstStyle/>
                <a:p>
                  <a:r>
                    <a:rPr lang="es-ES" sz="1200" dirty="0" smtClean="0"/>
                    <a:t>HOLES      </a:t>
                  </a:r>
                  <a:r>
                    <a:rPr lang="es-ES" sz="800" dirty="0" smtClean="0"/>
                    <a:t>VERTICAL </a:t>
                  </a:r>
                </a:p>
                <a:p>
                  <a:r>
                    <a:rPr lang="es-ES" sz="800" dirty="0" smtClean="0"/>
                    <a:t>                            AT ANGLE</a:t>
                  </a:r>
                  <a:endParaRPr lang="es-ES_tradnl" sz="800" dirty="0"/>
                </a:p>
              </p:txBody>
            </p:sp>
            <p:sp>
              <p:nvSpPr>
                <p:cNvPr id="322" name="Anillo 321"/>
                <p:cNvSpPr/>
                <p:nvPr/>
              </p:nvSpPr>
              <p:spPr>
                <a:xfrm rot="642735">
                  <a:off x="6479209" y="5432263"/>
                  <a:ext cx="95282" cy="95407"/>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23" name="Anillo 322"/>
                <p:cNvSpPr/>
                <p:nvPr/>
              </p:nvSpPr>
              <p:spPr>
                <a:xfrm>
                  <a:off x="6273704" y="5424238"/>
                  <a:ext cx="92877" cy="9905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grpSp>
            <p:nvGrpSpPr>
              <p:cNvPr id="311" name="Grupo 310"/>
              <p:cNvGrpSpPr/>
              <p:nvPr/>
            </p:nvGrpSpPr>
            <p:grpSpPr>
              <a:xfrm>
                <a:off x="5985447" y="739385"/>
                <a:ext cx="2783649" cy="704292"/>
                <a:chOff x="5985447" y="739385"/>
                <a:chExt cx="2783649" cy="704292"/>
              </a:xfrm>
            </p:grpSpPr>
            <p:sp>
              <p:nvSpPr>
                <p:cNvPr id="316" name="CuadroTexto 315"/>
                <p:cNvSpPr txBox="1"/>
                <p:nvPr/>
              </p:nvSpPr>
              <p:spPr>
                <a:xfrm>
                  <a:off x="6692357" y="1034110"/>
                  <a:ext cx="2076739" cy="276999"/>
                </a:xfrm>
                <a:prstGeom prst="rect">
                  <a:avLst/>
                </a:prstGeom>
                <a:noFill/>
              </p:spPr>
              <p:txBody>
                <a:bodyPr wrap="square" rtlCol="0">
                  <a:spAutoFit/>
                </a:bodyPr>
                <a:lstStyle/>
                <a:p>
                  <a:r>
                    <a:rPr lang="es-ES" sz="1200" dirty="0" smtClean="0"/>
                    <a:t>SERPENTINIZED PERIDOTITES </a:t>
                  </a:r>
                  <a:endParaRPr lang="es-ES_tradnl" sz="1200" dirty="0"/>
                </a:p>
              </p:txBody>
            </p:sp>
            <p:sp>
              <p:nvSpPr>
                <p:cNvPr id="317" name="Rectángulo 316"/>
                <p:cNvSpPr/>
                <p:nvPr/>
              </p:nvSpPr>
              <p:spPr>
                <a:xfrm>
                  <a:off x="6096292" y="1036862"/>
                  <a:ext cx="599782" cy="32731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8" name="CuadroTexto 317"/>
                <p:cNvSpPr txBox="1"/>
                <p:nvPr/>
              </p:nvSpPr>
              <p:spPr>
                <a:xfrm>
                  <a:off x="5985447" y="739385"/>
                  <a:ext cx="1176265" cy="305586"/>
                </a:xfrm>
                <a:prstGeom prst="rect">
                  <a:avLst/>
                </a:prstGeom>
                <a:noFill/>
              </p:spPr>
              <p:txBody>
                <a:bodyPr wrap="square" rtlCol="0">
                  <a:spAutoFit/>
                </a:bodyPr>
                <a:lstStyle/>
                <a:p>
                  <a:r>
                    <a:rPr lang="es-ES" sz="1200" dirty="0" smtClean="0"/>
                    <a:t>LITHOLOGY </a:t>
                  </a:r>
                  <a:endParaRPr lang="es-ES_tradnl" sz="1200" dirty="0"/>
                </a:p>
              </p:txBody>
            </p:sp>
            <p:pic>
              <p:nvPicPr>
                <p:cNvPr id="319" name="Imagen 318"/>
                <p:cNvPicPr>
                  <a:picLocks noChangeAspect="1"/>
                </p:cNvPicPr>
                <p:nvPr/>
              </p:nvPicPr>
              <p:blipFill>
                <a:blip r:embed="rId5"/>
                <a:stretch>
                  <a:fillRect/>
                </a:stretch>
              </p:blipFill>
              <p:spPr>
                <a:xfrm>
                  <a:off x="6112074" y="998630"/>
                  <a:ext cx="585267" cy="445047"/>
                </a:xfrm>
                <a:prstGeom prst="rect">
                  <a:avLst/>
                </a:prstGeom>
              </p:spPr>
            </p:pic>
          </p:grpSp>
          <p:grpSp>
            <p:nvGrpSpPr>
              <p:cNvPr id="312" name="Grupo 311"/>
              <p:cNvGrpSpPr/>
              <p:nvPr/>
            </p:nvGrpSpPr>
            <p:grpSpPr>
              <a:xfrm>
                <a:off x="6091595" y="1408387"/>
                <a:ext cx="2803502" cy="524301"/>
                <a:chOff x="6091595" y="1408387"/>
                <a:chExt cx="2803502" cy="524301"/>
              </a:xfrm>
            </p:grpSpPr>
            <p:sp>
              <p:nvSpPr>
                <p:cNvPr id="313" name="Rectángulo 312"/>
                <p:cNvSpPr/>
                <p:nvPr/>
              </p:nvSpPr>
              <p:spPr>
                <a:xfrm>
                  <a:off x="6096000" y="1476857"/>
                  <a:ext cx="598511" cy="33693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4" name="CuadroTexto 313"/>
                <p:cNvSpPr txBox="1"/>
                <p:nvPr/>
              </p:nvSpPr>
              <p:spPr>
                <a:xfrm>
                  <a:off x="6690970" y="1484704"/>
                  <a:ext cx="2204127" cy="276999"/>
                </a:xfrm>
                <a:prstGeom prst="rect">
                  <a:avLst/>
                </a:prstGeom>
                <a:noFill/>
              </p:spPr>
              <p:txBody>
                <a:bodyPr wrap="square" rtlCol="0">
                  <a:spAutoFit/>
                </a:bodyPr>
                <a:lstStyle/>
                <a:p>
                  <a:r>
                    <a:rPr lang="es-ES" sz="1200" dirty="0" smtClean="0"/>
                    <a:t>NON DIFFERENTIATED GABBROS</a:t>
                  </a:r>
                  <a:endParaRPr lang="es-ES_tradnl" sz="1200" dirty="0"/>
                </a:p>
              </p:txBody>
            </p:sp>
            <p:pic>
              <p:nvPicPr>
                <p:cNvPr id="315" name="Imagen 314"/>
                <p:cNvPicPr>
                  <a:picLocks noChangeAspect="1"/>
                </p:cNvPicPr>
                <p:nvPr/>
              </p:nvPicPr>
              <p:blipFill>
                <a:blip r:embed="rId6"/>
                <a:stretch>
                  <a:fillRect/>
                </a:stretch>
              </p:blipFill>
              <p:spPr>
                <a:xfrm>
                  <a:off x="6091595" y="1408387"/>
                  <a:ext cx="634039" cy="524301"/>
                </a:xfrm>
                <a:prstGeom prst="rect">
                  <a:avLst/>
                </a:prstGeom>
              </p:spPr>
            </p:pic>
          </p:grpSp>
        </p:grpSp>
      </p:grpSp>
      <p:sp>
        <p:nvSpPr>
          <p:cNvPr id="4" name="CuadroTexto 3"/>
          <p:cNvSpPr txBox="1"/>
          <p:nvPr/>
        </p:nvSpPr>
        <p:spPr>
          <a:xfrm>
            <a:off x="2639911" y="5410702"/>
            <a:ext cx="9441982" cy="1569660"/>
          </a:xfrm>
          <a:prstGeom prst="rect">
            <a:avLst/>
          </a:prstGeom>
          <a:noFill/>
        </p:spPr>
        <p:txBody>
          <a:bodyPr wrap="square" rtlCol="0">
            <a:spAutoFit/>
          </a:bodyPr>
          <a:lstStyle/>
          <a:p>
            <a:pPr algn="just"/>
            <a:r>
              <a:rPr lang="es-ES" sz="1600" i="1" dirty="0" smtClean="0">
                <a:latin typeface="+mn-lt"/>
              </a:rPr>
              <a:t>GRAVITY AND MAGNETIC SURVEYS AND I. P. HELPED MAPPING OF DISTURBED SURFACE BY HUMAN ACTIVITIES, ALSO THE INTERPRETATION OF TECTONIC STRUCTURES.</a:t>
            </a:r>
          </a:p>
          <a:p>
            <a:pPr algn="just"/>
            <a:r>
              <a:rPr lang="es-ES" sz="1600" i="1" dirty="0">
                <a:latin typeface="+mn-lt"/>
              </a:rPr>
              <a:t>INTERPRETATION WAS UPDATED LATER WITH THE OUTCOMES OF EXPLORATION DRILLING. </a:t>
            </a:r>
          </a:p>
          <a:p>
            <a:pPr algn="just"/>
            <a:r>
              <a:rPr lang="es-ES" sz="1600" i="1" dirty="0">
                <a:latin typeface="+mn-lt"/>
              </a:rPr>
              <a:t>IN RED COLOUR THE DRILL HOLES THAT INTERCEPTED THE ORE BODIES, THE BLUE ONES DID NOT. </a:t>
            </a:r>
          </a:p>
          <a:p>
            <a:pPr algn="just"/>
            <a:endParaRPr lang="es-ES" sz="1600" i="1" dirty="0" smtClean="0">
              <a:latin typeface="+mn-lt"/>
            </a:endParaRPr>
          </a:p>
          <a:p>
            <a:pPr algn="just"/>
            <a:endParaRPr lang="es-ES" sz="1600" i="1" dirty="0" smtClean="0">
              <a:latin typeface="+mn-lt"/>
            </a:endParaRPr>
          </a:p>
        </p:txBody>
      </p:sp>
    </p:spTree>
    <p:extLst>
      <p:ext uri="{BB962C8B-B14F-4D97-AF65-F5344CB8AC3E}">
        <p14:creationId xmlns:p14="http://schemas.microsoft.com/office/powerpoint/2010/main" val="389745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fontScale="90000"/>
          </a:bodyPr>
          <a:lstStyle/>
          <a:p>
            <a:r>
              <a:rPr lang="es-ES" sz="2800" b="1" i="1" dirty="0"/>
              <a:t>INTERPRETATION OF </a:t>
            </a:r>
            <a:r>
              <a:rPr lang="es-ES" sz="2800" b="1" i="1" dirty="0" smtClean="0"/>
              <a:t>GEOPHYSICAL </a:t>
            </a:r>
            <a:r>
              <a:rPr lang="es-ES" sz="2800" b="1" i="1" dirty="0"/>
              <a:t>AND </a:t>
            </a:r>
            <a:r>
              <a:rPr lang="es-ES" sz="2800" b="1" i="1" dirty="0" smtClean="0"/>
              <a:t>GEOLOGICAL </a:t>
            </a:r>
            <a:r>
              <a:rPr lang="es-ES" sz="2800" b="1" i="1" dirty="0"/>
              <a:t>DATA</a:t>
            </a:r>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pic>
        <p:nvPicPr>
          <p:cNvPr id="4" name="Imagen 3"/>
          <p:cNvPicPr>
            <a:picLocks noChangeAspect="1"/>
          </p:cNvPicPr>
          <p:nvPr/>
        </p:nvPicPr>
        <p:blipFill>
          <a:blip r:embed="rId4"/>
          <a:stretch>
            <a:fillRect/>
          </a:stretch>
        </p:blipFill>
        <p:spPr>
          <a:xfrm>
            <a:off x="2639616" y="625151"/>
            <a:ext cx="5322269" cy="4139543"/>
          </a:xfrm>
          <a:prstGeom prst="rect">
            <a:avLst/>
          </a:prstGeom>
        </p:spPr>
      </p:pic>
      <p:sp>
        <p:nvSpPr>
          <p:cNvPr id="6" name="CuadroTexto 5"/>
          <p:cNvSpPr txBox="1"/>
          <p:nvPr/>
        </p:nvSpPr>
        <p:spPr>
          <a:xfrm>
            <a:off x="2386872" y="5062011"/>
            <a:ext cx="9609328" cy="1323439"/>
          </a:xfrm>
          <a:prstGeom prst="rect">
            <a:avLst/>
          </a:prstGeom>
          <a:noFill/>
        </p:spPr>
        <p:txBody>
          <a:bodyPr wrap="square" rtlCol="0">
            <a:spAutoFit/>
          </a:bodyPr>
          <a:lstStyle/>
          <a:p>
            <a:pPr algn="just"/>
            <a:r>
              <a:rPr lang="es-ES" sz="1600" i="1" dirty="0" smtClean="0">
                <a:latin typeface="+mn-lt"/>
              </a:rPr>
              <a:t>DISCONTINUOS LINES ARE THE CONTOURS </a:t>
            </a:r>
            <a:r>
              <a:rPr lang="es-ES" sz="1600" i="1" dirty="0">
                <a:latin typeface="+mn-lt"/>
              </a:rPr>
              <a:t>OF THE ORE </a:t>
            </a:r>
            <a:r>
              <a:rPr lang="es-ES" sz="1600" i="1" dirty="0" smtClean="0">
                <a:latin typeface="+mn-lt"/>
              </a:rPr>
              <a:t>BODIES </a:t>
            </a:r>
            <a:r>
              <a:rPr lang="es-ES" sz="1600" i="1" dirty="0">
                <a:latin typeface="+mn-lt"/>
              </a:rPr>
              <a:t>± </a:t>
            </a:r>
            <a:r>
              <a:rPr lang="es-ES" sz="1600" i="1" dirty="0" smtClean="0">
                <a:latin typeface="+mn-lt"/>
              </a:rPr>
              <a:t>MATCH </a:t>
            </a:r>
            <a:r>
              <a:rPr lang="es-ES" sz="1600" i="1" dirty="0">
                <a:latin typeface="+mn-lt"/>
              </a:rPr>
              <a:t>THE LINE </a:t>
            </a:r>
            <a:r>
              <a:rPr lang="es-ES" sz="1600" i="1" dirty="0" smtClean="0">
                <a:latin typeface="+mn-lt"/>
              </a:rPr>
              <a:t>(IN BLUE COLOUR) OF </a:t>
            </a:r>
            <a:r>
              <a:rPr lang="es-ES" sz="1600" i="1" dirty="0">
                <a:latin typeface="+mn-lt"/>
              </a:rPr>
              <a:t>VALUES </a:t>
            </a:r>
            <a:r>
              <a:rPr lang="es-ES" sz="1600" dirty="0">
                <a:latin typeface="+mn-lt"/>
              </a:rPr>
              <a:t>0.6 * 10</a:t>
            </a:r>
            <a:r>
              <a:rPr lang="es-ES" sz="1600" baseline="30000" dirty="0">
                <a:latin typeface="+mn-lt"/>
              </a:rPr>
              <a:t>-6 </a:t>
            </a:r>
            <a:r>
              <a:rPr lang="es-ES" sz="1600" dirty="0">
                <a:latin typeface="+mn-lt"/>
              </a:rPr>
              <a:t>m.s</a:t>
            </a:r>
            <a:r>
              <a:rPr lang="es-ES" sz="1600" baseline="30000" dirty="0">
                <a:latin typeface="+mn-lt"/>
              </a:rPr>
              <a:t>-2 </a:t>
            </a:r>
            <a:r>
              <a:rPr lang="es-ES" sz="1600" i="1" dirty="0">
                <a:latin typeface="+mn-lt"/>
              </a:rPr>
              <a:t> EXCEPT ONE HOLE IN SECTION 14.</a:t>
            </a:r>
          </a:p>
          <a:p>
            <a:pPr algn="just"/>
            <a:r>
              <a:rPr lang="es-ES" sz="1600" i="1" dirty="0" smtClean="0">
                <a:latin typeface="+mn-lt"/>
              </a:rPr>
              <a:t>FOR ESTIMATION OF RESOURCES WE USED THE INTERPOLATION TO HALF OF THE DISTANCE BETWEEN TWO HOLES BUT NATURE DOESN´T UNDERTAND RULES…. </a:t>
            </a:r>
          </a:p>
          <a:p>
            <a:pPr algn="l"/>
            <a:endParaRPr lang="es-ES" sz="1600" i="1" dirty="0" smtClean="0">
              <a:latin typeface="+mn-lt"/>
            </a:endParaRPr>
          </a:p>
        </p:txBody>
      </p:sp>
      <p:grpSp>
        <p:nvGrpSpPr>
          <p:cNvPr id="70" name="Grupo 69"/>
          <p:cNvGrpSpPr/>
          <p:nvPr/>
        </p:nvGrpSpPr>
        <p:grpSpPr>
          <a:xfrm>
            <a:off x="7961885" y="921042"/>
            <a:ext cx="4238232" cy="3672784"/>
            <a:chOff x="7961885" y="921042"/>
            <a:chExt cx="4238232" cy="3672784"/>
          </a:xfrm>
        </p:grpSpPr>
        <p:grpSp>
          <p:nvGrpSpPr>
            <p:cNvPr id="69" name="Grupo 68"/>
            <p:cNvGrpSpPr/>
            <p:nvPr/>
          </p:nvGrpSpPr>
          <p:grpSpPr>
            <a:xfrm>
              <a:off x="7961885" y="921042"/>
              <a:ext cx="4238232" cy="3672784"/>
              <a:chOff x="7961885" y="921042"/>
              <a:chExt cx="4238232" cy="3672784"/>
            </a:xfrm>
          </p:grpSpPr>
          <p:grpSp>
            <p:nvGrpSpPr>
              <p:cNvPr id="7" name="Grupo 6"/>
              <p:cNvGrpSpPr/>
              <p:nvPr/>
            </p:nvGrpSpPr>
            <p:grpSpPr>
              <a:xfrm>
                <a:off x="7961885" y="921042"/>
                <a:ext cx="4238232" cy="3547759"/>
                <a:chOff x="4007828" y="733495"/>
                <a:chExt cx="4238232" cy="3547759"/>
              </a:xfrm>
            </p:grpSpPr>
            <p:grpSp>
              <p:nvGrpSpPr>
                <p:cNvPr id="8" name="Grupo 7"/>
                <p:cNvGrpSpPr/>
                <p:nvPr/>
              </p:nvGrpSpPr>
              <p:grpSpPr>
                <a:xfrm>
                  <a:off x="4564028" y="733495"/>
                  <a:ext cx="3405252" cy="396305"/>
                  <a:chOff x="4585104" y="553623"/>
                  <a:chExt cx="3405252" cy="396305"/>
                </a:xfrm>
              </p:grpSpPr>
              <p:grpSp>
                <p:nvGrpSpPr>
                  <p:cNvPr id="50" name="Grupo 49"/>
                  <p:cNvGrpSpPr/>
                  <p:nvPr/>
                </p:nvGrpSpPr>
                <p:grpSpPr>
                  <a:xfrm>
                    <a:off x="4585104" y="553623"/>
                    <a:ext cx="3405252" cy="338784"/>
                    <a:chOff x="8527078" y="909056"/>
                    <a:chExt cx="3405252" cy="338784"/>
                  </a:xfrm>
                </p:grpSpPr>
                <p:sp>
                  <p:nvSpPr>
                    <p:cNvPr id="59" name="CuadroTexto 58"/>
                    <p:cNvSpPr txBox="1"/>
                    <p:nvPr/>
                  </p:nvSpPr>
                  <p:spPr>
                    <a:xfrm>
                      <a:off x="8527078" y="909056"/>
                      <a:ext cx="466831" cy="307776"/>
                    </a:xfrm>
                    <a:prstGeom prst="rect">
                      <a:avLst/>
                    </a:prstGeom>
                    <a:noFill/>
                  </p:spPr>
                  <p:txBody>
                    <a:bodyPr wrap="square" rtlCol="0">
                      <a:spAutoFit/>
                    </a:bodyPr>
                    <a:lstStyle/>
                    <a:p>
                      <a:r>
                        <a:rPr lang="es-ES" sz="1400" dirty="0" smtClean="0"/>
                        <a:t>60</a:t>
                      </a:r>
                      <a:endParaRPr lang="es-ES_tradnl" sz="1400" dirty="0"/>
                    </a:p>
                  </p:txBody>
                </p:sp>
                <p:sp>
                  <p:nvSpPr>
                    <p:cNvPr id="60" name="CuadroTexto 59"/>
                    <p:cNvSpPr txBox="1"/>
                    <p:nvPr/>
                  </p:nvSpPr>
                  <p:spPr>
                    <a:xfrm>
                      <a:off x="9255551" y="909056"/>
                      <a:ext cx="441053" cy="307776"/>
                    </a:xfrm>
                    <a:prstGeom prst="rect">
                      <a:avLst/>
                    </a:prstGeom>
                    <a:noFill/>
                  </p:spPr>
                  <p:txBody>
                    <a:bodyPr wrap="square" rtlCol="0">
                      <a:spAutoFit/>
                    </a:bodyPr>
                    <a:lstStyle/>
                    <a:p>
                      <a:r>
                        <a:rPr lang="es-ES" sz="1400" dirty="0" smtClean="0"/>
                        <a:t>80</a:t>
                      </a:r>
                      <a:endParaRPr lang="es-ES_tradnl" sz="1400" dirty="0"/>
                    </a:p>
                  </p:txBody>
                </p:sp>
                <p:sp>
                  <p:nvSpPr>
                    <p:cNvPr id="61" name="CuadroTexto 60"/>
                    <p:cNvSpPr txBox="1"/>
                    <p:nvPr/>
                  </p:nvSpPr>
                  <p:spPr>
                    <a:xfrm>
                      <a:off x="9875308" y="911162"/>
                      <a:ext cx="607266" cy="307776"/>
                    </a:xfrm>
                    <a:prstGeom prst="rect">
                      <a:avLst/>
                    </a:prstGeom>
                    <a:noFill/>
                  </p:spPr>
                  <p:txBody>
                    <a:bodyPr wrap="square" rtlCol="0">
                      <a:spAutoFit/>
                    </a:bodyPr>
                    <a:lstStyle/>
                    <a:p>
                      <a:r>
                        <a:rPr lang="es-ES" sz="1400" dirty="0" smtClean="0"/>
                        <a:t>  100</a:t>
                      </a:r>
                      <a:endParaRPr lang="es-ES_tradnl" sz="1400" dirty="0"/>
                    </a:p>
                  </p:txBody>
                </p:sp>
                <p:sp>
                  <p:nvSpPr>
                    <p:cNvPr id="62" name="CuadroTexto 61"/>
                    <p:cNvSpPr txBox="1"/>
                    <p:nvPr/>
                  </p:nvSpPr>
                  <p:spPr>
                    <a:xfrm>
                      <a:off x="10589394" y="912452"/>
                      <a:ext cx="671799" cy="307777"/>
                    </a:xfrm>
                    <a:prstGeom prst="rect">
                      <a:avLst/>
                    </a:prstGeom>
                    <a:noFill/>
                  </p:spPr>
                  <p:txBody>
                    <a:bodyPr wrap="square" rtlCol="0">
                      <a:spAutoFit/>
                    </a:bodyPr>
                    <a:lstStyle/>
                    <a:p>
                      <a:r>
                        <a:rPr lang="es-ES" sz="1400" dirty="0" smtClean="0"/>
                        <a:t>   120</a:t>
                      </a:r>
                      <a:endParaRPr lang="es-ES_tradnl" sz="1400" dirty="0"/>
                    </a:p>
                  </p:txBody>
                </p:sp>
                <p:sp>
                  <p:nvSpPr>
                    <p:cNvPr id="63" name="CuadroTexto 62"/>
                    <p:cNvSpPr txBox="1"/>
                    <p:nvPr/>
                  </p:nvSpPr>
                  <p:spPr>
                    <a:xfrm>
                      <a:off x="11347044" y="940063"/>
                      <a:ext cx="585286" cy="307777"/>
                    </a:xfrm>
                    <a:prstGeom prst="rect">
                      <a:avLst/>
                    </a:prstGeom>
                    <a:noFill/>
                  </p:spPr>
                  <p:txBody>
                    <a:bodyPr wrap="square" rtlCol="0">
                      <a:spAutoFit/>
                    </a:bodyPr>
                    <a:lstStyle/>
                    <a:p>
                      <a:r>
                        <a:rPr lang="es-ES" sz="1400" dirty="0" smtClean="0"/>
                        <a:t>  140</a:t>
                      </a:r>
                      <a:endParaRPr lang="es-ES_tradnl" sz="1400" dirty="0"/>
                    </a:p>
                  </p:txBody>
                </p:sp>
              </p:grpSp>
              <p:grpSp>
                <p:nvGrpSpPr>
                  <p:cNvPr id="51" name="Grupo 50"/>
                  <p:cNvGrpSpPr/>
                  <p:nvPr/>
                </p:nvGrpSpPr>
                <p:grpSpPr>
                  <a:xfrm>
                    <a:off x="4762213" y="846734"/>
                    <a:ext cx="2982050" cy="103194"/>
                    <a:chOff x="10205475" y="1260149"/>
                    <a:chExt cx="3798800" cy="174991"/>
                  </a:xfrm>
                </p:grpSpPr>
                <p:cxnSp>
                  <p:nvCxnSpPr>
                    <p:cNvPr id="53" name="Conector recto 52"/>
                    <p:cNvCxnSpPr/>
                    <p:nvPr/>
                  </p:nvCxnSpPr>
                  <p:spPr>
                    <a:xfrm>
                      <a:off x="10205475" y="1269261"/>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1147575" y="1269260"/>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2098638" y="1260149"/>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3052587" y="1269260"/>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4004275" y="1269260"/>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grpSp>
            </p:grpSp>
            <p:grpSp>
              <p:nvGrpSpPr>
                <p:cNvPr id="9" name="Grupo 8"/>
                <p:cNvGrpSpPr/>
                <p:nvPr/>
              </p:nvGrpSpPr>
              <p:grpSpPr>
                <a:xfrm>
                  <a:off x="4007828" y="1175474"/>
                  <a:ext cx="4238232" cy="3105780"/>
                  <a:chOff x="4007828" y="1175474"/>
                  <a:chExt cx="4238232" cy="3105780"/>
                </a:xfrm>
              </p:grpSpPr>
              <p:sp>
                <p:nvSpPr>
                  <p:cNvPr id="10" name="Forma libre 9"/>
                  <p:cNvSpPr/>
                  <p:nvPr/>
                </p:nvSpPr>
                <p:spPr>
                  <a:xfrm>
                    <a:off x="4372377" y="1338449"/>
                    <a:ext cx="3548130" cy="60101"/>
                  </a:xfrm>
                  <a:custGeom>
                    <a:avLst/>
                    <a:gdLst>
                      <a:gd name="connsiteX0" fmla="*/ 0 w 3548130"/>
                      <a:gd name="connsiteY0" fmla="*/ 954 h 60101"/>
                      <a:gd name="connsiteX1" fmla="*/ 270457 w 3548130"/>
                      <a:gd name="connsiteY1" fmla="*/ 13833 h 60101"/>
                      <a:gd name="connsiteX2" fmla="*/ 759854 w 3548130"/>
                      <a:gd name="connsiteY2" fmla="*/ 954 h 60101"/>
                      <a:gd name="connsiteX3" fmla="*/ 1481071 w 3548130"/>
                      <a:gd name="connsiteY3" fmla="*/ 954 h 60101"/>
                      <a:gd name="connsiteX4" fmla="*/ 2041302 w 3548130"/>
                      <a:gd name="connsiteY4" fmla="*/ 7393 h 60101"/>
                      <a:gd name="connsiteX5" fmla="*/ 2446986 w 3548130"/>
                      <a:gd name="connsiteY5" fmla="*/ 7393 h 60101"/>
                      <a:gd name="connsiteX6" fmla="*/ 3239037 w 3548130"/>
                      <a:gd name="connsiteY6" fmla="*/ 52469 h 60101"/>
                      <a:gd name="connsiteX7" fmla="*/ 3548130 w 3548130"/>
                      <a:gd name="connsiteY7" fmla="*/ 58909 h 6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8130" h="60101">
                        <a:moveTo>
                          <a:pt x="0" y="954"/>
                        </a:moveTo>
                        <a:cubicBezTo>
                          <a:pt x="71907" y="7393"/>
                          <a:pt x="143815" y="13833"/>
                          <a:pt x="270457" y="13833"/>
                        </a:cubicBezTo>
                        <a:cubicBezTo>
                          <a:pt x="397099" y="13833"/>
                          <a:pt x="558085" y="3101"/>
                          <a:pt x="759854" y="954"/>
                        </a:cubicBezTo>
                        <a:cubicBezTo>
                          <a:pt x="961623" y="-1193"/>
                          <a:pt x="1481071" y="954"/>
                          <a:pt x="1481071" y="954"/>
                        </a:cubicBezTo>
                        <a:lnTo>
                          <a:pt x="2041302" y="7393"/>
                        </a:lnTo>
                        <a:cubicBezTo>
                          <a:pt x="2202288" y="8466"/>
                          <a:pt x="2247364" y="-120"/>
                          <a:pt x="2446986" y="7393"/>
                        </a:cubicBezTo>
                        <a:cubicBezTo>
                          <a:pt x="2646608" y="14906"/>
                          <a:pt x="3055513" y="43883"/>
                          <a:pt x="3239037" y="52469"/>
                        </a:cubicBezTo>
                        <a:cubicBezTo>
                          <a:pt x="3422561" y="61055"/>
                          <a:pt x="3467637" y="61055"/>
                          <a:pt x="3548130" y="58909"/>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1" name="Conector recto 10"/>
                  <p:cNvCxnSpPr/>
                  <p:nvPr/>
                </p:nvCxnSpPr>
                <p:spPr>
                  <a:xfrm>
                    <a:off x="7262955" y="3206839"/>
                    <a:ext cx="509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upo 11"/>
                  <p:cNvGrpSpPr/>
                  <p:nvPr/>
                </p:nvGrpSpPr>
                <p:grpSpPr>
                  <a:xfrm>
                    <a:off x="4007828" y="1175474"/>
                    <a:ext cx="4238232" cy="3105780"/>
                    <a:chOff x="4007828" y="1175474"/>
                    <a:chExt cx="4238232" cy="3105780"/>
                  </a:xfrm>
                </p:grpSpPr>
                <p:sp>
                  <p:nvSpPr>
                    <p:cNvPr id="13" name="CuadroTexto 12"/>
                    <p:cNvSpPr txBox="1"/>
                    <p:nvPr/>
                  </p:nvSpPr>
                  <p:spPr>
                    <a:xfrm>
                      <a:off x="6235230" y="3685863"/>
                      <a:ext cx="610740" cy="261610"/>
                    </a:xfrm>
                    <a:prstGeom prst="rect">
                      <a:avLst/>
                    </a:prstGeom>
                    <a:noFill/>
                  </p:spPr>
                  <p:txBody>
                    <a:bodyPr wrap="square" rtlCol="0">
                      <a:spAutoFit/>
                    </a:bodyPr>
                    <a:lstStyle/>
                    <a:p>
                      <a:r>
                        <a:rPr lang="es-ES" sz="1100" dirty="0" smtClean="0"/>
                        <a:t>65.00</a:t>
                      </a:r>
                      <a:endParaRPr lang="es-ES_tradnl" sz="1100" dirty="0"/>
                    </a:p>
                  </p:txBody>
                </p:sp>
                <p:sp>
                  <p:nvSpPr>
                    <p:cNvPr id="14" name="CuadroTexto 13"/>
                    <p:cNvSpPr txBox="1"/>
                    <p:nvPr/>
                  </p:nvSpPr>
                  <p:spPr>
                    <a:xfrm>
                      <a:off x="6028949" y="3920806"/>
                      <a:ext cx="537117" cy="261610"/>
                    </a:xfrm>
                    <a:prstGeom prst="rect">
                      <a:avLst/>
                    </a:prstGeom>
                    <a:noFill/>
                  </p:spPr>
                  <p:txBody>
                    <a:bodyPr wrap="square" rtlCol="0">
                      <a:spAutoFit/>
                    </a:bodyPr>
                    <a:lstStyle/>
                    <a:p>
                      <a:r>
                        <a:rPr lang="es-ES" sz="1100" dirty="0" smtClean="0"/>
                        <a:t>90.00</a:t>
                      </a:r>
                      <a:endParaRPr lang="es-ES_tradnl" sz="1100" dirty="0"/>
                    </a:p>
                  </p:txBody>
                </p:sp>
                <p:sp>
                  <p:nvSpPr>
                    <p:cNvPr id="15" name="CuadroTexto 14"/>
                    <p:cNvSpPr txBox="1"/>
                    <p:nvPr/>
                  </p:nvSpPr>
                  <p:spPr>
                    <a:xfrm rot="20598944">
                      <a:off x="5643284" y="4019644"/>
                      <a:ext cx="601316" cy="261610"/>
                    </a:xfrm>
                    <a:prstGeom prst="rect">
                      <a:avLst/>
                    </a:prstGeom>
                    <a:noFill/>
                  </p:spPr>
                  <p:txBody>
                    <a:bodyPr wrap="square" rtlCol="0">
                      <a:spAutoFit/>
                    </a:bodyPr>
                    <a:lstStyle/>
                    <a:p>
                      <a:r>
                        <a:rPr lang="es-ES" sz="1100" dirty="0" smtClean="0"/>
                        <a:t>90.00</a:t>
                      </a:r>
                      <a:endParaRPr lang="es-ES_tradnl" sz="1100" dirty="0"/>
                    </a:p>
                  </p:txBody>
                </p:sp>
                <p:sp>
                  <p:nvSpPr>
                    <p:cNvPr id="16" name="CuadroTexto 15"/>
                    <p:cNvSpPr txBox="1"/>
                    <p:nvPr/>
                  </p:nvSpPr>
                  <p:spPr>
                    <a:xfrm>
                      <a:off x="4657207" y="2199128"/>
                      <a:ext cx="1610763" cy="276999"/>
                    </a:xfrm>
                    <a:prstGeom prst="rect">
                      <a:avLst/>
                    </a:prstGeom>
                    <a:noFill/>
                  </p:spPr>
                  <p:txBody>
                    <a:bodyPr wrap="square" rtlCol="0">
                      <a:spAutoFit/>
                    </a:bodyPr>
                    <a:lstStyle/>
                    <a:p>
                      <a:r>
                        <a:rPr lang="es-ES" sz="1200" b="1" dirty="0" smtClean="0"/>
                        <a:t>ORE BODY No. 1</a:t>
                      </a:r>
                      <a:endParaRPr lang="es-ES_tradnl" sz="1200" b="1" dirty="0"/>
                    </a:p>
                  </p:txBody>
                </p:sp>
                <p:sp>
                  <p:nvSpPr>
                    <p:cNvPr id="17" name="CuadroTexto 16"/>
                    <p:cNvSpPr txBox="1"/>
                    <p:nvPr/>
                  </p:nvSpPr>
                  <p:spPr>
                    <a:xfrm>
                      <a:off x="6635297" y="2705091"/>
                      <a:ext cx="1610763" cy="314985"/>
                    </a:xfrm>
                    <a:prstGeom prst="rect">
                      <a:avLst/>
                    </a:prstGeom>
                    <a:noFill/>
                  </p:spPr>
                  <p:txBody>
                    <a:bodyPr wrap="square" rtlCol="0">
                      <a:spAutoFit/>
                    </a:bodyPr>
                    <a:lstStyle/>
                    <a:p>
                      <a:r>
                        <a:rPr lang="es-ES" sz="1200" b="1" dirty="0" smtClean="0"/>
                        <a:t>ORE BODY No. 2</a:t>
                      </a:r>
                      <a:endParaRPr lang="es-ES_tradnl" sz="1200" b="1" dirty="0"/>
                    </a:p>
                  </p:txBody>
                </p:sp>
                <p:grpSp>
                  <p:nvGrpSpPr>
                    <p:cNvPr id="18" name="Grupo 17"/>
                    <p:cNvGrpSpPr/>
                    <p:nvPr/>
                  </p:nvGrpSpPr>
                  <p:grpSpPr>
                    <a:xfrm>
                      <a:off x="4007828" y="1175474"/>
                      <a:ext cx="3751693" cy="2971370"/>
                      <a:chOff x="4007828" y="1175474"/>
                      <a:chExt cx="3751693" cy="2971370"/>
                    </a:xfrm>
                  </p:grpSpPr>
                  <p:grpSp>
                    <p:nvGrpSpPr>
                      <p:cNvPr id="19" name="Grupo 18"/>
                      <p:cNvGrpSpPr/>
                      <p:nvPr/>
                    </p:nvGrpSpPr>
                    <p:grpSpPr>
                      <a:xfrm>
                        <a:off x="5431288" y="1175474"/>
                        <a:ext cx="2156401" cy="2872895"/>
                        <a:chOff x="5431288" y="1175474"/>
                        <a:chExt cx="2156401" cy="2872895"/>
                      </a:xfrm>
                    </p:grpSpPr>
                    <p:sp>
                      <p:nvSpPr>
                        <p:cNvPr id="31" name="Forma libre 30"/>
                        <p:cNvSpPr/>
                        <p:nvPr/>
                      </p:nvSpPr>
                      <p:spPr>
                        <a:xfrm>
                          <a:off x="5557046" y="1887583"/>
                          <a:ext cx="1317895" cy="937740"/>
                        </a:xfrm>
                        <a:custGeom>
                          <a:avLst/>
                          <a:gdLst>
                            <a:gd name="connsiteX0" fmla="*/ 636189 w 1359808"/>
                            <a:gd name="connsiteY0" fmla="*/ 277763 h 915257"/>
                            <a:gd name="connsiteX1" fmla="*/ 1096194 w 1359808"/>
                            <a:gd name="connsiteY1" fmla="*/ 36541 h 915257"/>
                            <a:gd name="connsiteX2" fmla="*/ 1300952 w 1359808"/>
                            <a:gd name="connsiteY2" fmla="*/ 5687 h 915257"/>
                            <a:gd name="connsiteX3" fmla="*/ 1351440 w 1359808"/>
                            <a:gd name="connsiteY3" fmla="*/ 84225 h 915257"/>
                            <a:gd name="connsiteX4" fmla="*/ 1155097 w 1359808"/>
                            <a:gd name="connsiteY4" fmla="*/ 157152 h 915257"/>
                            <a:gd name="connsiteX5" fmla="*/ 941924 w 1359808"/>
                            <a:gd name="connsiteY5" fmla="*/ 350691 h 915257"/>
                            <a:gd name="connsiteX6" fmla="*/ 647408 w 1359808"/>
                            <a:gd name="connsiteY6" fmla="*/ 600328 h 915257"/>
                            <a:gd name="connsiteX7" fmla="*/ 358503 w 1359808"/>
                            <a:gd name="connsiteY7" fmla="*/ 743378 h 915257"/>
                            <a:gd name="connsiteX8" fmla="*/ 159354 w 1359808"/>
                            <a:gd name="connsiteY8" fmla="*/ 844355 h 915257"/>
                            <a:gd name="connsiteX9" fmla="*/ 2280 w 1359808"/>
                            <a:gd name="connsiteY9" fmla="*/ 908868 h 915257"/>
                            <a:gd name="connsiteX10" fmla="*/ 279965 w 1359808"/>
                            <a:gd name="connsiteY10" fmla="*/ 684475 h 915257"/>
                            <a:gd name="connsiteX11" fmla="*/ 779239 w 1359808"/>
                            <a:gd name="connsiteY11" fmla="*/ 266544 h 915257"/>
                            <a:gd name="connsiteX12" fmla="*/ 812898 w 1359808"/>
                            <a:gd name="connsiteY12" fmla="*/ 224470 h 915257"/>
                            <a:gd name="connsiteX13" fmla="*/ 636189 w 1359808"/>
                            <a:gd name="connsiteY13" fmla="*/ 277763 h 915257"/>
                            <a:gd name="connsiteX0" fmla="*/ 636189 w 1359233"/>
                            <a:gd name="connsiteY0" fmla="*/ 302003 h 939497"/>
                            <a:gd name="connsiteX1" fmla="*/ 1096194 w 1359233"/>
                            <a:gd name="connsiteY1" fmla="*/ 60781 h 939497"/>
                            <a:gd name="connsiteX2" fmla="*/ 1298147 w 1359233"/>
                            <a:gd name="connsiteY2" fmla="*/ 1878 h 939497"/>
                            <a:gd name="connsiteX3" fmla="*/ 1351440 w 1359233"/>
                            <a:gd name="connsiteY3" fmla="*/ 108465 h 939497"/>
                            <a:gd name="connsiteX4" fmla="*/ 1155097 w 1359233"/>
                            <a:gd name="connsiteY4" fmla="*/ 181392 h 939497"/>
                            <a:gd name="connsiteX5" fmla="*/ 941924 w 1359233"/>
                            <a:gd name="connsiteY5" fmla="*/ 374931 h 939497"/>
                            <a:gd name="connsiteX6" fmla="*/ 647408 w 1359233"/>
                            <a:gd name="connsiteY6" fmla="*/ 624568 h 939497"/>
                            <a:gd name="connsiteX7" fmla="*/ 358503 w 1359233"/>
                            <a:gd name="connsiteY7" fmla="*/ 767618 h 939497"/>
                            <a:gd name="connsiteX8" fmla="*/ 159354 w 1359233"/>
                            <a:gd name="connsiteY8" fmla="*/ 868595 h 939497"/>
                            <a:gd name="connsiteX9" fmla="*/ 2280 w 1359233"/>
                            <a:gd name="connsiteY9" fmla="*/ 933108 h 939497"/>
                            <a:gd name="connsiteX10" fmla="*/ 279965 w 1359233"/>
                            <a:gd name="connsiteY10" fmla="*/ 708715 h 939497"/>
                            <a:gd name="connsiteX11" fmla="*/ 779239 w 1359233"/>
                            <a:gd name="connsiteY11" fmla="*/ 290784 h 939497"/>
                            <a:gd name="connsiteX12" fmla="*/ 812898 w 1359233"/>
                            <a:gd name="connsiteY12" fmla="*/ 248710 h 939497"/>
                            <a:gd name="connsiteX13" fmla="*/ 636189 w 1359233"/>
                            <a:gd name="connsiteY13" fmla="*/ 302003 h 939497"/>
                            <a:gd name="connsiteX0" fmla="*/ 636189 w 1318490"/>
                            <a:gd name="connsiteY0" fmla="*/ 300246 h 937740"/>
                            <a:gd name="connsiteX1" fmla="*/ 1096194 w 1318490"/>
                            <a:gd name="connsiteY1" fmla="*/ 59024 h 937740"/>
                            <a:gd name="connsiteX2" fmla="*/ 1298147 w 1318490"/>
                            <a:gd name="connsiteY2" fmla="*/ 121 h 937740"/>
                            <a:gd name="connsiteX3" fmla="*/ 1295342 w 1318490"/>
                            <a:gd name="connsiteY3" fmla="*/ 67439 h 937740"/>
                            <a:gd name="connsiteX4" fmla="*/ 1155097 w 1318490"/>
                            <a:gd name="connsiteY4" fmla="*/ 179635 h 937740"/>
                            <a:gd name="connsiteX5" fmla="*/ 941924 w 1318490"/>
                            <a:gd name="connsiteY5" fmla="*/ 373174 h 937740"/>
                            <a:gd name="connsiteX6" fmla="*/ 647408 w 1318490"/>
                            <a:gd name="connsiteY6" fmla="*/ 622811 h 937740"/>
                            <a:gd name="connsiteX7" fmla="*/ 358503 w 1318490"/>
                            <a:gd name="connsiteY7" fmla="*/ 765861 h 937740"/>
                            <a:gd name="connsiteX8" fmla="*/ 159354 w 1318490"/>
                            <a:gd name="connsiteY8" fmla="*/ 866838 h 937740"/>
                            <a:gd name="connsiteX9" fmla="*/ 2280 w 1318490"/>
                            <a:gd name="connsiteY9" fmla="*/ 931351 h 937740"/>
                            <a:gd name="connsiteX10" fmla="*/ 279965 w 1318490"/>
                            <a:gd name="connsiteY10" fmla="*/ 706958 h 937740"/>
                            <a:gd name="connsiteX11" fmla="*/ 779239 w 1318490"/>
                            <a:gd name="connsiteY11" fmla="*/ 289027 h 937740"/>
                            <a:gd name="connsiteX12" fmla="*/ 812898 w 1318490"/>
                            <a:gd name="connsiteY12" fmla="*/ 246953 h 937740"/>
                            <a:gd name="connsiteX13" fmla="*/ 636189 w 1318490"/>
                            <a:gd name="connsiteY13" fmla="*/ 300246 h 937740"/>
                            <a:gd name="connsiteX0" fmla="*/ 636189 w 1317895"/>
                            <a:gd name="connsiteY0" fmla="*/ 300246 h 937740"/>
                            <a:gd name="connsiteX1" fmla="*/ 1096194 w 1317895"/>
                            <a:gd name="connsiteY1" fmla="*/ 59024 h 937740"/>
                            <a:gd name="connsiteX2" fmla="*/ 1298147 w 1317895"/>
                            <a:gd name="connsiteY2" fmla="*/ 121 h 937740"/>
                            <a:gd name="connsiteX3" fmla="*/ 1295342 w 1317895"/>
                            <a:gd name="connsiteY3" fmla="*/ 67439 h 937740"/>
                            <a:gd name="connsiteX4" fmla="*/ 1166316 w 1317895"/>
                            <a:gd name="connsiteY4" fmla="*/ 185245 h 937740"/>
                            <a:gd name="connsiteX5" fmla="*/ 941924 w 1317895"/>
                            <a:gd name="connsiteY5" fmla="*/ 373174 h 937740"/>
                            <a:gd name="connsiteX6" fmla="*/ 647408 w 1317895"/>
                            <a:gd name="connsiteY6" fmla="*/ 622811 h 937740"/>
                            <a:gd name="connsiteX7" fmla="*/ 358503 w 1317895"/>
                            <a:gd name="connsiteY7" fmla="*/ 765861 h 937740"/>
                            <a:gd name="connsiteX8" fmla="*/ 159354 w 1317895"/>
                            <a:gd name="connsiteY8" fmla="*/ 866838 h 937740"/>
                            <a:gd name="connsiteX9" fmla="*/ 2280 w 1317895"/>
                            <a:gd name="connsiteY9" fmla="*/ 931351 h 937740"/>
                            <a:gd name="connsiteX10" fmla="*/ 279965 w 1317895"/>
                            <a:gd name="connsiteY10" fmla="*/ 706958 h 937740"/>
                            <a:gd name="connsiteX11" fmla="*/ 779239 w 1317895"/>
                            <a:gd name="connsiteY11" fmla="*/ 289027 h 937740"/>
                            <a:gd name="connsiteX12" fmla="*/ 812898 w 1317895"/>
                            <a:gd name="connsiteY12" fmla="*/ 246953 h 937740"/>
                            <a:gd name="connsiteX13" fmla="*/ 636189 w 1317895"/>
                            <a:gd name="connsiteY13" fmla="*/ 300246 h 93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895" h="937740">
                              <a:moveTo>
                                <a:pt x="636189" y="300246"/>
                              </a:moveTo>
                              <a:cubicBezTo>
                                <a:pt x="683405" y="268925"/>
                                <a:pt x="985868" y="109045"/>
                                <a:pt x="1096194" y="59024"/>
                              </a:cubicBezTo>
                              <a:cubicBezTo>
                                <a:pt x="1206520" y="9003"/>
                                <a:pt x="1264956" y="-1281"/>
                                <a:pt x="1298147" y="121"/>
                              </a:cubicBezTo>
                              <a:cubicBezTo>
                                <a:pt x="1331338" y="1524"/>
                                <a:pt x="1317314" y="36585"/>
                                <a:pt x="1295342" y="67439"/>
                              </a:cubicBezTo>
                              <a:cubicBezTo>
                                <a:pt x="1273370" y="98293"/>
                                <a:pt x="1225219" y="134289"/>
                                <a:pt x="1166316" y="185245"/>
                              </a:cubicBezTo>
                              <a:cubicBezTo>
                                <a:pt x="1107413" y="236201"/>
                                <a:pt x="1028409" y="300246"/>
                                <a:pt x="941924" y="373174"/>
                              </a:cubicBezTo>
                              <a:cubicBezTo>
                                <a:pt x="855439" y="446102"/>
                                <a:pt x="744645" y="557363"/>
                                <a:pt x="647408" y="622811"/>
                              </a:cubicBezTo>
                              <a:cubicBezTo>
                                <a:pt x="550171" y="688259"/>
                                <a:pt x="358503" y="765861"/>
                                <a:pt x="358503" y="765861"/>
                              </a:cubicBezTo>
                              <a:cubicBezTo>
                                <a:pt x="277161" y="806532"/>
                                <a:pt x="218724" y="839256"/>
                                <a:pt x="159354" y="866838"/>
                              </a:cubicBezTo>
                              <a:cubicBezTo>
                                <a:pt x="99983" y="894420"/>
                                <a:pt x="-17822" y="957998"/>
                                <a:pt x="2280" y="931351"/>
                              </a:cubicBezTo>
                              <a:cubicBezTo>
                                <a:pt x="22382" y="904704"/>
                                <a:pt x="150472" y="814012"/>
                                <a:pt x="279965" y="706958"/>
                              </a:cubicBezTo>
                              <a:cubicBezTo>
                                <a:pt x="409458" y="599904"/>
                                <a:pt x="690417" y="365694"/>
                                <a:pt x="779239" y="289027"/>
                              </a:cubicBezTo>
                              <a:cubicBezTo>
                                <a:pt x="868061" y="212360"/>
                                <a:pt x="836740" y="243681"/>
                                <a:pt x="812898" y="246953"/>
                              </a:cubicBezTo>
                              <a:cubicBezTo>
                                <a:pt x="789056" y="250225"/>
                                <a:pt x="588973" y="331567"/>
                                <a:pt x="636189" y="300246"/>
                              </a:cubicBezTo>
                              <a:close/>
                            </a:path>
                          </a:pathLst>
                        </a:custGeom>
                        <a:pattFill prst="lg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Forma libre 31"/>
                        <p:cNvSpPr/>
                        <p:nvPr/>
                      </p:nvSpPr>
                      <p:spPr>
                        <a:xfrm>
                          <a:off x="6017406" y="1994182"/>
                          <a:ext cx="891180" cy="1545207"/>
                        </a:xfrm>
                        <a:custGeom>
                          <a:avLst/>
                          <a:gdLst>
                            <a:gd name="connsiteX0" fmla="*/ 884053 w 916756"/>
                            <a:gd name="connsiteY0" fmla="*/ 14704 h 1572314"/>
                            <a:gd name="connsiteX1" fmla="*/ 477267 w 916756"/>
                            <a:gd name="connsiteY1" fmla="*/ 456259 h 1572314"/>
                            <a:gd name="connsiteX2" fmla="*/ 352102 w 916756"/>
                            <a:gd name="connsiteY2" fmla="*/ 539702 h 1572314"/>
                            <a:gd name="connsiteX3" fmla="*/ 181738 w 916756"/>
                            <a:gd name="connsiteY3" fmla="*/ 692682 h 1572314"/>
                            <a:gd name="connsiteX4" fmla="*/ 70480 w 916756"/>
                            <a:gd name="connsiteY4" fmla="*/ 800463 h 1572314"/>
                            <a:gd name="connsiteX5" fmla="*/ 944 w 916756"/>
                            <a:gd name="connsiteY5" fmla="*/ 967349 h 1572314"/>
                            <a:gd name="connsiteX6" fmla="*/ 35712 w 916756"/>
                            <a:gd name="connsiteY6" fmla="*/ 1332414 h 1572314"/>
                            <a:gd name="connsiteX7" fmla="*/ 112202 w 916756"/>
                            <a:gd name="connsiteY7" fmla="*/ 1572314 h 1572314"/>
                            <a:gd name="connsiteX8" fmla="*/ 164354 w 916756"/>
                            <a:gd name="connsiteY8" fmla="*/ 1502777 h 1572314"/>
                            <a:gd name="connsiteX9" fmla="*/ 372963 w 916756"/>
                            <a:gd name="connsiteY9" fmla="*/ 1235063 h 1572314"/>
                            <a:gd name="connsiteX10" fmla="*/ 647630 w 916756"/>
                            <a:gd name="connsiteY10" fmla="*/ 859568 h 1572314"/>
                            <a:gd name="connsiteX11" fmla="*/ 828424 w 916756"/>
                            <a:gd name="connsiteY11" fmla="*/ 637053 h 1572314"/>
                            <a:gd name="connsiteX12" fmla="*/ 877099 w 916756"/>
                            <a:gd name="connsiteY12" fmla="*/ 383246 h 1572314"/>
                            <a:gd name="connsiteX13" fmla="*/ 891007 w 916756"/>
                            <a:gd name="connsiteY13" fmla="*/ 129439 h 1572314"/>
                            <a:gd name="connsiteX14" fmla="*/ 884053 w 916756"/>
                            <a:gd name="connsiteY14" fmla="*/ 14704 h 1572314"/>
                            <a:gd name="connsiteX0" fmla="*/ 852762 w 896240"/>
                            <a:gd name="connsiteY0" fmla="*/ 17548 h 1547344"/>
                            <a:gd name="connsiteX1" fmla="*/ 477267 w 896240"/>
                            <a:gd name="connsiteY1" fmla="*/ 431289 h 1547344"/>
                            <a:gd name="connsiteX2" fmla="*/ 352102 w 896240"/>
                            <a:gd name="connsiteY2" fmla="*/ 514732 h 1547344"/>
                            <a:gd name="connsiteX3" fmla="*/ 181738 w 896240"/>
                            <a:gd name="connsiteY3" fmla="*/ 667712 h 1547344"/>
                            <a:gd name="connsiteX4" fmla="*/ 70480 w 896240"/>
                            <a:gd name="connsiteY4" fmla="*/ 775493 h 1547344"/>
                            <a:gd name="connsiteX5" fmla="*/ 944 w 896240"/>
                            <a:gd name="connsiteY5" fmla="*/ 942379 h 1547344"/>
                            <a:gd name="connsiteX6" fmla="*/ 35712 w 896240"/>
                            <a:gd name="connsiteY6" fmla="*/ 1307444 h 1547344"/>
                            <a:gd name="connsiteX7" fmla="*/ 112202 w 896240"/>
                            <a:gd name="connsiteY7" fmla="*/ 1547344 h 1547344"/>
                            <a:gd name="connsiteX8" fmla="*/ 164354 w 896240"/>
                            <a:gd name="connsiteY8" fmla="*/ 1477807 h 1547344"/>
                            <a:gd name="connsiteX9" fmla="*/ 372963 w 896240"/>
                            <a:gd name="connsiteY9" fmla="*/ 1210093 h 1547344"/>
                            <a:gd name="connsiteX10" fmla="*/ 647630 w 896240"/>
                            <a:gd name="connsiteY10" fmla="*/ 834598 h 1547344"/>
                            <a:gd name="connsiteX11" fmla="*/ 828424 w 896240"/>
                            <a:gd name="connsiteY11" fmla="*/ 612083 h 1547344"/>
                            <a:gd name="connsiteX12" fmla="*/ 877099 w 896240"/>
                            <a:gd name="connsiteY12" fmla="*/ 358276 h 1547344"/>
                            <a:gd name="connsiteX13" fmla="*/ 891007 w 896240"/>
                            <a:gd name="connsiteY13" fmla="*/ 104469 h 1547344"/>
                            <a:gd name="connsiteX14" fmla="*/ 852762 w 896240"/>
                            <a:gd name="connsiteY14" fmla="*/ 17548 h 1547344"/>
                            <a:gd name="connsiteX0" fmla="*/ 852762 w 892123"/>
                            <a:gd name="connsiteY0" fmla="*/ 5555 h 1535351"/>
                            <a:gd name="connsiteX1" fmla="*/ 477267 w 892123"/>
                            <a:gd name="connsiteY1" fmla="*/ 419296 h 1535351"/>
                            <a:gd name="connsiteX2" fmla="*/ 352102 w 892123"/>
                            <a:gd name="connsiteY2" fmla="*/ 502739 h 1535351"/>
                            <a:gd name="connsiteX3" fmla="*/ 181738 w 892123"/>
                            <a:gd name="connsiteY3" fmla="*/ 655719 h 1535351"/>
                            <a:gd name="connsiteX4" fmla="*/ 70480 w 892123"/>
                            <a:gd name="connsiteY4" fmla="*/ 763500 h 1535351"/>
                            <a:gd name="connsiteX5" fmla="*/ 944 w 892123"/>
                            <a:gd name="connsiteY5" fmla="*/ 930386 h 1535351"/>
                            <a:gd name="connsiteX6" fmla="*/ 35712 w 892123"/>
                            <a:gd name="connsiteY6" fmla="*/ 1295451 h 1535351"/>
                            <a:gd name="connsiteX7" fmla="*/ 112202 w 892123"/>
                            <a:gd name="connsiteY7" fmla="*/ 1535351 h 1535351"/>
                            <a:gd name="connsiteX8" fmla="*/ 164354 w 892123"/>
                            <a:gd name="connsiteY8" fmla="*/ 1465814 h 1535351"/>
                            <a:gd name="connsiteX9" fmla="*/ 372963 w 892123"/>
                            <a:gd name="connsiteY9" fmla="*/ 1198100 h 1535351"/>
                            <a:gd name="connsiteX10" fmla="*/ 647630 w 892123"/>
                            <a:gd name="connsiteY10" fmla="*/ 822605 h 1535351"/>
                            <a:gd name="connsiteX11" fmla="*/ 828424 w 892123"/>
                            <a:gd name="connsiteY11" fmla="*/ 600090 h 1535351"/>
                            <a:gd name="connsiteX12" fmla="*/ 877099 w 892123"/>
                            <a:gd name="connsiteY12" fmla="*/ 346283 h 1535351"/>
                            <a:gd name="connsiteX13" fmla="*/ 891007 w 892123"/>
                            <a:gd name="connsiteY13" fmla="*/ 92476 h 1535351"/>
                            <a:gd name="connsiteX14" fmla="*/ 852762 w 892123"/>
                            <a:gd name="connsiteY14" fmla="*/ 5555 h 1535351"/>
                            <a:gd name="connsiteX0" fmla="*/ 870146 w 891180"/>
                            <a:gd name="connsiteY0" fmla="*/ 4981 h 1545207"/>
                            <a:gd name="connsiteX1" fmla="*/ 477267 w 891180"/>
                            <a:gd name="connsiteY1" fmla="*/ 429152 h 1545207"/>
                            <a:gd name="connsiteX2" fmla="*/ 352102 w 891180"/>
                            <a:gd name="connsiteY2" fmla="*/ 512595 h 1545207"/>
                            <a:gd name="connsiteX3" fmla="*/ 181738 w 891180"/>
                            <a:gd name="connsiteY3" fmla="*/ 665575 h 1545207"/>
                            <a:gd name="connsiteX4" fmla="*/ 70480 w 891180"/>
                            <a:gd name="connsiteY4" fmla="*/ 773356 h 1545207"/>
                            <a:gd name="connsiteX5" fmla="*/ 944 w 891180"/>
                            <a:gd name="connsiteY5" fmla="*/ 940242 h 1545207"/>
                            <a:gd name="connsiteX6" fmla="*/ 35712 w 891180"/>
                            <a:gd name="connsiteY6" fmla="*/ 1305307 h 1545207"/>
                            <a:gd name="connsiteX7" fmla="*/ 112202 w 891180"/>
                            <a:gd name="connsiteY7" fmla="*/ 1545207 h 1545207"/>
                            <a:gd name="connsiteX8" fmla="*/ 164354 w 891180"/>
                            <a:gd name="connsiteY8" fmla="*/ 1475670 h 1545207"/>
                            <a:gd name="connsiteX9" fmla="*/ 372963 w 891180"/>
                            <a:gd name="connsiteY9" fmla="*/ 1207956 h 1545207"/>
                            <a:gd name="connsiteX10" fmla="*/ 647630 w 891180"/>
                            <a:gd name="connsiteY10" fmla="*/ 832461 h 1545207"/>
                            <a:gd name="connsiteX11" fmla="*/ 828424 w 891180"/>
                            <a:gd name="connsiteY11" fmla="*/ 609946 h 1545207"/>
                            <a:gd name="connsiteX12" fmla="*/ 877099 w 891180"/>
                            <a:gd name="connsiteY12" fmla="*/ 356139 h 1545207"/>
                            <a:gd name="connsiteX13" fmla="*/ 891007 w 891180"/>
                            <a:gd name="connsiteY13" fmla="*/ 102332 h 1545207"/>
                            <a:gd name="connsiteX14" fmla="*/ 870146 w 891180"/>
                            <a:gd name="connsiteY14" fmla="*/ 4981 h 1545207"/>
                            <a:gd name="connsiteX0" fmla="*/ 870146 w 891180"/>
                            <a:gd name="connsiteY0" fmla="*/ 4981 h 1545207"/>
                            <a:gd name="connsiteX1" fmla="*/ 477267 w 891180"/>
                            <a:gd name="connsiteY1" fmla="*/ 429152 h 1545207"/>
                            <a:gd name="connsiteX2" fmla="*/ 341672 w 891180"/>
                            <a:gd name="connsiteY2" fmla="*/ 536932 h 1545207"/>
                            <a:gd name="connsiteX3" fmla="*/ 181738 w 891180"/>
                            <a:gd name="connsiteY3" fmla="*/ 665575 h 1545207"/>
                            <a:gd name="connsiteX4" fmla="*/ 70480 w 891180"/>
                            <a:gd name="connsiteY4" fmla="*/ 773356 h 1545207"/>
                            <a:gd name="connsiteX5" fmla="*/ 944 w 891180"/>
                            <a:gd name="connsiteY5" fmla="*/ 940242 h 1545207"/>
                            <a:gd name="connsiteX6" fmla="*/ 35712 w 891180"/>
                            <a:gd name="connsiteY6" fmla="*/ 1305307 h 1545207"/>
                            <a:gd name="connsiteX7" fmla="*/ 112202 w 891180"/>
                            <a:gd name="connsiteY7" fmla="*/ 1545207 h 1545207"/>
                            <a:gd name="connsiteX8" fmla="*/ 164354 w 891180"/>
                            <a:gd name="connsiteY8" fmla="*/ 1475670 h 1545207"/>
                            <a:gd name="connsiteX9" fmla="*/ 372963 w 891180"/>
                            <a:gd name="connsiteY9" fmla="*/ 1207956 h 1545207"/>
                            <a:gd name="connsiteX10" fmla="*/ 647630 w 891180"/>
                            <a:gd name="connsiteY10" fmla="*/ 832461 h 1545207"/>
                            <a:gd name="connsiteX11" fmla="*/ 828424 w 891180"/>
                            <a:gd name="connsiteY11" fmla="*/ 609946 h 1545207"/>
                            <a:gd name="connsiteX12" fmla="*/ 877099 w 891180"/>
                            <a:gd name="connsiteY12" fmla="*/ 356139 h 1545207"/>
                            <a:gd name="connsiteX13" fmla="*/ 891007 w 891180"/>
                            <a:gd name="connsiteY13" fmla="*/ 102332 h 1545207"/>
                            <a:gd name="connsiteX14" fmla="*/ 870146 w 891180"/>
                            <a:gd name="connsiteY14" fmla="*/ 4981 h 1545207"/>
                            <a:gd name="connsiteX0" fmla="*/ 870146 w 891180"/>
                            <a:gd name="connsiteY0" fmla="*/ 4981 h 1545207"/>
                            <a:gd name="connsiteX1" fmla="*/ 477267 w 891180"/>
                            <a:gd name="connsiteY1" fmla="*/ 429152 h 1545207"/>
                            <a:gd name="connsiteX2" fmla="*/ 341672 w 891180"/>
                            <a:gd name="connsiteY2" fmla="*/ 536932 h 1545207"/>
                            <a:gd name="connsiteX3" fmla="*/ 181738 w 891180"/>
                            <a:gd name="connsiteY3" fmla="*/ 665575 h 1545207"/>
                            <a:gd name="connsiteX4" fmla="*/ 70480 w 891180"/>
                            <a:gd name="connsiteY4" fmla="*/ 773356 h 1545207"/>
                            <a:gd name="connsiteX5" fmla="*/ 944 w 891180"/>
                            <a:gd name="connsiteY5" fmla="*/ 940242 h 1545207"/>
                            <a:gd name="connsiteX6" fmla="*/ 35712 w 891180"/>
                            <a:gd name="connsiteY6" fmla="*/ 1305307 h 1545207"/>
                            <a:gd name="connsiteX7" fmla="*/ 112202 w 891180"/>
                            <a:gd name="connsiteY7" fmla="*/ 1545207 h 1545207"/>
                            <a:gd name="connsiteX8" fmla="*/ 164354 w 891180"/>
                            <a:gd name="connsiteY8" fmla="*/ 1475670 h 1545207"/>
                            <a:gd name="connsiteX9" fmla="*/ 372963 w 891180"/>
                            <a:gd name="connsiteY9" fmla="*/ 1207956 h 1545207"/>
                            <a:gd name="connsiteX10" fmla="*/ 654584 w 891180"/>
                            <a:gd name="connsiteY10" fmla="*/ 832461 h 1545207"/>
                            <a:gd name="connsiteX11" fmla="*/ 828424 w 891180"/>
                            <a:gd name="connsiteY11" fmla="*/ 609946 h 1545207"/>
                            <a:gd name="connsiteX12" fmla="*/ 877099 w 891180"/>
                            <a:gd name="connsiteY12" fmla="*/ 356139 h 1545207"/>
                            <a:gd name="connsiteX13" fmla="*/ 891007 w 891180"/>
                            <a:gd name="connsiteY13" fmla="*/ 102332 h 1545207"/>
                            <a:gd name="connsiteX14" fmla="*/ 870146 w 891180"/>
                            <a:gd name="connsiteY14" fmla="*/ 4981 h 1545207"/>
                            <a:gd name="connsiteX0" fmla="*/ 870146 w 891180"/>
                            <a:gd name="connsiteY0" fmla="*/ 4981 h 1545207"/>
                            <a:gd name="connsiteX1" fmla="*/ 477267 w 891180"/>
                            <a:gd name="connsiteY1" fmla="*/ 429152 h 1545207"/>
                            <a:gd name="connsiteX2" fmla="*/ 341672 w 891180"/>
                            <a:gd name="connsiteY2" fmla="*/ 536932 h 1545207"/>
                            <a:gd name="connsiteX3" fmla="*/ 181738 w 891180"/>
                            <a:gd name="connsiteY3" fmla="*/ 665575 h 1545207"/>
                            <a:gd name="connsiteX4" fmla="*/ 70480 w 891180"/>
                            <a:gd name="connsiteY4" fmla="*/ 773356 h 1545207"/>
                            <a:gd name="connsiteX5" fmla="*/ 944 w 891180"/>
                            <a:gd name="connsiteY5" fmla="*/ 940242 h 1545207"/>
                            <a:gd name="connsiteX6" fmla="*/ 35712 w 891180"/>
                            <a:gd name="connsiteY6" fmla="*/ 1305307 h 1545207"/>
                            <a:gd name="connsiteX7" fmla="*/ 112202 w 891180"/>
                            <a:gd name="connsiteY7" fmla="*/ 1545207 h 1545207"/>
                            <a:gd name="connsiteX8" fmla="*/ 164354 w 891180"/>
                            <a:gd name="connsiteY8" fmla="*/ 1475670 h 1545207"/>
                            <a:gd name="connsiteX9" fmla="*/ 372963 w 891180"/>
                            <a:gd name="connsiteY9" fmla="*/ 1207956 h 1545207"/>
                            <a:gd name="connsiteX10" fmla="*/ 661537 w 891180"/>
                            <a:gd name="connsiteY10" fmla="*/ 835938 h 1545207"/>
                            <a:gd name="connsiteX11" fmla="*/ 828424 w 891180"/>
                            <a:gd name="connsiteY11" fmla="*/ 609946 h 1545207"/>
                            <a:gd name="connsiteX12" fmla="*/ 877099 w 891180"/>
                            <a:gd name="connsiteY12" fmla="*/ 356139 h 1545207"/>
                            <a:gd name="connsiteX13" fmla="*/ 891007 w 891180"/>
                            <a:gd name="connsiteY13" fmla="*/ 102332 h 1545207"/>
                            <a:gd name="connsiteX14" fmla="*/ 870146 w 891180"/>
                            <a:gd name="connsiteY14" fmla="*/ 4981 h 154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1180" h="1545207">
                              <a:moveTo>
                                <a:pt x="870146" y="4981"/>
                              </a:moveTo>
                              <a:cubicBezTo>
                                <a:pt x="842911" y="28160"/>
                                <a:pt x="565346" y="340494"/>
                                <a:pt x="477267" y="429152"/>
                              </a:cubicBezTo>
                              <a:cubicBezTo>
                                <a:pt x="389188" y="517810"/>
                                <a:pt x="390927" y="497528"/>
                                <a:pt x="341672" y="536932"/>
                              </a:cubicBezTo>
                              <a:cubicBezTo>
                                <a:pt x="292417" y="576336"/>
                                <a:pt x="226937" y="626171"/>
                                <a:pt x="181738" y="665575"/>
                              </a:cubicBezTo>
                              <a:cubicBezTo>
                                <a:pt x="136539" y="704979"/>
                                <a:pt x="100612" y="727578"/>
                                <a:pt x="70480" y="773356"/>
                              </a:cubicBezTo>
                              <a:cubicBezTo>
                                <a:pt x="40348" y="819134"/>
                                <a:pt x="6739" y="851583"/>
                                <a:pt x="944" y="940242"/>
                              </a:cubicBezTo>
                              <a:cubicBezTo>
                                <a:pt x="-4851" y="1028901"/>
                                <a:pt x="17169" y="1204480"/>
                                <a:pt x="35712" y="1305307"/>
                              </a:cubicBezTo>
                              <a:cubicBezTo>
                                <a:pt x="54255" y="1406135"/>
                                <a:pt x="90762" y="1516813"/>
                                <a:pt x="112202" y="1545207"/>
                              </a:cubicBezTo>
                              <a:lnTo>
                                <a:pt x="164354" y="1475670"/>
                              </a:lnTo>
                              <a:lnTo>
                                <a:pt x="372963" y="1207956"/>
                              </a:lnTo>
                              <a:lnTo>
                                <a:pt x="661537" y="835938"/>
                              </a:lnTo>
                              <a:cubicBezTo>
                                <a:pt x="737447" y="736270"/>
                                <a:pt x="792497" y="689913"/>
                                <a:pt x="828424" y="609946"/>
                              </a:cubicBezTo>
                              <a:cubicBezTo>
                                <a:pt x="864351" y="529980"/>
                                <a:pt x="866668" y="440741"/>
                                <a:pt x="877099" y="356139"/>
                              </a:cubicBezTo>
                              <a:cubicBezTo>
                                <a:pt x="887530" y="271537"/>
                                <a:pt x="892166" y="160858"/>
                                <a:pt x="891007" y="102332"/>
                              </a:cubicBezTo>
                              <a:cubicBezTo>
                                <a:pt x="889848" y="43806"/>
                                <a:pt x="897381" y="-18198"/>
                                <a:pt x="870146" y="4981"/>
                              </a:cubicBezTo>
                              <a:close/>
                            </a:path>
                          </a:pathLst>
                        </a:custGeom>
                        <a:pattFill prst="lg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3" name="Grupo 32"/>
                        <p:cNvGrpSpPr/>
                        <p:nvPr/>
                      </p:nvGrpSpPr>
                      <p:grpSpPr>
                        <a:xfrm>
                          <a:off x="5431288" y="1175474"/>
                          <a:ext cx="2156401" cy="2872895"/>
                          <a:chOff x="5431288" y="1175474"/>
                          <a:chExt cx="2156401" cy="2872895"/>
                        </a:xfrm>
                      </p:grpSpPr>
                      <p:sp>
                        <p:nvSpPr>
                          <p:cNvPr id="34" name="Triángulo isósceles 33"/>
                          <p:cNvSpPr/>
                          <p:nvPr/>
                        </p:nvSpPr>
                        <p:spPr>
                          <a:xfrm>
                            <a:off x="5431288" y="1175474"/>
                            <a:ext cx="102815" cy="14575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5" name="Grupo 34"/>
                          <p:cNvGrpSpPr/>
                          <p:nvPr/>
                        </p:nvGrpSpPr>
                        <p:grpSpPr>
                          <a:xfrm>
                            <a:off x="5482695" y="1338449"/>
                            <a:ext cx="1083372" cy="2709920"/>
                            <a:chOff x="5482695" y="1338449"/>
                            <a:chExt cx="1083372" cy="2709920"/>
                          </a:xfrm>
                        </p:grpSpPr>
                        <p:cxnSp>
                          <p:nvCxnSpPr>
                            <p:cNvPr id="42" name="Conector recto 41"/>
                            <p:cNvCxnSpPr/>
                            <p:nvPr/>
                          </p:nvCxnSpPr>
                          <p:spPr>
                            <a:xfrm>
                              <a:off x="6540600" y="1338449"/>
                              <a:ext cx="0" cy="240930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6236967" y="1338449"/>
                              <a:ext cx="0" cy="248718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6236967" y="3880669"/>
                              <a:ext cx="0" cy="9659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5482695" y="1338449"/>
                              <a:ext cx="492167" cy="25422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5974862" y="3928964"/>
                              <a:ext cx="31261" cy="119405"/>
                            </a:xfrm>
                            <a:prstGeom prst="line">
                              <a:avLst/>
                            </a:prstGeom>
                            <a:ln w="15875">
                              <a:solidFill>
                                <a:schemeClr val="tx1"/>
                              </a:solidFill>
                            </a:ln>
                            <a:scene3d>
                              <a:camera prst="orthographicFront">
                                <a:rot lat="0" lon="0" rev="212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6211500" y="3977160"/>
                              <a:ext cx="509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6515133" y="3747752"/>
                              <a:ext cx="509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5980656" y="4048369"/>
                              <a:ext cx="50934" cy="0"/>
                            </a:xfrm>
                            <a:prstGeom prst="line">
                              <a:avLst/>
                            </a:prstGeom>
                            <a:ln w="15875">
                              <a:solidFill>
                                <a:schemeClr val="tx1"/>
                              </a:solidFill>
                            </a:ln>
                            <a:scene3d>
                              <a:camera prst="orthographicFront">
                                <a:rot lat="0" lon="0" rev="900000"/>
                              </a:camera>
                              <a:lightRig rig="threePt" dir="t"/>
                            </a:scene3d>
                          </p:spPr>
                          <p:style>
                            <a:lnRef idx="1">
                              <a:schemeClr val="accent1"/>
                            </a:lnRef>
                            <a:fillRef idx="0">
                              <a:schemeClr val="accent1"/>
                            </a:fillRef>
                            <a:effectRef idx="0">
                              <a:schemeClr val="accent1"/>
                            </a:effectRef>
                            <a:fontRef idx="minor">
                              <a:schemeClr val="tx1"/>
                            </a:fontRef>
                          </p:style>
                        </p:cxnSp>
                      </p:grpSp>
                      <p:sp>
                        <p:nvSpPr>
                          <p:cNvPr id="36" name="Triángulo isósceles 35"/>
                          <p:cNvSpPr/>
                          <p:nvPr/>
                        </p:nvSpPr>
                        <p:spPr>
                          <a:xfrm>
                            <a:off x="6185559" y="1190243"/>
                            <a:ext cx="102815" cy="14575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Triángulo isósceles 36"/>
                          <p:cNvSpPr/>
                          <p:nvPr/>
                        </p:nvSpPr>
                        <p:spPr>
                          <a:xfrm>
                            <a:off x="6499071" y="1191466"/>
                            <a:ext cx="102815" cy="14575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Triángulo isósceles 37"/>
                          <p:cNvSpPr/>
                          <p:nvPr/>
                        </p:nvSpPr>
                        <p:spPr>
                          <a:xfrm>
                            <a:off x="7244470" y="1222740"/>
                            <a:ext cx="102815" cy="14575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9" name="Grupo 38"/>
                          <p:cNvGrpSpPr/>
                          <p:nvPr/>
                        </p:nvGrpSpPr>
                        <p:grpSpPr>
                          <a:xfrm>
                            <a:off x="6998880" y="1368499"/>
                            <a:ext cx="588809" cy="2050915"/>
                            <a:chOff x="6998880" y="1368499"/>
                            <a:chExt cx="588809" cy="2050915"/>
                          </a:xfrm>
                        </p:grpSpPr>
                        <p:cxnSp>
                          <p:nvCxnSpPr>
                            <p:cNvPr id="40" name="Conector recto 39"/>
                            <p:cNvCxnSpPr/>
                            <p:nvPr/>
                          </p:nvCxnSpPr>
                          <p:spPr>
                            <a:xfrm>
                              <a:off x="7291865" y="1368499"/>
                              <a:ext cx="0" cy="18383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CuadroTexto 40"/>
                            <p:cNvSpPr txBox="1"/>
                            <p:nvPr/>
                          </p:nvSpPr>
                          <p:spPr>
                            <a:xfrm>
                              <a:off x="6998880" y="3157804"/>
                              <a:ext cx="588809" cy="261610"/>
                            </a:xfrm>
                            <a:prstGeom prst="rect">
                              <a:avLst/>
                            </a:prstGeom>
                            <a:noFill/>
                          </p:spPr>
                          <p:txBody>
                            <a:bodyPr wrap="square" rtlCol="0">
                              <a:spAutoFit/>
                            </a:bodyPr>
                            <a:lstStyle/>
                            <a:p>
                              <a:r>
                                <a:rPr lang="es-ES" sz="1100" dirty="0" smtClean="0"/>
                                <a:t>50.00</a:t>
                              </a:r>
                              <a:endParaRPr lang="es-ES_tradnl" sz="1100" dirty="0"/>
                            </a:p>
                          </p:txBody>
                        </p:sp>
                      </p:grpSp>
                    </p:grpSp>
                  </p:grpSp>
                  <p:grpSp>
                    <p:nvGrpSpPr>
                      <p:cNvPr id="20" name="Grupo 19"/>
                      <p:cNvGrpSpPr/>
                      <p:nvPr/>
                    </p:nvGrpSpPr>
                    <p:grpSpPr>
                      <a:xfrm>
                        <a:off x="4007828" y="1354567"/>
                        <a:ext cx="3751693" cy="2792277"/>
                        <a:chOff x="4007828" y="1354567"/>
                        <a:chExt cx="3751693" cy="2792277"/>
                      </a:xfrm>
                    </p:grpSpPr>
                    <p:grpSp>
                      <p:nvGrpSpPr>
                        <p:cNvPr id="21" name="Grupo 20"/>
                        <p:cNvGrpSpPr/>
                        <p:nvPr/>
                      </p:nvGrpSpPr>
                      <p:grpSpPr>
                        <a:xfrm>
                          <a:off x="5087155" y="1410237"/>
                          <a:ext cx="2672366" cy="2736607"/>
                          <a:chOff x="5087155" y="1410237"/>
                          <a:chExt cx="2672366" cy="2736607"/>
                        </a:xfrm>
                      </p:grpSpPr>
                      <p:sp>
                        <p:nvSpPr>
                          <p:cNvPr id="27" name="Forma libre 26"/>
                          <p:cNvSpPr/>
                          <p:nvPr/>
                        </p:nvSpPr>
                        <p:spPr>
                          <a:xfrm rot="271313">
                            <a:off x="6421249" y="1652913"/>
                            <a:ext cx="292916" cy="321885"/>
                          </a:xfrm>
                          <a:custGeom>
                            <a:avLst/>
                            <a:gdLst>
                              <a:gd name="connsiteX0" fmla="*/ 412 w 292916"/>
                              <a:gd name="connsiteY0" fmla="*/ 311482 h 321885"/>
                              <a:gd name="connsiteX1" fmla="*/ 87332 w 292916"/>
                              <a:gd name="connsiteY1" fmla="*/ 203701 h 321885"/>
                              <a:gd name="connsiteX2" fmla="*/ 202067 w 292916"/>
                              <a:gd name="connsiteY2" fmla="*/ 82013 h 321885"/>
                              <a:gd name="connsiteX3" fmla="*/ 292464 w 292916"/>
                              <a:gd name="connsiteY3" fmla="*/ 2047 h 321885"/>
                              <a:gd name="connsiteX4" fmla="*/ 163822 w 292916"/>
                              <a:gd name="connsiteY4" fmla="*/ 165457 h 321885"/>
                              <a:gd name="connsiteX5" fmla="*/ 59518 w 292916"/>
                              <a:gd name="connsiteY5" fmla="*/ 297575 h 321885"/>
                              <a:gd name="connsiteX6" fmla="*/ 412 w 292916"/>
                              <a:gd name="connsiteY6" fmla="*/ 311482 h 32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916" h="321885">
                                <a:moveTo>
                                  <a:pt x="412" y="311482"/>
                                </a:moveTo>
                                <a:cubicBezTo>
                                  <a:pt x="5048" y="295836"/>
                                  <a:pt x="53723" y="241946"/>
                                  <a:pt x="87332" y="203701"/>
                                </a:cubicBezTo>
                                <a:cubicBezTo>
                                  <a:pt x="120941" y="165456"/>
                                  <a:pt x="167878" y="115622"/>
                                  <a:pt x="202067" y="82013"/>
                                </a:cubicBezTo>
                                <a:cubicBezTo>
                                  <a:pt x="236256" y="48404"/>
                                  <a:pt x="298838" y="-11860"/>
                                  <a:pt x="292464" y="2047"/>
                                </a:cubicBezTo>
                                <a:cubicBezTo>
                                  <a:pt x="286090" y="15954"/>
                                  <a:pt x="163822" y="165457"/>
                                  <a:pt x="163822" y="165457"/>
                                </a:cubicBezTo>
                                <a:cubicBezTo>
                                  <a:pt x="124998" y="214712"/>
                                  <a:pt x="87912" y="268022"/>
                                  <a:pt x="59518" y="297575"/>
                                </a:cubicBezTo>
                                <a:cubicBezTo>
                                  <a:pt x="31124" y="327128"/>
                                  <a:pt x="-4224" y="327128"/>
                                  <a:pt x="412" y="31148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Forma libre 27"/>
                          <p:cNvSpPr/>
                          <p:nvPr/>
                        </p:nvSpPr>
                        <p:spPr>
                          <a:xfrm>
                            <a:off x="6077454" y="3410570"/>
                            <a:ext cx="302693" cy="445691"/>
                          </a:xfrm>
                          <a:custGeom>
                            <a:avLst/>
                            <a:gdLst>
                              <a:gd name="connsiteX0" fmla="*/ 3 w 302693"/>
                              <a:gd name="connsiteY0" fmla="*/ 445208 h 445691"/>
                              <a:gd name="connsiteX1" fmla="*/ 107784 w 302693"/>
                              <a:gd name="connsiteY1" fmla="*/ 274844 h 445691"/>
                              <a:gd name="connsiteX2" fmla="*/ 205135 w 302693"/>
                              <a:gd name="connsiteY2" fmla="*/ 128819 h 445691"/>
                              <a:gd name="connsiteX3" fmla="*/ 302485 w 302693"/>
                              <a:gd name="connsiteY3" fmla="*/ 177 h 445691"/>
                              <a:gd name="connsiteX4" fmla="*/ 229472 w 302693"/>
                              <a:gd name="connsiteY4" fmla="*/ 156633 h 445691"/>
                              <a:gd name="connsiteX5" fmla="*/ 177320 w 302693"/>
                              <a:gd name="connsiteY5" fmla="*/ 253984 h 445691"/>
                              <a:gd name="connsiteX6" fmla="*/ 111261 w 302693"/>
                              <a:gd name="connsiteY6" fmla="*/ 323520 h 445691"/>
                              <a:gd name="connsiteX7" fmla="*/ 3 w 302693"/>
                              <a:gd name="connsiteY7" fmla="*/ 445208 h 44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693" h="445691">
                                <a:moveTo>
                                  <a:pt x="3" y="445208"/>
                                </a:moveTo>
                                <a:cubicBezTo>
                                  <a:pt x="-577" y="437095"/>
                                  <a:pt x="73595" y="327575"/>
                                  <a:pt x="107784" y="274844"/>
                                </a:cubicBezTo>
                                <a:cubicBezTo>
                                  <a:pt x="141973" y="222112"/>
                                  <a:pt x="172685" y="174597"/>
                                  <a:pt x="205135" y="128819"/>
                                </a:cubicBezTo>
                                <a:cubicBezTo>
                                  <a:pt x="237585" y="83041"/>
                                  <a:pt x="298429" y="-4459"/>
                                  <a:pt x="302485" y="177"/>
                                </a:cubicBezTo>
                                <a:cubicBezTo>
                                  <a:pt x="306541" y="4813"/>
                                  <a:pt x="250333" y="114332"/>
                                  <a:pt x="229472" y="156633"/>
                                </a:cubicBezTo>
                                <a:cubicBezTo>
                                  <a:pt x="208611" y="198934"/>
                                  <a:pt x="197022" y="226169"/>
                                  <a:pt x="177320" y="253984"/>
                                </a:cubicBezTo>
                                <a:cubicBezTo>
                                  <a:pt x="157618" y="281799"/>
                                  <a:pt x="140814" y="289911"/>
                                  <a:pt x="111261" y="323520"/>
                                </a:cubicBezTo>
                                <a:cubicBezTo>
                                  <a:pt x="81708" y="357129"/>
                                  <a:pt x="583" y="453321"/>
                                  <a:pt x="3" y="44520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Forma libre 28"/>
                          <p:cNvSpPr/>
                          <p:nvPr/>
                        </p:nvSpPr>
                        <p:spPr>
                          <a:xfrm>
                            <a:off x="5087155" y="1410237"/>
                            <a:ext cx="2672366" cy="2125014"/>
                          </a:xfrm>
                          <a:custGeom>
                            <a:avLst/>
                            <a:gdLst>
                              <a:gd name="connsiteX0" fmla="*/ 2672366 w 2672366"/>
                              <a:gd name="connsiteY0" fmla="*/ 0 h 2125014"/>
                              <a:gd name="connsiteX1" fmla="*/ 2292439 w 2672366"/>
                              <a:gd name="connsiteY1" fmla="*/ 225380 h 2125014"/>
                              <a:gd name="connsiteX2" fmla="*/ 1906073 w 2672366"/>
                              <a:gd name="connsiteY2" fmla="*/ 489397 h 2125014"/>
                              <a:gd name="connsiteX3" fmla="*/ 1577662 w 2672366"/>
                              <a:gd name="connsiteY3" fmla="*/ 759853 h 2125014"/>
                              <a:gd name="connsiteX4" fmla="*/ 1461752 w 2672366"/>
                              <a:gd name="connsiteY4" fmla="*/ 862884 h 2125014"/>
                              <a:gd name="connsiteX5" fmla="*/ 1165538 w 2672366"/>
                              <a:gd name="connsiteY5" fmla="*/ 1126901 h 2125014"/>
                              <a:gd name="connsiteX6" fmla="*/ 920839 w 2672366"/>
                              <a:gd name="connsiteY6" fmla="*/ 1332963 h 2125014"/>
                              <a:gd name="connsiteX7" fmla="*/ 798490 w 2672366"/>
                              <a:gd name="connsiteY7" fmla="*/ 1429555 h 2125014"/>
                              <a:gd name="connsiteX8" fmla="*/ 0 w 2672366"/>
                              <a:gd name="connsiteY8" fmla="*/ 2125014 h 212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2366" h="2125014">
                                <a:moveTo>
                                  <a:pt x="2672366" y="0"/>
                                </a:moveTo>
                                <a:cubicBezTo>
                                  <a:pt x="2546260" y="71907"/>
                                  <a:pt x="2420154" y="143814"/>
                                  <a:pt x="2292439" y="225380"/>
                                </a:cubicBezTo>
                                <a:cubicBezTo>
                                  <a:pt x="2164724" y="306946"/>
                                  <a:pt x="2025202" y="400318"/>
                                  <a:pt x="1906073" y="489397"/>
                                </a:cubicBezTo>
                                <a:cubicBezTo>
                                  <a:pt x="1786944" y="578476"/>
                                  <a:pt x="1651716" y="697605"/>
                                  <a:pt x="1577662" y="759853"/>
                                </a:cubicBezTo>
                                <a:cubicBezTo>
                                  <a:pt x="1503608" y="822101"/>
                                  <a:pt x="1461752" y="862884"/>
                                  <a:pt x="1461752" y="862884"/>
                                </a:cubicBezTo>
                                <a:lnTo>
                                  <a:pt x="1165538" y="1126901"/>
                                </a:lnTo>
                                <a:cubicBezTo>
                                  <a:pt x="1075386" y="1205247"/>
                                  <a:pt x="982014" y="1282521"/>
                                  <a:pt x="920839" y="1332963"/>
                                </a:cubicBezTo>
                                <a:cubicBezTo>
                                  <a:pt x="859664" y="1383405"/>
                                  <a:pt x="951963" y="1297547"/>
                                  <a:pt x="798490" y="1429555"/>
                                </a:cubicBezTo>
                                <a:cubicBezTo>
                                  <a:pt x="645017" y="1561563"/>
                                  <a:pt x="322508" y="1843288"/>
                                  <a:pt x="0" y="2125014"/>
                                </a:cubicBezTo>
                              </a:path>
                            </a:pathLst>
                          </a:custGeom>
                          <a:noFill/>
                          <a:ln w="50800"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30" name="Conector recto 29"/>
                          <p:cNvCxnSpPr/>
                          <p:nvPr/>
                        </p:nvCxnSpPr>
                        <p:spPr>
                          <a:xfrm flipH="1">
                            <a:off x="5679583" y="1526146"/>
                            <a:ext cx="2009104" cy="2620698"/>
                          </a:xfrm>
                          <a:prstGeom prst="line">
                            <a:avLst/>
                          </a:prstGeom>
                          <a:ln w="50800" cmpd="tri">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22" name="Grupo 21"/>
                        <p:cNvGrpSpPr/>
                        <p:nvPr/>
                      </p:nvGrpSpPr>
                      <p:grpSpPr>
                        <a:xfrm>
                          <a:off x="4007828" y="1354567"/>
                          <a:ext cx="945789" cy="2061882"/>
                          <a:chOff x="4248706" y="1269765"/>
                          <a:chExt cx="945789" cy="2061882"/>
                        </a:xfrm>
                      </p:grpSpPr>
                      <p:cxnSp>
                        <p:nvCxnSpPr>
                          <p:cNvPr id="23" name="Conector recto 22"/>
                          <p:cNvCxnSpPr/>
                          <p:nvPr/>
                        </p:nvCxnSpPr>
                        <p:spPr>
                          <a:xfrm flipH="1">
                            <a:off x="4596678" y="1269765"/>
                            <a:ext cx="412377" cy="20618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4248706" y="1965162"/>
                            <a:ext cx="742515" cy="461665"/>
                          </a:xfrm>
                          <a:prstGeom prst="rect">
                            <a:avLst/>
                          </a:prstGeom>
                          <a:noFill/>
                        </p:spPr>
                        <p:txBody>
                          <a:bodyPr wrap="square" rtlCol="0">
                            <a:spAutoFit/>
                          </a:bodyPr>
                          <a:lstStyle/>
                          <a:p>
                            <a:r>
                              <a:rPr lang="es-ES" dirty="0" smtClean="0"/>
                              <a:t> </a:t>
                            </a:r>
                            <a:r>
                              <a:rPr lang="el-GR" sz="1400" dirty="0" smtClean="0"/>
                              <a:t>ᴦ</a:t>
                            </a:r>
                            <a:endParaRPr lang="es-ES_tradnl" sz="1400" dirty="0" smtClean="0"/>
                          </a:p>
                        </p:txBody>
                      </p:sp>
                      <p:sp>
                        <p:nvSpPr>
                          <p:cNvPr id="25" name="CuadroTexto 24"/>
                          <p:cNvSpPr txBox="1"/>
                          <p:nvPr/>
                        </p:nvSpPr>
                        <p:spPr>
                          <a:xfrm>
                            <a:off x="4347916" y="1456015"/>
                            <a:ext cx="846579" cy="307777"/>
                          </a:xfrm>
                          <a:prstGeom prst="rect">
                            <a:avLst/>
                          </a:prstGeom>
                          <a:noFill/>
                        </p:spPr>
                        <p:txBody>
                          <a:bodyPr wrap="square" rtlCol="0">
                            <a:spAutoFit/>
                          </a:bodyPr>
                          <a:lstStyle/>
                          <a:p>
                            <a:r>
                              <a:rPr lang="el-GR" sz="1400" dirty="0" smtClean="0"/>
                              <a:t>ᴦ</a:t>
                            </a:r>
                            <a:endParaRPr lang="es-ES_tradnl" sz="1400" dirty="0" smtClean="0"/>
                          </a:p>
                        </p:txBody>
                      </p:sp>
                      <p:sp>
                        <p:nvSpPr>
                          <p:cNvPr id="26" name="CuadroTexto 25"/>
                          <p:cNvSpPr txBox="1"/>
                          <p:nvPr/>
                        </p:nvSpPr>
                        <p:spPr>
                          <a:xfrm>
                            <a:off x="4248706" y="2762402"/>
                            <a:ext cx="535491" cy="307777"/>
                          </a:xfrm>
                          <a:prstGeom prst="rect">
                            <a:avLst/>
                          </a:prstGeom>
                          <a:noFill/>
                        </p:spPr>
                        <p:txBody>
                          <a:bodyPr wrap="square" rtlCol="0">
                            <a:spAutoFit/>
                          </a:bodyPr>
                          <a:lstStyle/>
                          <a:p>
                            <a:r>
                              <a:rPr lang="es-ES" sz="1400" dirty="0" smtClean="0"/>
                              <a:t> </a:t>
                            </a:r>
                            <a:r>
                              <a:rPr lang="el-GR" sz="1400" dirty="0" smtClean="0"/>
                              <a:t>ᴦ</a:t>
                            </a:r>
                            <a:endParaRPr lang="es-ES_tradnl" sz="1400" dirty="0" smtClean="0"/>
                          </a:p>
                        </p:txBody>
                      </p:sp>
                    </p:grpSp>
                  </p:grpSp>
                </p:grpSp>
              </p:grpSp>
            </p:grpSp>
          </p:grpSp>
          <p:grpSp>
            <p:nvGrpSpPr>
              <p:cNvPr id="3" name="Grupo 2"/>
              <p:cNvGrpSpPr/>
              <p:nvPr/>
            </p:nvGrpSpPr>
            <p:grpSpPr>
              <a:xfrm>
                <a:off x="8676182" y="1590233"/>
                <a:ext cx="3174217" cy="3003593"/>
                <a:chOff x="8676182" y="1590233"/>
                <a:chExt cx="3174217" cy="3003593"/>
              </a:xfrm>
            </p:grpSpPr>
            <p:sp>
              <p:nvSpPr>
                <p:cNvPr id="64" name="CuadroTexto 63"/>
                <p:cNvSpPr txBox="1"/>
                <p:nvPr/>
              </p:nvSpPr>
              <p:spPr>
                <a:xfrm>
                  <a:off x="8679496" y="1590233"/>
                  <a:ext cx="893916" cy="1169551"/>
                </a:xfrm>
                <a:prstGeom prst="rect">
                  <a:avLst/>
                </a:prstGeom>
                <a:noFill/>
              </p:spPr>
              <p:txBody>
                <a:bodyPr wrap="square" rtlCol="0">
                  <a:spAutoFit/>
                </a:bodyPr>
                <a:lstStyle/>
                <a:p>
                  <a:r>
                    <a:rPr lang="es-ES" sz="1000" i="1" dirty="0" smtClean="0"/>
                    <a:t>S</a:t>
                  </a:r>
                </a:p>
                <a:p>
                  <a:endParaRPr lang="es-ES" sz="1000" i="1" dirty="0" smtClean="0"/>
                </a:p>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r>
                    <a:rPr lang="es-ES" sz="1000" i="1" dirty="0" smtClean="0"/>
                    <a:t>S</a:t>
                  </a:r>
                </a:p>
              </p:txBody>
            </p:sp>
            <p:sp>
              <p:nvSpPr>
                <p:cNvPr id="65" name="CuadroTexto 64"/>
                <p:cNvSpPr txBox="1"/>
                <p:nvPr/>
              </p:nvSpPr>
              <p:spPr>
                <a:xfrm>
                  <a:off x="8676182" y="2498533"/>
                  <a:ext cx="893916" cy="1169551"/>
                </a:xfrm>
                <a:prstGeom prst="rect">
                  <a:avLst/>
                </a:prstGeom>
                <a:noFill/>
              </p:spPr>
              <p:txBody>
                <a:bodyPr wrap="square" rtlCol="0">
                  <a:spAutoFit/>
                </a:bodyPr>
                <a:lstStyle/>
                <a:p>
                  <a:endParaRPr lang="es-ES" sz="1000" i="1" dirty="0" smtClean="0"/>
                </a:p>
                <a:p>
                  <a:endParaRPr lang="es-ES" sz="1000" i="1" dirty="0" smtClean="0"/>
                </a:p>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r>
                    <a:rPr lang="es-ES" sz="1000" i="1" dirty="0" smtClean="0"/>
                    <a:t>S</a:t>
                  </a:r>
                </a:p>
              </p:txBody>
            </p:sp>
            <p:sp>
              <p:nvSpPr>
                <p:cNvPr id="66" name="CuadroTexto 65"/>
                <p:cNvSpPr txBox="1"/>
                <p:nvPr/>
              </p:nvSpPr>
              <p:spPr>
                <a:xfrm>
                  <a:off x="8676463" y="3424275"/>
                  <a:ext cx="893916" cy="1169551"/>
                </a:xfrm>
                <a:prstGeom prst="rect">
                  <a:avLst/>
                </a:prstGeom>
                <a:noFill/>
              </p:spPr>
              <p:txBody>
                <a:bodyPr wrap="square" rtlCol="0">
                  <a:spAutoFit/>
                </a:bodyPr>
                <a:lstStyle/>
                <a:p>
                  <a:endParaRPr lang="es-ES" sz="1000" i="1" dirty="0" smtClean="0"/>
                </a:p>
                <a:p>
                  <a:endParaRPr lang="es-ES" sz="1000" i="1" dirty="0" smtClean="0"/>
                </a:p>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r>
                    <a:rPr lang="es-ES" sz="1000" i="1" dirty="0" smtClean="0"/>
                    <a:t>S</a:t>
                  </a:r>
                </a:p>
              </p:txBody>
            </p:sp>
            <p:sp>
              <p:nvSpPr>
                <p:cNvPr id="67" name="CuadroTexto 66"/>
                <p:cNvSpPr txBox="1"/>
                <p:nvPr/>
              </p:nvSpPr>
              <p:spPr>
                <a:xfrm>
                  <a:off x="10469921" y="2946960"/>
                  <a:ext cx="893916" cy="1169551"/>
                </a:xfrm>
                <a:prstGeom prst="rect">
                  <a:avLst/>
                </a:prstGeom>
                <a:noFill/>
              </p:spPr>
              <p:txBody>
                <a:bodyPr wrap="square" rtlCol="0">
                  <a:spAutoFit/>
                </a:bodyPr>
                <a:lstStyle/>
                <a:p>
                  <a:endParaRPr lang="es-ES" sz="1000" i="1" dirty="0" smtClean="0"/>
                </a:p>
                <a:p>
                  <a:endParaRPr lang="es-ES" sz="1000" i="1" dirty="0" smtClean="0"/>
                </a:p>
                <a:p>
                  <a:endParaRPr lang="es-ES" sz="1000" i="1" dirty="0" smtClean="0"/>
                </a:p>
                <a:p>
                  <a:r>
                    <a:rPr lang="es-ES" sz="1000" i="1" dirty="0" smtClean="0"/>
                    <a:t>S            </a:t>
                  </a:r>
                </a:p>
                <a:p>
                  <a:endParaRPr lang="es-ES" sz="1000" i="1" dirty="0" smtClean="0"/>
                </a:p>
                <a:p>
                  <a:endParaRPr lang="es-ES" sz="1000" i="1" dirty="0"/>
                </a:p>
                <a:p>
                  <a:r>
                    <a:rPr lang="es-ES" sz="1000" i="1" dirty="0" smtClean="0"/>
                    <a:t>S</a:t>
                  </a:r>
                </a:p>
              </p:txBody>
            </p:sp>
            <p:sp>
              <p:nvSpPr>
                <p:cNvPr id="68" name="CuadroTexto 67"/>
                <p:cNvSpPr txBox="1"/>
                <p:nvPr/>
              </p:nvSpPr>
              <p:spPr>
                <a:xfrm>
                  <a:off x="10956483" y="2028256"/>
                  <a:ext cx="893916" cy="1169551"/>
                </a:xfrm>
                <a:prstGeom prst="rect">
                  <a:avLst/>
                </a:prstGeom>
                <a:noFill/>
              </p:spPr>
              <p:txBody>
                <a:bodyPr wrap="square" rtlCol="0">
                  <a:spAutoFit/>
                </a:bodyPr>
                <a:lstStyle/>
                <a:p>
                  <a:r>
                    <a:rPr lang="es-ES" sz="1000" i="1" dirty="0" smtClean="0"/>
                    <a:t>S</a:t>
                  </a:r>
                </a:p>
                <a:p>
                  <a:endParaRPr lang="es-ES" sz="1000" i="1" dirty="0" smtClean="0"/>
                </a:p>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r>
                    <a:rPr lang="es-ES" sz="1000" i="1" dirty="0" smtClean="0"/>
                    <a:t>S</a:t>
                  </a:r>
                </a:p>
              </p:txBody>
            </p:sp>
          </p:grpSp>
        </p:grpSp>
        <p:sp>
          <p:nvSpPr>
            <p:cNvPr id="71" name="CuadroTexto 70"/>
            <p:cNvSpPr txBox="1"/>
            <p:nvPr/>
          </p:nvSpPr>
          <p:spPr>
            <a:xfrm>
              <a:off x="9610619" y="1140940"/>
              <a:ext cx="893916" cy="1169551"/>
            </a:xfrm>
            <a:prstGeom prst="rect">
              <a:avLst/>
            </a:prstGeom>
            <a:noFill/>
          </p:spPr>
          <p:txBody>
            <a:bodyPr wrap="square" rtlCol="0">
              <a:spAutoFit/>
            </a:bodyPr>
            <a:lstStyle/>
            <a:p>
              <a:endParaRPr lang="es-ES" sz="1000" i="1" dirty="0" smtClean="0"/>
            </a:p>
            <a:p>
              <a:endParaRPr lang="es-ES" sz="1000" i="1" dirty="0" smtClean="0"/>
            </a:p>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r>
                <a:rPr lang="es-ES" sz="1000" i="1" dirty="0" smtClean="0"/>
                <a:t>S</a:t>
              </a:r>
            </a:p>
          </p:txBody>
        </p:sp>
      </p:grpSp>
      <p:sp>
        <p:nvSpPr>
          <p:cNvPr id="73" name="CuadroTexto 72"/>
          <p:cNvSpPr txBox="1"/>
          <p:nvPr/>
        </p:nvSpPr>
        <p:spPr>
          <a:xfrm>
            <a:off x="8094975" y="545208"/>
            <a:ext cx="3925203" cy="369332"/>
          </a:xfrm>
          <a:prstGeom prst="rect">
            <a:avLst/>
          </a:prstGeom>
          <a:noFill/>
        </p:spPr>
        <p:txBody>
          <a:bodyPr wrap="square" rtlCol="0">
            <a:spAutoFit/>
          </a:bodyPr>
          <a:lstStyle/>
          <a:p>
            <a:r>
              <a:rPr lang="es-ES" sz="1800" b="1" i="1" dirty="0" smtClean="0">
                <a:latin typeface="+mn-lt"/>
              </a:rPr>
              <a:t>SECTION 14</a:t>
            </a:r>
            <a:endParaRPr lang="es-ES_tradnl" sz="1800" b="1" i="1" dirty="0">
              <a:latin typeface="+mn-lt"/>
            </a:endParaRPr>
          </a:p>
        </p:txBody>
      </p:sp>
      <p:sp>
        <p:nvSpPr>
          <p:cNvPr id="72" name="Flecha abajo 71"/>
          <p:cNvSpPr/>
          <p:nvPr/>
        </p:nvSpPr>
        <p:spPr>
          <a:xfrm>
            <a:off x="5807968" y="799272"/>
            <a:ext cx="144016" cy="42574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5" name="Flecha abajo 74"/>
          <p:cNvSpPr/>
          <p:nvPr/>
        </p:nvSpPr>
        <p:spPr>
          <a:xfrm>
            <a:off x="5879976" y="4132046"/>
            <a:ext cx="144016" cy="425742"/>
          </a:xfrm>
          <a:prstGeom prst="downArrow">
            <a:avLst/>
          </a:prstGeom>
          <a:solidFill>
            <a:srgbClr val="FF0000"/>
          </a:solidFill>
          <a:ln>
            <a:solidFill>
              <a:schemeClr val="tx1"/>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Forma libre 4"/>
          <p:cNvSpPr/>
          <p:nvPr/>
        </p:nvSpPr>
        <p:spPr>
          <a:xfrm>
            <a:off x="10844635" y="1997349"/>
            <a:ext cx="376201" cy="682501"/>
          </a:xfrm>
          <a:custGeom>
            <a:avLst/>
            <a:gdLst>
              <a:gd name="connsiteX0" fmla="*/ 137218 w 376201"/>
              <a:gd name="connsiteY0" fmla="*/ 112108 h 682501"/>
              <a:gd name="connsiteX1" fmla="*/ 37630 w 376201"/>
              <a:gd name="connsiteY1" fmla="*/ 166429 h 682501"/>
              <a:gd name="connsiteX2" fmla="*/ 34613 w 376201"/>
              <a:gd name="connsiteY2" fmla="*/ 244893 h 682501"/>
              <a:gd name="connsiteX3" fmla="*/ 31595 w 376201"/>
              <a:gd name="connsiteY3" fmla="*/ 380695 h 682501"/>
              <a:gd name="connsiteX4" fmla="*/ 28577 w 376201"/>
              <a:gd name="connsiteY4" fmla="*/ 510461 h 682501"/>
              <a:gd name="connsiteX5" fmla="*/ 4434 w 376201"/>
              <a:gd name="connsiteY5" fmla="*/ 661352 h 682501"/>
              <a:gd name="connsiteX6" fmla="*/ 4434 w 376201"/>
              <a:gd name="connsiteY6" fmla="*/ 679459 h 682501"/>
              <a:gd name="connsiteX7" fmla="*/ 49702 w 376201"/>
              <a:gd name="connsiteY7" fmla="*/ 643245 h 682501"/>
              <a:gd name="connsiteX8" fmla="*/ 158343 w 376201"/>
              <a:gd name="connsiteY8" fmla="*/ 498390 h 682501"/>
              <a:gd name="connsiteX9" fmla="*/ 239824 w 376201"/>
              <a:gd name="connsiteY9" fmla="*/ 377677 h 682501"/>
              <a:gd name="connsiteX10" fmla="*/ 324323 w 376201"/>
              <a:gd name="connsiteY10" fmla="*/ 269035 h 682501"/>
              <a:gd name="connsiteX11" fmla="*/ 363555 w 376201"/>
              <a:gd name="connsiteY11" fmla="*/ 196607 h 682501"/>
              <a:gd name="connsiteX12" fmla="*/ 375626 w 376201"/>
              <a:gd name="connsiteY12" fmla="*/ 57788 h 682501"/>
              <a:gd name="connsiteX13" fmla="*/ 348466 w 376201"/>
              <a:gd name="connsiteY13" fmla="*/ 3467 h 682501"/>
              <a:gd name="connsiteX14" fmla="*/ 266985 w 376201"/>
              <a:gd name="connsiteY14" fmla="*/ 15538 h 682501"/>
              <a:gd name="connsiteX15" fmla="*/ 137218 w 376201"/>
              <a:gd name="connsiteY15" fmla="*/ 112108 h 68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6201" h="682501">
                <a:moveTo>
                  <a:pt x="137218" y="112108"/>
                </a:moveTo>
                <a:cubicBezTo>
                  <a:pt x="98992" y="137256"/>
                  <a:pt x="54731" y="144298"/>
                  <a:pt x="37630" y="166429"/>
                </a:cubicBezTo>
                <a:cubicBezTo>
                  <a:pt x="20529" y="188560"/>
                  <a:pt x="35619" y="209182"/>
                  <a:pt x="34613" y="244893"/>
                </a:cubicBezTo>
                <a:cubicBezTo>
                  <a:pt x="33607" y="280604"/>
                  <a:pt x="32601" y="336434"/>
                  <a:pt x="31595" y="380695"/>
                </a:cubicBezTo>
                <a:cubicBezTo>
                  <a:pt x="30589" y="424956"/>
                  <a:pt x="33104" y="463685"/>
                  <a:pt x="28577" y="510461"/>
                </a:cubicBezTo>
                <a:cubicBezTo>
                  <a:pt x="24050" y="557237"/>
                  <a:pt x="8458" y="633186"/>
                  <a:pt x="4434" y="661352"/>
                </a:cubicBezTo>
                <a:cubicBezTo>
                  <a:pt x="410" y="689518"/>
                  <a:pt x="-3111" y="682477"/>
                  <a:pt x="4434" y="679459"/>
                </a:cubicBezTo>
                <a:cubicBezTo>
                  <a:pt x="11979" y="676441"/>
                  <a:pt x="24051" y="673423"/>
                  <a:pt x="49702" y="643245"/>
                </a:cubicBezTo>
                <a:cubicBezTo>
                  <a:pt x="75353" y="613067"/>
                  <a:pt x="126656" y="542651"/>
                  <a:pt x="158343" y="498390"/>
                </a:cubicBezTo>
                <a:cubicBezTo>
                  <a:pt x="190030" y="454129"/>
                  <a:pt x="212161" y="415903"/>
                  <a:pt x="239824" y="377677"/>
                </a:cubicBezTo>
                <a:cubicBezTo>
                  <a:pt x="267487" y="339451"/>
                  <a:pt x="303701" y="299213"/>
                  <a:pt x="324323" y="269035"/>
                </a:cubicBezTo>
                <a:cubicBezTo>
                  <a:pt x="344945" y="238857"/>
                  <a:pt x="355005" y="231815"/>
                  <a:pt x="363555" y="196607"/>
                </a:cubicBezTo>
                <a:cubicBezTo>
                  <a:pt x="372105" y="161399"/>
                  <a:pt x="378141" y="89978"/>
                  <a:pt x="375626" y="57788"/>
                </a:cubicBezTo>
                <a:cubicBezTo>
                  <a:pt x="373111" y="25598"/>
                  <a:pt x="366573" y="10509"/>
                  <a:pt x="348466" y="3467"/>
                </a:cubicBezTo>
                <a:cubicBezTo>
                  <a:pt x="330359" y="-3575"/>
                  <a:pt x="298672" y="-54"/>
                  <a:pt x="266985" y="15538"/>
                </a:cubicBezTo>
                <a:cubicBezTo>
                  <a:pt x="235298" y="31130"/>
                  <a:pt x="175444" y="86960"/>
                  <a:pt x="137218" y="112108"/>
                </a:cubicBezTo>
                <a:close/>
              </a:path>
            </a:pathLst>
          </a:custGeom>
          <a:pattFill prst="lgGrid">
            <a:fgClr>
              <a:schemeClr val="tx1"/>
            </a:fgClr>
            <a:bgClr>
              <a:srgbClr val="FF000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58100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2000"/>
                                        <p:tgtEl>
                                          <p:spTgt spid="72"/>
                                        </p:tgtEl>
                                      </p:cBhvr>
                                    </p:animEffect>
                                    <p:anim calcmode="lin" valueType="num">
                                      <p:cBhvr>
                                        <p:cTn id="8" dur="2000" fill="hold"/>
                                        <p:tgtEl>
                                          <p:spTgt spid="72"/>
                                        </p:tgtEl>
                                        <p:attrNameLst>
                                          <p:attrName>ppt_w</p:attrName>
                                        </p:attrNameLst>
                                      </p:cBhvr>
                                      <p:tavLst>
                                        <p:tav tm="0" fmla="#ppt_w*sin(2.5*pi*$)">
                                          <p:val>
                                            <p:fltVal val="0"/>
                                          </p:val>
                                        </p:tav>
                                        <p:tav tm="100000">
                                          <p:val>
                                            <p:fltVal val="1"/>
                                          </p:val>
                                        </p:tav>
                                      </p:tavLst>
                                    </p:anim>
                                    <p:anim calcmode="lin" valueType="num">
                                      <p:cBhvr>
                                        <p:cTn id="9" dur="2000" fill="hold"/>
                                        <p:tgtEl>
                                          <p:spTgt spid="7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2000"/>
                                        <p:tgtEl>
                                          <p:spTgt spid="75"/>
                                        </p:tgtEl>
                                      </p:cBhvr>
                                    </p:animEffect>
                                    <p:anim calcmode="lin" valueType="num">
                                      <p:cBhvr>
                                        <p:cTn id="13" dur="2000" fill="hold"/>
                                        <p:tgtEl>
                                          <p:spTgt spid="75"/>
                                        </p:tgtEl>
                                        <p:attrNameLst>
                                          <p:attrName>ppt_w</p:attrName>
                                        </p:attrNameLst>
                                      </p:cBhvr>
                                      <p:tavLst>
                                        <p:tav tm="0" fmla="#ppt_w*sin(2.5*pi*$)">
                                          <p:val>
                                            <p:fltVal val="0"/>
                                          </p:val>
                                        </p:tav>
                                        <p:tav tm="100000">
                                          <p:val>
                                            <p:fltVal val="1"/>
                                          </p:val>
                                        </p:tav>
                                      </p:tavLst>
                                    </p:anim>
                                    <p:anim calcmode="lin" valueType="num">
                                      <p:cBhvr>
                                        <p:cTn id="14" dur="2000" fill="hold"/>
                                        <p:tgtEl>
                                          <p:spTgt spid="7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5"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fontScale="90000"/>
          </a:bodyPr>
          <a:lstStyle/>
          <a:p>
            <a:r>
              <a:rPr lang="es-ES" sz="2800" b="1" i="1" dirty="0"/>
              <a:t>INTERPRETATION OF </a:t>
            </a:r>
            <a:r>
              <a:rPr lang="es-ES" sz="2800" b="1" i="1" dirty="0" smtClean="0"/>
              <a:t>GEOPHYSICAL </a:t>
            </a:r>
            <a:r>
              <a:rPr lang="es-ES" sz="2800" b="1" i="1" dirty="0"/>
              <a:t>AND </a:t>
            </a:r>
            <a:r>
              <a:rPr lang="es-ES" sz="2800" b="1" i="1" dirty="0" smtClean="0"/>
              <a:t>GEOLOGICAL </a:t>
            </a:r>
            <a:r>
              <a:rPr lang="es-ES" sz="2800" b="1" i="1" dirty="0"/>
              <a:t>DATA</a:t>
            </a:r>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pic>
        <p:nvPicPr>
          <p:cNvPr id="4" name="Imagen 3"/>
          <p:cNvPicPr>
            <a:picLocks noChangeAspect="1"/>
          </p:cNvPicPr>
          <p:nvPr/>
        </p:nvPicPr>
        <p:blipFill>
          <a:blip r:embed="rId4"/>
          <a:stretch>
            <a:fillRect/>
          </a:stretch>
        </p:blipFill>
        <p:spPr>
          <a:xfrm>
            <a:off x="2639616" y="625151"/>
            <a:ext cx="5322269" cy="4139543"/>
          </a:xfrm>
          <a:prstGeom prst="rect">
            <a:avLst/>
          </a:prstGeom>
        </p:spPr>
      </p:pic>
      <p:sp>
        <p:nvSpPr>
          <p:cNvPr id="6" name="CuadroTexto 5"/>
          <p:cNvSpPr txBox="1"/>
          <p:nvPr/>
        </p:nvSpPr>
        <p:spPr>
          <a:xfrm>
            <a:off x="2495600" y="4907696"/>
            <a:ext cx="9609328" cy="1323439"/>
          </a:xfrm>
          <a:prstGeom prst="rect">
            <a:avLst/>
          </a:prstGeom>
          <a:noFill/>
        </p:spPr>
        <p:txBody>
          <a:bodyPr wrap="square" rtlCol="0">
            <a:spAutoFit/>
          </a:bodyPr>
          <a:lstStyle/>
          <a:p>
            <a:pPr algn="just"/>
            <a:endParaRPr lang="es-ES" sz="1600" i="1" dirty="0" smtClean="0">
              <a:latin typeface="+mn-lt"/>
            </a:endParaRPr>
          </a:p>
          <a:p>
            <a:pPr algn="just"/>
            <a:r>
              <a:rPr lang="es-ES" sz="1600" i="1" dirty="0" smtClean="0">
                <a:latin typeface="+mn-lt"/>
              </a:rPr>
              <a:t>INTERPRETATION </a:t>
            </a:r>
            <a:r>
              <a:rPr lang="es-ES" sz="1600" i="1" dirty="0">
                <a:latin typeface="+mn-lt"/>
              </a:rPr>
              <a:t>FROM LOCAL GRAVITY MAP MADE POSSIBLE TO IDENTIFY TWO ANOMALIES SHOWING ORE </a:t>
            </a:r>
            <a:r>
              <a:rPr lang="es-ES" sz="1600" i="1" dirty="0" smtClean="0">
                <a:latin typeface="+mn-lt"/>
              </a:rPr>
              <a:t>BODY, </a:t>
            </a:r>
            <a:r>
              <a:rPr lang="es-ES" sz="1600" i="1" dirty="0">
                <a:latin typeface="+mn-lt"/>
              </a:rPr>
              <a:t>PROBABLY BROKEN IN TWO PARTS AS RESULT OF EMPLACEMENT OF OPHILITES AND TECTONIC STRUCTURES.   </a:t>
            </a:r>
            <a:r>
              <a:rPr lang="es-ES" sz="1600" i="1" dirty="0" smtClean="0">
                <a:latin typeface="+mn-lt"/>
              </a:rPr>
              <a:t>THAT IDEA IS SUPPORTED BY EXPLORATION DRILLING IN THE NEXT SLIDE.</a:t>
            </a:r>
            <a:endParaRPr lang="es-ES_tradnl" sz="1600" i="1" dirty="0">
              <a:latin typeface="+mn-lt"/>
            </a:endParaRPr>
          </a:p>
          <a:p>
            <a:pPr algn="l"/>
            <a:endParaRPr lang="es-ES" sz="1600" i="1" dirty="0" smtClean="0">
              <a:latin typeface="+mn-lt"/>
            </a:endParaRPr>
          </a:p>
        </p:txBody>
      </p:sp>
      <p:sp>
        <p:nvSpPr>
          <p:cNvPr id="64" name="Flecha abajo 63"/>
          <p:cNvSpPr/>
          <p:nvPr/>
        </p:nvSpPr>
        <p:spPr>
          <a:xfrm>
            <a:off x="5185534" y="826123"/>
            <a:ext cx="144016" cy="42574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5" name="Flecha abajo 64"/>
          <p:cNvSpPr/>
          <p:nvPr/>
        </p:nvSpPr>
        <p:spPr>
          <a:xfrm>
            <a:off x="5185534" y="4136920"/>
            <a:ext cx="144016" cy="425742"/>
          </a:xfrm>
          <a:prstGeom prst="downArrow">
            <a:avLst/>
          </a:prstGeom>
          <a:solidFill>
            <a:srgbClr val="FF0000"/>
          </a:solidFill>
          <a:ln>
            <a:solidFill>
              <a:schemeClr val="tx1"/>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6" name="Flecha abajo 65"/>
          <p:cNvSpPr/>
          <p:nvPr/>
        </p:nvSpPr>
        <p:spPr>
          <a:xfrm>
            <a:off x="4511824" y="825842"/>
            <a:ext cx="144016" cy="42574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7" name="Flecha abajo 66"/>
          <p:cNvSpPr/>
          <p:nvPr/>
        </p:nvSpPr>
        <p:spPr>
          <a:xfrm>
            <a:off x="4511824" y="4136639"/>
            <a:ext cx="144016" cy="425742"/>
          </a:xfrm>
          <a:prstGeom prst="downArrow">
            <a:avLst/>
          </a:prstGeom>
          <a:solidFill>
            <a:srgbClr val="FF0000"/>
          </a:solidFill>
          <a:ln>
            <a:solidFill>
              <a:schemeClr val="tx1"/>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Forma libre 2"/>
          <p:cNvSpPr/>
          <p:nvPr/>
        </p:nvSpPr>
        <p:spPr>
          <a:xfrm>
            <a:off x="4871938" y="1571240"/>
            <a:ext cx="1767815" cy="1007530"/>
          </a:xfrm>
          <a:custGeom>
            <a:avLst/>
            <a:gdLst>
              <a:gd name="connsiteX0" fmla="*/ 1198662 w 1767815"/>
              <a:gd name="connsiteY0" fmla="*/ 41660 h 1007530"/>
              <a:gd name="connsiteX1" fmla="*/ 690662 w 1767815"/>
              <a:gd name="connsiteY1" fmla="*/ 54360 h 1007530"/>
              <a:gd name="connsiteX2" fmla="*/ 322362 w 1767815"/>
              <a:gd name="connsiteY2" fmla="*/ 3560 h 1007530"/>
              <a:gd name="connsiteX3" fmla="*/ 55662 w 1767815"/>
              <a:gd name="connsiteY3" fmla="*/ 67060 h 1007530"/>
              <a:gd name="connsiteX4" fmla="*/ 4862 w 1767815"/>
              <a:gd name="connsiteY4" fmla="*/ 562360 h 1007530"/>
              <a:gd name="connsiteX5" fmla="*/ 131862 w 1767815"/>
              <a:gd name="connsiteY5" fmla="*/ 867160 h 1007530"/>
              <a:gd name="connsiteX6" fmla="*/ 563662 w 1767815"/>
              <a:gd name="connsiteY6" fmla="*/ 917960 h 1007530"/>
              <a:gd name="connsiteX7" fmla="*/ 1236762 w 1767815"/>
              <a:gd name="connsiteY7" fmla="*/ 1006860 h 1007530"/>
              <a:gd name="connsiteX8" fmla="*/ 1579662 w 1767815"/>
              <a:gd name="connsiteY8" fmla="*/ 867160 h 1007530"/>
              <a:gd name="connsiteX9" fmla="*/ 1744762 w 1767815"/>
              <a:gd name="connsiteY9" fmla="*/ 486160 h 1007530"/>
              <a:gd name="connsiteX10" fmla="*/ 1706662 w 1767815"/>
              <a:gd name="connsiteY10" fmla="*/ 105160 h 1007530"/>
              <a:gd name="connsiteX11" fmla="*/ 1198662 w 1767815"/>
              <a:gd name="connsiteY11" fmla="*/ 41660 h 100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7815" h="1007530">
                <a:moveTo>
                  <a:pt x="1198662" y="41660"/>
                </a:moveTo>
                <a:cubicBezTo>
                  <a:pt x="1029329" y="33193"/>
                  <a:pt x="836712" y="60710"/>
                  <a:pt x="690662" y="54360"/>
                </a:cubicBezTo>
                <a:cubicBezTo>
                  <a:pt x="544612" y="48010"/>
                  <a:pt x="428195" y="1443"/>
                  <a:pt x="322362" y="3560"/>
                </a:cubicBezTo>
                <a:cubicBezTo>
                  <a:pt x="216529" y="5677"/>
                  <a:pt x="108579" y="-26073"/>
                  <a:pt x="55662" y="67060"/>
                </a:cubicBezTo>
                <a:cubicBezTo>
                  <a:pt x="2745" y="160193"/>
                  <a:pt x="-7838" y="429010"/>
                  <a:pt x="4862" y="562360"/>
                </a:cubicBezTo>
                <a:cubicBezTo>
                  <a:pt x="17562" y="695710"/>
                  <a:pt x="38729" y="807893"/>
                  <a:pt x="131862" y="867160"/>
                </a:cubicBezTo>
                <a:cubicBezTo>
                  <a:pt x="224995" y="926427"/>
                  <a:pt x="563662" y="917960"/>
                  <a:pt x="563662" y="917960"/>
                </a:cubicBezTo>
                <a:cubicBezTo>
                  <a:pt x="747812" y="941243"/>
                  <a:pt x="1067429" y="1015327"/>
                  <a:pt x="1236762" y="1006860"/>
                </a:cubicBezTo>
                <a:cubicBezTo>
                  <a:pt x="1406095" y="998393"/>
                  <a:pt x="1494995" y="953943"/>
                  <a:pt x="1579662" y="867160"/>
                </a:cubicBezTo>
                <a:cubicBezTo>
                  <a:pt x="1664329" y="780377"/>
                  <a:pt x="1723595" y="613160"/>
                  <a:pt x="1744762" y="486160"/>
                </a:cubicBezTo>
                <a:cubicBezTo>
                  <a:pt x="1765929" y="359160"/>
                  <a:pt x="1797679" y="179243"/>
                  <a:pt x="1706662" y="105160"/>
                </a:cubicBezTo>
                <a:cubicBezTo>
                  <a:pt x="1615645" y="31077"/>
                  <a:pt x="1367995" y="50127"/>
                  <a:pt x="1198662" y="41660"/>
                </a:cubicBezTo>
                <a:close/>
              </a:path>
            </a:pathLst>
          </a:custGeom>
          <a:noFill/>
          <a:ln w="31750">
            <a:solidFill>
              <a:srgbClr val="075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Forma libre 6"/>
          <p:cNvSpPr/>
          <p:nvPr/>
        </p:nvSpPr>
        <p:spPr>
          <a:xfrm>
            <a:off x="4076285" y="2355615"/>
            <a:ext cx="811684" cy="379452"/>
          </a:xfrm>
          <a:custGeom>
            <a:avLst/>
            <a:gdLst>
              <a:gd name="connsiteX0" fmla="*/ 826295 w 831277"/>
              <a:gd name="connsiteY0" fmla="*/ 163688 h 383259"/>
              <a:gd name="connsiteX1" fmla="*/ 724695 w 831277"/>
              <a:gd name="connsiteY1" fmla="*/ 11288 h 383259"/>
              <a:gd name="connsiteX2" fmla="*/ 597695 w 831277"/>
              <a:gd name="connsiteY2" fmla="*/ 11288 h 383259"/>
              <a:gd name="connsiteX3" fmla="*/ 394495 w 831277"/>
              <a:gd name="connsiteY3" fmla="*/ 11288 h 383259"/>
              <a:gd name="connsiteX4" fmla="*/ 153195 w 831277"/>
              <a:gd name="connsiteY4" fmla="*/ 49388 h 383259"/>
              <a:gd name="connsiteX5" fmla="*/ 795 w 831277"/>
              <a:gd name="connsiteY5" fmla="*/ 125588 h 383259"/>
              <a:gd name="connsiteX6" fmla="*/ 216695 w 831277"/>
              <a:gd name="connsiteY6" fmla="*/ 303388 h 383259"/>
              <a:gd name="connsiteX7" fmla="*/ 318295 w 831277"/>
              <a:gd name="connsiteY7" fmla="*/ 379588 h 383259"/>
              <a:gd name="connsiteX8" fmla="*/ 457995 w 831277"/>
              <a:gd name="connsiteY8" fmla="*/ 366888 h 383259"/>
              <a:gd name="connsiteX9" fmla="*/ 699295 w 831277"/>
              <a:gd name="connsiteY9" fmla="*/ 328788 h 383259"/>
              <a:gd name="connsiteX10" fmla="*/ 800895 w 831277"/>
              <a:gd name="connsiteY10" fmla="*/ 265288 h 383259"/>
              <a:gd name="connsiteX11" fmla="*/ 826295 w 831277"/>
              <a:gd name="connsiteY11" fmla="*/ 163688 h 383259"/>
              <a:gd name="connsiteX0" fmla="*/ 825916 w 830898"/>
              <a:gd name="connsiteY0" fmla="*/ 163688 h 384154"/>
              <a:gd name="connsiteX1" fmla="*/ 724316 w 830898"/>
              <a:gd name="connsiteY1" fmla="*/ 11288 h 384154"/>
              <a:gd name="connsiteX2" fmla="*/ 597316 w 830898"/>
              <a:gd name="connsiteY2" fmla="*/ 11288 h 384154"/>
              <a:gd name="connsiteX3" fmla="*/ 394116 w 830898"/>
              <a:gd name="connsiteY3" fmla="*/ 11288 h 384154"/>
              <a:gd name="connsiteX4" fmla="*/ 152816 w 830898"/>
              <a:gd name="connsiteY4" fmla="*/ 49388 h 384154"/>
              <a:gd name="connsiteX5" fmla="*/ 416 w 830898"/>
              <a:gd name="connsiteY5" fmla="*/ 125588 h 384154"/>
              <a:gd name="connsiteX6" fmla="*/ 114716 w 830898"/>
              <a:gd name="connsiteY6" fmla="*/ 290688 h 384154"/>
              <a:gd name="connsiteX7" fmla="*/ 317916 w 830898"/>
              <a:gd name="connsiteY7" fmla="*/ 379588 h 384154"/>
              <a:gd name="connsiteX8" fmla="*/ 457616 w 830898"/>
              <a:gd name="connsiteY8" fmla="*/ 366888 h 384154"/>
              <a:gd name="connsiteX9" fmla="*/ 698916 w 830898"/>
              <a:gd name="connsiteY9" fmla="*/ 328788 h 384154"/>
              <a:gd name="connsiteX10" fmla="*/ 800516 w 830898"/>
              <a:gd name="connsiteY10" fmla="*/ 265288 h 384154"/>
              <a:gd name="connsiteX11" fmla="*/ 825916 w 830898"/>
              <a:gd name="connsiteY11" fmla="*/ 163688 h 384154"/>
              <a:gd name="connsiteX0" fmla="*/ 800516 w 811684"/>
              <a:gd name="connsiteY0" fmla="*/ 95486 h 379452"/>
              <a:gd name="connsiteX1" fmla="*/ 724316 w 811684"/>
              <a:gd name="connsiteY1" fmla="*/ 6586 h 379452"/>
              <a:gd name="connsiteX2" fmla="*/ 597316 w 811684"/>
              <a:gd name="connsiteY2" fmla="*/ 6586 h 379452"/>
              <a:gd name="connsiteX3" fmla="*/ 394116 w 811684"/>
              <a:gd name="connsiteY3" fmla="*/ 6586 h 379452"/>
              <a:gd name="connsiteX4" fmla="*/ 152816 w 811684"/>
              <a:gd name="connsiteY4" fmla="*/ 44686 h 379452"/>
              <a:gd name="connsiteX5" fmla="*/ 416 w 811684"/>
              <a:gd name="connsiteY5" fmla="*/ 120886 h 379452"/>
              <a:gd name="connsiteX6" fmla="*/ 114716 w 811684"/>
              <a:gd name="connsiteY6" fmla="*/ 285986 h 379452"/>
              <a:gd name="connsiteX7" fmla="*/ 317916 w 811684"/>
              <a:gd name="connsiteY7" fmla="*/ 374886 h 379452"/>
              <a:gd name="connsiteX8" fmla="*/ 457616 w 811684"/>
              <a:gd name="connsiteY8" fmla="*/ 362186 h 379452"/>
              <a:gd name="connsiteX9" fmla="*/ 698916 w 811684"/>
              <a:gd name="connsiteY9" fmla="*/ 324086 h 379452"/>
              <a:gd name="connsiteX10" fmla="*/ 800516 w 811684"/>
              <a:gd name="connsiteY10" fmla="*/ 260586 h 379452"/>
              <a:gd name="connsiteX11" fmla="*/ 800516 w 811684"/>
              <a:gd name="connsiteY11" fmla="*/ 95486 h 37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1684" h="379452">
                <a:moveTo>
                  <a:pt x="800516" y="95486"/>
                </a:moveTo>
                <a:cubicBezTo>
                  <a:pt x="787816" y="53153"/>
                  <a:pt x="758183" y="21403"/>
                  <a:pt x="724316" y="6586"/>
                </a:cubicBezTo>
                <a:cubicBezTo>
                  <a:pt x="690449" y="-8231"/>
                  <a:pt x="597316" y="6586"/>
                  <a:pt x="597316" y="6586"/>
                </a:cubicBezTo>
                <a:cubicBezTo>
                  <a:pt x="542283" y="6586"/>
                  <a:pt x="468199" y="236"/>
                  <a:pt x="394116" y="6586"/>
                </a:cubicBezTo>
                <a:cubicBezTo>
                  <a:pt x="320033" y="12936"/>
                  <a:pt x="218433" y="25636"/>
                  <a:pt x="152816" y="44686"/>
                </a:cubicBezTo>
                <a:cubicBezTo>
                  <a:pt x="87199" y="63736"/>
                  <a:pt x="6766" y="80669"/>
                  <a:pt x="416" y="120886"/>
                </a:cubicBezTo>
                <a:cubicBezTo>
                  <a:pt x="-5934" y="161103"/>
                  <a:pt x="61799" y="243653"/>
                  <a:pt x="114716" y="285986"/>
                </a:cubicBezTo>
                <a:cubicBezTo>
                  <a:pt x="167633" y="328319"/>
                  <a:pt x="260766" y="362186"/>
                  <a:pt x="317916" y="374886"/>
                </a:cubicBezTo>
                <a:cubicBezTo>
                  <a:pt x="375066" y="387586"/>
                  <a:pt x="394116" y="370653"/>
                  <a:pt x="457616" y="362186"/>
                </a:cubicBezTo>
                <a:cubicBezTo>
                  <a:pt x="521116" y="353719"/>
                  <a:pt x="641766" y="341019"/>
                  <a:pt x="698916" y="324086"/>
                </a:cubicBezTo>
                <a:cubicBezTo>
                  <a:pt x="756066" y="307153"/>
                  <a:pt x="783583" y="298686"/>
                  <a:pt x="800516" y="260586"/>
                </a:cubicBezTo>
                <a:cubicBezTo>
                  <a:pt x="817449" y="222486"/>
                  <a:pt x="813216" y="137819"/>
                  <a:pt x="800516" y="95486"/>
                </a:cubicBezTo>
                <a:close/>
              </a:path>
            </a:pathLst>
          </a:custGeom>
          <a:noFill/>
          <a:ln w="31750">
            <a:solidFill>
              <a:srgbClr val="075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17081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2000"/>
                                        <p:tgtEl>
                                          <p:spTgt spid="66"/>
                                        </p:tgtEl>
                                      </p:cBhvr>
                                    </p:animEffect>
                                    <p:anim calcmode="lin" valueType="num">
                                      <p:cBhvr>
                                        <p:cTn id="22" dur="2000" fill="hold"/>
                                        <p:tgtEl>
                                          <p:spTgt spid="66"/>
                                        </p:tgtEl>
                                        <p:attrNameLst>
                                          <p:attrName>ppt_w</p:attrName>
                                        </p:attrNameLst>
                                      </p:cBhvr>
                                      <p:tavLst>
                                        <p:tav tm="0" fmla="#ppt_w*sin(2.5*pi*$)">
                                          <p:val>
                                            <p:fltVal val="0"/>
                                          </p:val>
                                        </p:tav>
                                        <p:tav tm="100000">
                                          <p:val>
                                            <p:fltVal val="1"/>
                                          </p:val>
                                        </p:tav>
                                      </p:tavLst>
                                    </p:anim>
                                    <p:anim calcmode="lin" valueType="num">
                                      <p:cBhvr>
                                        <p:cTn id="23" dur="2000" fill="hold"/>
                                        <p:tgtEl>
                                          <p:spTgt spid="66"/>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2000"/>
                                        <p:tgtEl>
                                          <p:spTgt spid="64"/>
                                        </p:tgtEl>
                                      </p:cBhvr>
                                    </p:animEffect>
                                    <p:anim calcmode="lin" valueType="num">
                                      <p:cBhvr>
                                        <p:cTn id="27" dur="2000" fill="hold"/>
                                        <p:tgtEl>
                                          <p:spTgt spid="64"/>
                                        </p:tgtEl>
                                        <p:attrNameLst>
                                          <p:attrName>ppt_w</p:attrName>
                                        </p:attrNameLst>
                                      </p:cBhvr>
                                      <p:tavLst>
                                        <p:tav tm="0" fmla="#ppt_w*sin(2.5*pi*$)">
                                          <p:val>
                                            <p:fltVal val="0"/>
                                          </p:val>
                                        </p:tav>
                                        <p:tav tm="100000">
                                          <p:val>
                                            <p:fltVal val="1"/>
                                          </p:val>
                                        </p:tav>
                                      </p:tavLst>
                                    </p:anim>
                                    <p:anim calcmode="lin" valueType="num">
                                      <p:cBhvr>
                                        <p:cTn id="28" dur="2000" fill="hold"/>
                                        <p:tgtEl>
                                          <p:spTgt spid="64"/>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2000"/>
                                        <p:tgtEl>
                                          <p:spTgt spid="67"/>
                                        </p:tgtEl>
                                      </p:cBhvr>
                                    </p:animEffect>
                                    <p:anim calcmode="lin" valueType="num">
                                      <p:cBhvr>
                                        <p:cTn id="32" dur="2000" fill="hold"/>
                                        <p:tgtEl>
                                          <p:spTgt spid="67"/>
                                        </p:tgtEl>
                                        <p:attrNameLst>
                                          <p:attrName>ppt_w</p:attrName>
                                        </p:attrNameLst>
                                      </p:cBhvr>
                                      <p:tavLst>
                                        <p:tav tm="0" fmla="#ppt_w*sin(2.5*pi*$)">
                                          <p:val>
                                            <p:fltVal val="0"/>
                                          </p:val>
                                        </p:tav>
                                        <p:tav tm="100000">
                                          <p:val>
                                            <p:fltVal val="1"/>
                                          </p:val>
                                        </p:tav>
                                      </p:tavLst>
                                    </p:anim>
                                    <p:anim calcmode="lin" valueType="num">
                                      <p:cBhvr>
                                        <p:cTn id="33" dur="2000" fill="hold"/>
                                        <p:tgtEl>
                                          <p:spTgt spid="67"/>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2000"/>
                                        <p:tgtEl>
                                          <p:spTgt spid="65"/>
                                        </p:tgtEl>
                                      </p:cBhvr>
                                    </p:animEffect>
                                    <p:anim calcmode="lin" valueType="num">
                                      <p:cBhvr>
                                        <p:cTn id="37" dur="2000" fill="hold"/>
                                        <p:tgtEl>
                                          <p:spTgt spid="65"/>
                                        </p:tgtEl>
                                        <p:attrNameLst>
                                          <p:attrName>ppt_w</p:attrName>
                                        </p:attrNameLst>
                                      </p:cBhvr>
                                      <p:tavLst>
                                        <p:tav tm="0" fmla="#ppt_w*sin(2.5*pi*$)">
                                          <p:val>
                                            <p:fltVal val="0"/>
                                          </p:val>
                                        </p:tav>
                                        <p:tav tm="100000">
                                          <p:val>
                                            <p:fltVal val="1"/>
                                          </p:val>
                                        </p:tav>
                                      </p:tavLst>
                                    </p:anim>
                                    <p:anim calcmode="lin" valueType="num">
                                      <p:cBhvr>
                                        <p:cTn id="38" dur="2000" fill="hold"/>
                                        <p:tgtEl>
                                          <p:spTgt spid="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fontScale="90000"/>
          </a:bodyPr>
          <a:lstStyle/>
          <a:p>
            <a:r>
              <a:rPr lang="es-ES" sz="2800" b="1" i="1" dirty="0"/>
              <a:t>INTERPRETATION OF </a:t>
            </a:r>
            <a:r>
              <a:rPr lang="es-ES" sz="2800" b="1" i="1" dirty="0" smtClean="0"/>
              <a:t>GEOPHYSICAL </a:t>
            </a:r>
            <a:r>
              <a:rPr lang="es-ES" sz="2800" b="1" i="1" dirty="0"/>
              <a:t>AND </a:t>
            </a:r>
            <a:r>
              <a:rPr lang="es-ES" sz="2800" b="1" i="1" dirty="0" smtClean="0"/>
              <a:t>GEOLOGICAL </a:t>
            </a:r>
            <a:r>
              <a:rPr lang="es-ES" sz="2800" b="1" i="1" dirty="0"/>
              <a:t>DATA</a:t>
            </a:r>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sp>
        <p:nvSpPr>
          <p:cNvPr id="203" name="CuadroTexto 202"/>
          <p:cNvSpPr txBox="1"/>
          <p:nvPr/>
        </p:nvSpPr>
        <p:spPr>
          <a:xfrm>
            <a:off x="2889631" y="614002"/>
            <a:ext cx="3925203" cy="369332"/>
          </a:xfrm>
          <a:prstGeom prst="rect">
            <a:avLst/>
          </a:prstGeom>
          <a:noFill/>
        </p:spPr>
        <p:txBody>
          <a:bodyPr wrap="square" rtlCol="0">
            <a:spAutoFit/>
          </a:bodyPr>
          <a:lstStyle/>
          <a:p>
            <a:r>
              <a:rPr lang="es-ES" sz="1800" b="1" i="1" dirty="0" smtClean="0">
                <a:latin typeface="+mn-lt"/>
              </a:rPr>
              <a:t>SECTION 10</a:t>
            </a:r>
            <a:endParaRPr lang="es-ES_tradnl" sz="1800" b="1" i="1" dirty="0">
              <a:latin typeface="+mn-lt"/>
            </a:endParaRPr>
          </a:p>
        </p:txBody>
      </p:sp>
      <p:grpSp>
        <p:nvGrpSpPr>
          <p:cNvPr id="68" name="Grupo 67"/>
          <p:cNvGrpSpPr/>
          <p:nvPr/>
        </p:nvGrpSpPr>
        <p:grpSpPr>
          <a:xfrm>
            <a:off x="2446192" y="969432"/>
            <a:ext cx="4597942" cy="3686841"/>
            <a:chOff x="2416991" y="104351"/>
            <a:chExt cx="7888398" cy="6633788"/>
          </a:xfrm>
        </p:grpSpPr>
        <p:sp>
          <p:nvSpPr>
            <p:cNvPr id="69" name="Rectángulo 68"/>
            <p:cNvSpPr/>
            <p:nvPr/>
          </p:nvSpPr>
          <p:spPr>
            <a:xfrm>
              <a:off x="6112042" y="2026652"/>
              <a:ext cx="247108" cy="276999"/>
            </a:xfrm>
            <a:prstGeom prst="rect">
              <a:avLst/>
            </a:prstGeom>
          </p:spPr>
          <p:txBody>
            <a:bodyPr wrap="square">
              <a:spAutoFit/>
            </a:bodyPr>
            <a:lstStyle/>
            <a:p>
              <a:r>
                <a:rPr lang="el-GR" sz="1200" dirty="0" smtClean="0"/>
                <a:t>ᴦ</a:t>
              </a:r>
              <a:endParaRPr lang="es-ES_tradnl" sz="1200" dirty="0"/>
            </a:p>
          </p:txBody>
        </p:sp>
        <p:sp>
          <p:nvSpPr>
            <p:cNvPr id="71" name="CuadroTexto 70"/>
            <p:cNvSpPr txBox="1"/>
            <p:nvPr/>
          </p:nvSpPr>
          <p:spPr>
            <a:xfrm>
              <a:off x="7711606" y="3510096"/>
              <a:ext cx="2511378" cy="498408"/>
            </a:xfrm>
            <a:prstGeom prst="rect">
              <a:avLst/>
            </a:prstGeom>
            <a:noFill/>
          </p:spPr>
          <p:txBody>
            <a:bodyPr wrap="square" rtlCol="0">
              <a:spAutoFit/>
            </a:bodyPr>
            <a:lstStyle/>
            <a:p>
              <a:r>
                <a:rPr lang="es-ES" sz="1200" b="1" dirty="0" smtClean="0"/>
                <a:t>ORE BODY No. 1</a:t>
              </a:r>
              <a:endParaRPr lang="es-ES_tradnl" sz="1200" b="1" dirty="0"/>
            </a:p>
          </p:txBody>
        </p:sp>
        <p:grpSp>
          <p:nvGrpSpPr>
            <p:cNvPr id="72" name="Grupo 71"/>
            <p:cNvGrpSpPr/>
            <p:nvPr/>
          </p:nvGrpSpPr>
          <p:grpSpPr>
            <a:xfrm>
              <a:off x="2416991" y="104351"/>
              <a:ext cx="7888398" cy="6633788"/>
              <a:chOff x="2416991" y="104351"/>
              <a:chExt cx="7888398" cy="6633788"/>
            </a:xfrm>
          </p:grpSpPr>
          <p:sp>
            <p:nvSpPr>
              <p:cNvPr id="224" name="Rectángulo 223"/>
              <p:cNvSpPr/>
              <p:nvPr/>
            </p:nvSpPr>
            <p:spPr>
              <a:xfrm>
                <a:off x="6145606" y="2618035"/>
                <a:ext cx="429578" cy="553788"/>
              </a:xfrm>
              <a:prstGeom prst="rect">
                <a:avLst/>
              </a:prstGeom>
            </p:spPr>
            <p:txBody>
              <a:bodyPr wrap="none">
                <a:spAutoFit/>
              </a:bodyPr>
              <a:lstStyle/>
              <a:p>
                <a:r>
                  <a:rPr lang="el-GR" sz="1400" dirty="0" smtClean="0"/>
                  <a:t>ᴦ</a:t>
                </a:r>
                <a:endParaRPr lang="es-ES_tradnl" sz="1400" dirty="0"/>
              </a:p>
            </p:txBody>
          </p:sp>
          <p:grpSp>
            <p:nvGrpSpPr>
              <p:cNvPr id="74" name="Grupo 73"/>
              <p:cNvGrpSpPr/>
              <p:nvPr/>
            </p:nvGrpSpPr>
            <p:grpSpPr>
              <a:xfrm>
                <a:off x="2416991" y="104351"/>
                <a:ext cx="7888398" cy="6633788"/>
                <a:chOff x="2416991" y="104351"/>
                <a:chExt cx="7888398" cy="6633788"/>
              </a:xfrm>
            </p:grpSpPr>
            <p:sp>
              <p:nvSpPr>
                <p:cNvPr id="75" name="CuadroTexto 74"/>
                <p:cNvSpPr txBox="1"/>
                <p:nvPr/>
              </p:nvSpPr>
              <p:spPr>
                <a:xfrm rot="20643446">
                  <a:off x="8115387" y="4068144"/>
                  <a:ext cx="977645" cy="498408"/>
                </a:xfrm>
                <a:prstGeom prst="rect">
                  <a:avLst/>
                </a:prstGeom>
                <a:noFill/>
              </p:spPr>
              <p:txBody>
                <a:bodyPr wrap="square" rtlCol="0">
                  <a:spAutoFit/>
                </a:bodyPr>
                <a:lstStyle/>
                <a:p>
                  <a:r>
                    <a:rPr lang="es-ES" sz="1200" b="1" dirty="0" smtClean="0"/>
                    <a:t>48.40</a:t>
                  </a:r>
                  <a:endParaRPr lang="es-ES_tradnl" sz="1200" b="1" dirty="0"/>
                </a:p>
              </p:txBody>
            </p:sp>
            <p:grpSp>
              <p:nvGrpSpPr>
                <p:cNvPr id="76" name="Grupo 75"/>
                <p:cNvGrpSpPr/>
                <p:nvPr/>
              </p:nvGrpSpPr>
              <p:grpSpPr>
                <a:xfrm>
                  <a:off x="2416991" y="104351"/>
                  <a:ext cx="7888398" cy="6633788"/>
                  <a:chOff x="2416991" y="104351"/>
                  <a:chExt cx="7888398" cy="6633788"/>
                </a:xfrm>
              </p:grpSpPr>
              <p:grpSp>
                <p:nvGrpSpPr>
                  <p:cNvPr id="77" name="Grupo 76"/>
                  <p:cNvGrpSpPr/>
                  <p:nvPr/>
                </p:nvGrpSpPr>
                <p:grpSpPr>
                  <a:xfrm>
                    <a:off x="2416991" y="1397574"/>
                    <a:ext cx="1253514" cy="4942381"/>
                    <a:chOff x="2120778" y="1668030"/>
                    <a:chExt cx="1253514" cy="4942381"/>
                  </a:xfrm>
                </p:grpSpPr>
                <p:grpSp>
                  <p:nvGrpSpPr>
                    <p:cNvPr id="208" name="Grupo 207"/>
                    <p:cNvGrpSpPr/>
                    <p:nvPr/>
                  </p:nvGrpSpPr>
                  <p:grpSpPr>
                    <a:xfrm>
                      <a:off x="3200983" y="1988896"/>
                      <a:ext cx="45796" cy="4400106"/>
                      <a:chOff x="3200983" y="1988896"/>
                      <a:chExt cx="45796" cy="4400106"/>
                    </a:xfrm>
                  </p:grpSpPr>
                  <p:sp>
                    <p:nvSpPr>
                      <p:cNvPr id="217" name="Rectángulo 216"/>
                      <p:cNvSpPr/>
                      <p:nvPr/>
                    </p:nvSpPr>
                    <p:spPr>
                      <a:xfrm>
                        <a:off x="3200987" y="1988896"/>
                        <a:ext cx="45719" cy="6155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8" name="Rectángulo 217"/>
                      <p:cNvSpPr/>
                      <p:nvPr/>
                    </p:nvSpPr>
                    <p:spPr>
                      <a:xfrm>
                        <a:off x="3200985" y="3243565"/>
                        <a:ext cx="45719" cy="6155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9" name="Rectángulo 218"/>
                      <p:cNvSpPr/>
                      <p:nvPr/>
                    </p:nvSpPr>
                    <p:spPr>
                      <a:xfrm>
                        <a:off x="3201060" y="4510450"/>
                        <a:ext cx="45719" cy="6155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0" name="Rectángulo 219"/>
                      <p:cNvSpPr/>
                      <p:nvPr/>
                    </p:nvSpPr>
                    <p:spPr>
                      <a:xfrm>
                        <a:off x="3200983" y="5773492"/>
                        <a:ext cx="45719" cy="6155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1" name="Rectángulo 220"/>
                      <p:cNvSpPr/>
                      <p:nvPr/>
                    </p:nvSpPr>
                    <p:spPr>
                      <a:xfrm>
                        <a:off x="3200985" y="2592720"/>
                        <a:ext cx="45719" cy="6508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2" name="Rectángulo 221"/>
                      <p:cNvSpPr/>
                      <p:nvPr/>
                    </p:nvSpPr>
                    <p:spPr>
                      <a:xfrm>
                        <a:off x="3200984" y="3849647"/>
                        <a:ext cx="45719" cy="6508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3" name="Rectángulo 222"/>
                      <p:cNvSpPr/>
                      <p:nvPr/>
                    </p:nvSpPr>
                    <p:spPr>
                      <a:xfrm>
                        <a:off x="3200984" y="5122647"/>
                        <a:ext cx="45719" cy="6508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09" name="CuadroTexto 208"/>
                    <p:cNvSpPr txBox="1"/>
                    <p:nvPr/>
                  </p:nvSpPr>
                  <p:spPr>
                    <a:xfrm>
                      <a:off x="2120778" y="1668030"/>
                      <a:ext cx="1210235" cy="553788"/>
                    </a:xfrm>
                    <a:prstGeom prst="rect">
                      <a:avLst/>
                    </a:prstGeom>
                    <a:noFill/>
                  </p:spPr>
                  <p:txBody>
                    <a:bodyPr wrap="square" rtlCol="0">
                      <a:spAutoFit/>
                    </a:bodyPr>
                    <a:lstStyle/>
                    <a:p>
                      <a:r>
                        <a:rPr lang="es-ES" sz="1400" dirty="0" smtClean="0"/>
                        <a:t>70 m</a:t>
                      </a:r>
                      <a:endParaRPr lang="es-ES_tradnl" sz="1400" dirty="0"/>
                    </a:p>
                  </p:txBody>
                </p:sp>
                <p:sp>
                  <p:nvSpPr>
                    <p:cNvPr id="210" name="CuadroTexto 209"/>
                    <p:cNvSpPr txBox="1"/>
                    <p:nvPr/>
                  </p:nvSpPr>
                  <p:spPr>
                    <a:xfrm>
                      <a:off x="2146797" y="2287746"/>
                      <a:ext cx="1184217" cy="553788"/>
                    </a:xfrm>
                    <a:prstGeom prst="rect">
                      <a:avLst/>
                    </a:prstGeom>
                    <a:noFill/>
                  </p:spPr>
                  <p:txBody>
                    <a:bodyPr wrap="square" rtlCol="0">
                      <a:spAutoFit/>
                    </a:bodyPr>
                    <a:lstStyle/>
                    <a:p>
                      <a:r>
                        <a:rPr lang="es-ES" sz="1400" dirty="0" smtClean="0"/>
                        <a:t>60 m</a:t>
                      </a:r>
                      <a:endParaRPr lang="es-ES_tradnl" sz="1400" dirty="0"/>
                    </a:p>
                  </p:txBody>
                </p:sp>
                <p:sp>
                  <p:nvSpPr>
                    <p:cNvPr id="211" name="CuadroTexto 210"/>
                    <p:cNvSpPr txBox="1"/>
                    <p:nvPr/>
                  </p:nvSpPr>
                  <p:spPr>
                    <a:xfrm>
                      <a:off x="2146797" y="2922971"/>
                      <a:ext cx="1188340" cy="553788"/>
                    </a:xfrm>
                    <a:prstGeom prst="rect">
                      <a:avLst/>
                    </a:prstGeom>
                    <a:noFill/>
                  </p:spPr>
                  <p:txBody>
                    <a:bodyPr wrap="square" rtlCol="0">
                      <a:spAutoFit/>
                    </a:bodyPr>
                    <a:lstStyle/>
                    <a:p>
                      <a:r>
                        <a:rPr lang="es-ES" sz="1400" dirty="0" smtClean="0"/>
                        <a:t>50 m</a:t>
                      </a:r>
                      <a:endParaRPr lang="es-ES_tradnl" sz="1400" dirty="0"/>
                    </a:p>
                  </p:txBody>
                </p:sp>
                <p:sp>
                  <p:nvSpPr>
                    <p:cNvPr id="212" name="CuadroTexto 211"/>
                    <p:cNvSpPr txBox="1"/>
                    <p:nvPr/>
                  </p:nvSpPr>
                  <p:spPr>
                    <a:xfrm>
                      <a:off x="2177226" y="3544625"/>
                      <a:ext cx="1147381" cy="553788"/>
                    </a:xfrm>
                    <a:prstGeom prst="rect">
                      <a:avLst/>
                    </a:prstGeom>
                    <a:noFill/>
                  </p:spPr>
                  <p:txBody>
                    <a:bodyPr wrap="square" rtlCol="0">
                      <a:spAutoFit/>
                    </a:bodyPr>
                    <a:lstStyle/>
                    <a:p>
                      <a:r>
                        <a:rPr lang="es-ES" sz="1400" dirty="0" smtClean="0"/>
                        <a:t>40 m</a:t>
                      </a:r>
                      <a:endParaRPr lang="es-ES_tradnl" sz="1400" dirty="0"/>
                    </a:p>
                  </p:txBody>
                </p:sp>
                <p:sp>
                  <p:nvSpPr>
                    <p:cNvPr id="213" name="CuadroTexto 212"/>
                    <p:cNvSpPr txBox="1"/>
                    <p:nvPr/>
                  </p:nvSpPr>
                  <p:spPr>
                    <a:xfrm>
                      <a:off x="2177226" y="4188308"/>
                      <a:ext cx="1153789" cy="553788"/>
                    </a:xfrm>
                    <a:prstGeom prst="rect">
                      <a:avLst/>
                    </a:prstGeom>
                    <a:noFill/>
                  </p:spPr>
                  <p:txBody>
                    <a:bodyPr wrap="square" rtlCol="0">
                      <a:spAutoFit/>
                    </a:bodyPr>
                    <a:lstStyle/>
                    <a:p>
                      <a:r>
                        <a:rPr lang="es-ES" sz="1400" dirty="0" smtClean="0"/>
                        <a:t>30 m</a:t>
                      </a:r>
                      <a:endParaRPr lang="es-ES_tradnl" sz="1400" dirty="0"/>
                    </a:p>
                  </p:txBody>
                </p:sp>
                <p:sp>
                  <p:nvSpPr>
                    <p:cNvPr id="214" name="CuadroTexto 213"/>
                    <p:cNvSpPr txBox="1"/>
                    <p:nvPr/>
                  </p:nvSpPr>
                  <p:spPr>
                    <a:xfrm>
                      <a:off x="2177228" y="4799566"/>
                      <a:ext cx="1153785" cy="553788"/>
                    </a:xfrm>
                    <a:prstGeom prst="rect">
                      <a:avLst/>
                    </a:prstGeom>
                    <a:noFill/>
                  </p:spPr>
                  <p:txBody>
                    <a:bodyPr wrap="square" rtlCol="0">
                      <a:spAutoFit/>
                    </a:bodyPr>
                    <a:lstStyle/>
                    <a:p>
                      <a:r>
                        <a:rPr lang="es-ES" sz="1400" dirty="0" smtClean="0"/>
                        <a:t>20 m</a:t>
                      </a:r>
                      <a:endParaRPr lang="es-ES_tradnl" sz="1400" dirty="0"/>
                    </a:p>
                  </p:txBody>
                </p:sp>
                <p:sp>
                  <p:nvSpPr>
                    <p:cNvPr id="215" name="CuadroTexto 214"/>
                    <p:cNvSpPr txBox="1"/>
                    <p:nvPr/>
                  </p:nvSpPr>
                  <p:spPr>
                    <a:xfrm>
                      <a:off x="2177228" y="5442740"/>
                      <a:ext cx="1153785" cy="553788"/>
                    </a:xfrm>
                    <a:prstGeom prst="rect">
                      <a:avLst/>
                    </a:prstGeom>
                    <a:noFill/>
                  </p:spPr>
                  <p:txBody>
                    <a:bodyPr wrap="square" rtlCol="0">
                      <a:spAutoFit/>
                    </a:bodyPr>
                    <a:lstStyle/>
                    <a:p>
                      <a:r>
                        <a:rPr lang="es-ES" sz="1400" dirty="0" smtClean="0"/>
                        <a:t>10 m</a:t>
                      </a:r>
                      <a:endParaRPr lang="es-ES_tradnl" sz="1400" dirty="0"/>
                    </a:p>
                  </p:txBody>
                </p:sp>
                <p:sp>
                  <p:nvSpPr>
                    <p:cNvPr id="216" name="CuadroTexto 215"/>
                    <p:cNvSpPr txBox="1"/>
                    <p:nvPr/>
                  </p:nvSpPr>
                  <p:spPr>
                    <a:xfrm>
                      <a:off x="2177226" y="6056623"/>
                      <a:ext cx="1197066" cy="553788"/>
                    </a:xfrm>
                    <a:prstGeom prst="rect">
                      <a:avLst/>
                    </a:prstGeom>
                    <a:noFill/>
                  </p:spPr>
                  <p:txBody>
                    <a:bodyPr wrap="square" rtlCol="0">
                      <a:spAutoFit/>
                    </a:bodyPr>
                    <a:lstStyle/>
                    <a:p>
                      <a:r>
                        <a:rPr lang="es-ES" sz="1400" dirty="0" smtClean="0"/>
                        <a:t> 0 m</a:t>
                      </a:r>
                      <a:endParaRPr lang="es-ES_tradnl" sz="1400" dirty="0"/>
                    </a:p>
                  </p:txBody>
                </p:sp>
              </p:grpSp>
              <p:grpSp>
                <p:nvGrpSpPr>
                  <p:cNvPr id="78" name="Grupo 77"/>
                  <p:cNvGrpSpPr/>
                  <p:nvPr/>
                </p:nvGrpSpPr>
                <p:grpSpPr>
                  <a:xfrm>
                    <a:off x="3165999" y="104351"/>
                    <a:ext cx="7139390" cy="6633788"/>
                    <a:chOff x="3165999" y="104351"/>
                    <a:chExt cx="7139390" cy="6633788"/>
                  </a:xfrm>
                </p:grpSpPr>
                <p:sp>
                  <p:nvSpPr>
                    <p:cNvPr id="79" name="Forma libre 78"/>
                    <p:cNvSpPr/>
                    <p:nvPr/>
                  </p:nvSpPr>
                  <p:spPr>
                    <a:xfrm>
                      <a:off x="4176295" y="1144337"/>
                      <a:ext cx="5876758" cy="128337"/>
                    </a:xfrm>
                    <a:custGeom>
                      <a:avLst/>
                      <a:gdLst>
                        <a:gd name="connsiteX0" fmla="*/ 0 w 5876758"/>
                        <a:gd name="connsiteY0" fmla="*/ 128337 h 128337"/>
                        <a:gd name="connsiteX1" fmla="*/ 679116 w 5876758"/>
                        <a:gd name="connsiteY1" fmla="*/ 117642 h 128337"/>
                        <a:gd name="connsiteX2" fmla="*/ 1395663 w 5876758"/>
                        <a:gd name="connsiteY2" fmla="*/ 112295 h 128337"/>
                        <a:gd name="connsiteX3" fmla="*/ 1780673 w 5876758"/>
                        <a:gd name="connsiteY3" fmla="*/ 101600 h 128337"/>
                        <a:gd name="connsiteX4" fmla="*/ 2588126 w 5876758"/>
                        <a:gd name="connsiteY4" fmla="*/ 37431 h 128337"/>
                        <a:gd name="connsiteX5" fmla="*/ 3609473 w 5876758"/>
                        <a:gd name="connsiteY5" fmla="*/ 0 h 128337"/>
                        <a:gd name="connsiteX6" fmla="*/ 4443663 w 5876758"/>
                        <a:gd name="connsiteY6" fmla="*/ 10695 h 128337"/>
                        <a:gd name="connsiteX7" fmla="*/ 5876758 w 5876758"/>
                        <a:gd name="connsiteY7" fmla="*/ 112295 h 1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6758" h="128337">
                          <a:moveTo>
                            <a:pt x="0" y="128337"/>
                          </a:moveTo>
                          <a:lnTo>
                            <a:pt x="679116" y="117642"/>
                          </a:lnTo>
                          <a:lnTo>
                            <a:pt x="1395663" y="112295"/>
                          </a:lnTo>
                          <a:cubicBezTo>
                            <a:pt x="1579256" y="109621"/>
                            <a:pt x="1581929" y="114077"/>
                            <a:pt x="1780673" y="101600"/>
                          </a:cubicBezTo>
                          <a:cubicBezTo>
                            <a:pt x="1979417" y="89123"/>
                            <a:pt x="2283326" y="54364"/>
                            <a:pt x="2588126" y="37431"/>
                          </a:cubicBezTo>
                          <a:cubicBezTo>
                            <a:pt x="2892926" y="20498"/>
                            <a:pt x="3609473" y="0"/>
                            <a:pt x="3609473" y="0"/>
                          </a:cubicBezTo>
                          <a:lnTo>
                            <a:pt x="4443663" y="10695"/>
                          </a:lnTo>
                          <a:cubicBezTo>
                            <a:pt x="4821544" y="29411"/>
                            <a:pt x="5639691" y="88232"/>
                            <a:pt x="5876758" y="112295"/>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80" name="Grupo 79"/>
                    <p:cNvGrpSpPr/>
                    <p:nvPr/>
                  </p:nvGrpSpPr>
                  <p:grpSpPr>
                    <a:xfrm>
                      <a:off x="5076926" y="1387011"/>
                      <a:ext cx="1998081" cy="1969065"/>
                      <a:chOff x="5076926" y="1387011"/>
                      <a:chExt cx="1998081" cy="1969065"/>
                    </a:xfrm>
                  </p:grpSpPr>
                  <p:sp>
                    <p:nvSpPr>
                      <p:cNvPr id="139" name="Forma libre 138"/>
                      <p:cNvSpPr/>
                      <p:nvPr/>
                    </p:nvSpPr>
                    <p:spPr>
                      <a:xfrm>
                        <a:off x="5076926" y="2774021"/>
                        <a:ext cx="399200" cy="445237"/>
                      </a:xfrm>
                      <a:custGeom>
                        <a:avLst/>
                        <a:gdLst>
                          <a:gd name="connsiteX0" fmla="*/ 269632 w 781541"/>
                          <a:gd name="connsiteY0" fmla="*/ 524649 h 904596"/>
                          <a:gd name="connsiteX1" fmla="*/ 508001 w 781541"/>
                          <a:gd name="connsiteY1" fmla="*/ 255018 h 904596"/>
                          <a:gd name="connsiteX2" fmla="*/ 781540 w 781541"/>
                          <a:gd name="connsiteY2" fmla="*/ 1018 h 904596"/>
                          <a:gd name="connsiteX3" fmla="*/ 504094 w 781541"/>
                          <a:gd name="connsiteY3" fmla="*/ 352710 h 904596"/>
                          <a:gd name="connsiteX4" fmla="*/ 285263 w 781541"/>
                          <a:gd name="connsiteY4" fmla="*/ 602803 h 904596"/>
                          <a:gd name="connsiteX5" fmla="*/ 1 w 781541"/>
                          <a:gd name="connsiteY5" fmla="*/ 903695 h 904596"/>
                          <a:gd name="connsiteX6" fmla="*/ 269632 w 781541"/>
                          <a:gd name="connsiteY6" fmla="*/ 524649 h 90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541" h="904596">
                            <a:moveTo>
                              <a:pt x="269632" y="524649"/>
                            </a:moveTo>
                            <a:cubicBezTo>
                              <a:pt x="354299" y="416536"/>
                              <a:pt x="422683" y="342290"/>
                              <a:pt x="508001" y="255018"/>
                            </a:cubicBezTo>
                            <a:cubicBezTo>
                              <a:pt x="593319" y="167746"/>
                              <a:pt x="782191" y="-15264"/>
                              <a:pt x="781540" y="1018"/>
                            </a:cubicBezTo>
                            <a:cubicBezTo>
                              <a:pt x="780889" y="17300"/>
                              <a:pt x="586807" y="252413"/>
                              <a:pt x="504094" y="352710"/>
                            </a:cubicBezTo>
                            <a:cubicBezTo>
                              <a:pt x="421381" y="453007"/>
                              <a:pt x="369279" y="510972"/>
                              <a:pt x="285263" y="602803"/>
                            </a:cubicBezTo>
                            <a:cubicBezTo>
                              <a:pt x="201247" y="694634"/>
                              <a:pt x="-650" y="920628"/>
                              <a:pt x="1" y="903695"/>
                            </a:cubicBezTo>
                            <a:cubicBezTo>
                              <a:pt x="652" y="886762"/>
                              <a:pt x="184965" y="632762"/>
                              <a:pt x="269632" y="52464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40" name="Grupo 139"/>
                      <p:cNvGrpSpPr/>
                      <p:nvPr/>
                    </p:nvGrpSpPr>
                    <p:grpSpPr>
                      <a:xfrm>
                        <a:off x="5909132" y="1387011"/>
                        <a:ext cx="1165875" cy="1969065"/>
                        <a:chOff x="5909132" y="1387011"/>
                        <a:chExt cx="1165875" cy="1969065"/>
                      </a:xfrm>
                    </p:grpSpPr>
                    <p:sp>
                      <p:nvSpPr>
                        <p:cNvPr id="144" name="Forma libre 143"/>
                        <p:cNvSpPr/>
                        <p:nvPr/>
                      </p:nvSpPr>
                      <p:spPr>
                        <a:xfrm>
                          <a:off x="5909132" y="1667391"/>
                          <a:ext cx="781541" cy="904596"/>
                        </a:xfrm>
                        <a:custGeom>
                          <a:avLst/>
                          <a:gdLst>
                            <a:gd name="connsiteX0" fmla="*/ 269632 w 781541"/>
                            <a:gd name="connsiteY0" fmla="*/ 524649 h 904596"/>
                            <a:gd name="connsiteX1" fmla="*/ 508001 w 781541"/>
                            <a:gd name="connsiteY1" fmla="*/ 255018 h 904596"/>
                            <a:gd name="connsiteX2" fmla="*/ 781540 w 781541"/>
                            <a:gd name="connsiteY2" fmla="*/ 1018 h 904596"/>
                            <a:gd name="connsiteX3" fmla="*/ 504094 w 781541"/>
                            <a:gd name="connsiteY3" fmla="*/ 352710 h 904596"/>
                            <a:gd name="connsiteX4" fmla="*/ 285263 w 781541"/>
                            <a:gd name="connsiteY4" fmla="*/ 602803 h 904596"/>
                            <a:gd name="connsiteX5" fmla="*/ 1 w 781541"/>
                            <a:gd name="connsiteY5" fmla="*/ 903695 h 904596"/>
                            <a:gd name="connsiteX6" fmla="*/ 269632 w 781541"/>
                            <a:gd name="connsiteY6" fmla="*/ 524649 h 90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541" h="904596">
                              <a:moveTo>
                                <a:pt x="269632" y="524649"/>
                              </a:moveTo>
                              <a:cubicBezTo>
                                <a:pt x="354299" y="416536"/>
                                <a:pt x="422683" y="342290"/>
                                <a:pt x="508001" y="255018"/>
                              </a:cubicBezTo>
                              <a:cubicBezTo>
                                <a:pt x="593319" y="167746"/>
                                <a:pt x="782191" y="-15264"/>
                                <a:pt x="781540" y="1018"/>
                              </a:cubicBezTo>
                              <a:cubicBezTo>
                                <a:pt x="780889" y="17300"/>
                                <a:pt x="586807" y="252413"/>
                                <a:pt x="504094" y="352710"/>
                              </a:cubicBezTo>
                              <a:cubicBezTo>
                                <a:pt x="421381" y="453007"/>
                                <a:pt x="369279" y="510972"/>
                                <a:pt x="285263" y="602803"/>
                              </a:cubicBezTo>
                              <a:cubicBezTo>
                                <a:pt x="201247" y="694634"/>
                                <a:pt x="-650" y="920628"/>
                                <a:pt x="1" y="903695"/>
                              </a:cubicBezTo>
                              <a:cubicBezTo>
                                <a:pt x="652" y="886762"/>
                                <a:pt x="184965" y="632762"/>
                                <a:pt x="269632" y="52464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6" name="Forma libre 145"/>
                        <p:cNvSpPr/>
                        <p:nvPr/>
                      </p:nvSpPr>
                      <p:spPr>
                        <a:xfrm>
                          <a:off x="6052970" y="1387011"/>
                          <a:ext cx="275911" cy="352769"/>
                        </a:xfrm>
                        <a:custGeom>
                          <a:avLst/>
                          <a:gdLst>
                            <a:gd name="connsiteX0" fmla="*/ 269632 w 781541"/>
                            <a:gd name="connsiteY0" fmla="*/ 524649 h 904596"/>
                            <a:gd name="connsiteX1" fmla="*/ 508001 w 781541"/>
                            <a:gd name="connsiteY1" fmla="*/ 255018 h 904596"/>
                            <a:gd name="connsiteX2" fmla="*/ 781540 w 781541"/>
                            <a:gd name="connsiteY2" fmla="*/ 1018 h 904596"/>
                            <a:gd name="connsiteX3" fmla="*/ 504094 w 781541"/>
                            <a:gd name="connsiteY3" fmla="*/ 352710 h 904596"/>
                            <a:gd name="connsiteX4" fmla="*/ 285263 w 781541"/>
                            <a:gd name="connsiteY4" fmla="*/ 602803 h 904596"/>
                            <a:gd name="connsiteX5" fmla="*/ 1 w 781541"/>
                            <a:gd name="connsiteY5" fmla="*/ 903695 h 904596"/>
                            <a:gd name="connsiteX6" fmla="*/ 269632 w 781541"/>
                            <a:gd name="connsiteY6" fmla="*/ 524649 h 90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541" h="904596">
                              <a:moveTo>
                                <a:pt x="269632" y="524649"/>
                              </a:moveTo>
                              <a:cubicBezTo>
                                <a:pt x="354299" y="416536"/>
                                <a:pt x="422683" y="342290"/>
                                <a:pt x="508001" y="255018"/>
                              </a:cubicBezTo>
                              <a:cubicBezTo>
                                <a:pt x="593319" y="167746"/>
                                <a:pt x="782191" y="-15264"/>
                                <a:pt x="781540" y="1018"/>
                              </a:cubicBezTo>
                              <a:cubicBezTo>
                                <a:pt x="780889" y="17300"/>
                                <a:pt x="586807" y="252413"/>
                                <a:pt x="504094" y="352710"/>
                              </a:cubicBezTo>
                              <a:cubicBezTo>
                                <a:pt x="421381" y="453007"/>
                                <a:pt x="369279" y="510972"/>
                                <a:pt x="285263" y="602803"/>
                              </a:cubicBezTo>
                              <a:cubicBezTo>
                                <a:pt x="201247" y="694634"/>
                                <a:pt x="-650" y="920628"/>
                                <a:pt x="1" y="903695"/>
                              </a:cubicBezTo>
                              <a:cubicBezTo>
                                <a:pt x="652" y="886762"/>
                                <a:pt x="184965" y="632762"/>
                                <a:pt x="269632" y="52464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94" name="Grupo 193"/>
                        <p:cNvGrpSpPr/>
                        <p:nvPr/>
                      </p:nvGrpSpPr>
                      <p:grpSpPr>
                        <a:xfrm>
                          <a:off x="6089920" y="1951362"/>
                          <a:ext cx="985087" cy="1404714"/>
                          <a:chOff x="6089920" y="1951362"/>
                          <a:chExt cx="985087" cy="1404714"/>
                        </a:xfrm>
                      </p:grpSpPr>
                      <p:sp>
                        <p:nvSpPr>
                          <p:cNvPr id="206" name="Forma libre 205"/>
                          <p:cNvSpPr/>
                          <p:nvPr/>
                        </p:nvSpPr>
                        <p:spPr>
                          <a:xfrm>
                            <a:off x="6089920" y="1951362"/>
                            <a:ext cx="985087" cy="1404714"/>
                          </a:xfrm>
                          <a:custGeom>
                            <a:avLst/>
                            <a:gdLst>
                              <a:gd name="connsiteX0" fmla="*/ 203933 w 985087"/>
                              <a:gd name="connsiteY0" fmla="*/ 797185 h 1404714"/>
                              <a:gd name="connsiteX1" fmla="*/ 417827 w 985087"/>
                              <a:gd name="connsiteY1" fmla="*/ 503080 h 1404714"/>
                              <a:gd name="connsiteX2" fmla="*/ 621027 w 985087"/>
                              <a:gd name="connsiteY2" fmla="*/ 299880 h 1404714"/>
                              <a:gd name="connsiteX3" fmla="*/ 984648 w 985087"/>
                              <a:gd name="connsiteY3" fmla="*/ 427 h 1404714"/>
                              <a:gd name="connsiteX4" fmla="*/ 695891 w 985087"/>
                              <a:gd name="connsiteY4" fmla="*/ 369396 h 1404714"/>
                              <a:gd name="connsiteX5" fmla="*/ 717280 w 985087"/>
                              <a:gd name="connsiteY5" fmla="*/ 369396 h 1404714"/>
                              <a:gd name="connsiteX6" fmla="*/ 760059 w 985087"/>
                              <a:gd name="connsiteY6" fmla="*/ 358701 h 1404714"/>
                              <a:gd name="connsiteX7" fmla="*/ 663806 w 985087"/>
                              <a:gd name="connsiteY7" fmla="*/ 481691 h 1404714"/>
                              <a:gd name="connsiteX8" fmla="*/ 551512 w 985087"/>
                              <a:gd name="connsiteY8" fmla="*/ 652806 h 1404714"/>
                              <a:gd name="connsiteX9" fmla="*/ 588943 w 985087"/>
                              <a:gd name="connsiteY9" fmla="*/ 674196 h 1404714"/>
                              <a:gd name="connsiteX10" fmla="*/ 508733 w 985087"/>
                              <a:gd name="connsiteY10" fmla="*/ 791838 h 1404714"/>
                              <a:gd name="connsiteX11" fmla="*/ 187891 w 985087"/>
                              <a:gd name="connsiteY11" fmla="*/ 1214280 h 1404714"/>
                              <a:gd name="connsiteX12" fmla="*/ 43512 w 985087"/>
                              <a:gd name="connsiteY12" fmla="*/ 1396091 h 1404714"/>
                              <a:gd name="connsiteX13" fmla="*/ 32817 w 985087"/>
                              <a:gd name="connsiteY13" fmla="*/ 1369354 h 1404714"/>
                              <a:gd name="connsiteX14" fmla="*/ 54206 w 985087"/>
                              <a:gd name="connsiteY14" fmla="*/ 1315880 h 1404714"/>
                              <a:gd name="connsiteX15" fmla="*/ 22122 w 985087"/>
                              <a:gd name="connsiteY15" fmla="*/ 1337270 h 1404714"/>
                              <a:gd name="connsiteX16" fmla="*/ 733 w 985087"/>
                              <a:gd name="connsiteY16" fmla="*/ 1326575 h 1404714"/>
                              <a:gd name="connsiteX17" fmla="*/ 48859 w 985087"/>
                              <a:gd name="connsiteY17" fmla="*/ 1257059 h 1404714"/>
                              <a:gd name="connsiteX18" fmla="*/ 80943 w 985087"/>
                              <a:gd name="connsiteY18" fmla="*/ 1198238 h 1404714"/>
                              <a:gd name="connsiteX19" fmla="*/ 102333 w 985087"/>
                              <a:gd name="connsiteY19" fmla="*/ 1160806 h 1404714"/>
                              <a:gd name="connsiteX20" fmla="*/ 64901 w 985087"/>
                              <a:gd name="connsiteY20" fmla="*/ 1171501 h 1404714"/>
                              <a:gd name="connsiteX21" fmla="*/ 48859 w 985087"/>
                              <a:gd name="connsiteY21" fmla="*/ 1182196 h 1404714"/>
                              <a:gd name="connsiteX22" fmla="*/ 64901 w 985087"/>
                              <a:gd name="connsiteY22" fmla="*/ 1128722 h 1404714"/>
                              <a:gd name="connsiteX23" fmla="*/ 96985 w 985087"/>
                              <a:gd name="connsiteY23" fmla="*/ 1075249 h 1404714"/>
                              <a:gd name="connsiteX24" fmla="*/ 193238 w 985087"/>
                              <a:gd name="connsiteY24" fmla="*/ 941564 h 1404714"/>
                              <a:gd name="connsiteX25" fmla="*/ 193238 w 985087"/>
                              <a:gd name="connsiteY25" fmla="*/ 909480 h 1404714"/>
                              <a:gd name="connsiteX26" fmla="*/ 150459 w 985087"/>
                              <a:gd name="connsiteY26" fmla="*/ 930870 h 1404714"/>
                              <a:gd name="connsiteX27" fmla="*/ 129069 w 985087"/>
                              <a:gd name="connsiteY27" fmla="*/ 941564 h 1404714"/>
                              <a:gd name="connsiteX28" fmla="*/ 171848 w 985087"/>
                              <a:gd name="connsiteY28" fmla="*/ 866701 h 1404714"/>
                              <a:gd name="connsiteX29" fmla="*/ 203933 w 985087"/>
                              <a:gd name="connsiteY29" fmla="*/ 797185 h 140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85087" h="1404714">
                                <a:moveTo>
                                  <a:pt x="203933" y="797185"/>
                                </a:moveTo>
                                <a:cubicBezTo>
                                  <a:pt x="244929" y="736582"/>
                                  <a:pt x="348311" y="585964"/>
                                  <a:pt x="417827" y="503080"/>
                                </a:cubicBezTo>
                                <a:cubicBezTo>
                                  <a:pt x="487343" y="420196"/>
                                  <a:pt x="526557" y="383655"/>
                                  <a:pt x="621027" y="299880"/>
                                </a:cubicBezTo>
                                <a:cubicBezTo>
                                  <a:pt x="715497" y="216105"/>
                                  <a:pt x="972171" y="-11159"/>
                                  <a:pt x="984648" y="427"/>
                                </a:cubicBezTo>
                                <a:cubicBezTo>
                                  <a:pt x="997125" y="12013"/>
                                  <a:pt x="740452" y="307901"/>
                                  <a:pt x="695891" y="369396"/>
                                </a:cubicBezTo>
                                <a:cubicBezTo>
                                  <a:pt x="651330" y="430891"/>
                                  <a:pt x="706585" y="371178"/>
                                  <a:pt x="717280" y="369396"/>
                                </a:cubicBezTo>
                                <a:cubicBezTo>
                                  <a:pt x="727975" y="367614"/>
                                  <a:pt x="768971" y="339985"/>
                                  <a:pt x="760059" y="358701"/>
                                </a:cubicBezTo>
                                <a:cubicBezTo>
                                  <a:pt x="751147" y="377417"/>
                                  <a:pt x="698564" y="432674"/>
                                  <a:pt x="663806" y="481691"/>
                                </a:cubicBezTo>
                                <a:cubicBezTo>
                                  <a:pt x="629048" y="530708"/>
                                  <a:pt x="563989" y="620722"/>
                                  <a:pt x="551512" y="652806"/>
                                </a:cubicBezTo>
                                <a:cubicBezTo>
                                  <a:pt x="539035" y="684890"/>
                                  <a:pt x="596073" y="651024"/>
                                  <a:pt x="588943" y="674196"/>
                                </a:cubicBezTo>
                                <a:cubicBezTo>
                                  <a:pt x="581813" y="697368"/>
                                  <a:pt x="575575" y="701824"/>
                                  <a:pt x="508733" y="791838"/>
                                </a:cubicBezTo>
                                <a:cubicBezTo>
                                  <a:pt x="441891" y="881852"/>
                                  <a:pt x="265428" y="1113571"/>
                                  <a:pt x="187891" y="1214280"/>
                                </a:cubicBezTo>
                                <a:cubicBezTo>
                                  <a:pt x="110354" y="1314989"/>
                                  <a:pt x="69358" y="1370245"/>
                                  <a:pt x="43512" y="1396091"/>
                                </a:cubicBezTo>
                                <a:cubicBezTo>
                                  <a:pt x="17666" y="1421937"/>
                                  <a:pt x="31035" y="1382722"/>
                                  <a:pt x="32817" y="1369354"/>
                                </a:cubicBezTo>
                                <a:cubicBezTo>
                                  <a:pt x="34599" y="1355986"/>
                                  <a:pt x="55989" y="1321227"/>
                                  <a:pt x="54206" y="1315880"/>
                                </a:cubicBezTo>
                                <a:cubicBezTo>
                                  <a:pt x="52423" y="1310533"/>
                                  <a:pt x="31034" y="1335488"/>
                                  <a:pt x="22122" y="1337270"/>
                                </a:cubicBezTo>
                                <a:cubicBezTo>
                                  <a:pt x="13210" y="1339052"/>
                                  <a:pt x="-3723" y="1339943"/>
                                  <a:pt x="733" y="1326575"/>
                                </a:cubicBezTo>
                                <a:cubicBezTo>
                                  <a:pt x="5189" y="1313207"/>
                                  <a:pt x="35491" y="1278449"/>
                                  <a:pt x="48859" y="1257059"/>
                                </a:cubicBezTo>
                                <a:cubicBezTo>
                                  <a:pt x="62227" y="1235670"/>
                                  <a:pt x="72031" y="1214280"/>
                                  <a:pt x="80943" y="1198238"/>
                                </a:cubicBezTo>
                                <a:cubicBezTo>
                                  <a:pt x="89855" y="1182196"/>
                                  <a:pt x="105007" y="1165262"/>
                                  <a:pt x="102333" y="1160806"/>
                                </a:cubicBezTo>
                                <a:cubicBezTo>
                                  <a:pt x="99659" y="1156350"/>
                                  <a:pt x="73813" y="1167936"/>
                                  <a:pt x="64901" y="1171501"/>
                                </a:cubicBezTo>
                                <a:cubicBezTo>
                                  <a:pt x="55989" y="1175066"/>
                                  <a:pt x="48859" y="1189326"/>
                                  <a:pt x="48859" y="1182196"/>
                                </a:cubicBezTo>
                                <a:cubicBezTo>
                                  <a:pt x="48859" y="1175066"/>
                                  <a:pt x="56880" y="1146547"/>
                                  <a:pt x="64901" y="1128722"/>
                                </a:cubicBezTo>
                                <a:cubicBezTo>
                                  <a:pt x="72922" y="1110898"/>
                                  <a:pt x="75596" y="1106442"/>
                                  <a:pt x="96985" y="1075249"/>
                                </a:cubicBezTo>
                                <a:cubicBezTo>
                                  <a:pt x="118374" y="1044056"/>
                                  <a:pt x="177196" y="969192"/>
                                  <a:pt x="193238" y="941564"/>
                                </a:cubicBezTo>
                                <a:cubicBezTo>
                                  <a:pt x="209280" y="913936"/>
                                  <a:pt x="200368" y="911262"/>
                                  <a:pt x="193238" y="909480"/>
                                </a:cubicBezTo>
                                <a:cubicBezTo>
                                  <a:pt x="186108" y="907698"/>
                                  <a:pt x="150459" y="930870"/>
                                  <a:pt x="150459" y="930870"/>
                                </a:cubicBezTo>
                                <a:cubicBezTo>
                                  <a:pt x="139764" y="936217"/>
                                  <a:pt x="125504" y="952259"/>
                                  <a:pt x="129069" y="941564"/>
                                </a:cubicBezTo>
                                <a:cubicBezTo>
                                  <a:pt x="132634" y="930869"/>
                                  <a:pt x="159371" y="891655"/>
                                  <a:pt x="171848" y="866701"/>
                                </a:cubicBezTo>
                                <a:cubicBezTo>
                                  <a:pt x="184325" y="841747"/>
                                  <a:pt x="162937" y="857788"/>
                                  <a:pt x="203933" y="79718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7" name="Rectángulo 206"/>
                          <p:cNvSpPr/>
                          <p:nvPr/>
                        </p:nvSpPr>
                        <p:spPr>
                          <a:xfrm>
                            <a:off x="6344183" y="2279521"/>
                            <a:ext cx="429579" cy="553788"/>
                          </a:xfrm>
                          <a:prstGeom prst="rect">
                            <a:avLst/>
                          </a:prstGeom>
                        </p:spPr>
                        <p:txBody>
                          <a:bodyPr wrap="none">
                            <a:spAutoFit/>
                          </a:bodyPr>
                          <a:lstStyle/>
                          <a:p>
                            <a:r>
                              <a:rPr lang="el-GR" sz="1400" dirty="0" smtClean="0"/>
                              <a:t>ᴦ</a:t>
                            </a:r>
                            <a:endParaRPr lang="es-ES_tradnl" sz="1400" dirty="0"/>
                          </a:p>
                        </p:txBody>
                      </p:sp>
                    </p:grpSp>
                  </p:grpSp>
                </p:grpSp>
                <p:sp>
                  <p:nvSpPr>
                    <p:cNvPr id="81" name="Forma libre 80"/>
                    <p:cNvSpPr/>
                    <p:nvPr/>
                  </p:nvSpPr>
                  <p:spPr>
                    <a:xfrm>
                      <a:off x="6165467" y="1932511"/>
                      <a:ext cx="2978890" cy="3101350"/>
                    </a:xfrm>
                    <a:custGeom>
                      <a:avLst/>
                      <a:gdLst>
                        <a:gd name="connsiteX0" fmla="*/ 2774622 w 2978865"/>
                        <a:gd name="connsiteY0" fmla="*/ 43483 h 3103145"/>
                        <a:gd name="connsiteX1" fmla="*/ 1940540 w 2978865"/>
                        <a:gd name="connsiteY1" fmla="*/ 475970 h 3103145"/>
                        <a:gd name="connsiteX2" fmla="*/ 1322703 w 2978865"/>
                        <a:gd name="connsiteY2" fmla="*/ 791067 h 3103145"/>
                        <a:gd name="connsiteX3" fmla="*/ 779005 w 2978865"/>
                        <a:gd name="connsiteY3" fmla="*/ 1093807 h 3103145"/>
                        <a:gd name="connsiteX4" fmla="*/ 303270 w 2978865"/>
                        <a:gd name="connsiteY4" fmla="*/ 1365656 h 3103145"/>
                        <a:gd name="connsiteX5" fmla="*/ 62313 w 2978865"/>
                        <a:gd name="connsiteY5" fmla="*/ 1785786 h 3103145"/>
                        <a:gd name="connsiteX6" fmla="*/ 530 w 2978865"/>
                        <a:gd name="connsiteY6" fmla="*/ 2181202 h 3103145"/>
                        <a:gd name="connsiteX7" fmla="*/ 37600 w 2978865"/>
                        <a:gd name="connsiteY7" fmla="*/ 2514834 h 3103145"/>
                        <a:gd name="connsiteX8" fmla="*/ 124097 w 2978865"/>
                        <a:gd name="connsiteY8" fmla="*/ 2786683 h 3103145"/>
                        <a:gd name="connsiteX9" fmla="*/ 309449 w 2978865"/>
                        <a:gd name="connsiteY9" fmla="*/ 3033818 h 3103145"/>
                        <a:gd name="connsiteX10" fmla="*/ 383589 w 2978865"/>
                        <a:gd name="connsiteY10" fmla="*/ 3101780 h 3103145"/>
                        <a:gd name="connsiteX11" fmla="*/ 581297 w 2978865"/>
                        <a:gd name="connsiteY11" fmla="*/ 3039997 h 3103145"/>
                        <a:gd name="connsiteX12" fmla="*/ 927286 w 2978865"/>
                        <a:gd name="connsiteY12" fmla="*/ 2650759 h 3103145"/>
                        <a:gd name="connsiteX13" fmla="*/ 1909649 w 2978865"/>
                        <a:gd name="connsiteY13" fmla="*/ 1439797 h 3103145"/>
                        <a:gd name="connsiteX14" fmla="*/ 2508951 w 2978865"/>
                        <a:gd name="connsiteY14" fmla="*/ 747818 h 3103145"/>
                        <a:gd name="connsiteX15" fmla="*/ 2879654 w 2978865"/>
                        <a:gd name="connsiteY15" fmla="*/ 253548 h 3103145"/>
                        <a:gd name="connsiteX16" fmla="*/ 2953794 w 2978865"/>
                        <a:gd name="connsiteY16" fmla="*/ 142337 h 3103145"/>
                        <a:gd name="connsiteX17" fmla="*/ 2978508 w 2978865"/>
                        <a:gd name="connsiteY17" fmla="*/ 80553 h 3103145"/>
                        <a:gd name="connsiteX18" fmla="*/ 2966151 w 2978865"/>
                        <a:gd name="connsiteY18" fmla="*/ 18770 h 3103145"/>
                        <a:gd name="connsiteX19" fmla="*/ 2935259 w 2978865"/>
                        <a:gd name="connsiteY19" fmla="*/ 234 h 3103145"/>
                        <a:gd name="connsiteX20" fmla="*/ 2848762 w 2978865"/>
                        <a:gd name="connsiteY20" fmla="*/ 12591 h 3103145"/>
                        <a:gd name="connsiteX21" fmla="*/ 2774622 w 2978865"/>
                        <a:gd name="connsiteY21" fmla="*/ 43483 h 3103145"/>
                        <a:gd name="connsiteX0" fmla="*/ 2774622 w 2978865"/>
                        <a:gd name="connsiteY0" fmla="*/ 43483 h 3103145"/>
                        <a:gd name="connsiteX1" fmla="*/ 1940540 w 2978865"/>
                        <a:gd name="connsiteY1" fmla="*/ 475970 h 3103145"/>
                        <a:gd name="connsiteX2" fmla="*/ 1322703 w 2978865"/>
                        <a:gd name="connsiteY2" fmla="*/ 791067 h 3103145"/>
                        <a:gd name="connsiteX3" fmla="*/ 779005 w 2978865"/>
                        <a:gd name="connsiteY3" fmla="*/ 1093807 h 3103145"/>
                        <a:gd name="connsiteX4" fmla="*/ 303270 w 2978865"/>
                        <a:gd name="connsiteY4" fmla="*/ 1365656 h 3103145"/>
                        <a:gd name="connsiteX5" fmla="*/ 62313 w 2978865"/>
                        <a:gd name="connsiteY5" fmla="*/ 1785786 h 3103145"/>
                        <a:gd name="connsiteX6" fmla="*/ 530 w 2978865"/>
                        <a:gd name="connsiteY6" fmla="*/ 2181202 h 3103145"/>
                        <a:gd name="connsiteX7" fmla="*/ 37600 w 2978865"/>
                        <a:gd name="connsiteY7" fmla="*/ 2514834 h 3103145"/>
                        <a:gd name="connsiteX8" fmla="*/ 124097 w 2978865"/>
                        <a:gd name="connsiteY8" fmla="*/ 2786683 h 3103145"/>
                        <a:gd name="connsiteX9" fmla="*/ 309449 w 2978865"/>
                        <a:gd name="connsiteY9" fmla="*/ 3033818 h 3103145"/>
                        <a:gd name="connsiteX10" fmla="*/ 383589 w 2978865"/>
                        <a:gd name="connsiteY10" fmla="*/ 3101780 h 3103145"/>
                        <a:gd name="connsiteX11" fmla="*/ 581297 w 2978865"/>
                        <a:gd name="connsiteY11" fmla="*/ 3039997 h 3103145"/>
                        <a:gd name="connsiteX12" fmla="*/ 927286 w 2978865"/>
                        <a:gd name="connsiteY12" fmla="*/ 2650759 h 3103145"/>
                        <a:gd name="connsiteX13" fmla="*/ 1909649 w 2978865"/>
                        <a:gd name="connsiteY13" fmla="*/ 1439797 h 3103145"/>
                        <a:gd name="connsiteX14" fmla="*/ 2484238 w 2978865"/>
                        <a:gd name="connsiteY14" fmla="*/ 753996 h 3103145"/>
                        <a:gd name="connsiteX15" fmla="*/ 2879654 w 2978865"/>
                        <a:gd name="connsiteY15" fmla="*/ 253548 h 3103145"/>
                        <a:gd name="connsiteX16" fmla="*/ 2953794 w 2978865"/>
                        <a:gd name="connsiteY16" fmla="*/ 142337 h 3103145"/>
                        <a:gd name="connsiteX17" fmla="*/ 2978508 w 2978865"/>
                        <a:gd name="connsiteY17" fmla="*/ 80553 h 3103145"/>
                        <a:gd name="connsiteX18" fmla="*/ 2966151 w 2978865"/>
                        <a:gd name="connsiteY18" fmla="*/ 18770 h 3103145"/>
                        <a:gd name="connsiteX19" fmla="*/ 2935259 w 2978865"/>
                        <a:gd name="connsiteY19" fmla="*/ 234 h 3103145"/>
                        <a:gd name="connsiteX20" fmla="*/ 2848762 w 2978865"/>
                        <a:gd name="connsiteY20" fmla="*/ 12591 h 3103145"/>
                        <a:gd name="connsiteX21" fmla="*/ 2774622 w 2978865"/>
                        <a:gd name="connsiteY21" fmla="*/ 43483 h 3103145"/>
                        <a:gd name="connsiteX0" fmla="*/ 2774622 w 2978865"/>
                        <a:gd name="connsiteY0" fmla="*/ 43483 h 3103145"/>
                        <a:gd name="connsiteX1" fmla="*/ 1940540 w 2978865"/>
                        <a:gd name="connsiteY1" fmla="*/ 475970 h 3103145"/>
                        <a:gd name="connsiteX2" fmla="*/ 1322703 w 2978865"/>
                        <a:gd name="connsiteY2" fmla="*/ 791067 h 3103145"/>
                        <a:gd name="connsiteX3" fmla="*/ 779005 w 2978865"/>
                        <a:gd name="connsiteY3" fmla="*/ 1093807 h 3103145"/>
                        <a:gd name="connsiteX4" fmla="*/ 303270 w 2978865"/>
                        <a:gd name="connsiteY4" fmla="*/ 1365656 h 3103145"/>
                        <a:gd name="connsiteX5" fmla="*/ 62313 w 2978865"/>
                        <a:gd name="connsiteY5" fmla="*/ 1785786 h 3103145"/>
                        <a:gd name="connsiteX6" fmla="*/ 530 w 2978865"/>
                        <a:gd name="connsiteY6" fmla="*/ 2181202 h 3103145"/>
                        <a:gd name="connsiteX7" fmla="*/ 37600 w 2978865"/>
                        <a:gd name="connsiteY7" fmla="*/ 2514834 h 3103145"/>
                        <a:gd name="connsiteX8" fmla="*/ 124097 w 2978865"/>
                        <a:gd name="connsiteY8" fmla="*/ 2786683 h 3103145"/>
                        <a:gd name="connsiteX9" fmla="*/ 309449 w 2978865"/>
                        <a:gd name="connsiteY9" fmla="*/ 3033818 h 3103145"/>
                        <a:gd name="connsiteX10" fmla="*/ 383589 w 2978865"/>
                        <a:gd name="connsiteY10" fmla="*/ 3101780 h 3103145"/>
                        <a:gd name="connsiteX11" fmla="*/ 581297 w 2978865"/>
                        <a:gd name="connsiteY11" fmla="*/ 3039997 h 3103145"/>
                        <a:gd name="connsiteX12" fmla="*/ 927286 w 2978865"/>
                        <a:gd name="connsiteY12" fmla="*/ 2650759 h 3103145"/>
                        <a:gd name="connsiteX13" fmla="*/ 1872579 w 2978865"/>
                        <a:gd name="connsiteY13" fmla="*/ 1476867 h 3103145"/>
                        <a:gd name="connsiteX14" fmla="*/ 2484238 w 2978865"/>
                        <a:gd name="connsiteY14" fmla="*/ 753996 h 3103145"/>
                        <a:gd name="connsiteX15" fmla="*/ 2879654 w 2978865"/>
                        <a:gd name="connsiteY15" fmla="*/ 253548 h 3103145"/>
                        <a:gd name="connsiteX16" fmla="*/ 2953794 w 2978865"/>
                        <a:gd name="connsiteY16" fmla="*/ 142337 h 3103145"/>
                        <a:gd name="connsiteX17" fmla="*/ 2978508 w 2978865"/>
                        <a:gd name="connsiteY17" fmla="*/ 80553 h 3103145"/>
                        <a:gd name="connsiteX18" fmla="*/ 2966151 w 2978865"/>
                        <a:gd name="connsiteY18" fmla="*/ 18770 h 3103145"/>
                        <a:gd name="connsiteX19" fmla="*/ 2935259 w 2978865"/>
                        <a:gd name="connsiteY19" fmla="*/ 234 h 3103145"/>
                        <a:gd name="connsiteX20" fmla="*/ 2848762 w 2978865"/>
                        <a:gd name="connsiteY20" fmla="*/ 12591 h 3103145"/>
                        <a:gd name="connsiteX21" fmla="*/ 2774622 w 2978865"/>
                        <a:gd name="connsiteY21" fmla="*/ 43483 h 3103145"/>
                        <a:gd name="connsiteX0" fmla="*/ 2774622 w 2978865"/>
                        <a:gd name="connsiteY0" fmla="*/ 43483 h 3103145"/>
                        <a:gd name="connsiteX1" fmla="*/ 1940540 w 2978865"/>
                        <a:gd name="connsiteY1" fmla="*/ 475970 h 3103145"/>
                        <a:gd name="connsiteX2" fmla="*/ 1322703 w 2978865"/>
                        <a:gd name="connsiteY2" fmla="*/ 791067 h 3103145"/>
                        <a:gd name="connsiteX3" fmla="*/ 779005 w 2978865"/>
                        <a:gd name="connsiteY3" fmla="*/ 1093807 h 3103145"/>
                        <a:gd name="connsiteX4" fmla="*/ 303270 w 2978865"/>
                        <a:gd name="connsiteY4" fmla="*/ 1365656 h 3103145"/>
                        <a:gd name="connsiteX5" fmla="*/ 62313 w 2978865"/>
                        <a:gd name="connsiteY5" fmla="*/ 1785786 h 3103145"/>
                        <a:gd name="connsiteX6" fmla="*/ 530 w 2978865"/>
                        <a:gd name="connsiteY6" fmla="*/ 2181202 h 3103145"/>
                        <a:gd name="connsiteX7" fmla="*/ 37600 w 2978865"/>
                        <a:gd name="connsiteY7" fmla="*/ 2514834 h 3103145"/>
                        <a:gd name="connsiteX8" fmla="*/ 124097 w 2978865"/>
                        <a:gd name="connsiteY8" fmla="*/ 2786683 h 3103145"/>
                        <a:gd name="connsiteX9" fmla="*/ 309449 w 2978865"/>
                        <a:gd name="connsiteY9" fmla="*/ 3033818 h 3103145"/>
                        <a:gd name="connsiteX10" fmla="*/ 383589 w 2978865"/>
                        <a:gd name="connsiteY10" fmla="*/ 3101780 h 3103145"/>
                        <a:gd name="connsiteX11" fmla="*/ 581297 w 2978865"/>
                        <a:gd name="connsiteY11" fmla="*/ 3039997 h 3103145"/>
                        <a:gd name="connsiteX12" fmla="*/ 927286 w 2978865"/>
                        <a:gd name="connsiteY12" fmla="*/ 2650759 h 3103145"/>
                        <a:gd name="connsiteX13" fmla="*/ 1872579 w 2978865"/>
                        <a:gd name="connsiteY13" fmla="*/ 1476867 h 3103145"/>
                        <a:gd name="connsiteX14" fmla="*/ 2471881 w 2978865"/>
                        <a:gd name="connsiteY14" fmla="*/ 760174 h 3103145"/>
                        <a:gd name="connsiteX15" fmla="*/ 2879654 w 2978865"/>
                        <a:gd name="connsiteY15" fmla="*/ 253548 h 3103145"/>
                        <a:gd name="connsiteX16" fmla="*/ 2953794 w 2978865"/>
                        <a:gd name="connsiteY16" fmla="*/ 142337 h 3103145"/>
                        <a:gd name="connsiteX17" fmla="*/ 2978508 w 2978865"/>
                        <a:gd name="connsiteY17" fmla="*/ 80553 h 3103145"/>
                        <a:gd name="connsiteX18" fmla="*/ 2966151 w 2978865"/>
                        <a:gd name="connsiteY18" fmla="*/ 18770 h 3103145"/>
                        <a:gd name="connsiteX19" fmla="*/ 2935259 w 2978865"/>
                        <a:gd name="connsiteY19" fmla="*/ 234 h 3103145"/>
                        <a:gd name="connsiteX20" fmla="*/ 2848762 w 2978865"/>
                        <a:gd name="connsiteY20" fmla="*/ 12591 h 3103145"/>
                        <a:gd name="connsiteX21" fmla="*/ 2774622 w 2978865"/>
                        <a:gd name="connsiteY21" fmla="*/ 43483 h 3103145"/>
                        <a:gd name="connsiteX0" fmla="*/ 2774622 w 2978865"/>
                        <a:gd name="connsiteY0" fmla="*/ 43483 h 3103145"/>
                        <a:gd name="connsiteX1" fmla="*/ 1940540 w 2978865"/>
                        <a:gd name="connsiteY1" fmla="*/ 475970 h 3103145"/>
                        <a:gd name="connsiteX2" fmla="*/ 1322703 w 2978865"/>
                        <a:gd name="connsiteY2" fmla="*/ 791067 h 3103145"/>
                        <a:gd name="connsiteX3" fmla="*/ 779005 w 2978865"/>
                        <a:gd name="connsiteY3" fmla="*/ 1093807 h 3103145"/>
                        <a:gd name="connsiteX4" fmla="*/ 315627 w 2978865"/>
                        <a:gd name="connsiteY4" fmla="*/ 1384191 h 3103145"/>
                        <a:gd name="connsiteX5" fmla="*/ 62313 w 2978865"/>
                        <a:gd name="connsiteY5" fmla="*/ 1785786 h 3103145"/>
                        <a:gd name="connsiteX6" fmla="*/ 530 w 2978865"/>
                        <a:gd name="connsiteY6" fmla="*/ 2181202 h 3103145"/>
                        <a:gd name="connsiteX7" fmla="*/ 37600 w 2978865"/>
                        <a:gd name="connsiteY7" fmla="*/ 2514834 h 3103145"/>
                        <a:gd name="connsiteX8" fmla="*/ 124097 w 2978865"/>
                        <a:gd name="connsiteY8" fmla="*/ 2786683 h 3103145"/>
                        <a:gd name="connsiteX9" fmla="*/ 309449 w 2978865"/>
                        <a:gd name="connsiteY9" fmla="*/ 3033818 h 3103145"/>
                        <a:gd name="connsiteX10" fmla="*/ 383589 w 2978865"/>
                        <a:gd name="connsiteY10" fmla="*/ 3101780 h 3103145"/>
                        <a:gd name="connsiteX11" fmla="*/ 581297 w 2978865"/>
                        <a:gd name="connsiteY11" fmla="*/ 3039997 h 3103145"/>
                        <a:gd name="connsiteX12" fmla="*/ 927286 w 2978865"/>
                        <a:gd name="connsiteY12" fmla="*/ 2650759 h 3103145"/>
                        <a:gd name="connsiteX13" fmla="*/ 1872579 w 2978865"/>
                        <a:gd name="connsiteY13" fmla="*/ 1476867 h 3103145"/>
                        <a:gd name="connsiteX14" fmla="*/ 2471881 w 2978865"/>
                        <a:gd name="connsiteY14" fmla="*/ 760174 h 3103145"/>
                        <a:gd name="connsiteX15" fmla="*/ 2879654 w 2978865"/>
                        <a:gd name="connsiteY15" fmla="*/ 253548 h 3103145"/>
                        <a:gd name="connsiteX16" fmla="*/ 2953794 w 2978865"/>
                        <a:gd name="connsiteY16" fmla="*/ 142337 h 3103145"/>
                        <a:gd name="connsiteX17" fmla="*/ 2978508 w 2978865"/>
                        <a:gd name="connsiteY17" fmla="*/ 80553 h 3103145"/>
                        <a:gd name="connsiteX18" fmla="*/ 2966151 w 2978865"/>
                        <a:gd name="connsiteY18" fmla="*/ 18770 h 3103145"/>
                        <a:gd name="connsiteX19" fmla="*/ 2935259 w 2978865"/>
                        <a:gd name="connsiteY19" fmla="*/ 234 h 3103145"/>
                        <a:gd name="connsiteX20" fmla="*/ 2848762 w 2978865"/>
                        <a:gd name="connsiteY20" fmla="*/ 12591 h 3103145"/>
                        <a:gd name="connsiteX21" fmla="*/ 2774622 w 2978865"/>
                        <a:gd name="connsiteY21" fmla="*/ 43483 h 3103145"/>
                        <a:gd name="connsiteX0" fmla="*/ 2774622 w 2978865"/>
                        <a:gd name="connsiteY0" fmla="*/ 43483 h 3104036"/>
                        <a:gd name="connsiteX1" fmla="*/ 1940540 w 2978865"/>
                        <a:gd name="connsiteY1" fmla="*/ 475970 h 3104036"/>
                        <a:gd name="connsiteX2" fmla="*/ 1322703 w 2978865"/>
                        <a:gd name="connsiteY2" fmla="*/ 791067 h 3104036"/>
                        <a:gd name="connsiteX3" fmla="*/ 779005 w 2978865"/>
                        <a:gd name="connsiteY3" fmla="*/ 1093807 h 3104036"/>
                        <a:gd name="connsiteX4" fmla="*/ 315627 w 2978865"/>
                        <a:gd name="connsiteY4" fmla="*/ 1384191 h 3104036"/>
                        <a:gd name="connsiteX5" fmla="*/ 62313 w 2978865"/>
                        <a:gd name="connsiteY5" fmla="*/ 1785786 h 3104036"/>
                        <a:gd name="connsiteX6" fmla="*/ 530 w 2978865"/>
                        <a:gd name="connsiteY6" fmla="*/ 2181202 h 3104036"/>
                        <a:gd name="connsiteX7" fmla="*/ 37600 w 2978865"/>
                        <a:gd name="connsiteY7" fmla="*/ 2514834 h 3104036"/>
                        <a:gd name="connsiteX8" fmla="*/ 124097 w 2978865"/>
                        <a:gd name="connsiteY8" fmla="*/ 2786683 h 3104036"/>
                        <a:gd name="connsiteX9" fmla="*/ 303270 w 2978865"/>
                        <a:gd name="connsiteY9" fmla="*/ 3021462 h 3104036"/>
                        <a:gd name="connsiteX10" fmla="*/ 383589 w 2978865"/>
                        <a:gd name="connsiteY10" fmla="*/ 3101780 h 3104036"/>
                        <a:gd name="connsiteX11" fmla="*/ 581297 w 2978865"/>
                        <a:gd name="connsiteY11" fmla="*/ 3039997 h 3104036"/>
                        <a:gd name="connsiteX12" fmla="*/ 927286 w 2978865"/>
                        <a:gd name="connsiteY12" fmla="*/ 2650759 h 3104036"/>
                        <a:gd name="connsiteX13" fmla="*/ 1872579 w 2978865"/>
                        <a:gd name="connsiteY13" fmla="*/ 1476867 h 3104036"/>
                        <a:gd name="connsiteX14" fmla="*/ 2471881 w 2978865"/>
                        <a:gd name="connsiteY14" fmla="*/ 760174 h 3104036"/>
                        <a:gd name="connsiteX15" fmla="*/ 2879654 w 2978865"/>
                        <a:gd name="connsiteY15" fmla="*/ 253548 h 3104036"/>
                        <a:gd name="connsiteX16" fmla="*/ 2953794 w 2978865"/>
                        <a:gd name="connsiteY16" fmla="*/ 142337 h 3104036"/>
                        <a:gd name="connsiteX17" fmla="*/ 2978508 w 2978865"/>
                        <a:gd name="connsiteY17" fmla="*/ 80553 h 3104036"/>
                        <a:gd name="connsiteX18" fmla="*/ 2966151 w 2978865"/>
                        <a:gd name="connsiteY18" fmla="*/ 18770 h 3104036"/>
                        <a:gd name="connsiteX19" fmla="*/ 2935259 w 2978865"/>
                        <a:gd name="connsiteY19" fmla="*/ 234 h 3104036"/>
                        <a:gd name="connsiteX20" fmla="*/ 2848762 w 2978865"/>
                        <a:gd name="connsiteY20" fmla="*/ 12591 h 3104036"/>
                        <a:gd name="connsiteX21" fmla="*/ 2774622 w 2978865"/>
                        <a:gd name="connsiteY21" fmla="*/ 43483 h 3104036"/>
                        <a:gd name="connsiteX0" fmla="*/ 2774622 w 2978865"/>
                        <a:gd name="connsiteY0" fmla="*/ 43483 h 3104036"/>
                        <a:gd name="connsiteX1" fmla="*/ 1940540 w 2978865"/>
                        <a:gd name="connsiteY1" fmla="*/ 475970 h 3104036"/>
                        <a:gd name="connsiteX2" fmla="*/ 1322703 w 2978865"/>
                        <a:gd name="connsiteY2" fmla="*/ 791067 h 3104036"/>
                        <a:gd name="connsiteX3" fmla="*/ 779005 w 2978865"/>
                        <a:gd name="connsiteY3" fmla="*/ 1093807 h 3104036"/>
                        <a:gd name="connsiteX4" fmla="*/ 315627 w 2978865"/>
                        <a:gd name="connsiteY4" fmla="*/ 1384191 h 3104036"/>
                        <a:gd name="connsiteX5" fmla="*/ 62313 w 2978865"/>
                        <a:gd name="connsiteY5" fmla="*/ 1785786 h 3104036"/>
                        <a:gd name="connsiteX6" fmla="*/ 530 w 2978865"/>
                        <a:gd name="connsiteY6" fmla="*/ 2181202 h 3104036"/>
                        <a:gd name="connsiteX7" fmla="*/ 37600 w 2978865"/>
                        <a:gd name="connsiteY7" fmla="*/ 2514834 h 3104036"/>
                        <a:gd name="connsiteX8" fmla="*/ 124097 w 2978865"/>
                        <a:gd name="connsiteY8" fmla="*/ 2786683 h 3104036"/>
                        <a:gd name="connsiteX9" fmla="*/ 303270 w 2978865"/>
                        <a:gd name="connsiteY9" fmla="*/ 3021462 h 3104036"/>
                        <a:gd name="connsiteX10" fmla="*/ 383589 w 2978865"/>
                        <a:gd name="connsiteY10" fmla="*/ 3101780 h 3104036"/>
                        <a:gd name="connsiteX11" fmla="*/ 581297 w 2978865"/>
                        <a:gd name="connsiteY11" fmla="*/ 3039997 h 3104036"/>
                        <a:gd name="connsiteX12" fmla="*/ 927286 w 2978865"/>
                        <a:gd name="connsiteY12" fmla="*/ 2650759 h 3104036"/>
                        <a:gd name="connsiteX13" fmla="*/ 1872579 w 2978865"/>
                        <a:gd name="connsiteY13" fmla="*/ 1476867 h 3104036"/>
                        <a:gd name="connsiteX14" fmla="*/ 2471881 w 2978865"/>
                        <a:gd name="connsiteY14" fmla="*/ 760174 h 3104036"/>
                        <a:gd name="connsiteX15" fmla="*/ 2879654 w 2978865"/>
                        <a:gd name="connsiteY15" fmla="*/ 253548 h 3104036"/>
                        <a:gd name="connsiteX16" fmla="*/ 2953794 w 2978865"/>
                        <a:gd name="connsiteY16" fmla="*/ 142337 h 3104036"/>
                        <a:gd name="connsiteX17" fmla="*/ 2978508 w 2978865"/>
                        <a:gd name="connsiteY17" fmla="*/ 80553 h 3104036"/>
                        <a:gd name="connsiteX18" fmla="*/ 2966151 w 2978865"/>
                        <a:gd name="connsiteY18" fmla="*/ 18770 h 3104036"/>
                        <a:gd name="connsiteX19" fmla="*/ 2935259 w 2978865"/>
                        <a:gd name="connsiteY19" fmla="*/ 234 h 3104036"/>
                        <a:gd name="connsiteX20" fmla="*/ 2848762 w 2978865"/>
                        <a:gd name="connsiteY20" fmla="*/ 12591 h 3104036"/>
                        <a:gd name="connsiteX21" fmla="*/ 2774622 w 2978865"/>
                        <a:gd name="connsiteY21" fmla="*/ 43483 h 3104036"/>
                        <a:gd name="connsiteX0" fmla="*/ 2774622 w 2978865"/>
                        <a:gd name="connsiteY0" fmla="*/ 43483 h 3115079"/>
                        <a:gd name="connsiteX1" fmla="*/ 1940540 w 2978865"/>
                        <a:gd name="connsiteY1" fmla="*/ 475970 h 3115079"/>
                        <a:gd name="connsiteX2" fmla="*/ 1322703 w 2978865"/>
                        <a:gd name="connsiteY2" fmla="*/ 791067 h 3115079"/>
                        <a:gd name="connsiteX3" fmla="*/ 779005 w 2978865"/>
                        <a:gd name="connsiteY3" fmla="*/ 1093807 h 3115079"/>
                        <a:gd name="connsiteX4" fmla="*/ 315627 w 2978865"/>
                        <a:gd name="connsiteY4" fmla="*/ 1384191 h 3115079"/>
                        <a:gd name="connsiteX5" fmla="*/ 62313 w 2978865"/>
                        <a:gd name="connsiteY5" fmla="*/ 1785786 h 3115079"/>
                        <a:gd name="connsiteX6" fmla="*/ 530 w 2978865"/>
                        <a:gd name="connsiteY6" fmla="*/ 2181202 h 3115079"/>
                        <a:gd name="connsiteX7" fmla="*/ 37600 w 2978865"/>
                        <a:gd name="connsiteY7" fmla="*/ 2514834 h 3115079"/>
                        <a:gd name="connsiteX8" fmla="*/ 124097 w 2978865"/>
                        <a:gd name="connsiteY8" fmla="*/ 2786683 h 3115079"/>
                        <a:gd name="connsiteX9" fmla="*/ 303270 w 2978865"/>
                        <a:gd name="connsiteY9" fmla="*/ 3021462 h 3115079"/>
                        <a:gd name="connsiteX10" fmla="*/ 414481 w 2978865"/>
                        <a:gd name="connsiteY10" fmla="*/ 3114136 h 3115079"/>
                        <a:gd name="connsiteX11" fmla="*/ 581297 w 2978865"/>
                        <a:gd name="connsiteY11" fmla="*/ 3039997 h 3115079"/>
                        <a:gd name="connsiteX12" fmla="*/ 927286 w 2978865"/>
                        <a:gd name="connsiteY12" fmla="*/ 2650759 h 3115079"/>
                        <a:gd name="connsiteX13" fmla="*/ 1872579 w 2978865"/>
                        <a:gd name="connsiteY13" fmla="*/ 1476867 h 3115079"/>
                        <a:gd name="connsiteX14" fmla="*/ 2471881 w 2978865"/>
                        <a:gd name="connsiteY14" fmla="*/ 760174 h 3115079"/>
                        <a:gd name="connsiteX15" fmla="*/ 2879654 w 2978865"/>
                        <a:gd name="connsiteY15" fmla="*/ 253548 h 3115079"/>
                        <a:gd name="connsiteX16" fmla="*/ 2953794 w 2978865"/>
                        <a:gd name="connsiteY16" fmla="*/ 142337 h 3115079"/>
                        <a:gd name="connsiteX17" fmla="*/ 2978508 w 2978865"/>
                        <a:gd name="connsiteY17" fmla="*/ 80553 h 3115079"/>
                        <a:gd name="connsiteX18" fmla="*/ 2966151 w 2978865"/>
                        <a:gd name="connsiteY18" fmla="*/ 18770 h 3115079"/>
                        <a:gd name="connsiteX19" fmla="*/ 2935259 w 2978865"/>
                        <a:gd name="connsiteY19" fmla="*/ 234 h 3115079"/>
                        <a:gd name="connsiteX20" fmla="*/ 2848762 w 2978865"/>
                        <a:gd name="connsiteY20" fmla="*/ 12591 h 3115079"/>
                        <a:gd name="connsiteX21" fmla="*/ 2774622 w 2978865"/>
                        <a:gd name="connsiteY21" fmla="*/ 43483 h 3115079"/>
                        <a:gd name="connsiteX0" fmla="*/ 2774622 w 2978865"/>
                        <a:gd name="connsiteY0" fmla="*/ 43483 h 3099033"/>
                        <a:gd name="connsiteX1" fmla="*/ 1940540 w 2978865"/>
                        <a:gd name="connsiteY1" fmla="*/ 475970 h 3099033"/>
                        <a:gd name="connsiteX2" fmla="*/ 1322703 w 2978865"/>
                        <a:gd name="connsiteY2" fmla="*/ 791067 h 3099033"/>
                        <a:gd name="connsiteX3" fmla="*/ 779005 w 2978865"/>
                        <a:gd name="connsiteY3" fmla="*/ 1093807 h 3099033"/>
                        <a:gd name="connsiteX4" fmla="*/ 315627 w 2978865"/>
                        <a:gd name="connsiteY4" fmla="*/ 1384191 h 3099033"/>
                        <a:gd name="connsiteX5" fmla="*/ 62313 w 2978865"/>
                        <a:gd name="connsiteY5" fmla="*/ 1785786 h 3099033"/>
                        <a:gd name="connsiteX6" fmla="*/ 530 w 2978865"/>
                        <a:gd name="connsiteY6" fmla="*/ 2181202 h 3099033"/>
                        <a:gd name="connsiteX7" fmla="*/ 37600 w 2978865"/>
                        <a:gd name="connsiteY7" fmla="*/ 2514834 h 3099033"/>
                        <a:gd name="connsiteX8" fmla="*/ 124097 w 2978865"/>
                        <a:gd name="connsiteY8" fmla="*/ 2786683 h 3099033"/>
                        <a:gd name="connsiteX9" fmla="*/ 303270 w 2978865"/>
                        <a:gd name="connsiteY9" fmla="*/ 3021462 h 3099033"/>
                        <a:gd name="connsiteX10" fmla="*/ 414481 w 2978865"/>
                        <a:gd name="connsiteY10" fmla="*/ 3095601 h 3099033"/>
                        <a:gd name="connsiteX11" fmla="*/ 581297 w 2978865"/>
                        <a:gd name="connsiteY11" fmla="*/ 3039997 h 3099033"/>
                        <a:gd name="connsiteX12" fmla="*/ 927286 w 2978865"/>
                        <a:gd name="connsiteY12" fmla="*/ 2650759 h 3099033"/>
                        <a:gd name="connsiteX13" fmla="*/ 1872579 w 2978865"/>
                        <a:gd name="connsiteY13" fmla="*/ 1476867 h 3099033"/>
                        <a:gd name="connsiteX14" fmla="*/ 2471881 w 2978865"/>
                        <a:gd name="connsiteY14" fmla="*/ 760174 h 3099033"/>
                        <a:gd name="connsiteX15" fmla="*/ 2879654 w 2978865"/>
                        <a:gd name="connsiteY15" fmla="*/ 253548 h 3099033"/>
                        <a:gd name="connsiteX16" fmla="*/ 2953794 w 2978865"/>
                        <a:gd name="connsiteY16" fmla="*/ 142337 h 3099033"/>
                        <a:gd name="connsiteX17" fmla="*/ 2978508 w 2978865"/>
                        <a:gd name="connsiteY17" fmla="*/ 80553 h 3099033"/>
                        <a:gd name="connsiteX18" fmla="*/ 2966151 w 2978865"/>
                        <a:gd name="connsiteY18" fmla="*/ 18770 h 3099033"/>
                        <a:gd name="connsiteX19" fmla="*/ 2935259 w 2978865"/>
                        <a:gd name="connsiteY19" fmla="*/ 234 h 3099033"/>
                        <a:gd name="connsiteX20" fmla="*/ 2848762 w 2978865"/>
                        <a:gd name="connsiteY20" fmla="*/ 12591 h 3099033"/>
                        <a:gd name="connsiteX21" fmla="*/ 2774622 w 2978865"/>
                        <a:gd name="connsiteY21" fmla="*/ 43483 h 3099033"/>
                        <a:gd name="connsiteX0" fmla="*/ 2774647 w 2978890"/>
                        <a:gd name="connsiteY0" fmla="*/ 43483 h 3099033"/>
                        <a:gd name="connsiteX1" fmla="*/ 1940565 w 2978890"/>
                        <a:gd name="connsiteY1" fmla="*/ 475970 h 3099033"/>
                        <a:gd name="connsiteX2" fmla="*/ 1322728 w 2978890"/>
                        <a:gd name="connsiteY2" fmla="*/ 791067 h 3099033"/>
                        <a:gd name="connsiteX3" fmla="*/ 779030 w 2978890"/>
                        <a:gd name="connsiteY3" fmla="*/ 1093807 h 3099033"/>
                        <a:gd name="connsiteX4" fmla="*/ 315652 w 2978890"/>
                        <a:gd name="connsiteY4" fmla="*/ 1384191 h 3099033"/>
                        <a:gd name="connsiteX5" fmla="*/ 62338 w 2978890"/>
                        <a:gd name="connsiteY5" fmla="*/ 1785786 h 3099033"/>
                        <a:gd name="connsiteX6" fmla="*/ 555 w 2978890"/>
                        <a:gd name="connsiteY6" fmla="*/ 2181202 h 3099033"/>
                        <a:gd name="connsiteX7" fmla="*/ 37625 w 2978890"/>
                        <a:gd name="connsiteY7" fmla="*/ 2514834 h 3099033"/>
                        <a:gd name="connsiteX8" fmla="*/ 131238 w 2978890"/>
                        <a:gd name="connsiteY8" fmla="*/ 2808031 h 3099033"/>
                        <a:gd name="connsiteX9" fmla="*/ 303295 w 2978890"/>
                        <a:gd name="connsiteY9" fmla="*/ 3021462 h 3099033"/>
                        <a:gd name="connsiteX10" fmla="*/ 414506 w 2978890"/>
                        <a:gd name="connsiteY10" fmla="*/ 3095601 h 3099033"/>
                        <a:gd name="connsiteX11" fmla="*/ 581322 w 2978890"/>
                        <a:gd name="connsiteY11" fmla="*/ 3039997 h 3099033"/>
                        <a:gd name="connsiteX12" fmla="*/ 927311 w 2978890"/>
                        <a:gd name="connsiteY12" fmla="*/ 2650759 h 3099033"/>
                        <a:gd name="connsiteX13" fmla="*/ 1872604 w 2978890"/>
                        <a:gd name="connsiteY13" fmla="*/ 1476867 h 3099033"/>
                        <a:gd name="connsiteX14" fmla="*/ 2471906 w 2978890"/>
                        <a:gd name="connsiteY14" fmla="*/ 760174 h 3099033"/>
                        <a:gd name="connsiteX15" fmla="*/ 2879679 w 2978890"/>
                        <a:gd name="connsiteY15" fmla="*/ 253548 h 3099033"/>
                        <a:gd name="connsiteX16" fmla="*/ 2953819 w 2978890"/>
                        <a:gd name="connsiteY16" fmla="*/ 142337 h 3099033"/>
                        <a:gd name="connsiteX17" fmla="*/ 2978533 w 2978890"/>
                        <a:gd name="connsiteY17" fmla="*/ 80553 h 3099033"/>
                        <a:gd name="connsiteX18" fmla="*/ 2966176 w 2978890"/>
                        <a:gd name="connsiteY18" fmla="*/ 18770 h 3099033"/>
                        <a:gd name="connsiteX19" fmla="*/ 2935284 w 2978890"/>
                        <a:gd name="connsiteY19" fmla="*/ 234 h 3099033"/>
                        <a:gd name="connsiteX20" fmla="*/ 2848787 w 2978890"/>
                        <a:gd name="connsiteY20" fmla="*/ 12591 h 3099033"/>
                        <a:gd name="connsiteX21" fmla="*/ 2774647 w 2978890"/>
                        <a:gd name="connsiteY21" fmla="*/ 43483 h 3099033"/>
                        <a:gd name="connsiteX0" fmla="*/ 2774647 w 2978890"/>
                        <a:gd name="connsiteY0" fmla="*/ 43483 h 3101142"/>
                        <a:gd name="connsiteX1" fmla="*/ 1940565 w 2978890"/>
                        <a:gd name="connsiteY1" fmla="*/ 475970 h 3101142"/>
                        <a:gd name="connsiteX2" fmla="*/ 1322728 w 2978890"/>
                        <a:gd name="connsiteY2" fmla="*/ 791067 h 3101142"/>
                        <a:gd name="connsiteX3" fmla="*/ 779030 w 2978890"/>
                        <a:gd name="connsiteY3" fmla="*/ 1093807 h 3101142"/>
                        <a:gd name="connsiteX4" fmla="*/ 315652 w 2978890"/>
                        <a:gd name="connsiteY4" fmla="*/ 1384191 h 3101142"/>
                        <a:gd name="connsiteX5" fmla="*/ 62338 w 2978890"/>
                        <a:gd name="connsiteY5" fmla="*/ 1785786 h 3101142"/>
                        <a:gd name="connsiteX6" fmla="*/ 555 w 2978890"/>
                        <a:gd name="connsiteY6" fmla="*/ 2181202 h 3101142"/>
                        <a:gd name="connsiteX7" fmla="*/ 37625 w 2978890"/>
                        <a:gd name="connsiteY7" fmla="*/ 2514834 h 3101142"/>
                        <a:gd name="connsiteX8" fmla="*/ 131238 w 2978890"/>
                        <a:gd name="connsiteY8" fmla="*/ 2808031 h 3101142"/>
                        <a:gd name="connsiteX9" fmla="*/ 267715 w 2978890"/>
                        <a:gd name="connsiteY9" fmla="*/ 2992998 h 3101142"/>
                        <a:gd name="connsiteX10" fmla="*/ 414506 w 2978890"/>
                        <a:gd name="connsiteY10" fmla="*/ 3095601 h 3101142"/>
                        <a:gd name="connsiteX11" fmla="*/ 581322 w 2978890"/>
                        <a:gd name="connsiteY11" fmla="*/ 3039997 h 3101142"/>
                        <a:gd name="connsiteX12" fmla="*/ 927311 w 2978890"/>
                        <a:gd name="connsiteY12" fmla="*/ 2650759 h 3101142"/>
                        <a:gd name="connsiteX13" fmla="*/ 1872604 w 2978890"/>
                        <a:gd name="connsiteY13" fmla="*/ 1476867 h 3101142"/>
                        <a:gd name="connsiteX14" fmla="*/ 2471906 w 2978890"/>
                        <a:gd name="connsiteY14" fmla="*/ 760174 h 3101142"/>
                        <a:gd name="connsiteX15" fmla="*/ 2879679 w 2978890"/>
                        <a:gd name="connsiteY15" fmla="*/ 253548 h 3101142"/>
                        <a:gd name="connsiteX16" fmla="*/ 2953819 w 2978890"/>
                        <a:gd name="connsiteY16" fmla="*/ 142337 h 3101142"/>
                        <a:gd name="connsiteX17" fmla="*/ 2978533 w 2978890"/>
                        <a:gd name="connsiteY17" fmla="*/ 80553 h 3101142"/>
                        <a:gd name="connsiteX18" fmla="*/ 2966176 w 2978890"/>
                        <a:gd name="connsiteY18" fmla="*/ 18770 h 3101142"/>
                        <a:gd name="connsiteX19" fmla="*/ 2935284 w 2978890"/>
                        <a:gd name="connsiteY19" fmla="*/ 234 h 3101142"/>
                        <a:gd name="connsiteX20" fmla="*/ 2848787 w 2978890"/>
                        <a:gd name="connsiteY20" fmla="*/ 12591 h 3101142"/>
                        <a:gd name="connsiteX21" fmla="*/ 2774647 w 2978890"/>
                        <a:gd name="connsiteY21" fmla="*/ 43483 h 3101142"/>
                        <a:gd name="connsiteX0" fmla="*/ 2774647 w 2978890"/>
                        <a:gd name="connsiteY0" fmla="*/ 43483 h 3106886"/>
                        <a:gd name="connsiteX1" fmla="*/ 1940565 w 2978890"/>
                        <a:gd name="connsiteY1" fmla="*/ 475970 h 3106886"/>
                        <a:gd name="connsiteX2" fmla="*/ 1322728 w 2978890"/>
                        <a:gd name="connsiteY2" fmla="*/ 791067 h 3106886"/>
                        <a:gd name="connsiteX3" fmla="*/ 779030 w 2978890"/>
                        <a:gd name="connsiteY3" fmla="*/ 1093807 h 3106886"/>
                        <a:gd name="connsiteX4" fmla="*/ 315652 w 2978890"/>
                        <a:gd name="connsiteY4" fmla="*/ 1384191 h 3106886"/>
                        <a:gd name="connsiteX5" fmla="*/ 62338 w 2978890"/>
                        <a:gd name="connsiteY5" fmla="*/ 1785786 h 3106886"/>
                        <a:gd name="connsiteX6" fmla="*/ 555 w 2978890"/>
                        <a:gd name="connsiteY6" fmla="*/ 2181202 h 3106886"/>
                        <a:gd name="connsiteX7" fmla="*/ 37625 w 2978890"/>
                        <a:gd name="connsiteY7" fmla="*/ 2514834 h 3106886"/>
                        <a:gd name="connsiteX8" fmla="*/ 131238 w 2978890"/>
                        <a:gd name="connsiteY8" fmla="*/ 2808031 h 3106886"/>
                        <a:gd name="connsiteX9" fmla="*/ 267715 w 2978890"/>
                        <a:gd name="connsiteY9" fmla="*/ 2992998 h 3106886"/>
                        <a:gd name="connsiteX10" fmla="*/ 407390 w 2978890"/>
                        <a:gd name="connsiteY10" fmla="*/ 3102717 h 3106886"/>
                        <a:gd name="connsiteX11" fmla="*/ 581322 w 2978890"/>
                        <a:gd name="connsiteY11" fmla="*/ 3039997 h 3106886"/>
                        <a:gd name="connsiteX12" fmla="*/ 927311 w 2978890"/>
                        <a:gd name="connsiteY12" fmla="*/ 2650759 h 3106886"/>
                        <a:gd name="connsiteX13" fmla="*/ 1872604 w 2978890"/>
                        <a:gd name="connsiteY13" fmla="*/ 1476867 h 3106886"/>
                        <a:gd name="connsiteX14" fmla="*/ 2471906 w 2978890"/>
                        <a:gd name="connsiteY14" fmla="*/ 760174 h 3106886"/>
                        <a:gd name="connsiteX15" fmla="*/ 2879679 w 2978890"/>
                        <a:gd name="connsiteY15" fmla="*/ 253548 h 3106886"/>
                        <a:gd name="connsiteX16" fmla="*/ 2953819 w 2978890"/>
                        <a:gd name="connsiteY16" fmla="*/ 142337 h 3106886"/>
                        <a:gd name="connsiteX17" fmla="*/ 2978533 w 2978890"/>
                        <a:gd name="connsiteY17" fmla="*/ 80553 h 3106886"/>
                        <a:gd name="connsiteX18" fmla="*/ 2966176 w 2978890"/>
                        <a:gd name="connsiteY18" fmla="*/ 18770 h 3106886"/>
                        <a:gd name="connsiteX19" fmla="*/ 2935284 w 2978890"/>
                        <a:gd name="connsiteY19" fmla="*/ 234 h 3106886"/>
                        <a:gd name="connsiteX20" fmla="*/ 2848787 w 2978890"/>
                        <a:gd name="connsiteY20" fmla="*/ 12591 h 3106886"/>
                        <a:gd name="connsiteX21" fmla="*/ 2774647 w 2978890"/>
                        <a:gd name="connsiteY21" fmla="*/ 43483 h 3106886"/>
                        <a:gd name="connsiteX0" fmla="*/ 2774647 w 2978890"/>
                        <a:gd name="connsiteY0" fmla="*/ 43483 h 3105264"/>
                        <a:gd name="connsiteX1" fmla="*/ 1940565 w 2978890"/>
                        <a:gd name="connsiteY1" fmla="*/ 475970 h 3105264"/>
                        <a:gd name="connsiteX2" fmla="*/ 1322728 w 2978890"/>
                        <a:gd name="connsiteY2" fmla="*/ 791067 h 3105264"/>
                        <a:gd name="connsiteX3" fmla="*/ 779030 w 2978890"/>
                        <a:gd name="connsiteY3" fmla="*/ 1093807 h 3105264"/>
                        <a:gd name="connsiteX4" fmla="*/ 315652 w 2978890"/>
                        <a:gd name="connsiteY4" fmla="*/ 1384191 h 3105264"/>
                        <a:gd name="connsiteX5" fmla="*/ 62338 w 2978890"/>
                        <a:gd name="connsiteY5" fmla="*/ 1785786 h 3105264"/>
                        <a:gd name="connsiteX6" fmla="*/ 555 w 2978890"/>
                        <a:gd name="connsiteY6" fmla="*/ 2181202 h 3105264"/>
                        <a:gd name="connsiteX7" fmla="*/ 37625 w 2978890"/>
                        <a:gd name="connsiteY7" fmla="*/ 2514834 h 3105264"/>
                        <a:gd name="connsiteX8" fmla="*/ 131238 w 2978890"/>
                        <a:gd name="connsiteY8" fmla="*/ 2808031 h 3105264"/>
                        <a:gd name="connsiteX9" fmla="*/ 267715 w 2978890"/>
                        <a:gd name="connsiteY9" fmla="*/ 2992998 h 3105264"/>
                        <a:gd name="connsiteX10" fmla="*/ 407390 w 2978890"/>
                        <a:gd name="connsiteY10" fmla="*/ 3102717 h 3105264"/>
                        <a:gd name="connsiteX11" fmla="*/ 588438 w 2978890"/>
                        <a:gd name="connsiteY11" fmla="*/ 3032881 h 3105264"/>
                        <a:gd name="connsiteX12" fmla="*/ 927311 w 2978890"/>
                        <a:gd name="connsiteY12" fmla="*/ 2650759 h 3105264"/>
                        <a:gd name="connsiteX13" fmla="*/ 1872604 w 2978890"/>
                        <a:gd name="connsiteY13" fmla="*/ 1476867 h 3105264"/>
                        <a:gd name="connsiteX14" fmla="*/ 2471906 w 2978890"/>
                        <a:gd name="connsiteY14" fmla="*/ 760174 h 3105264"/>
                        <a:gd name="connsiteX15" fmla="*/ 2879679 w 2978890"/>
                        <a:gd name="connsiteY15" fmla="*/ 253548 h 3105264"/>
                        <a:gd name="connsiteX16" fmla="*/ 2953819 w 2978890"/>
                        <a:gd name="connsiteY16" fmla="*/ 142337 h 3105264"/>
                        <a:gd name="connsiteX17" fmla="*/ 2978533 w 2978890"/>
                        <a:gd name="connsiteY17" fmla="*/ 80553 h 3105264"/>
                        <a:gd name="connsiteX18" fmla="*/ 2966176 w 2978890"/>
                        <a:gd name="connsiteY18" fmla="*/ 18770 h 3105264"/>
                        <a:gd name="connsiteX19" fmla="*/ 2935284 w 2978890"/>
                        <a:gd name="connsiteY19" fmla="*/ 234 h 3105264"/>
                        <a:gd name="connsiteX20" fmla="*/ 2848787 w 2978890"/>
                        <a:gd name="connsiteY20" fmla="*/ 12591 h 3105264"/>
                        <a:gd name="connsiteX21" fmla="*/ 2774647 w 2978890"/>
                        <a:gd name="connsiteY21" fmla="*/ 43483 h 3105264"/>
                        <a:gd name="connsiteX0" fmla="*/ 2774647 w 2978890"/>
                        <a:gd name="connsiteY0" fmla="*/ 43483 h 3102917"/>
                        <a:gd name="connsiteX1" fmla="*/ 1940565 w 2978890"/>
                        <a:gd name="connsiteY1" fmla="*/ 475970 h 3102917"/>
                        <a:gd name="connsiteX2" fmla="*/ 1322728 w 2978890"/>
                        <a:gd name="connsiteY2" fmla="*/ 791067 h 3102917"/>
                        <a:gd name="connsiteX3" fmla="*/ 779030 w 2978890"/>
                        <a:gd name="connsiteY3" fmla="*/ 1093807 h 3102917"/>
                        <a:gd name="connsiteX4" fmla="*/ 315652 w 2978890"/>
                        <a:gd name="connsiteY4" fmla="*/ 1384191 h 3102917"/>
                        <a:gd name="connsiteX5" fmla="*/ 62338 w 2978890"/>
                        <a:gd name="connsiteY5" fmla="*/ 1785786 h 3102917"/>
                        <a:gd name="connsiteX6" fmla="*/ 555 w 2978890"/>
                        <a:gd name="connsiteY6" fmla="*/ 2181202 h 3102917"/>
                        <a:gd name="connsiteX7" fmla="*/ 37625 w 2978890"/>
                        <a:gd name="connsiteY7" fmla="*/ 2514834 h 3102917"/>
                        <a:gd name="connsiteX8" fmla="*/ 131238 w 2978890"/>
                        <a:gd name="connsiteY8" fmla="*/ 2808031 h 3102917"/>
                        <a:gd name="connsiteX9" fmla="*/ 267715 w 2978890"/>
                        <a:gd name="connsiteY9" fmla="*/ 2992998 h 3102917"/>
                        <a:gd name="connsiteX10" fmla="*/ 407390 w 2978890"/>
                        <a:gd name="connsiteY10" fmla="*/ 3102717 h 3102917"/>
                        <a:gd name="connsiteX11" fmla="*/ 551757 w 2978890"/>
                        <a:gd name="connsiteY11" fmla="*/ 2967379 h 3102917"/>
                        <a:gd name="connsiteX12" fmla="*/ 927311 w 2978890"/>
                        <a:gd name="connsiteY12" fmla="*/ 2650759 h 3102917"/>
                        <a:gd name="connsiteX13" fmla="*/ 1872604 w 2978890"/>
                        <a:gd name="connsiteY13" fmla="*/ 1476867 h 3102917"/>
                        <a:gd name="connsiteX14" fmla="*/ 2471906 w 2978890"/>
                        <a:gd name="connsiteY14" fmla="*/ 760174 h 3102917"/>
                        <a:gd name="connsiteX15" fmla="*/ 2879679 w 2978890"/>
                        <a:gd name="connsiteY15" fmla="*/ 253548 h 3102917"/>
                        <a:gd name="connsiteX16" fmla="*/ 2953819 w 2978890"/>
                        <a:gd name="connsiteY16" fmla="*/ 142337 h 3102917"/>
                        <a:gd name="connsiteX17" fmla="*/ 2978533 w 2978890"/>
                        <a:gd name="connsiteY17" fmla="*/ 80553 h 3102917"/>
                        <a:gd name="connsiteX18" fmla="*/ 2966176 w 2978890"/>
                        <a:gd name="connsiteY18" fmla="*/ 18770 h 3102917"/>
                        <a:gd name="connsiteX19" fmla="*/ 2935284 w 2978890"/>
                        <a:gd name="connsiteY19" fmla="*/ 234 h 3102917"/>
                        <a:gd name="connsiteX20" fmla="*/ 2848787 w 2978890"/>
                        <a:gd name="connsiteY20" fmla="*/ 12591 h 3102917"/>
                        <a:gd name="connsiteX21" fmla="*/ 2774647 w 2978890"/>
                        <a:gd name="connsiteY21" fmla="*/ 43483 h 3102917"/>
                        <a:gd name="connsiteX0" fmla="*/ 2774647 w 2978890"/>
                        <a:gd name="connsiteY0" fmla="*/ 43483 h 3053435"/>
                        <a:gd name="connsiteX1" fmla="*/ 1940565 w 2978890"/>
                        <a:gd name="connsiteY1" fmla="*/ 475970 h 3053435"/>
                        <a:gd name="connsiteX2" fmla="*/ 1322728 w 2978890"/>
                        <a:gd name="connsiteY2" fmla="*/ 791067 h 3053435"/>
                        <a:gd name="connsiteX3" fmla="*/ 779030 w 2978890"/>
                        <a:gd name="connsiteY3" fmla="*/ 1093807 h 3053435"/>
                        <a:gd name="connsiteX4" fmla="*/ 315652 w 2978890"/>
                        <a:gd name="connsiteY4" fmla="*/ 1384191 h 3053435"/>
                        <a:gd name="connsiteX5" fmla="*/ 62338 w 2978890"/>
                        <a:gd name="connsiteY5" fmla="*/ 1785786 h 3053435"/>
                        <a:gd name="connsiteX6" fmla="*/ 555 w 2978890"/>
                        <a:gd name="connsiteY6" fmla="*/ 2181202 h 3053435"/>
                        <a:gd name="connsiteX7" fmla="*/ 37625 w 2978890"/>
                        <a:gd name="connsiteY7" fmla="*/ 2514834 h 3053435"/>
                        <a:gd name="connsiteX8" fmla="*/ 131238 w 2978890"/>
                        <a:gd name="connsiteY8" fmla="*/ 2808031 h 3053435"/>
                        <a:gd name="connsiteX9" fmla="*/ 267715 w 2978890"/>
                        <a:gd name="connsiteY9" fmla="*/ 2992998 h 3053435"/>
                        <a:gd name="connsiteX10" fmla="*/ 396910 w 2978890"/>
                        <a:gd name="connsiteY10" fmla="*/ 3052936 h 3053435"/>
                        <a:gd name="connsiteX11" fmla="*/ 551757 w 2978890"/>
                        <a:gd name="connsiteY11" fmla="*/ 2967379 h 3053435"/>
                        <a:gd name="connsiteX12" fmla="*/ 927311 w 2978890"/>
                        <a:gd name="connsiteY12" fmla="*/ 2650759 h 3053435"/>
                        <a:gd name="connsiteX13" fmla="*/ 1872604 w 2978890"/>
                        <a:gd name="connsiteY13" fmla="*/ 1476867 h 3053435"/>
                        <a:gd name="connsiteX14" fmla="*/ 2471906 w 2978890"/>
                        <a:gd name="connsiteY14" fmla="*/ 760174 h 3053435"/>
                        <a:gd name="connsiteX15" fmla="*/ 2879679 w 2978890"/>
                        <a:gd name="connsiteY15" fmla="*/ 253548 h 3053435"/>
                        <a:gd name="connsiteX16" fmla="*/ 2953819 w 2978890"/>
                        <a:gd name="connsiteY16" fmla="*/ 142337 h 3053435"/>
                        <a:gd name="connsiteX17" fmla="*/ 2978533 w 2978890"/>
                        <a:gd name="connsiteY17" fmla="*/ 80553 h 3053435"/>
                        <a:gd name="connsiteX18" fmla="*/ 2966176 w 2978890"/>
                        <a:gd name="connsiteY18" fmla="*/ 18770 h 3053435"/>
                        <a:gd name="connsiteX19" fmla="*/ 2935284 w 2978890"/>
                        <a:gd name="connsiteY19" fmla="*/ 234 h 3053435"/>
                        <a:gd name="connsiteX20" fmla="*/ 2848787 w 2978890"/>
                        <a:gd name="connsiteY20" fmla="*/ 12591 h 3053435"/>
                        <a:gd name="connsiteX21" fmla="*/ 2774647 w 2978890"/>
                        <a:gd name="connsiteY21" fmla="*/ 43483 h 3053435"/>
                        <a:gd name="connsiteX0" fmla="*/ 2774647 w 2978890"/>
                        <a:gd name="connsiteY0" fmla="*/ 43483 h 3058055"/>
                        <a:gd name="connsiteX1" fmla="*/ 1940565 w 2978890"/>
                        <a:gd name="connsiteY1" fmla="*/ 475970 h 3058055"/>
                        <a:gd name="connsiteX2" fmla="*/ 1322728 w 2978890"/>
                        <a:gd name="connsiteY2" fmla="*/ 791067 h 3058055"/>
                        <a:gd name="connsiteX3" fmla="*/ 779030 w 2978890"/>
                        <a:gd name="connsiteY3" fmla="*/ 1093807 h 3058055"/>
                        <a:gd name="connsiteX4" fmla="*/ 315652 w 2978890"/>
                        <a:gd name="connsiteY4" fmla="*/ 1384191 h 3058055"/>
                        <a:gd name="connsiteX5" fmla="*/ 62338 w 2978890"/>
                        <a:gd name="connsiteY5" fmla="*/ 1785786 h 3058055"/>
                        <a:gd name="connsiteX6" fmla="*/ 555 w 2978890"/>
                        <a:gd name="connsiteY6" fmla="*/ 2181202 h 3058055"/>
                        <a:gd name="connsiteX7" fmla="*/ 37625 w 2978890"/>
                        <a:gd name="connsiteY7" fmla="*/ 2514834 h 3058055"/>
                        <a:gd name="connsiteX8" fmla="*/ 131238 w 2978890"/>
                        <a:gd name="connsiteY8" fmla="*/ 2808031 h 3058055"/>
                        <a:gd name="connsiteX9" fmla="*/ 267715 w 2978890"/>
                        <a:gd name="connsiteY9" fmla="*/ 2992998 h 3058055"/>
                        <a:gd name="connsiteX10" fmla="*/ 396910 w 2978890"/>
                        <a:gd name="connsiteY10" fmla="*/ 3052936 h 3058055"/>
                        <a:gd name="connsiteX11" fmla="*/ 601538 w 2978890"/>
                        <a:gd name="connsiteY11" fmla="*/ 3009300 h 3058055"/>
                        <a:gd name="connsiteX12" fmla="*/ 927311 w 2978890"/>
                        <a:gd name="connsiteY12" fmla="*/ 2650759 h 3058055"/>
                        <a:gd name="connsiteX13" fmla="*/ 1872604 w 2978890"/>
                        <a:gd name="connsiteY13" fmla="*/ 1476867 h 3058055"/>
                        <a:gd name="connsiteX14" fmla="*/ 2471906 w 2978890"/>
                        <a:gd name="connsiteY14" fmla="*/ 760174 h 3058055"/>
                        <a:gd name="connsiteX15" fmla="*/ 2879679 w 2978890"/>
                        <a:gd name="connsiteY15" fmla="*/ 253548 h 3058055"/>
                        <a:gd name="connsiteX16" fmla="*/ 2953819 w 2978890"/>
                        <a:gd name="connsiteY16" fmla="*/ 142337 h 3058055"/>
                        <a:gd name="connsiteX17" fmla="*/ 2978533 w 2978890"/>
                        <a:gd name="connsiteY17" fmla="*/ 80553 h 3058055"/>
                        <a:gd name="connsiteX18" fmla="*/ 2966176 w 2978890"/>
                        <a:gd name="connsiteY18" fmla="*/ 18770 h 3058055"/>
                        <a:gd name="connsiteX19" fmla="*/ 2935284 w 2978890"/>
                        <a:gd name="connsiteY19" fmla="*/ 234 h 3058055"/>
                        <a:gd name="connsiteX20" fmla="*/ 2848787 w 2978890"/>
                        <a:gd name="connsiteY20" fmla="*/ 12591 h 3058055"/>
                        <a:gd name="connsiteX21" fmla="*/ 2774647 w 2978890"/>
                        <a:gd name="connsiteY21" fmla="*/ 43483 h 3058055"/>
                        <a:gd name="connsiteX0" fmla="*/ 2774647 w 2978890"/>
                        <a:gd name="connsiteY0" fmla="*/ 43483 h 3060513"/>
                        <a:gd name="connsiteX1" fmla="*/ 1940565 w 2978890"/>
                        <a:gd name="connsiteY1" fmla="*/ 475970 h 3060513"/>
                        <a:gd name="connsiteX2" fmla="*/ 1322728 w 2978890"/>
                        <a:gd name="connsiteY2" fmla="*/ 791067 h 3060513"/>
                        <a:gd name="connsiteX3" fmla="*/ 779030 w 2978890"/>
                        <a:gd name="connsiteY3" fmla="*/ 1093807 h 3060513"/>
                        <a:gd name="connsiteX4" fmla="*/ 315652 w 2978890"/>
                        <a:gd name="connsiteY4" fmla="*/ 1384191 h 3060513"/>
                        <a:gd name="connsiteX5" fmla="*/ 62338 w 2978890"/>
                        <a:gd name="connsiteY5" fmla="*/ 1785786 h 3060513"/>
                        <a:gd name="connsiteX6" fmla="*/ 555 w 2978890"/>
                        <a:gd name="connsiteY6" fmla="*/ 2181202 h 3060513"/>
                        <a:gd name="connsiteX7" fmla="*/ 37625 w 2978890"/>
                        <a:gd name="connsiteY7" fmla="*/ 2514834 h 3060513"/>
                        <a:gd name="connsiteX8" fmla="*/ 131238 w 2978890"/>
                        <a:gd name="connsiteY8" fmla="*/ 2808031 h 3060513"/>
                        <a:gd name="connsiteX9" fmla="*/ 267715 w 2978890"/>
                        <a:gd name="connsiteY9" fmla="*/ 2992998 h 3060513"/>
                        <a:gd name="connsiteX10" fmla="*/ 396910 w 2978890"/>
                        <a:gd name="connsiteY10" fmla="*/ 3052936 h 3060513"/>
                        <a:gd name="connsiteX11" fmla="*/ 601538 w 2978890"/>
                        <a:gd name="connsiteY11" fmla="*/ 3009300 h 3060513"/>
                        <a:gd name="connsiteX12" fmla="*/ 927311 w 2978890"/>
                        <a:gd name="connsiteY12" fmla="*/ 2650759 h 3060513"/>
                        <a:gd name="connsiteX13" fmla="*/ 1872604 w 2978890"/>
                        <a:gd name="connsiteY13" fmla="*/ 1476867 h 3060513"/>
                        <a:gd name="connsiteX14" fmla="*/ 2471906 w 2978890"/>
                        <a:gd name="connsiteY14" fmla="*/ 760174 h 3060513"/>
                        <a:gd name="connsiteX15" fmla="*/ 2879679 w 2978890"/>
                        <a:gd name="connsiteY15" fmla="*/ 253548 h 3060513"/>
                        <a:gd name="connsiteX16" fmla="*/ 2953819 w 2978890"/>
                        <a:gd name="connsiteY16" fmla="*/ 142337 h 3060513"/>
                        <a:gd name="connsiteX17" fmla="*/ 2978533 w 2978890"/>
                        <a:gd name="connsiteY17" fmla="*/ 80553 h 3060513"/>
                        <a:gd name="connsiteX18" fmla="*/ 2966176 w 2978890"/>
                        <a:gd name="connsiteY18" fmla="*/ 18770 h 3060513"/>
                        <a:gd name="connsiteX19" fmla="*/ 2935284 w 2978890"/>
                        <a:gd name="connsiteY19" fmla="*/ 234 h 3060513"/>
                        <a:gd name="connsiteX20" fmla="*/ 2848787 w 2978890"/>
                        <a:gd name="connsiteY20" fmla="*/ 12591 h 3060513"/>
                        <a:gd name="connsiteX21" fmla="*/ 2774647 w 2978890"/>
                        <a:gd name="connsiteY21" fmla="*/ 43483 h 3060513"/>
                        <a:gd name="connsiteX0" fmla="*/ 2774647 w 2978890"/>
                        <a:gd name="connsiteY0" fmla="*/ 43483 h 3100348"/>
                        <a:gd name="connsiteX1" fmla="*/ 1940565 w 2978890"/>
                        <a:gd name="connsiteY1" fmla="*/ 475970 h 3100348"/>
                        <a:gd name="connsiteX2" fmla="*/ 1322728 w 2978890"/>
                        <a:gd name="connsiteY2" fmla="*/ 791067 h 3100348"/>
                        <a:gd name="connsiteX3" fmla="*/ 779030 w 2978890"/>
                        <a:gd name="connsiteY3" fmla="*/ 1093807 h 3100348"/>
                        <a:gd name="connsiteX4" fmla="*/ 315652 w 2978890"/>
                        <a:gd name="connsiteY4" fmla="*/ 1384191 h 3100348"/>
                        <a:gd name="connsiteX5" fmla="*/ 62338 w 2978890"/>
                        <a:gd name="connsiteY5" fmla="*/ 1785786 h 3100348"/>
                        <a:gd name="connsiteX6" fmla="*/ 555 w 2978890"/>
                        <a:gd name="connsiteY6" fmla="*/ 2181202 h 3100348"/>
                        <a:gd name="connsiteX7" fmla="*/ 37625 w 2978890"/>
                        <a:gd name="connsiteY7" fmla="*/ 2514834 h 3100348"/>
                        <a:gd name="connsiteX8" fmla="*/ 131238 w 2978890"/>
                        <a:gd name="connsiteY8" fmla="*/ 2808031 h 3100348"/>
                        <a:gd name="connsiteX9" fmla="*/ 267715 w 2978890"/>
                        <a:gd name="connsiteY9" fmla="*/ 2992998 h 3100348"/>
                        <a:gd name="connsiteX10" fmla="*/ 433591 w 2978890"/>
                        <a:gd name="connsiteY10" fmla="*/ 3100097 h 3100348"/>
                        <a:gd name="connsiteX11" fmla="*/ 601538 w 2978890"/>
                        <a:gd name="connsiteY11" fmla="*/ 3009300 h 3100348"/>
                        <a:gd name="connsiteX12" fmla="*/ 927311 w 2978890"/>
                        <a:gd name="connsiteY12" fmla="*/ 2650759 h 3100348"/>
                        <a:gd name="connsiteX13" fmla="*/ 1872604 w 2978890"/>
                        <a:gd name="connsiteY13" fmla="*/ 1476867 h 3100348"/>
                        <a:gd name="connsiteX14" fmla="*/ 2471906 w 2978890"/>
                        <a:gd name="connsiteY14" fmla="*/ 760174 h 3100348"/>
                        <a:gd name="connsiteX15" fmla="*/ 2879679 w 2978890"/>
                        <a:gd name="connsiteY15" fmla="*/ 253548 h 3100348"/>
                        <a:gd name="connsiteX16" fmla="*/ 2953819 w 2978890"/>
                        <a:gd name="connsiteY16" fmla="*/ 142337 h 3100348"/>
                        <a:gd name="connsiteX17" fmla="*/ 2978533 w 2978890"/>
                        <a:gd name="connsiteY17" fmla="*/ 80553 h 3100348"/>
                        <a:gd name="connsiteX18" fmla="*/ 2966176 w 2978890"/>
                        <a:gd name="connsiteY18" fmla="*/ 18770 h 3100348"/>
                        <a:gd name="connsiteX19" fmla="*/ 2935284 w 2978890"/>
                        <a:gd name="connsiteY19" fmla="*/ 234 h 3100348"/>
                        <a:gd name="connsiteX20" fmla="*/ 2848787 w 2978890"/>
                        <a:gd name="connsiteY20" fmla="*/ 12591 h 3100348"/>
                        <a:gd name="connsiteX21" fmla="*/ 2774647 w 2978890"/>
                        <a:gd name="connsiteY21" fmla="*/ 43483 h 3100348"/>
                        <a:gd name="connsiteX0" fmla="*/ 2774647 w 2978890"/>
                        <a:gd name="connsiteY0" fmla="*/ 43483 h 3100262"/>
                        <a:gd name="connsiteX1" fmla="*/ 1940565 w 2978890"/>
                        <a:gd name="connsiteY1" fmla="*/ 475970 h 3100262"/>
                        <a:gd name="connsiteX2" fmla="*/ 1322728 w 2978890"/>
                        <a:gd name="connsiteY2" fmla="*/ 791067 h 3100262"/>
                        <a:gd name="connsiteX3" fmla="*/ 779030 w 2978890"/>
                        <a:gd name="connsiteY3" fmla="*/ 1093807 h 3100262"/>
                        <a:gd name="connsiteX4" fmla="*/ 315652 w 2978890"/>
                        <a:gd name="connsiteY4" fmla="*/ 1384191 h 3100262"/>
                        <a:gd name="connsiteX5" fmla="*/ 62338 w 2978890"/>
                        <a:gd name="connsiteY5" fmla="*/ 1785786 h 3100262"/>
                        <a:gd name="connsiteX6" fmla="*/ 555 w 2978890"/>
                        <a:gd name="connsiteY6" fmla="*/ 2181202 h 3100262"/>
                        <a:gd name="connsiteX7" fmla="*/ 37625 w 2978890"/>
                        <a:gd name="connsiteY7" fmla="*/ 2514834 h 3100262"/>
                        <a:gd name="connsiteX8" fmla="*/ 131238 w 2978890"/>
                        <a:gd name="connsiteY8" fmla="*/ 2808031 h 3100262"/>
                        <a:gd name="connsiteX9" fmla="*/ 267715 w 2978890"/>
                        <a:gd name="connsiteY9" fmla="*/ 2992998 h 3100262"/>
                        <a:gd name="connsiteX10" fmla="*/ 433591 w 2978890"/>
                        <a:gd name="connsiteY10" fmla="*/ 3100097 h 3100262"/>
                        <a:gd name="connsiteX11" fmla="*/ 606778 w 2978890"/>
                        <a:gd name="connsiteY11" fmla="*/ 3006680 h 3100262"/>
                        <a:gd name="connsiteX12" fmla="*/ 927311 w 2978890"/>
                        <a:gd name="connsiteY12" fmla="*/ 2650759 h 3100262"/>
                        <a:gd name="connsiteX13" fmla="*/ 1872604 w 2978890"/>
                        <a:gd name="connsiteY13" fmla="*/ 1476867 h 3100262"/>
                        <a:gd name="connsiteX14" fmla="*/ 2471906 w 2978890"/>
                        <a:gd name="connsiteY14" fmla="*/ 760174 h 3100262"/>
                        <a:gd name="connsiteX15" fmla="*/ 2879679 w 2978890"/>
                        <a:gd name="connsiteY15" fmla="*/ 253548 h 3100262"/>
                        <a:gd name="connsiteX16" fmla="*/ 2953819 w 2978890"/>
                        <a:gd name="connsiteY16" fmla="*/ 142337 h 3100262"/>
                        <a:gd name="connsiteX17" fmla="*/ 2978533 w 2978890"/>
                        <a:gd name="connsiteY17" fmla="*/ 80553 h 3100262"/>
                        <a:gd name="connsiteX18" fmla="*/ 2966176 w 2978890"/>
                        <a:gd name="connsiteY18" fmla="*/ 18770 h 3100262"/>
                        <a:gd name="connsiteX19" fmla="*/ 2935284 w 2978890"/>
                        <a:gd name="connsiteY19" fmla="*/ 234 h 3100262"/>
                        <a:gd name="connsiteX20" fmla="*/ 2848787 w 2978890"/>
                        <a:gd name="connsiteY20" fmla="*/ 12591 h 3100262"/>
                        <a:gd name="connsiteX21" fmla="*/ 2774647 w 2978890"/>
                        <a:gd name="connsiteY21" fmla="*/ 43483 h 3100262"/>
                        <a:gd name="connsiteX0" fmla="*/ 2782508 w 2978890"/>
                        <a:gd name="connsiteY0" fmla="*/ 85669 h 3100527"/>
                        <a:gd name="connsiteX1" fmla="*/ 1940565 w 2978890"/>
                        <a:gd name="connsiteY1" fmla="*/ 476235 h 3100527"/>
                        <a:gd name="connsiteX2" fmla="*/ 1322728 w 2978890"/>
                        <a:gd name="connsiteY2" fmla="*/ 791332 h 3100527"/>
                        <a:gd name="connsiteX3" fmla="*/ 779030 w 2978890"/>
                        <a:gd name="connsiteY3" fmla="*/ 1094072 h 3100527"/>
                        <a:gd name="connsiteX4" fmla="*/ 315652 w 2978890"/>
                        <a:gd name="connsiteY4" fmla="*/ 1384456 h 3100527"/>
                        <a:gd name="connsiteX5" fmla="*/ 62338 w 2978890"/>
                        <a:gd name="connsiteY5" fmla="*/ 1786051 h 3100527"/>
                        <a:gd name="connsiteX6" fmla="*/ 555 w 2978890"/>
                        <a:gd name="connsiteY6" fmla="*/ 2181467 h 3100527"/>
                        <a:gd name="connsiteX7" fmla="*/ 37625 w 2978890"/>
                        <a:gd name="connsiteY7" fmla="*/ 2515099 h 3100527"/>
                        <a:gd name="connsiteX8" fmla="*/ 131238 w 2978890"/>
                        <a:gd name="connsiteY8" fmla="*/ 2808296 h 3100527"/>
                        <a:gd name="connsiteX9" fmla="*/ 267715 w 2978890"/>
                        <a:gd name="connsiteY9" fmla="*/ 2993263 h 3100527"/>
                        <a:gd name="connsiteX10" fmla="*/ 433591 w 2978890"/>
                        <a:gd name="connsiteY10" fmla="*/ 3100362 h 3100527"/>
                        <a:gd name="connsiteX11" fmla="*/ 606778 w 2978890"/>
                        <a:gd name="connsiteY11" fmla="*/ 3006945 h 3100527"/>
                        <a:gd name="connsiteX12" fmla="*/ 927311 w 2978890"/>
                        <a:gd name="connsiteY12" fmla="*/ 2651024 h 3100527"/>
                        <a:gd name="connsiteX13" fmla="*/ 1872604 w 2978890"/>
                        <a:gd name="connsiteY13" fmla="*/ 1477132 h 3100527"/>
                        <a:gd name="connsiteX14" fmla="*/ 2471906 w 2978890"/>
                        <a:gd name="connsiteY14" fmla="*/ 760439 h 3100527"/>
                        <a:gd name="connsiteX15" fmla="*/ 2879679 w 2978890"/>
                        <a:gd name="connsiteY15" fmla="*/ 253813 h 3100527"/>
                        <a:gd name="connsiteX16" fmla="*/ 2953819 w 2978890"/>
                        <a:gd name="connsiteY16" fmla="*/ 142602 h 3100527"/>
                        <a:gd name="connsiteX17" fmla="*/ 2978533 w 2978890"/>
                        <a:gd name="connsiteY17" fmla="*/ 80818 h 3100527"/>
                        <a:gd name="connsiteX18" fmla="*/ 2966176 w 2978890"/>
                        <a:gd name="connsiteY18" fmla="*/ 19035 h 3100527"/>
                        <a:gd name="connsiteX19" fmla="*/ 2935284 w 2978890"/>
                        <a:gd name="connsiteY19" fmla="*/ 499 h 3100527"/>
                        <a:gd name="connsiteX20" fmla="*/ 2848787 w 2978890"/>
                        <a:gd name="connsiteY20" fmla="*/ 12856 h 3100527"/>
                        <a:gd name="connsiteX21" fmla="*/ 2782508 w 2978890"/>
                        <a:gd name="connsiteY21" fmla="*/ 85669 h 3100527"/>
                        <a:gd name="connsiteX0" fmla="*/ 2664605 w 2978890"/>
                        <a:gd name="connsiteY0" fmla="*/ 110073 h 3101350"/>
                        <a:gd name="connsiteX1" fmla="*/ 1940565 w 2978890"/>
                        <a:gd name="connsiteY1" fmla="*/ 477058 h 3101350"/>
                        <a:gd name="connsiteX2" fmla="*/ 1322728 w 2978890"/>
                        <a:gd name="connsiteY2" fmla="*/ 792155 h 3101350"/>
                        <a:gd name="connsiteX3" fmla="*/ 779030 w 2978890"/>
                        <a:gd name="connsiteY3" fmla="*/ 1094895 h 3101350"/>
                        <a:gd name="connsiteX4" fmla="*/ 315652 w 2978890"/>
                        <a:gd name="connsiteY4" fmla="*/ 1385279 h 3101350"/>
                        <a:gd name="connsiteX5" fmla="*/ 62338 w 2978890"/>
                        <a:gd name="connsiteY5" fmla="*/ 1786874 h 3101350"/>
                        <a:gd name="connsiteX6" fmla="*/ 555 w 2978890"/>
                        <a:gd name="connsiteY6" fmla="*/ 2182290 h 3101350"/>
                        <a:gd name="connsiteX7" fmla="*/ 37625 w 2978890"/>
                        <a:gd name="connsiteY7" fmla="*/ 2515922 h 3101350"/>
                        <a:gd name="connsiteX8" fmla="*/ 131238 w 2978890"/>
                        <a:gd name="connsiteY8" fmla="*/ 2809119 h 3101350"/>
                        <a:gd name="connsiteX9" fmla="*/ 267715 w 2978890"/>
                        <a:gd name="connsiteY9" fmla="*/ 2994086 h 3101350"/>
                        <a:gd name="connsiteX10" fmla="*/ 433591 w 2978890"/>
                        <a:gd name="connsiteY10" fmla="*/ 3101185 h 3101350"/>
                        <a:gd name="connsiteX11" fmla="*/ 606778 w 2978890"/>
                        <a:gd name="connsiteY11" fmla="*/ 3007768 h 3101350"/>
                        <a:gd name="connsiteX12" fmla="*/ 927311 w 2978890"/>
                        <a:gd name="connsiteY12" fmla="*/ 2651847 h 3101350"/>
                        <a:gd name="connsiteX13" fmla="*/ 1872604 w 2978890"/>
                        <a:gd name="connsiteY13" fmla="*/ 1477955 h 3101350"/>
                        <a:gd name="connsiteX14" fmla="*/ 2471906 w 2978890"/>
                        <a:gd name="connsiteY14" fmla="*/ 761262 h 3101350"/>
                        <a:gd name="connsiteX15" fmla="*/ 2879679 w 2978890"/>
                        <a:gd name="connsiteY15" fmla="*/ 254636 h 3101350"/>
                        <a:gd name="connsiteX16" fmla="*/ 2953819 w 2978890"/>
                        <a:gd name="connsiteY16" fmla="*/ 143425 h 3101350"/>
                        <a:gd name="connsiteX17" fmla="*/ 2978533 w 2978890"/>
                        <a:gd name="connsiteY17" fmla="*/ 81641 h 3101350"/>
                        <a:gd name="connsiteX18" fmla="*/ 2966176 w 2978890"/>
                        <a:gd name="connsiteY18" fmla="*/ 19858 h 3101350"/>
                        <a:gd name="connsiteX19" fmla="*/ 2935284 w 2978890"/>
                        <a:gd name="connsiteY19" fmla="*/ 1322 h 3101350"/>
                        <a:gd name="connsiteX20" fmla="*/ 2848787 w 2978890"/>
                        <a:gd name="connsiteY20" fmla="*/ 13679 h 3101350"/>
                        <a:gd name="connsiteX21" fmla="*/ 2664605 w 2978890"/>
                        <a:gd name="connsiteY21" fmla="*/ 110073 h 310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8890" h="3101350">
                          <a:moveTo>
                            <a:pt x="2664605" y="110073"/>
                          </a:moveTo>
                          <a:lnTo>
                            <a:pt x="1940565" y="477058"/>
                          </a:lnTo>
                          <a:cubicBezTo>
                            <a:pt x="1716919" y="590738"/>
                            <a:pt x="1516317" y="689182"/>
                            <a:pt x="1322728" y="792155"/>
                          </a:cubicBezTo>
                          <a:cubicBezTo>
                            <a:pt x="1129139" y="895128"/>
                            <a:pt x="946876" y="996041"/>
                            <a:pt x="779030" y="1094895"/>
                          </a:cubicBezTo>
                          <a:cubicBezTo>
                            <a:pt x="611184" y="1193749"/>
                            <a:pt x="435101" y="1269949"/>
                            <a:pt x="315652" y="1385279"/>
                          </a:cubicBezTo>
                          <a:cubicBezTo>
                            <a:pt x="196203" y="1500609"/>
                            <a:pt x="114854" y="1654039"/>
                            <a:pt x="62338" y="1786874"/>
                          </a:cubicBezTo>
                          <a:cubicBezTo>
                            <a:pt x="9822" y="1919709"/>
                            <a:pt x="4674" y="2060782"/>
                            <a:pt x="555" y="2182290"/>
                          </a:cubicBezTo>
                          <a:cubicBezTo>
                            <a:pt x="-3564" y="2303798"/>
                            <a:pt x="15844" y="2411450"/>
                            <a:pt x="37625" y="2515922"/>
                          </a:cubicBezTo>
                          <a:cubicBezTo>
                            <a:pt x="59406" y="2620394"/>
                            <a:pt x="92890" y="2729425"/>
                            <a:pt x="131238" y="2809119"/>
                          </a:cubicBezTo>
                          <a:cubicBezTo>
                            <a:pt x="169586" y="2888813"/>
                            <a:pt x="217323" y="2945408"/>
                            <a:pt x="267715" y="2994086"/>
                          </a:cubicBezTo>
                          <a:cubicBezTo>
                            <a:pt x="318107" y="3042764"/>
                            <a:pt x="377081" y="3098905"/>
                            <a:pt x="433591" y="3101185"/>
                          </a:cubicBezTo>
                          <a:cubicBezTo>
                            <a:pt x="490101" y="3103465"/>
                            <a:pt x="524491" y="3082658"/>
                            <a:pt x="606778" y="3007768"/>
                          </a:cubicBezTo>
                          <a:cubicBezTo>
                            <a:pt x="689065" y="2932878"/>
                            <a:pt x="716340" y="2906816"/>
                            <a:pt x="927311" y="2651847"/>
                          </a:cubicBezTo>
                          <a:cubicBezTo>
                            <a:pt x="1138282" y="2396878"/>
                            <a:pt x="1615172" y="1793053"/>
                            <a:pt x="1872604" y="1477955"/>
                          </a:cubicBezTo>
                          <a:cubicBezTo>
                            <a:pt x="2130037" y="1162858"/>
                            <a:pt x="2304060" y="965149"/>
                            <a:pt x="2471906" y="761262"/>
                          </a:cubicBezTo>
                          <a:cubicBezTo>
                            <a:pt x="2639752" y="557375"/>
                            <a:pt x="2799360" y="357609"/>
                            <a:pt x="2879679" y="254636"/>
                          </a:cubicBezTo>
                          <a:cubicBezTo>
                            <a:pt x="2959998" y="151663"/>
                            <a:pt x="2937343" y="172258"/>
                            <a:pt x="2953819" y="143425"/>
                          </a:cubicBezTo>
                          <a:cubicBezTo>
                            <a:pt x="2970295" y="114592"/>
                            <a:pt x="2976473" y="102236"/>
                            <a:pt x="2978533" y="81641"/>
                          </a:cubicBezTo>
                          <a:cubicBezTo>
                            <a:pt x="2980593" y="61046"/>
                            <a:pt x="2973384" y="33245"/>
                            <a:pt x="2966176" y="19858"/>
                          </a:cubicBezTo>
                          <a:cubicBezTo>
                            <a:pt x="2958968" y="6471"/>
                            <a:pt x="2954849" y="2352"/>
                            <a:pt x="2935284" y="1322"/>
                          </a:cubicBezTo>
                          <a:cubicBezTo>
                            <a:pt x="2915719" y="292"/>
                            <a:pt x="2893900" y="-4446"/>
                            <a:pt x="2848787" y="13679"/>
                          </a:cubicBezTo>
                          <a:cubicBezTo>
                            <a:pt x="2803674" y="31804"/>
                            <a:pt x="2815975" y="32843"/>
                            <a:pt x="2664605" y="110073"/>
                          </a:cubicBezTo>
                          <a:close/>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82" name="Grupo 81"/>
                    <p:cNvGrpSpPr/>
                    <p:nvPr/>
                  </p:nvGrpSpPr>
                  <p:grpSpPr>
                    <a:xfrm>
                      <a:off x="3165999" y="104351"/>
                      <a:ext cx="7139390" cy="6633788"/>
                      <a:chOff x="3165999" y="104351"/>
                      <a:chExt cx="7139390" cy="6633788"/>
                    </a:xfrm>
                  </p:grpSpPr>
                  <p:grpSp>
                    <p:nvGrpSpPr>
                      <p:cNvPr id="83" name="Grupo 82"/>
                      <p:cNvGrpSpPr/>
                      <p:nvPr/>
                    </p:nvGrpSpPr>
                    <p:grpSpPr>
                      <a:xfrm>
                        <a:off x="3165999" y="104351"/>
                        <a:ext cx="7139390" cy="693379"/>
                        <a:chOff x="3057147" y="216027"/>
                        <a:chExt cx="7139390" cy="693379"/>
                      </a:xfrm>
                    </p:grpSpPr>
                    <p:cxnSp>
                      <p:nvCxnSpPr>
                        <p:cNvPr id="125" name="Conector recto 124"/>
                        <p:cNvCxnSpPr/>
                        <p:nvPr/>
                      </p:nvCxnSpPr>
                      <p:spPr>
                        <a:xfrm>
                          <a:off x="3463555" y="743527"/>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6" name="Conector recto 125"/>
                        <p:cNvCxnSpPr/>
                        <p:nvPr/>
                      </p:nvCxnSpPr>
                      <p:spPr>
                        <a:xfrm>
                          <a:off x="4739567" y="743527"/>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7" name="Conector recto 126"/>
                        <p:cNvCxnSpPr/>
                        <p:nvPr/>
                      </p:nvCxnSpPr>
                      <p:spPr>
                        <a:xfrm>
                          <a:off x="5994471" y="743526"/>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8" name="Conector recto 127"/>
                        <p:cNvCxnSpPr/>
                        <p:nvPr/>
                      </p:nvCxnSpPr>
                      <p:spPr>
                        <a:xfrm>
                          <a:off x="7261313" y="734415"/>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9" name="Conector recto 128"/>
                        <p:cNvCxnSpPr/>
                        <p:nvPr/>
                      </p:nvCxnSpPr>
                      <p:spPr>
                        <a:xfrm>
                          <a:off x="8532000" y="743526"/>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30" name="Conector recto 129"/>
                        <p:cNvCxnSpPr/>
                        <p:nvPr/>
                      </p:nvCxnSpPr>
                      <p:spPr>
                        <a:xfrm>
                          <a:off x="9799676" y="743526"/>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31" name="CuadroTexto 130"/>
                        <p:cNvSpPr txBox="1"/>
                        <p:nvPr/>
                      </p:nvSpPr>
                      <p:spPr>
                        <a:xfrm>
                          <a:off x="3057147" y="219816"/>
                          <a:ext cx="773644" cy="553788"/>
                        </a:xfrm>
                        <a:prstGeom prst="rect">
                          <a:avLst/>
                        </a:prstGeom>
                        <a:noFill/>
                      </p:spPr>
                      <p:txBody>
                        <a:bodyPr wrap="square" rtlCol="0">
                          <a:spAutoFit/>
                        </a:bodyPr>
                        <a:lstStyle/>
                        <a:p>
                          <a:r>
                            <a:rPr lang="es-ES" sz="1400" dirty="0" smtClean="0"/>
                            <a:t>40</a:t>
                          </a:r>
                          <a:endParaRPr lang="es-ES_tradnl" sz="1400" dirty="0"/>
                        </a:p>
                      </p:txBody>
                    </p:sp>
                    <p:sp>
                      <p:nvSpPr>
                        <p:cNvPr id="132" name="CuadroTexto 131"/>
                        <p:cNvSpPr txBox="1"/>
                        <p:nvPr/>
                      </p:nvSpPr>
                      <p:spPr>
                        <a:xfrm>
                          <a:off x="4354362" y="216027"/>
                          <a:ext cx="800912" cy="553786"/>
                        </a:xfrm>
                        <a:prstGeom prst="rect">
                          <a:avLst/>
                        </a:prstGeom>
                        <a:noFill/>
                      </p:spPr>
                      <p:txBody>
                        <a:bodyPr wrap="square" rtlCol="0">
                          <a:spAutoFit/>
                        </a:bodyPr>
                        <a:lstStyle/>
                        <a:p>
                          <a:r>
                            <a:rPr lang="es-ES" sz="1400" dirty="0" smtClean="0"/>
                            <a:t>60</a:t>
                          </a:r>
                          <a:endParaRPr lang="es-ES_tradnl" sz="1400" dirty="0"/>
                        </a:p>
                      </p:txBody>
                    </p:sp>
                    <p:sp>
                      <p:nvSpPr>
                        <p:cNvPr id="133" name="CuadroTexto 132"/>
                        <p:cNvSpPr txBox="1"/>
                        <p:nvPr/>
                      </p:nvSpPr>
                      <p:spPr>
                        <a:xfrm>
                          <a:off x="5604157" y="216027"/>
                          <a:ext cx="756687" cy="553786"/>
                        </a:xfrm>
                        <a:prstGeom prst="rect">
                          <a:avLst/>
                        </a:prstGeom>
                        <a:noFill/>
                      </p:spPr>
                      <p:txBody>
                        <a:bodyPr wrap="square" rtlCol="0">
                          <a:spAutoFit/>
                        </a:bodyPr>
                        <a:lstStyle/>
                        <a:p>
                          <a:r>
                            <a:rPr lang="es-ES" sz="1400" dirty="0" smtClean="0"/>
                            <a:t>80</a:t>
                          </a:r>
                          <a:endParaRPr lang="es-ES_tradnl" sz="1400" dirty="0"/>
                        </a:p>
                      </p:txBody>
                    </p:sp>
                    <p:sp>
                      <p:nvSpPr>
                        <p:cNvPr id="134" name="CuadroTexto 133"/>
                        <p:cNvSpPr txBox="1"/>
                        <p:nvPr/>
                      </p:nvSpPr>
                      <p:spPr>
                        <a:xfrm>
                          <a:off x="6667435" y="219815"/>
                          <a:ext cx="1041848" cy="553786"/>
                        </a:xfrm>
                        <a:prstGeom prst="rect">
                          <a:avLst/>
                        </a:prstGeom>
                        <a:noFill/>
                      </p:spPr>
                      <p:txBody>
                        <a:bodyPr wrap="square" rtlCol="0">
                          <a:spAutoFit/>
                        </a:bodyPr>
                        <a:lstStyle/>
                        <a:p>
                          <a:r>
                            <a:rPr lang="es-ES" sz="1400" dirty="0" smtClean="0"/>
                            <a:t>  100</a:t>
                          </a:r>
                          <a:endParaRPr lang="es-ES_tradnl" sz="1400" dirty="0"/>
                        </a:p>
                      </p:txBody>
                    </p:sp>
                    <p:sp>
                      <p:nvSpPr>
                        <p:cNvPr id="135" name="CuadroTexto 134"/>
                        <p:cNvSpPr txBox="1"/>
                        <p:nvPr/>
                      </p:nvSpPr>
                      <p:spPr>
                        <a:xfrm>
                          <a:off x="7892547" y="222137"/>
                          <a:ext cx="1152563" cy="553787"/>
                        </a:xfrm>
                        <a:prstGeom prst="rect">
                          <a:avLst/>
                        </a:prstGeom>
                        <a:noFill/>
                      </p:spPr>
                      <p:txBody>
                        <a:bodyPr wrap="square" rtlCol="0">
                          <a:spAutoFit/>
                        </a:bodyPr>
                        <a:lstStyle/>
                        <a:p>
                          <a:r>
                            <a:rPr lang="es-ES" sz="1400" dirty="0" smtClean="0"/>
                            <a:t>   120</a:t>
                          </a:r>
                          <a:endParaRPr lang="es-ES_tradnl" sz="1400" dirty="0"/>
                        </a:p>
                      </p:txBody>
                    </p:sp>
                    <p:sp>
                      <p:nvSpPr>
                        <p:cNvPr id="137" name="CuadroTexto 136"/>
                        <p:cNvSpPr txBox="1"/>
                        <p:nvPr/>
                      </p:nvSpPr>
                      <p:spPr>
                        <a:xfrm>
                          <a:off x="9192399" y="271817"/>
                          <a:ext cx="1004138" cy="553787"/>
                        </a:xfrm>
                        <a:prstGeom prst="rect">
                          <a:avLst/>
                        </a:prstGeom>
                        <a:noFill/>
                      </p:spPr>
                      <p:txBody>
                        <a:bodyPr wrap="square" rtlCol="0">
                          <a:spAutoFit/>
                        </a:bodyPr>
                        <a:lstStyle/>
                        <a:p>
                          <a:r>
                            <a:rPr lang="es-ES" sz="1400" dirty="0" smtClean="0"/>
                            <a:t>  140</a:t>
                          </a:r>
                          <a:endParaRPr lang="es-ES_tradnl" sz="1400" dirty="0"/>
                        </a:p>
                      </p:txBody>
                    </p:sp>
                  </p:grpSp>
                  <p:grpSp>
                    <p:nvGrpSpPr>
                      <p:cNvPr id="84" name="Grupo 83"/>
                      <p:cNvGrpSpPr/>
                      <p:nvPr/>
                    </p:nvGrpSpPr>
                    <p:grpSpPr>
                      <a:xfrm>
                        <a:off x="3584890" y="825031"/>
                        <a:ext cx="5817527" cy="5913108"/>
                        <a:chOff x="3584890" y="825031"/>
                        <a:chExt cx="5817527" cy="5913108"/>
                      </a:xfrm>
                    </p:grpSpPr>
                    <p:grpSp>
                      <p:nvGrpSpPr>
                        <p:cNvPr id="85" name="Grupo 84"/>
                        <p:cNvGrpSpPr/>
                        <p:nvPr/>
                      </p:nvGrpSpPr>
                      <p:grpSpPr>
                        <a:xfrm>
                          <a:off x="6167046" y="1936046"/>
                          <a:ext cx="2977011" cy="3430512"/>
                          <a:chOff x="6167046" y="1936046"/>
                          <a:chExt cx="2977011" cy="3430512"/>
                        </a:xfrm>
                      </p:grpSpPr>
                      <p:grpSp>
                        <p:nvGrpSpPr>
                          <p:cNvPr id="116" name="Grupo 115"/>
                          <p:cNvGrpSpPr/>
                          <p:nvPr/>
                        </p:nvGrpSpPr>
                        <p:grpSpPr>
                          <a:xfrm>
                            <a:off x="6167046" y="1936046"/>
                            <a:ext cx="2977011" cy="3430512"/>
                            <a:chOff x="6167046" y="1936046"/>
                            <a:chExt cx="2977011" cy="3430512"/>
                          </a:xfrm>
                        </p:grpSpPr>
                        <p:sp>
                          <p:nvSpPr>
                            <p:cNvPr id="121" name="Forma libre 120"/>
                            <p:cNvSpPr/>
                            <p:nvPr/>
                          </p:nvSpPr>
                          <p:spPr>
                            <a:xfrm>
                              <a:off x="6167046" y="1936046"/>
                              <a:ext cx="2977011" cy="3094864"/>
                            </a:xfrm>
                            <a:custGeom>
                              <a:avLst/>
                              <a:gdLst>
                                <a:gd name="connsiteX0" fmla="*/ 115001 w 2977011"/>
                                <a:gd name="connsiteY0" fmla="*/ 2760645 h 3147833"/>
                                <a:gd name="connsiteX1" fmla="*/ 43749 w 2977011"/>
                                <a:gd name="connsiteY1" fmla="*/ 2517201 h 3147833"/>
                                <a:gd name="connsiteX2" fmla="*/ 8123 w 2977011"/>
                                <a:gd name="connsiteY2" fmla="*/ 2267819 h 3147833"/>
                                <a:gd name="connsiteX3" fmla="*/ 8123 w 2977011"/>
                                <a:gd name="connsiteY3" fmla="*/ 2000624 h 3147833"/>
                                <a:gd name="connsiteX4" fmla="*/ 97188 w 2977011"/>
                                <a:gd name="connsiteY4" fmla="*/ 1697803 h 3147833"/>
                                <a:gd name="connsiteX5" fmla="*/ 239692 w 2977011"/>
                                <a:gd name="connsiteY5" fmla="*/ 1466235 h 3147833"/>
                                <a:gd name="connsiteX6" fmla="*/ 346570 w 2977011"/>
                                <a:gd name="connsiteY6" fmla="*/ 1353419 h 3147833"/>
                                <a:gd name="connsiteX7" fmla="*/ 637515 w 2977011"/>
                                <a:gd name="connsiteY7" fmla="*/ 1187164 h 3147833"/>
                                <a:gd name="connsiteX8" fmla="*/ 1249094 w 2977011"/>
                                <a:gd name="connsiteY8" fmla="*/ 842780 h 3147833"/>
                                <a:gd name="connsiteX9" fmla="*/ 2656320 w 2977011"/>
                                <a:gd name="connsiteY9" fmla="*/ 106510 h 3147833"/>
                                <a:gd name="connsiteX10" fmla="*/ 2864138 w 2977011"/>
                                <a:gd name="connsiteY10" fmla="*/ 11507 h 3147833"/>
                                <a:gd name="connsiteX11" fmla="*/ 2947266 w 2977011"/>
                                <a:gd name="connsiteY11" fmla="*/ 5570 h 3147833"/>
                                <a:gd name="connsiteX12" fmla="*/ 2976954 w 2977011"/>
                                <a:gd name="connsiteY12" fmla="*/ 47133 h 3147833"/>
                                <a:gd name="connsiteX13" fmla="*/ 2941328 w 2977011"/>
                                <a:gd name="connsiteY13" fmla="*/ 165886 h 3147833"/>
                                <a:gd name="connsiteX14" fmla="*/ 2828512 w 2977011"/>
                                <a:gd name="connsiteY14" fmla="*/ 326203 h 3147833"/>
                                <a:gd name="connsiteX15" fmla="*/ 2656320 w 2977011"/>
                                <a:gd name="connsiteY15" fmla="*/ 522146 h 3147833"/>
                                <a:gd name="connsiteX16" fmla="*/ 2377250 w 2977011"/>
                                <a:gd name="connsiteY16" fmla="*/ 854655 h 3147833"/>
                                <a:gd name="connsiteX17" fmla="*/ 1842860 w 2977011"/>
                                <a:gd name="connsiteY17" fmla="*/ 1519673 h 3147833"/>
                                <a:gd name="connsiteX18" fmla="*/ 601889 w 2977011"/>
                                <a:gd name="connsiteY18" fmla="*/ 3015964 h 3147833"/>
                                <a:gd name="connsiteX19" fmla="*/ 382196 w 2977011"/>
                                <a:gd name="connsiteY19" fmla="*/ 3069403 h 3147833"/>
                                <a:gd name="connsiteX20" fmla="*/ 275318 w 2977011"/>
                                <a:gd name="connsiteY20" fmla="*/ 2986276 h 3147833"/>
                                <a:gd name="connsiteX21" fmla="*/ 714705 w 2977011"/>
                                <a:gd name="connsiteY21" fmla="*/ 2511263 h 3147833"/>
                                <a:gd name="connsiteX22" fmla="*/ 1023463 w 2977011"/>
                                <a:gd name="connsiteY22" fmla="*/ 2119377 h 3147833"/>
                                <a:gd name="connsiteX23" fmla="*/ 1302533 w 2977011"/>
                                <a:gd name="connsiteY23" fmla="*/ 1757180 h 3147833"/>
                                <a:gd name="connsiteX24" fmla="*/ 1367848 w 2977011"/>
                                <a:gd name="connsiteY24" fmla="*/ 1620614 h 3147833"/>
                                <a:gd name="connsiteX25" fmla="*/ 1361910 w 2977011"/>
                                <a:gd name="connsiteY25" fmla="*/ 1531549 h 3147833"/>
                                <a:gd name="connsiteX26" fmla="*/ 1344097 w 2977011"/>
                                <a:gd name="connsiteY26" fmla="*/ 1507798 h 3147833"/>
                                <a:gd name="connsiteX27" fmla="*/ 1314409 w 2977011"/>
                                <a:gd name="connsiteY27" fmla="*/ 1501860 h 3147833"/>
                                <a:gd name="connsiteX28" fmla="*/ 1231281 w 2977011"/>
                                <a:gd name="connsiteY28" fmla="*/ 1549362 h 3147833"/>
                                <a:gd name="connsiteX29" fmla="*/ 1148154 w 2977011"/>
                                <a:gd name="connsiteY29" fmla="*/ 1620614 h 3147833"/>
                                <a:gd name="connsiteX30" fmla="*/ 1011588 w 2977011"/>
                                <a:gd name="connsiteY30" fmla="*/ 1763118 h 3147833"/>
                                <a:gd name="connsiteX31" fmla="*/ 863146 w 2977011"/>
                                <a:gd name="connsiteY31" fmla="*/ 1935310 h 3147833"/>
                                <a:gd name="connsiteX32" fmla="*/ 649390 w 2977011"/>
                                <a:gd name="connsiteY32" fmla="*/ 2166879 h 3147833"/>
                                <a:gd name="connsiteX33" fmla="*/ 352507 w 2977011"/>
                                <a:gd name="connsiteY33" fmla="*/ 2523138 h 3147833"/>
                                <a:gd name="connsiteX34" fmla="*/ 251567 w 2977011"/>
                                <a:gd name="connsiteY34" fmla="*/ 2594390 h 3147833"/>
                                <a:gd name="connsiteX35" fmla="*/ 115001 w 2977011"/>
                                <a:gd name="connsiteY35" fmla="*/ 2760645 h 3147833"/>
                                <a:gd name="connsiteX0" fmla="*/ 115001 w 2977011"/>
                                <a:gd name="connsiteY0" fmla="*/ 2760645 h 3144575"/>
                                <a:gd name="connsiteX1" fmla="*/ 43749 w 2977011"/>
                                <a:gd name="connsiteY1" fmla="*/ 2517201 h 3144575"/>
                                <a:gd name="connsiteX2" fmla="*/ 8123 w 2977011"/>
                                <a:gd name="connsiteY2" fmla="*/ 2267819 h 3144575"/>
                                <a:gd name="connsiteX3" fmla="*/ 8123 w 2977011"/>
                                <a:gd name="connsiteY3" fmla="*/ 2000624 h 3144575"/>
                                <a:gd name="connsiteX4" fmla="*/ 97188 w 2977011"/>
                                <a:gd name="connsiteY4" fmla="*/ 1697803 h 3144575"/>
                                <a:gd name="connsiteX5" fmla="*/ 239692 w 2977011"/>
                                <a:gd name="connsiteY5" fmla="*/ 1466235 h 3144575"/>
                                <a:gd name="connsiteX6" fmla="*/ 346570 w 2977011"/>
                                <a:gd name="connsiteY6" fmla="*/ 1353419 h 3144575"/>
                                <a:gd name="connsiteX7" fmla="*/ 637515 w 2977011"/>
                                <a:gd name="connsiteY7" fmla="*/ 1187164 h 3144575"/>
                                <a:gd name="connsiteX8" fmla="*/ 1249094 w 2977011"/>
                                <a:gd name="connsiteY8" fmla="*/ 842780 h 3144575"/>
                                <a:gd name="connsiteX9" fmla="*/ 2656320 w 2977011"/>
                                <a:gd name="connsiteY9" fmla="*/ 106510 h 3144575"/>
                                <a:gd name="connsiteX10" fmla="*/ 2864138 w 2977011"/>
                                <a:gd name="connsiteY10" fmla="*/ 11507 h 3144575"/>
                                <a:gd name="connsiteX11" fmla="*/ 2947266 w 2977011"/>
                                <a:gd name="connsiteY11" fmla="*/ 5570 h 3144575"/>
                                <a:gd name="connsiteX12" fmla="*/ 2976954 w 2977011"/>
                                <a:gd name="connsiteY12" fmla="*/ 47133 h 3144575"/>
                                <a:gd name="connsiteX13" fmla="*/ 2941328 w 2977011"/>
                                <a:gd name="connsiteY13" fmla="*/ 165886 h 3144575"/>
                                <a:gd name="connsiteX14" fmla="*/ 2828512 w 2977011"/>
                                <a:gd name="connsiteY14" fmla="*/ 326203 h 3144575"/>
                                <a:gd name="connsiteX15" fmla="*/ 2656320 w 2977011"/>
                                <a:gd name="connsiteY15" fmla="*/ 522146 h 3144575"/>
                                <a:gd name="connsiteX16" fmla="*/ 2377250 w 2977011"/>
                                <a:gd name="connsiteY16" fmla="*/ 854655 h 3144575"/>
                                <a:gd name="connsiteX17" fmla="*/ 1842860 w 2977011"/>
                                <a:gd name="connsiteY17" fmla="*/ 1519673 h 3144575"/>
                                <a:gd name="connsiteX18" fmla="*/ 601889 w 2977011"/>
                                <a:gd name="connsiteY18" fmla="*/ 3015964 h 3144575"/>
                                <a:gd name="connsiteX19" fmla="*/ 382196 w 2977011"/>
                                <a:gd name="connsiteY19" fmla="*/ 3069403 h 3144575"/>
                                <a:gd name="connsiteX20" fmla="*/ 382196 w 2977011"/>
                                <a:gd name="connsiteY20" fmla="*/ 3057528 h 3144575"/>
                                <a:gd name="connsiteX21" fmla="*/ 275318 w 2977011"/>
                                <a:gd name="connsiteY21" fmla="*/ 2986276 h 3144575"/>
                                <a:gd name="connsiteX22" fmla="*/ 714705 w 2977011"/>
                                <a:gd name="connsiteY22" fmla="*/ 2511263 h 3144575"/>
                                <a:gd name="connsiteX23" fmla="*/ 1023463 w 2977011"/>
                                <a:gd name="connsiteY23" fmla="*/ 2119377 h 3144575"/>
                                <a:gd name="connsiteX24" fmla="*/ 1302533 w 2977011"/>
                                <a:gd name="connsiteY24" fmla="*/ 1757180 h 3144575"/>
                                <a:gd name="connsiteX25" fmla="*/ 1367848 w 2977011"/>
                                <a:gd name="connsiteY25" fmla="*/ 1620614 h 3144575"/>
                                <a:gd name="connsiteX26" fmla="*/ 1361910 w 2977011"/>
                                <a:gd name="connsiteY26" fmla="*/ 1531549 h 3144575"/>
                                <a:gd name="connsiteX27" fmla="*/ 1344097 w 2977011"/>
                                <a:gd name="connsiteY27" fmla="*/ 1507798 h 3144575"/>
                                <a:gd name="connsiteX28" fmla="*/ 1314409 w 2977011"/>
                                <a:gd name="connsiteY28" fmla="*/ 1501860 h 3144575"/>
                                <a:gd name="connsiteX29" fmla="*/ 1231281 w 2977011"/>
                                <a:gd name="connsiteY29" fmla="*/ 1549362 h 3144575"/>
                                <a:gd name="connsiteX30" fmla="*/ 1148154 w 2977011"/>
                                <a:gd name="connsiteY30" fmla="*/ 1620614 h 3144575"/>
                                <a:gd name="connsiteX31" fmla="*/ 1011588 w 2977011"/>
                                <a:gd name="connsiteY31" fmla="*/ 1763118 h 3144575"/>
                                <a:gd name="connsiteX32" fmla="*/ 863146 w 2977011"/>
                                <a:gd name="connsiteY32" fmla="*/ 1935310 h 3144575"/>
                                <a:gd name="connsiteX33" fmla="*/ 649390 w 2977011"/>
                                <a:gd name="connsiteY33" fmla="*/ 2166879 h 3144575"/>
                                <a:gd name="connsiteX34" fmla="*/ 352507 w 2977011"/>
                                <a:gd name="connsiteY34" fmla="*/ 2523138 h 3144575"/>
                                <a:gd name="connsiteX35" fmla="*/ 251567 w 2977011"/>
                                <a:gd name="connsiteY35" fmla="*/ 2594390 h 3144575"/>
                                <a:gd name="connsiteX36" fmla="*/ 115001 w 2977011"/>
                                <a:gd name="connsiteY36" fmla="*/ 2760645 h 3144575"/>
                                <a:gd name="connsiteX0" fmla="*/ 115001 w 2977011"/>
                                <a:gd name="connsiteY0" fmla="*/ 2760645 h 3218884"/>
                                <a:gd name="connsiteX1" fmla="*/ 43749 w 2977011"/>
                                <a:gd name="connsiteY1" fmla="*/ 2517201 h 3218884"/>
                                <a:gd name="connsiteX2" fmla="*/ 8123 w 2977011"/>
                                <a:gd name="connsiteY2" fmla="*/ 2267819 h 3218884"/>
                                <a:gd name="connsiteX3" fmla="*/ 8123 w 2977011"/>
                                <a:gd name="connsiteY3" fmla="*/ 2000624 h 3218884"/>
                                <a:gd name="connsiteX4" fmla="*/ 97188 w 2977011"/>
                                <a:gd name="connsiteY4" fmla="*/ 1697803 h 3218884"/>
                                <a:gd name="connsiteX5" fmla="*/ 239692 w 2977011"/>
                                <a:gd name="connsiteY5" fmla="*/ 1466235 h 3218884"/>
                                <a:gd name="connsiteX6" fmla="*/ 346570 w 2977011"/>
                                <a:gd name="connsiteY6" fmla="*/ 1353419 h 3218884"/>
                                <a:gd name="connsiteX7" fmla="*/ 637515 w 2977011"/>
                                <a:gd name="connsiteY7" fmla="*/ 1187164 h 3218884"/>
                                <a:gd name="connsiteX8" fmla="*/ 1249094 w 2977011"/>
                                <a:gd name="connsiteY8" fmla="*/ 842780 h 3218884"/>
                                <a:gd name="connsiteX9" fmla="*/ 2656320 w 2977011"/>
                                <a:gd name="connsiteY9" fmla="*/ 106510 h 3218884"/>
                                <a:gd name="connsiteX10" fmla="*/ 2864138 w 2977011"/>
                                <a:gd name="connsiteY10" fmla="*/ 11507 h 3218884"/>
                                <a:gd name="connsiteX11" fmla="*/ 2947266 w 2977011"/>
                                <a:gd name="connsiteY11" fmla="*/ 5570 h 3218884"/>
                                <a:gd name="connsiteX12" fmla="*/ 2976954 w 2977011"/>
                                <a:gd name="connsiteY12" fmla="*/ 47133 h 3218884"/>
                                <a:gd name="connsiteX13" fmla="*/ 2941328 w 2977011"/>
                                <a:gd name="connsiteY13" fmla="*/ 165886 h 3218884"/>
                                <a:gd name="connsiteX14" fmla="*/ 2828512 w 2977011"/>
                                <a:gd name="connsiteY14" fmla="*/ 326203 h 3218884"/>
                                <a:gd name="connsiteX15" fmla="*/ 2656320 w 2977011"/>
                                <a:gd name="connsiteY15" fmla="*/ 522146 h 3218884"/>
                                <a:gd name="connsiteX16" fmla="*/ 2377250 w 2977011"/>
                                <a:gd name="connsiteY16" fmla="*/ 854655 h 3218884"/>
                                <a:gd name="connsiteX17" fmla="*/ 1842860 w 2977011"/>
                                <a:gd name="connsiteY17" fmla="*/ 1519673 h 3218884"/>
                                <a:gd name="connsiteX18" fmla="*/ 601889 w 2977011"/>
                                <a:gd name="connsiteY18" fmla="*/ 3015964 h 3218884"/>
                                <a:gd name="connsiteX19" fmla="*/ 382196 w 2977011"/>
                                <a:gd name="connsiteY19" fmla="*/ 3069403 h 3218884"/>
                                <a:gd name="connsiteX20" fmla="*/ 239692 w 2977011"/>
                                <a:gd name="connsiteY20" fmla="*/ 3217845 h 3218884"/>
                                <a:gd name="connsiteX21" fmla="*/ 275318 w 2977011"/>
                                <a:gd name="connsiteY21" fmla="*/ 2986276 h 3218884"/>
                                <a:gd name="connsiteX22" fmla="*/ 714705 w 2977011"/>
                                <a:gd name="connsiteY22" fmla="*/ 2511263 h 3218884"/>
                                <a:gd name="connsiteX23" fmla="*/ 1023463 w 2977011"/>
                                <a:gd name="connsiteY23" fmla="*/ 2119377 h 3218884"/>
                                <a:gd name="connsiteX24" fmla="*/ 1302533 w 2977011"/>
                                <a:gd name="connsiteY24" fmla="*/ 1757180 h 3218884"/>
                                <a:gd name="connsiteX25" fmla="*/ 1367848 w 2977011"/>
                                <a:gd name="connsiteY25" fmla="*/ 1620614 h 3218884"/>
                                <a:gd name="connsiteX26" fmla="*/ 1361910 w 2977011"/>
                                <a:gd name="connsiteY26" fmla="*/ 1531549 h 3218884"/>
                                <a:gd name="connsiteX27" fmla="*/ 1344097 w 2977011"/>
                                <a:gd name="connsiteY27" fmla="*/ 1507798 h 3218884"/>
                                <a:gd name="connsiteX28" fmla="*/ 1314409 w 2977011"/>
                                <a:gd name="connsiteY28" fmla="*/ 1501860 h 3218884"/>
                                <a:gd name="connsiteX29" fmla="*/ 1231281 w 2977011"/>
                                <a:gd name="connsiteY29" fmla="*/ 1549362 h 3218884"/>
                                <a:gd name="connsiteX30" fmla="*/ 1148154 w 2977011"/>
                                <a:gd name="connsiteY30" fmla="*/ 1620614 h 3218884"/>
                                <a:gd name="connsiteX31" fmla="*/ 1011588 w 2977011"/>
                                <a:gd name="connsiteY31" fmla="*/ 1763118 h 3218884"/>
                                <a:gd name="connsiteX32" fmla="*/ 863146 w 2977011"/>
                                <a:gd name="connsiteY32" fmla="*/ 1935310 h 3218884"/>
                                <a:gd name="connsiteX33" fmla="*/ 649390 w 2977011"/>
                                <a:gd name="connsiteY33" fmla="*/ 2166879 h 3218884"/>
                                <a:gd name="connsiteX34" fmla="*/ 352507 w 2977011"/>
                                <a:gd name="connsiteY34" fmla="*/ 2523138 h 3218884"/>
                                <a:gd name="connsiteX35" fmla="*/ 251567 w 2977011"/>
                                <a:gd name="connsiteY35" fmla="*/ 2594390 h 3218884"/>
                                <a:gd name="connsiteX36" fmla="*/ 115001 w 2977011"/>
                                <a:gd name="connsiteY36" fmla="*/ 2760645 h 3218884"/>
                                <a:gd name="connsiteX0" fmla="*/ 115001 w 2977011"/>
                                <a:gd name="connsiteY0" fmla="*/ 2760645 h 3219241"/>
                                <a:gd name="connsiteX1" fmla="*/ 43749 w 2977011"/>
                                <a:gd name="connsiteY1" fmla="*/ 2517201 h 3219241"/>
                                <a:gd name="connsiteX2" fmla="*/ 8123 w 2977011"/>
                                <a:gd name="connsiteY2" fmla="*/ 2267819 h 3219241"/>
                                <a:gd name="connsiteX3" fmla="*/ 8123 w 2977011"/>
                                <a:gd name="connsiteY3" fmla="*/ 2000624 h 3219241"/>
                                <a:gd name="connsiteX4" fmla="*/ 97188 w 2977011"/>
                                <a:gd name="connsiteY4" fmla="*/ 1697803 h 3219241"/>
                                <a:gd name="connsiteX5" fmla="*/ 239692 w 2977011"/>
                                <a:gd name="connsiteY5" fmla="*/ 1466235 h 3219241"/>
                                <a:gd name="connsiteX6" fmla="*/ 346570 w 2977011"/>
                                <a:gd name="connsiteY6" fmla="*/ 1353419 h 3219241"/>
                                <a:gd name="connsiteX7" fmla="*/ 637515 w 2977011"/>
                                <a:gd name="connsiteY7" fmla="*/ 1187164 h 3219241"/>
                                <a:gd name="connsiteX8" fmla="*/ 1249094 w 2977011"/>
                                <a:gd name="connsiteY8" fmla="*/ 842780 h 3219241"/>
                                <a:gd name="connsiteX9" fmla="*/ 2656320 w 2977011"/>
                                <a:gd name="connsiteY9" fmla="*/ 106510 h 3219241"/>
                                <a:gd name="connsiteX10" fmla="*/ 2864138 w 2977011"/>
                                <a:gd name="connsiteY10" fmla="*/ 11507 h 3219241"/>
                                <a:gd name="connsiteX11" fmla="*/ 2947266 w 2977011"/>
                                <a:gd name="connsiteY11" fmla="*/ 5570 h 3219241"/>
                                <a:gd name="connsiteX12" fmla="*/ 2976954 w 2977011"/>
                                <a:gd name="connsiteY12" fmla="*/ 47133 h 3219241"/>
                                <a:gd name="connsiteX13" fmla="*/ 2941328 w 2977011"/>
                                <a:gd name="connsiteY13" fmla="*/ 165886 h 3219241"/>
                                <a:gd name="connsiteX14" fmla="*/ 2828512 w 2977011"/>
                                <a:gd name="connsiteY14" fmla="*/ 326203 h 3219241"/>
                                <a:gd name="connsiteX15" fmla="*/ 2656320 w 2977011"/>
                                <a:gd name="connsiteY15" fmla="*/ 522146 h 3219241"/>
                                <a:gd name="connsiteX16" fmla="*/ 2377250 w 2977011"/>
                                <a:gd name="connsiteY16" fmla="*/ 854655 h 3219241"/>
                                <a:gd name="connsiteX17" fmla="*/ 1842860 w 2977011"/>
                                <a:gd name="connsiteY17" fmla="*/ 1519673 h 3219241"/>
                                <a:gd name="connsiteX18" fmla="*/ 601889 w 2977011"/>
                                <a:gd name="connsiteY18" fmla="*/ 3015964 h 3219241"/>
                                <a:gd name="connsiteX19" fmla="*/ 512824 w 2977011"/>
                                <a:gd name="connsiteY19" fmla="*/ 3105029 h 3219241"/>
                                <a:gd name="connsiteX20" fmla="*/ 239692 w 2977011"/>
                                <a:gd name="connsiteY20" fmla="*/ 3217845 h 3219241"/>
                                <a:gd name="connsiteX21" fmla="*/ 275318 w 2977011"/>
                                <a:gd name="connsiteY21" fmla="*/ 2986276 h 3219241"/>
                                <a:gd name="connsiteX22" fmla="*/ 714705 w 2977011"/>
                                <a:gd name="connsiteY22" fmla="*/ 2511263 h 3219241"/>
                                <a:gd name="connsiteX23" fmla="*/ 1023463 w 2977011"/>
                                <a:gd name="connsiteY23" fmla="*/ 2119377 h 3219241"/>
                                <a:gd name="connsiteX24" fmla="*/ 1302533 w 2977011"/>
                                <a:gd name="connsiteY24" fmla="*/ 1757180 h 3219241"/>
                                <a:gd name="connsiteX25" fmla="*/ 1367848 w 2977011"/>
                                <a:gd name="connsiteY25" fmla="*/ 1620614 h 3219241"/>
                                <a:gd name="connsiteX26" fmla="*/ 1361910 w 2977011"/>
                                <a:gd name="connsiteY26" fmla="*/ 1531549 h 3219241"/>
                                <a:gd name="connsiteX27" fmla="*/ 1344097 w 2977011"/>
                                <a:gd name="connsiteY27" fmla="*/ 1507798 h 3219241"/>
                                <a:gd name="connsiteX28" fmla="*/ 1314409 w 2977011"/>
                                <a:gd name="connsiteY28" fmla="*/ 1501860 h 3219241"/>
                                <a:gd name="connsiteX29" fmla="*/ 1231281 w 2977011"/>
                                <a:gd name="connsiteY29" fmla="*/ 1549362 h 3219241"/>
                                <a:gd name="connsiteX30" fmla="*/ 1148154 w 2977011"/>
                                <a:gd name="connsiteY30" fmla="*/ 1620614 h 3219241"/>
                                <a:gd name="connsiteX31" fmla="*/ 1011588 w 2977011"/>
                                <a:gd name="connsiteY31" fmla="*/ 1763118 h 3219241"/>
                                <a:gd name="connsiteX32" fmla="*/ 863146 w 2977011"/>
                                <a:gd name="connsiteY32" fmla="*/ 1935310 h 3219241"/>
                                <a:gd name="connsiteX33" fmla="*/ 649390 w 2977011"/>
                                <a:gd name="connsiteY33" fmla="*/ 2166879 h 3219241"/>
                                <a:gd name="connsiteX34" fmla="*/ 352507 w 2977011"/>
                                <a:gd name="connsiteY34" fmla="*/ 2523138 h 3219241"/>
                                <a:gd name="connsiteX35" fmla="*/ 251567 w 2977011"/>
                                <a:gd name="connsiteY35" fmla="*/ 2594390 h 3219241"/>
                                <a:gd name="connsiteX36" fmla="*/ 115001 w 2977011"/>
                                <a:gd name="connsiteY36" fmla="*/ 2760645 h 3219241"/>
                                <a:gd name="connsiteX0" fmla="*/ 115001 w 2977011"/>
                                <a:gd name="connsiteY0" fmla="*/ 2760645 h 3157947"/>
                                <a:gd name="connsiteX1" fmla="*/ 43749 w 2977011"/>
                                <a:gd name="connsiteY1" fmla="*/ 2517201 h 3157947"/>
                                <a:gd name="connsiteX2" fmla="*/ 8123 w 2977011"/>
                                <a:gd name="connsiteY2" fmla="*/ 2267819 h 3157947"/>
                                <a:gd name="connsiteX3" fmla="*/ 8123 w 2977011"/>
                                <a:gd name="connsiteY3" fmla="*/ 2000624 h 3157947"/>
                                <a:gd name="connsiteX4" fmla="*/ 97188 w 2977011"/>
                                <a:gd name="connsiteY4" fmla="*/ 1697803 h 3157947"/>
                                <a:gd name="connsiteX5" fmla="*/ 239692 w 2977011"/>
                                <a:gd name="connsiteY5" fmla="*/ 1466235 h 3157947"/>
                                <a:gd name="connsiteX6" fmla="*/ 346570 w 2977011"/>
                                <a:gd name="connsiteY6" fmla="*/ 1353419 h 3157947"/>
                                <a:gd name="connsiteX7" fmla="*/ 637515 w 2977011"/>
                                <a:gd name="connsiteY7" fmla="*/ 1187164 h 3157947"/>
                                <a:gd name="connsiteX8" fmla="*/ 1249094 w 2977011"/>
                                <a:gd name="connsiteY8" fmla="*/ 842780 h 3157947"/>
                                <a:gd name="connsiteX9" fmla="*/ 2656320 w 2977011"/>
                                <a:gd name="connsiteY9" fmla="*/ 106510 h 3157947"/>
                                <a:gd name="connsiteX10" fmla="*/ 2864138 w 2977011"/>
                                <a:gd name="connsiteY10" fmla="*/ 11507 h 3157947"/>
                                <a:gd name="connsiteX11" fmla="*/ 2947266 w 2977011"/>
                                <a:gd name="connsiteY11" fmla="*/ 5570 h 3157947"/>
                                <a:gd name="connsiteX12" fmla="*/ 2976954 w 2977011"/>
                                <a:gd name="connsiteY12" fmla="*/ 47133 h 3157947"/>
                                <a:gd name="connsiteX13" fmla="*/ 2941328 w 2977011"/>
                                <a:gd name="connsiteY13" fmla="*/ 165886 h 3157947"/>
                                <a:gd name="connsiteX14" fmla="*/ 2828512 w 2977011"/>
                                <a:gd name="connsiteY14" fmla="*/ 326203 h 3157947"/>
                                <a:gd name="connsiteX15" fmla="*/ 2656320 w 2977011"/>
                                <a:gd name="connsiteY15" fmla="*/ 522146 h 3157947"/>
                                <a:gd name="connsiteX16" fmla="*/ 2377250 w 2977011"/>
                                <a:gd name="connsiteY16" fmla="*/ 854655 h 3157947"/>
                                <a:gd name="connsiteX17" fmla="*/ 1842860 w 2977011"/>
                                <a:gd name="connsiteY17" fmla="*/ 1519673 h 3157947"/>
                                <a:gd name="connsiteX18" fmla="*/ 601889 w 2977011"/>
                                <a:gd name="connsiteY18" fmla="*/ 3015964 h 3157947"/>
                                <a:gd name="connsiteX19" fmla="*/ 512824 w 2977011"/>
                                <a:gd name="connsiteY19" fmla="*/ 3105029 h 3157947"/>
                                <a:gd name="connsiteX20" fmla="*/ 358446 w 2977011"/>
                                <a:gd name="connsiteY20" fmla="*/ 3093154 h 3157947"/>
                                <a:gd name="connsiteX21" fmla="*/ 275318 w 2977011"/>
                                <a:gd name="connsiteY21" fmla="*/ 2986276 h 3157947"/>
                                <a:gd name="connsiteX22" fmla="*/ 714705 w 2977011"/>
                                <a:gd name="connsiteY22" fmla="*/ 2511263 h 3157947"/>
                                <a:gd name="connsiteX23" fmla="*/ 1023463 w 2977011"/>
                                <a:gd name="connsiteY23" fmla="*/ 2119377 h 3157947"/>
                                <a:gd name="connsiteX24" fmla="*/ 1302533 w 2977011"/>
                                <a:gd name="connsiteY24" fmla="*/ 1757180 h 3157947"/>
                                <a:gd name="connsiteX25" fmla="*/ 1367848 w 2977011"/>
                                <a:gd name="connsiteY25" fmla="*/ 1620614 h 3157947"/>
                                <a:gd name="connsiteX26" fmla="*/ 1361910 w 2977011"/>
                                <a:gd name="connsiteY26" fmla="*/ 1531549 h 3157947"/>
                                <a:gd name="connsiteX27" fmla="*/ 1344097 w 2977011"/>
                                <a:gd name="connsiteY27" fmla="*/ 1507798 h 3157947"/>
                                <a:gd name="connsiteX28" fmla="*/ 1314409 w 2977011"/>
                                <a:gd name="connsiteY28" fmla="*/ 1501860 h 3157947"/>
                                <a:gd name="connsiteX29" fmla="*/ 1231281 w 2977011"/>
                                <a:gd name="connsiteY29" fmla="*/ 1549362 h 3157947"/>
                                <a:gd name="connsiteX30" fmla="*/ 1148154 w 2977011"/>
                                <a:gd name="connsiteY30" fmla="*/ 1620614 h 3157947"/>
                                <a:gd name="connsiteX31" fmla="*/ 1011588 w 2977011"/>
                                <a:gd name="connsiteY31" fmla="*/ 1763118 h 3157947"/>
                                <a:gd name="connsiteX32" fmla="*/ 863146 w 2977011"/>
                                <a:gd name="connsiteY32" fmla="*/ 1935310 h 3157947"/>
                                <a:gd name="connsiteX33" fmla="*/ 649390 w 2977011"/>
                                <a:gd name="connsiteY33" fmla="*/ 2166879 h 3157947"/>
                                <a:gd name="connsiteX34" fmla="*/ 352507 w 2977011"/>
                                <a:gd name="connsiteY34" fmla="*/ 2523138 h 3157947"/>
                                <a:gd name="connsiteX35" fmla="*/ 251567 w 2977011"/>
                                <a:gd name="connsiteY35" fmla="*/ 2594390 h 3157947"/>
                                <a:gd name="connsiteX36" fmla="*/ 115001 w 2977011"/>
                                <a:gd name="connsiteY36" fmla="*/ 2760645 h 3157947"/>
                                <a:gd name="connsiteX0" fmla="*/ 115001 w 2977011"/>
                                <a:gd name="connsiteY0" fmla="*/ 2760645 h 3157947"/>
                                <a:gd name="connsiteX1" fmla="*/ 43749 w 2977011"/>
                                <a:gd name="connsiteY1" fmla="*/ 2517201 h 3157947"/>
                                <a:gd name="connsiteX2" fmla="*/ 8123 w 2977011"/>
                                <a:gd name="connsiteY2" fmla="*/ 2267819 h 3157947"/>
                                <a:gd name="connsiteX3" fmla="*/ 8123 w 2977011"/>
                                <a:gd name="connsiteY3" fmla="*/ 2000624 h 3157947"/>
                                <a:gd name="connsiteX4" fmla="*/ 97188 w 2977011"/>
                                <a:gd name="connsiteY4" fmla="*/ 1697803 h 3157947"/>
                                <a:gd name="connsiteX5" fmla="*/ 239692 w 2977011"/>
                                <a:gd name="connsiteY5" fmla="*/ 1466235 h 3157947"/>
                                <a:gd name="connsiteX6" fmla="*/ 346570 w 2977011"/>
                                <a:gd name="connsiteY6" fmla="*/ 1353419 h 3157947"/>
                                <a:gd name="connsiteX7" fmla="*/ 637515 w 2977011"/>
                                <a:gd name="connsiteY7" fmla="*/ 1187164 h 3157947"/>
                                <a:gd name="connsiteX8" fmla="*/ 1249094 w 2977011"/>
                                <a:gd name="connsiteY8" fmla="*/ 842780 h 3157947"/>
                                <a:gd name="connsiteX9" fmla="*/ 2656320 w 2977011"/>
                                <a:gd name="connsiteY9" fmla="*/ 106510 h 3157947"/>
                                <a:gd name="connsiteX10" fmla="*/ 2864138 w 2977011"/>
                                <a:gd name="connsiteY10" fmla="*/ 11507 h 3157947"/>
                                <a:gd name="connsiteX11" fmla="*/ 2947266 w 2977011"/>
                                <a:gd name="connsiteY11" fmla="*/ 5570 h 3157947"/>
                                <a:gd name="connsiteX12" fmla="*/ 2976954 w 2977011"/>
                                <a:gd name="connsiteY12" fmla="*/ 47133 h 3157947"/>
                                <a:gd name="connsiteX13" fmla="*/ 2941328 w 2977011"/>
                                <a:gd name="connsiteY13" fmla="*/ 165886 h 3157947"/>
                                <a:gd name="connsiteX14" fmla="*/ 2828512 w 2977011"/>
                                <a:gd name="connsiteY14" fmla="*/ 326203 h 3157947"/>
                                <a:gd name="connsiteX15" fmla="*/ 2656320 w 2977011"/>
                                <a:gd name="connsiteY15" fmla="*/ 522146 h 3157947"/>
                                <a:gd name="connsiteX16" fmla="*/ 2377250 w 2977011"/>
                                <a:gd name="connsiteY16" fmla="*/ 854655 h 3157947"/>
                                <a:gd name="connsiteX17" fmla="*/ 1842860 w 2977011"/>
                                <a:gd name="connsiteY17" fmla="*/ 1519673 h 3157947"/>
                                <a:gd name="connsiteX18" fmla="*/ 601889 w 2977011"/>
                                <a:gd name="connsiteY18" fmla="*/ 3015964 h 3157947"/>
                                <a:gd name="connsiteX19" fmla="*/ 512824 w 2977011"/>
                                <a:gd name="connsiteY19" fmla="*/ 3105029 h 3157947"/>
                                <a:gd name="connsiteX20" fmla="*/ 358446 w 2977011"/>
                                <a:gd name="connsiteY20" fmla="*/ 3093154 h 3157947"/>
                                <a:gd name="connsiteX21" fmla="*/ 322819 w 2977011"/>
                                <a:gd name="connsiteY21" fmla="*/ 2920962 h 3157947"/>
                                <a:gd name="connsiteX22" fmla="*/ 714705 w 2977011"/>
                                <a:gd name="connsiteY22" fmla="*/ 2511263 h 3157947"/>
                                <a:gd name="connsiteX23" fmla="*/ 1023463 w 2977011"/>
                                <a:gd name="connsiteY23" fmla="*/ 2119377 h 3157947"/>
                                <a:gd name="connsiteX24" fmla="*/ 1302533 w 2977011"/>
                                <a:gd name="connsiteY24" fmla="*/ 1757180 h 3157947"/>
                                <a:gd name="connsiteX25" fmla="*/ 1367848 w 2977011"/>
                                <a:gd name="connsiteY25" fmla="*/ 1620614 h 3157947"/>
                                <a:gd name="connsiteX26" fmla="*/ 1361910 w 2977011"/>
                                <a:gd name="connsiteY26" fmla="*/ 1531549 h 3157947"/>
                                <a:gd name="connsiteX27" fmla="*/ 1344097 w 2977011"/>
                                <a:gd name="connsiteY27" fmla="*/ 1507798 h 3157947"/>
                                <a:gd name="connsiteX28" fmla="*/ 1314409 w 2977011"/>
                                <a:gd name="connsiteY28" fmla="*/ 1501860 h 3157947"/>
                                <a:gd name="connsiteX29" fmla="*/ 1231281 w 2977011"/>
                                <a:gd name="connsiteY29" fmla="*/ 1549362 h 3157947"/>
                                <a:gd name="connsiteX30" fmla="*/ 1148154 w 2977011"/>
                                <a:gd name="connsiteY30" fmla="*/ 1620614 h 3157947"/>
                                <a:gd name="connsiteX31" fmla="*/ 1011588 w 2977011"/>
                                <a:gd name="connsiteY31" fmla="*/ 1763118 h 3157947"/>
                                <a:gd name="connsiteX32" fmla="*/ 863146 w 2977011"/>
                                <a:gd name="connsiteY32" fmla="*/ 1935310 h 3157947"/>
                                <a:gd name="connsiteX33" fmla="*/ 649390 w 2977011"/>
                                <a:gd name="connsiteY33" fmla="*/ 2166879 h 3157947"/>
                                <a:gd name="connsiteX34" fmla="*/ 352507 w 2977011"/>
                                <a:gd name="connsiteY34" fmla="*/ 2523138 h 3157947"/>
                                <a:gd name="connsiteX35" fmla="*/ 251567 w 2977011"/>
                                <a:gd name="connsiteY35" fmla="*/ 2594390 h 3157947"/>
                                <a:gd name="connsiteX36" fmla="*/ 115001 w 2977011"/>
                                <a:gd name="connsiteY36" fmla="*/ 2760645 h 3157947"/>
                                <a:gd name="connsiteX0" fmla="*/ 115001 w 2977011"/>
                                <a:gd name="connsiteY0" fmla="*/ 2760645 h 3157947"/>
                                <a:gd name="connsiteX1" fmla="*/ 43749 w 2977011"/>
                                <a:gd name="connsiteY1" fmla="*/ 2517201 h 3157947"/>
                                <a:gd name="connsiteX2" fmla="*/ 8123 w 2977011"/>
                                <a:gd name="connsiteY2" fmla="*/ 2267819 h 3157947"/>
                                <a:gd name="connsiteX3" fmla="*/ 8123 w 2977011"/>
                                <a:gd name="connsiteY3" fmla="*/ 2000624 h 3157947"/>
                                <a:gd name="connsiteX4" fmla="*/ 97188 w 2977011"/>
                                <a:gd name="connsiteY4" fmla="*/ 1697803 h 3157947"/>
                                <a:gd name="connsiteX5" fmla="*/ 239692 w 2977011"/>
                                <a:gd name="connsiteY5" fmla="*/ 1466235 h 3157947"/>
                                <a:gd name="connsiteX6" fmla="*/ 346570 w 2977011"/>
                                <a:gd name="connsiteY6" fmla="*/ 1353419 h 3157947"/>
                                <a:gd name="connsiteX7" fmla="*/ 637515 w 2977011"/>
                                <a:gd name="connsiteY7" fmla="*/ 1187164 h 3157947"/>
                                <a:gd name="connsiteX8" fmla="*/ 1249094 w 2977011"/>
                                <a:gd name="connsiteY8" fmla="*/ 842780 h 3157947"/>
                                <a:gd name="connsiteX9" fmla="*/ 2656320 w 2977011"/>
                                <a:gd name="connsiteY9" fmla="*/ 106510 h 3157947"/>
                                <a:gd name="connsiteX10" fmla="*/ 2864138 w 2977011"/>
                                <a:gd name="connsiteY10" fmla="*/ 11507 h 3157947"/>
                                <a:gd name="connsiteX11" fmla="*/ 2947266 w 2977011"/>
                                <a:gd name="connsiteY11" fmla="*/ 5570 h 3157947"/>
                                <a:gd name="connsiteX12" fmla="*/ 2976954 w 2977011"/>
                                <a:gd name="connsiteY12" fmla="*/ 47133 h 3157947"/>
                                <a:gd name="connsiteX13" fmla="*/ 2941328 w 2977011"/>
                                <a:gd name="connsiteY13" fmla="*/ 165886 h 3157947"/>
                                <a:gd name="connsiteX14" fmla="*/ 2828512 w 2977011"/>
                                <a:gd name="connsiteY14" fmla="*/ 326203 h 3157947"/>
                                <a:gd name="connsiteX15" fmla="*/ 2656320 w 2977011"/>
                                <a:gd name="connsiteY15" fmla="*/ 522146 h 3157947"/>
                                <a:gd name="connsiteX16" fmla="*/ 2377250 w 2977011"/>
                                <a:gd name="connsiteY16" fmla="*/ 854655 h 3157947"/>
                                <a:gd name="connsiteX17" fmla="*/ 1842860 w 2977011"/>
                                <a:gd name="connsiteY17" fmla="*/ 1519673 h 3157947"/>
                                <a:gd name="connsiteX18" fmla="*/ 601889 w 2977011"/>
                                <a:gd name="connsiteY18" fmla="*/ 3015964 h 3157947"/>
                                <a:gd name="connsiteX19" fmla="*/ 512824 w 2977011"/>
                                <a:gd name="connsiteY19" fmla="*/ 3105029 h 3157947"/>
                                <a:gd name="connsiteX20" fmla="*/ 358446 w 2977011"/>
                                <a:gd name="connsiteY20" fmla="*/ 3093154 h 3157947"/>
                                <a:gd name="connsiteX21" fmla="*/ 322819 w 2977011"/>
                                <a:gd name="connsiteY21" fmla="*/ 2920962 h 3157947"/>
                                <a:gd name="connsiteX22" fmla="*/ 714705 w 2977011"/>
                                <a:gd name="connsiteY22" fmla="*/ 2511263 h 3157947"/>
                                <a:gd name="connsiteX23" fmla="*/ 1023463 w 2977011"/>
                                <a:gd name="connsiteY23" fmla="*/ 2119377 h 3157947"/>
                                <a:gd name="connsiteX24" fmla="*/ 1302533 w 2977011"/>
                                <a:gd name="connsiteY24" fmla="*/ 1757180 h 3157947"/>
                                <a:gd name="connsiteX25" fmla="*/ 1367848 w 2977011"/>
                                <a:gd name="connsiteY25" fmla="*/ 1620614 h 3157947"/>
                                <a:gd name="connsiteX26" fmla="*/ 1361910 w 2977011"/>
                                <a:gd name="connsiteY26" fmla="*/ 1531549 h 3157947"/>
                                <a:gd name="connsiteX27" fmla="*/ 1344097 w 2977011"/>
                                <a:gd name="connsiteY27" fmla="*/ 1507798 h 3157947"/>
                                <a:gd name="connsiteX28" fmla="*/ 1314409 w 2977011"/>
                                <a:gd name="connsiteY28" fmla="*/ 1501860 h 3157947"/>
                                <a:gd name="connsiteX29" fmla="*/ 1231281 w 2977011"/>
                                <a:gd name="connsiteY29" fmla="*/ 1549362 h 3157947"/>
                                <a:gd name="connsiteX30" fmla="*/ 1148154 w 2977011"/>
                                <a:gd name="connsiteY30" fmla="*/ 1620614 h 3157947"/>
                                <a:gd name="connsiteX31" fmla="*/ 1011588 w 2977011"/>
                                <a:gd name="connsiteY31" fmla="*/ 1763118 h 3157947"/>
                                <a:gd name="connsiteX32" fmla="*/ 863146 w 2977011"/>
                                <a:gd name="connsiteY32" fmla="*/ 1935310 h 3157947"/>
                                <a:gd name="connsiteX33" fmla="*/ 649390 w 2977011"/>
                                <a:gd name="connsiteY33" fmla="*/ 2166879 h 3157947"/>
                                <a:gd name="connsiteX34" fmla="*/ 352507 w 2977011"/>
                                <a:gd name="connsiteY34" fmla="*/ 2523138 h 3157947"/>
                                <a:gd name="connsiteX35" fmla="*/ 251567 w 2977011"/>
                                <a:gd name="connsiteY35" fmla="*/ 2594390 h 3157947"/>
                                <a:gd name="connsiteX36" fmla="*/ 115001 w 2977011"/>
                                <a:gd name="connsiteY36" fmla="*/ 2760645 h 3157947"/>
                                <a:gd name="connsiteX0" fmla="*/ 115001 w 2977011"/>
                                <a:gd name="connsiteY0" fmla="*/ 2760645 h 3157947"/>
                                <a:gd name="connsiteX1" fmla="*/ 43749 w 2977011"/>
                                <a:gd name="connsiteY1" fmla="*/ 2517201 h 3157947"/>
                                <a:gd name="connsiteX2" fmla="*/ 8123 w 2977011"/>
                                <a:gd name="connsiteY2" fmla="*/ 2267819 h 3157947"/>
                                <a:gd name="connsiteX3" fmla="*/ 8123 w 2977011"/>
                                <a:gd name="connsiteY3" fmla="*/ 2000624 h 3157947"/>
                                <a:gd name="connsiteX4" fmla="*/ 97188 w 2977011"/>
                                <a:gd name="connsiteY4" fmla="*/ 1697803 h 3157947"/>
                                <a:gd name="connsiteX5" fmla="*/ 239692 w 2977011"/>
                                <a:gd name="connsiteY5" fmla="*/ 1466235 h 3157947"/>
                                <a:gd name="connsiteX6" fmla="*/ 346570 w 2977011"/>
                                <a:gd name="connsiteY6" fmla="*/ 1353419 h 3157947"/>
                                <a:gd name="connsiteX7" fmla="*/ 637515 w 2977011"/>
                                <a:gd name="connsiteY7" fmla="*/ 1187164 h 3157947"/>
                                <a:gd name="connsiteX8" fmla="*/ 1249094 w 2977011"/>
                                <a:gd name="connsiteY8" fmla="*/ 842780 h 3157947"/>
                                <a:gd name="connsiteX9" fmla="*/ 2656320 w 2977011"/>
                                <a:gd name="connsiteY9" fmla="*/ 106510 h 3157947"/>
                                <a:gd name="connsiteX10" fmla="*/ 2864138 w 2977011"/>
                                <a:gd name="connsiteY10" fmla="*/ 11507 h 3157947"/>
                                <a:gd name="connsiteX11" fmla="*/ 2947266 w 2977011"/>
                                <a:gd name="connsiteY11" fmla="*/ 5570 h 3157947"/>
                                <a:gd name="connsiteX12" fmla="*/ 2976954 w 2977011"/>
                                <a:gd name="connsiteY12" fmla="*/ 47133 h 3157947"/>
                                <a:gd name="connsiteX13" fmla="*/ 2941328 w 2977011"/>
                                <a:gd name="connsiteY13" fmla="*/ 165886 h 3157947"/>
                                <a:gd name="connsiteX14" fmla="*/ 2828512 w 2977011"/>
                                <a:gd name="connsiteY14" fmla="*/ 326203 h 3157947"/>
                                <a:gd name="connsiteX15" fmla="*/ 2656320 w 2977011"/>
                                <a:gd name="connsiteY15" fmla="*/ 522146 h 3157947"/>
                                <a:gd name="connsiteX16" fmla="*/ 2377250 w 2977011"/>
                                <a:gd name="connsiteY16" fmla="*/ 854655 h 3157947"/>
                                <a:gd name="connsiteX17" fmla="*/ 1842860 w 2977011"/>
                                <a:gd name="connsiteY17" fmla="*/ 1519673 h 3157947"/>
                                <a:gd name="connsiteX18" fmla="*/ 601889 w 2977011"/>
                                <a:gd name="connsiteY18" fmla="*/ 3015964 h 3157947"/>
                                <a:gd name="connsiteX19" fmla="*/ 512824 w 2977011"/>
                                <a:gd name="connsiteY19" fmla="*/ 3105029 h 3157947"/>
                                <a:gd name="connsiteX20" fmla="*/ 358446 w 2977011"/>
                                <a:gd name="connsiteY20" fmla="*/ 3093154 h 3157947"/>
                                <a:gd name="connsiteX21" fmla="*/ 322819 w 2977011"/>
                                <a:gd name="connsiteY21" fmla="*/ 2920962 h 3157947"/>
                                <a:gd name="connsiteX22" fmla="*/ 708767 w 2977011"/>
                                <a:gd name="connsiteY22" fmla="*/ 2493450 h 3157947"/>
                                <a:gd name="connsiteX23" fmla="*/ 1023463 w 2977011"/>
                                <a:gd name="connsiteY23" fmla="*/ 2119377 h 3157947"/>
                                <a:gd name="connsiteX24" fmla="*/ 1302533 w 2977011"/>
                                <a:gd name="connsiteY24" fmla="*/ 1757180 h 3157947"/>
                                <a:gd name="connsiteX25" fmla="*/ 1367848 w 2977011"/>
                                <a:gd name="connsiteY25" fmla="*/ 1620614 h 3157947"/>
                                <a:gd name="connsiteX26" fmla="*/ 1361910 w 2977011"/>
                                <a:gd name="connsiteY26" fmla="*/ 1531549 h 3157947"/>
                                <a:gd name="connsiteX27" fmla="*/ 1344097 w 2977011"/>
                                <a:gd name="connsiteY27" fmla="*/ 1507798 h 3157947"/>
                                <a:gd name="connsiteX28" fmla="*/ 1314409 w 2977011"/>
                                <a:gd name="connsiteY28" fmla="*/ 1501860 h 3157947"/>
                                <a:gd name="connsiteX29" fmla="*/ 1231281 w 2977011"/>
                                <a:gd name="connsiteY29" fmla="*/ 1549362 h 3157947"/>
                                <a:gd name="connsiteX30" fmla="*/ 1148154 w 2977011"/>
                                <a:gd name="connsiteY30" fmla="*/ 1620614 h 3157947"/>
                                <a:gd name="connsiteX31" fmla="*/ 1011588 w 2977011"/>
                                <a:gd name="connsiteY31" fmla="*/ 1763118 h 3157947"/>
                                <a:gd name="connsiteX32" fmla="*/ 863146 w 2977011"/>
                                <a:gd name="connsiteY32" fmla="*/ 1935310 h 3157947"/>
                                <a:gd name="connsiteX33" fmla="*/ 649390 w 2977011"/>
                                <a:gd name="connsiteY33" fmla="*/ 2166879 h 3157947"/>
                                <a:gd name="connsiteX34" fmla="*/ 352507 w 2977011"/>
                                <a:gd name="connsiteY34" fmla="*/ 2523138 h 3157947"/>
                                <a:gd name="connsiteX35" fmla="*/ 251567 w 2977011"/>
                                <a:gd name="connsiteY35" fmla="*/ 2594390 h 3157947"/>
                                <a:gd name="connsiteX36" fmla="*/ 115001 w 2977011"/>
                                <a:gd name="connsiteY36" fmla="*/ 2760645 h 3157947"/>
                                <a:gd name="connsiteX0" fmla="*/ 115001 w 2977011"/>
                                <a:gd name="connsiteY0" fmla="*/ 2760645 h 3157947"/>
                                <a:gd name="connsiteX1" fmla="*/ 43749 w 2977011"/>
                                <a:gd name="connsiteY1" fmla="*/ 2517201 h 3157947"/>
                                <a:gd name="connsiteX2" fmla="*/ 8123 w 2977011"/>
                                <a:gd name="connsiteY2" fmla="*/ 2267819 h 3157947"/>
                                <a:gd name="connsiteX3" fmla="*/ 8123 w 2977011"/>
                                <a:gd name="connsiteY3" fmla="*/ 2000624 h 3157947"/>
                                <a:gd name="connsiteX4" fmla="*/ 97188 w 2977011"/>
                                <a:gd name="connsiteY4" fmla="*/ 1697803 h 3157947"/>
                                <a:gd name="connsiteX5" fmla="*/ 239692 w 2977011"/>
                                <a:gd name="connsiteY5" fmla="*/ 1466235 h 3157947"/>
                                <a:gd name="connsiteX6" fmla="*/ 346570 w 2977011"/>
                                <a:gd name="connsiteY6" fmla="*/ 1353419 h 3157947"/>
                                <a:gd name="connsiteX7" fmla="*/ 637515 w 2977011"/>
                                <a:gd name="connsiteY7" fmla="*/ 1187164 h 3157947"/>
                                <a:gd name="connsiteX8" fmla="*/ 1249094 w 2977011"/>
                                <a:gd name="connsiteY8" fmla="*/ 842780 h 3157947"/>
                                <a:gd name="connsiteX9" fmla="*/ 2656320 w 2977011"/>
                                <a:gd name="connsiteY9" fmla="*/ 106510 h 3157947"/>
                                <a:gd name="connsiteX10" fmla="*/ 2864138 w 2977011"/>
                                <a:gd name="connsiteY10" fmla="*/ 11507 h 3157947"/>
                                <a:gd name="connsiteX11" fmla="*/ 2947266 w 2977011"/>
                                <a:gd name="connsiteY11" fmla="*/ 5570 h 3157947"/>
                                <a:gd name="connsiteX12" fmla="*/ 2976954 w 2977011"/>
                                <a:gd name="connsiteY12" fmla="*/ 47133 h 3157947"/>
                                <a:gd name="connsiteX13" fmla="*/ 2941328 w 2977011"/>
                                <a:gd name="connsiteY13" fmla="*/ 165886 h 3157947"/>
                                <a:gd name="connsiteX14" fmla="*/ 2828512 w 2977011"/>
                                <a:gd name="connsiteY14" fmla="*/ 326203 h 3157947"/>
                                <a:gd name="connsiteX15" fmla="*/ 2656320 w 2977011"/>
                                <a:gd name="connsiteY15" fmla="*/ 522146 h 3157947"/>
                                <a:gd name="connsiteX16" fmla="*/ 2377250 w 2977011"/>
                                <a:gd name="connsiteY16" fmla="*/ 854655 h 3157947"/>
                                <a:gd name="connsiteX17" fmla="*/ 1842860 w 2977011"/>
                                <a:gd name="connsiteY17" fmla="*/ 1519673 h 3157947"/>
                                <a:gd name="connsiteX18" fmla="*/ 601889 w 2977011"/>
                                <a:gd name="connsiteY18" fmla="*/ 3015964 h 3157947"/>
                                <a:gd name="connsiteX19" fmla="*/ 465323 w 2977011"/>
                                <a:gd name="connsiteY19" fmla="*/ 3105029 h 3157947"/>
                                <a:gd name="connsiteX20" fmla="*/ 358446 w 2977011"/>
                                <a:gd name="connsiteY20" fmla="*/ 3093154 h 3157947"/>
                                <a:gd name="connsiteX21" fmla="*/ 322819 w 2977011"/>
                                <a:gd name="connsiteY21" fmla="*/ 2920962 h 3157947"/>
                                <a:gd name="connsiteX22" fmla="*/ 708767 w 2977011"/>
                                <a:gd name="connsiteY22" fmla="*/ 2493450 h 3157947"/>
                                <a:gd name="connsiteX23" fmla="*/ 1023463 w 2977011"/>
                                <a:gd name="connsiteY23" fmla="*/ 2119377 h 3157947"/>
                                <a:gd name="connsiteX24" fmla="*/ 1302533 w 2977011"/>
                                <a:gd name="connsiteY24" fmla="*/ 1757180 h 3157947"/>
                                <a:gd name="connsiteX25" fmla="*/ 1367848 w 2977011"/>
                                <a:gd name="connsiteY25" fmla="*/ 1620614 h 3157947"/>
                                <a:gd name="connsiteX26" fmla="*/ 1361910 w 2977011"/>
                                <a:gd name="connsiteY26" fmla="*/ 1531549 h 3157947"/>
                                <a:gd name="connsiteX27" fmla="*/ 1344097 w 2977011"/>
                                <a:gd name="connsiteY27" fmla="*/ 1507798 h 3157947"/>
                                <a:gd name="connsiteX28" fmla="*/ 1314409 w 2977011"/>
                                <a:gd name="connsiteY28" fmla="*/ 1501860 h 3157947"/>
                                <a:gd name="connsiteX29" fmla="*/ 1231281 w 2977011"/>
                                <a:gd name="connsiteY29" fmla="*/ 1549362 h 3157947"/>
                                <a:gd name="connsiteX30" fmla="*/ 1148154 w 2977011"/>
                                <a:gd name="connsiteY30" fmla="*/ 1620614 h 3157947"/>
                                <a:gd name="connsiteX31" fmla="*/ 1011588 w 2977011"/>
                                <a:gd name="connsiteY31" fmla="*/ 1763118 h 3157947"/>
                                <a:gd name="connsiteX32" fmla="*/ 863146 w 2977011"/>
                                <a:gd name="connsiteY32" fmla="*/ 1935310 h 3157947"/>
                                <a:gd name="connsiteX33" fmla="*/ 649390 w 2977011"/>
                                <a:gd name="connsiteY33" fmla="*/ 2166879 h 3157947"/>
                                <a:gd name="connsiteX34" fmla="*/ 352507 w 2977011"/>
                                <a:gd name="connsiteY34" fmla="*/ 2523138 h 3157947"/>
                                <a:gd name="connsiteX35" fmla="*/ 251567 w 2977011"/>
                                <a:gd name="connsiteY35" fmla="*/ 2594390 h 3157947"/>
                                <a:gd name="connsiteX36" fmla="*/ 115001 w 2977011"/>
                                <a:gd name="connsiteY36" fmla="*/ 2760645 h 3157947"/>
                                <a:gd name="connsiteX0" fmla="*/ 115001 w 2977011"/>
                                <a:gd name="connsiteY0" fmla="*/ 2760645 h 3119552"/>
                                <a:gd name="connsiteX1" fmla="*/ 43749 w 2977011"/>
                                <a:gd name="connsiteY1" fmla="*/ 2517201 h 3119552"/>
                                <a:gd name="connsiteX2" fmla="*/ 8123 w 2977011"/>
                                <a:gd name="connsiteY2" fmla="*/ 2267819 h 3119552"/>
                                <a:gd name="connsiteX3" fmla="*/ 8123 w 2977011"/>
                                <a:gd name="connsiteY3" fmla="*/ 2000624 h 3119552"/>
                                <a:gd name="connsiteX4" fmla="*/ 97188 w 2977011"/>
                                <a:gd name="connsiteY4" fmla="*/ 1697803 h 3119552"/>
                                <a:gd name="connsiteX5" fmla="*/ 239692 w 2977011"/>
                                <a:gd name="connsiteY5" fmla="*/ 1466235 h 3119552"/>
                                <a:gd name="connsiteX6" fmla="*/ 346570 w 2977011"/>
                                <a:gd name="connsiteY6" fmla="*/ 1353419 h 3119552"/>
                                <a:gd name="connsiteX7" fmla="*/ 637515 w 2977011"/>
                                <a:gd name="connsiteY7" fmla="*/ 1187164 h 3119552"/>
                                <a:gd name="connsiteX8" fmla="*/ 1249094 w 2977011"/>
                                <a:gd name="connsiteY8" fmla="*/ 842780 h 3119552"/>
                                <a:gd name="connsiteX9" fmla="*/ 2656320 w 2977011"/>
                                <a:gd name="connsiteY9" fmla="*/ 106510 h 3119552"/>
                                <a:gd name="connsiteX10" fmla="*/ 2864138 w 2977011"/>
                                <a:gd name="connsiteY10" fmla="*/ 11507 h 3119552"/>
                                <a:gd name="connsiteX11" fmla="*/ 2947266 w 2977011"/>
                                <a:gd name="connsiteY11" fmla="*/ 5570 h 3119552"/>
                                <a:gd name="connsiteX12" fmla="*/ 2976954 w 2977011"/>
                                <a:gd name="connsiteY12" fmla="*/ 47133 h 3119552"/>
                                <a:gd name="connsiteX13" fmla="*/ 2941328 w 2977011"/>
                                <a:gd name="connsiteY13" fmla="*/ 165886 h 3119552"/>
                                <a:gd name="connsiteX14" fmla="*/ 2828512 w 2977011"/>
                                <a:gd name="connsiteY14" fmla="*/ 326203 h 3119552"/>
                                <a:gd name="connsiteX15" fmla="*/ 2656320 w 2977011"/>
                                <a:gd name="connsiteY15" fmla="*/ 522146 h 3119552"/>
                                <a:gd name="connsiteX16" fmla="*/ 2377250 w 2977011"/>
                                <a:gd name="connsiteY16" fmla="*/ 854655 h 3119552"/>
                                <a:gd name="connsiteX17" fmla="*/ 1842860 w 2977011"/>
                                <a:gd name="connsiteY17" fmla="*/ 1519673 h 3119552"/>
                                <a:gd name="connsiteX18" fmla="*/ 720643 w 2977011"/>
                                <a:gd name="connsiteY18" fmla="*/ 2897211 h 3119552"/>
                                <a:gd name="connsiteX19" fmla="*/ 465323 w 2977011"/>
                                <a:gd name="connsiteY19" fmla="*/ 3105029 h 3119552"/>
                                <a:gd name="connsiteX20" fmla="*/ 358446 w 2977011"/>
                                <a:gd name="connsiteY20" fmla="*/ 3093154 h 3119552"/>
                                <a:gd name="connsiteX21" fmla="*/ 322819 w 2977011"/>
                                <a:gd name="connsiteY21" fmla="*/ 2920962 h 3119552"/>
                                <a:gd name="connsiteX22" fmla="*/ 708767 w 2977011"/>
                                <a:gd name="connsiteY22" fmla="*/ 2493450 h 3119552"/>
                                <a:gd name="connsiteX23" fmla="*/ 1023463 w 2977011"/>
                                <a:gd name="connsiteY23" fmla="*/ 2119377 h 3119552"/>
                                <a:gd name="connsiteX24" fmla="*/ 1302533 w 2977011"/>
                                <a:gd name="connsiteY24" fmla="*/ 1757180 h 3119552"/>
                                <a:gd name="connsiteX25" fmla="*/ 1367848 w 2977011"/>
                                <a:gd name="connsiteY25" fmla="*/ 1620614 h 3119552"/>
                                <a:gd name="connsiteX26" fmla="*/ 1361910 w 2977011"/>
                                <a:gd name="connsiteY26" fmla="*/ 1531549 h 3119552"/>
                                <a:gd name="connsiteX27" fmla="*/ 1344097 w 2977011"/>
                                <a:gd name="connsiteY27" fmla="*/ 1507798 h 3119552"/>
                                <a:gd name="connsiteX28" fmla="*/ 1314409 w 2977011"/>
                                <a:gd name="connsiteY28" fmla="*/ 1501860 h 3119552"/>
                                <a:gd name="connsiteX29" fmla="*/ 1231281 w 2977011"/>
                                <a:gd name="connsiteY29" fmla="*/ 1549362 h 3119552"/>
                                <a:gd name="connsiteX30" fmla="*/ 1148154 w 2977011"/>
                                <a:gd name="connsiteY30" fmla="*/ 1620614 h 3119552"/>
                                <a:gd name="connsiteX31" fmla="*/ 1011588 w 2977011"/>
                                <a:gd name="connsiteY31" fmla="*/ 1763118 h 3119552"/>
                                <a:gd name="connsiteX32" fmla="*/ 863146 w 2977011"/>
                                <a:gd name="connsiteY32" fmla="*/ 1935310 h 3119552"/>
                                <a:gd name="connsiteX33" fmla="*/ 649390 w 2977011"/>
                                <a:gd name="connsiteY33" fmla="*/ 2166879 h 3119552"/>
                                <a:gd name="connsiteX34" fmla="*/ 352507 w 2977011"/>
                                <a:gd name="connsiteY34" fmla="*/ 2523138 h 3119552"/>
                                <a:gd name="connsiteX35" fmla="*/ 251567 w 2977011"/>
                                <a:gd name="connsiteY35" fmla="*/ 2594390 h 3119552"/>
                                <a:gd name="connsiteX36" fmla="*/ 115001 w 2977011"/>
                                <a:gd name="connsiteY36" fmla="*/ 2760645 h 3119552"/>
                                <a:gd name="connsiteX0" fmla="*/ 115001 w 2977011"/>
                                <a:gd name="connsiteY0" fmla="*/ 2760645 h 3119552"/>
                                <a:gd name="connsiteX1" fmla="*/ 43749 w 2977011"/>
                                <a:gd name="connsiteY1" fmla="*/ 2517201 h 3119552"/>
                                <a:gd name="connsiteX2" fmla="*/ 8123 w 2977011"/>
                                <a:gd name="connsiteY2" fmla="*/ 2267819 h 3119552"/>
                                <a:gd name="connsiteX3" fmla="*/ 8123 w 2977011"/>
                                <a:gd name="connsiteY3" fmla="*/ 2000624 h 3119552"/>
                                <a:gd name="connsiteX4" fmla="*/ 97188 w 2977011"/>
                                <a:gd name="connsiteY4" fmla="*/ 1697803 h 3119552"/>
                                <a:gd name="connsiteX5" fmla="*/ 239692 w 2977011"/>
                                <a:gd name="connsiteY5" fmla="*/ 1466235 h 3119552"/>
                                <a:gd name="connsiteX6" fmla="*/ 346570 w 2977011"/>
                                <a:gd name="connsiteY6" fmla="*/ 1353419 h 3119552"/>
                                <a:gd name="connsiteX7" fmla="*/ 637515 w 2977011"/>
                                <a:gd name="connsiteY7" fmla="*/ 1187164 h 3119552"/>
                                <a:gd name="connsiteX8" fmla="*/ 1249094 w 2977011"/>
                                <a:gd name="connsiteY8" fmla="*/ 842780 h 3119552"/>
                                <a:gd name="connsiteX9" fmla="*/ 2656320 w 2977011"/>
                                <a:gd name="connsiteY9" fmla="*/ 106510 h 3119552"/>
                                <a:gd name="connsiteX10" fmla="*/ 2864138 w 2977011"/>
                                <a:gd name="connsiteY10" fmla="*/ 11507 h 3119552"/>
                                <a:gd name="connsiteX11" fmla="*/ 2947266 w 2977011"/>
                                <a:gd name="connsiteY11" fmla="*/ 5570 h 3119552"/>
                                <a:gd name="connsiteX12" fmla="*/ 2976954 w 2977011"/>
                                <a:gd name="connsiteY12" fmla="*/ 47133 h 3119552"/>
                                <a:gd name="connsiteX13" fmla="*/ 2941328 w 2977011"/>
                                <a:gd name="connsiteY13" fmla="*/ 165886 h 3119552"/>
                                <a:gd name="connsiteX14" fmla="*/ 2828512 w 2977011"/>
                                <a:gd name="connsiteY14" fmla="*/ 326203 h 3119552"/>
                                <a:gd name="connsiteX15" fmla="*/ 2656320 w 2977011"/>
                                <a:gd name="connsiteY15" fmla="*/ 522146 h 3119552"/>
                                <a:gd name="connsiteX16" fmla="*/ 2377250 w 2977011"/>
                                <a:gd name="connsiteY16" fmla="*/ 854655 h 3119552"/>
                                <a:gd name="connsiteX17" fmla="*/ 1842860 w 2977011"/>
                                <a:gd name="connsiteY17" fmla="*/ 1519673 h 3119552"/>
                                <a:gd name="connsiteX18" fmla="*/ 720643 w 2977011"/>
                                <a:gd name="connsiteY18" fmla="*/ 2897211 h 3119552"/>
                                <a:gd name="connsiteX19" fmla="*/ 465323 w 2977011"/>
                                <a:gd name="connsiteY19" fmla="*/ 3105029 h 3119552"/>
                                <a:gd name="connsiteX20" fmla="*/ 358446 w 2977011"/>
                                <a:gd name="connsiteY20" fmla="*/ 3093154 h 3119552"/>
                                <a:gd name="connsiteX21" fmla="*/ 322819 w 2977011"/>
                                <a:gd name="connsiteY21" fmla="*/ 2920962 h 3119552"/>
                                <a:gd name="connsiteX22" fmla="*/ 708767 w 2977011"/>
                                <a:gd name="connsiteY22" fmla="*/ 2493450 h 3119552"/>
                                <a:gd name="connsiteX23" fmla="*/ 1023463 w 2977011"/>
                                <a:gd name="connsiteY23" fmla="*/ 2119377 h 3119552"/>
                                <a:gd name="connsiteX24" fmla="*/ 1302533 w 2977011"/>
                                <a:gd name="connsiteY24" fmla="*/ 1757180 h 3119552"/>
                                <a:gd name="connsiteX25" fmla="*/ 1367848 w 2977011"/>
                                <a:gd name="connsiteY25" fmla="*/ 1620614 h 3119552"/>
                                <a:gd name="connsiteX26" fmla="*/ 1361910 w 2977011"/>
                                <a:gd name="connsiteY26" fmla="*/ 1531549 h 3119552"/>
                                <a:gd name="connsiteX27" fmla="*/ 1344097 w 2977011"/>
                                <a:gd name="connsiteY27" fmla="*/ 1507798 h 3119552"/>
                                <a:gd name="connsiteX28" fmla="*/ 1314409 w 2977011"/>
                                <a:gd name="connsiteY28" fmla="*/ 1501860 h 3119552"/>
                                <a:gd name="connsiteX29" fmla="*/ 1231281 w 2977011"/>
                                <a:gd name="connsiteY29" fmla="*/ 1549362 h 3119552"/>
                                <a:gd name="connsiteX30" fmla="*/ 1148154 w 2977011"/>
                                <a:gd name="connsiteY30" fmla="*/ 1620614 h 3119552"/>
                                <a:gd name="connsiteX31" fmla="*/ 1011588 w 2977011"/>
                                <a:gd name="connsiteY31" fmla="*/ 1763118 h 3119552"/>
                                <a:gd name="connsiteX32" fmla="*/ 863146 w 2977011"/>
                                <a:gd name="connsiteY32" fmla="*/ 1935310 h 3119552"/>
                                <a:gd name="connsiteX33" fmla="*/ 649390 w 2977011"/>
                                <a:gd name="connsiteY33" fmla="*/ 2166879 h 3119552"/>
                                <a:gd name="connsiteX34" fmla="*/ 352507 w 2977011"/>
                                <a:gd name="connsiteY34" fmla="*/ 2523138 h 3119552"/>
                                <a:gd name="connsiteX35" fmla="*/ 251567 w 2977011"/>
                                <a:gd name="connsiteY35" fmla="*/ 2594390 h 3119552"/>
                                <a:gd name="connsiteX36" fmla="*/ 115001 w 2977011"/>
                                <a:gd name="connsiteY36" fmla="*/ 2760645 h 3119552"/>
                                <a:gd name="connsiteX0" fmla="*/ 115001 w 2977011"/>
                                <a:gd name="connsiteY0" fmla="*/ 2760645 h 3098033"/>
                                <a:gd name="connsiteX1" fmla="*/ 43749 w 2977011"/>
                                <a:gd name="connsiteY1" fmla="*/ 2517201 h 3098033"/>
                                <a:gd name="connsiteX2" fmla="*/ 8123 w 2977011"/>
                                <a:gd name="connsiteY2" fmla="*/ 2267819 h 3098033"/>
                                <a:gd name="connsiteX3" fmla="*/ 8123 w 2977011"/>
                                <a:gd name="connsiteY3" fmla="*/ 2000624 h 3098033"/>
                                <a:gd name="connsiteX4" fmla="*/ 97188 w 2977011"/>
                                <a:gd name="connsiteY4" fmla="*/ 1697803 h 3098033"/>
                                <a:gd name="connsiteX5" fmla="*/ 239692 w 2977011"/>
                                <a:gd name="connsiteY5" fmla="*/ 1466235 h 3098033"/>
                                <a:gd name="connsiteX6" fmla="*/ 346570 w 2977011"/>
                                <a:gd name="connsiteY6" fmla="*/ 1353419 h 3098033"/>
                                <a:gd name="connsiteX7" fmla="*/ 637515 w 2977011"/>
                                <a:gd name="connsiteY7" fmla="*/ 1187164 h 3098033"/>
                                <a:gd name="connsiteX8" fmla="*/ 1249094 w 2977011"/>
                                <a:gd name="connsiteY8" fmla="*/ 842780 h 3098033"/>
                                <a:gd name="connsiteX9" fmla="*/ 2656320 w 2977011"/>
                                <a:gd name="connsiteY9" fmla="*/ 106510 h 3098033"/>
                                <a:gd name="connsiteX10" fmla="*/ 2864138 w 2977011"/>
                                <a:gd name="connsiteY10" fmla="*/ 11507 h 3098033"/>
                                <a:gd name="connsiteX11" fmla="*/ 2947266 w 2977011"/>
                                <a:gd name="connsiteY11" fmla="*/ 5570 h 3098033"/>
                                <a:gd name="connsiteX12" fmla="*/ 2976954 w 2977011"/>
                                <a:gd name="connsiteY12" fmla="*/ 47133 h 3098033"/>
                                <a:gd name="connsiteX13" fmla="*/ 2941328 w 2977011"/>
                                <a:gd name="connsiteY13" fmla="*/ 165886 h 3098033"/>
                                <a:gd name="connsiteX14" fmla="*/ 2828512 w 2977011"/>
                                <a:gd name="connsiteY14" fmla="*/ 326203 h 3098033"/>
                                <a:gd name="connsiteX15" fmla="*/ 2656320 w 2977011"/>
                                <a:gd name="connsiteY15" fmla="*/ 522146 h 3098033"/>
                                <a:gd name="connsiteX16" fmla="*/ 2377250 w 2977011"/>
                                <a:gd name="connsiteY16" fmla="*/ 854655 h 3098033"/>
                                <a:gd name="connsiteX17" fmla="*/ 1842860 w 2977011"/>
                                <a:gd name="connsiteY17" fmla="*/ 1519673 h 3098033"/>
                                <a:gd name="connsiteX18" fmla="*/ 720643 w 2977011"/>
                                <a:gd name="connsiteY18" fmla="*/ 2897211 h 3098033"/>
                                <a:gd name="connsiteX19" fmla="*/ 554387 w 2977011"/>
                                <a:gd name="connsiteY19" fmla="*/ 3057527 h 3098033"/>
                                <a:gd name="connsiteX20" fmla="*/ 358446 w 2977011"/>
                                <a:gd name="connsiteY20" fmla="*/ 3093154 h 3098033"/>
                                <a:gd name="connsiteX21" fmla="*/ 322819 w 2977011"/>
                                <a:gd name="connsiteY21" fmla="*/ 2920962 h 3098033"/>
                                <a:gd name="connsiteX22" fmla="*/ 708767 w 2977011"/>
                                <a:gd name="connsiteY22" fmla="*/ 2493450 h 3098033"/>
                                <a:gd name="connsiteX23" fmla="*/ 1023463 w 2977011"/>
                                <a:gd name="connsiteY23" fmla="*/ 2119377 h 3098033"/>
                                <a:gd name="connsiteX24" fmla="*/ 1302533 w 2977011"/>
                                <a:gd name="connsiteY24" fmla="*/ 1757180 h 3098033"/>
                                <a:gd name="connsiteX25" fmla="*/ 1367848 w 2977011"/>
                                <a:gd name="connsiteY25" fmla="*/ 1620614 h 3098033"/>
                                <a:gd name="connsiteX26" fmla="*/ 1361910 w 2977011"/>
                                <a:gd name="connsiteY26" fmla="*/ 1531549 h 3098033"/>
                                <a:gd name="connsiteX27" fmla="*/ 1344097 w 2977011"/>
                                <a:gd name="connsiteY27" fmla="*/ 1507798 h 3098033"/>
                                <a:gd name="connsiteX28" fmla="*/ 1314409 w 2977011"/>
                                <a:gd name="connsiteY28" fmla="*/ 1501860 h 3098033"/>
                                <a:gd name="connsiteX29" fmla="*/ 1231281 w 2977011"/>
                                <a:gd name="connsiteY29" fmla="*/ 1549362 h 3098033"/>
                                <a:gd name="connsiteX30" fmla="*/ 1148154 w 2977011"/>
                                <a:gd name="connsiteY30" fmla="*/ 1620614 h 3098033"/>
                                <a:gd name="connsiteX31" fmla="*/ 1011588 w 2977011"/>
                                <a:gd name="connsiteY31" fmla="*/ 1763118 h 3098033"/>
                                <a:gd name="connsiteX32" fmla="*/ 863146 w 2977011"/>
                                <a:gd name="connsiteY32" fmla="*/ 1935310 h 3098033"/>
                                <a:gd name="connsiteX33" fmla="*/ 649390 w 2977011"/>
                                <a:gd name="connsiteY33" fmla="*/ 2166879 h 3098033"/>
                                <a:gd name="connsiteX34" fmla="*/ 352507 w 2977011"/>
                                <a:gd name="connsiteY34" fmla="*/ 2523138 h 3098033"/>
                                <a:gd name="connsiteX35" fmla="*/ 251567 w 2977011"/>
                                <a:gd name="connsiteY35" fmla="*/ 2594390 h 3098033"/>
                                <a:gd name="connsiteX36" fmla="*/ 115001 w 2977011"/>
                                <a:gd name="connsiteY36" fmla="*/ 2760645 h 3098033"/>
                                <a:gd name="connsiteX0" fmla="*/ 115001 w 2977011"/>
                                <a:gd name="connsiteY0" fmla="*/ 2760645 h 3098033"/>
                                <a:gd name="connsiteX1" fmla="*/ 43749 w 2977011"/>
                                <a:gd name="connsiteY1" fmla="*/ 2517201 h 3098033"/>
                                <a:gd name="connsiteX2" fmla="*/ 8123 w 2977011"/>
                                <a:gd name="connsiteY2" fmla="*/ 2267819 h 3098033"/>
                                <a:gd name="connsiteX3" fmla="*/ 8123 w 2977011"/>
                                <a:gd name="connsiteY3" fmla="*/ 2000624 h 3098033"/>
                                <a:gd name="connsiteX4" fmla="*/ 97188 w 2977011"/>
                                <a:gd name="connsiteY4" fmla="*/ 1697803 h 3098033"/>
                                <a:gd name="connsiteX5" fmla="*/ 239692 w 2977011"/>
                                <a:gd name="connsiteY5" fmla="*/ 1466235 h 3098033"/>
                                <a:gd name="connsiteX6" fmla="*/ 346570 w 2977011"/>
                                <a:gd name="connsiteY6" fmla="*/ 1353419 h 3098033"/>
                                <a:gd name="connsiteX7" fmla="*/ 637515 w 2977011"/>
                                <a:gd name="connsiteY7" fmla="*/ 1187164 h 3098033"/>
                                <a:gd name="connsiteX8" fmla="*/ 1249094 w 2977011"/>
                                <a:gd name="connsiteY8" fmla="*/ 842780 h 3098033"/>
                                <a:gd name="connsiteX9" fmla="*/ 2656320 w 2977011"/>
                                <a:gd name="connsiteY9" fmla="*/ 106510 h 3098033"/>
                                <a:gd name="connsiteX10" fmla="*/ 2864138 w 2977011"/>
                                <a:gd name="connsiteY10" fmla="*/ 11507 h 3098033"/>
                                <a:gd name="connsiteX11" fmla="*/ 2947266 w 2977011"/>
                                <a:gd name="connsiteY11" fmla="*/ 5570 h 3098033"/>
                                <a:gd name="connsiteX12" fmla="*/ 2976954 w 2977011"/>
                                <a:gd name="connsiteY12" fmla="*/ 47133 h 3098033"/>
                                <a:gd name="connsiteX13" fmla="*/ 2941328 w 2977011"/>
                                <a:gd name="connsiteY13" fmla="*/ 165886 h 3098033"/>
                                <a:gd name="connsiteX14" fmla="*/ 2828512 w 2977011"/>
                                <a:gd name="connsiteY14" fmla="*/ 326203 h 3098033"/>
                                <a:gd name="connsiteX15" fmla="*/ 2656320 w 2977011"/>
                                <a:gd name="connsiteY15" fmla="*/ 522146 h 3098033"/>
                                <a:gd name="connsiteX16" fmla="*/ 2377250 w 2977011"/>
                                <a:gd name="connsiteY16" fmla="*/ 854655 h 3098033"/>
                                <a:gd name="connsiteX17" fmla="*/ 1842860 w 2977011"/>
                                <a:gd name="connsiteY17" fmla="*/ 1519673 h 3098033"/>
                                <a:gd name="connsiteX18" fmla="*/ 720643 w 2977011"/>
                                <a:gd name="connsiteY18" fmla="*/ 2897211 h 3098033"/>
                                <a:gd name="connsiteX19" fmla="*/ 554387 w 2977011"/>
                                <a:gd name="connsiteY19" fmla="*/ 3057527 h 3098033"/>
                                <a:gd name="connsiteX20" fmla="*/ 358446 w 2977011"/>
                                <a:gd name="connsiteY20" fmla="*/ 3093154 h 3098033"/>
                                <a:gd name="connsiteX21" fmla="*/ 322819 w 2977011"/>
                                <a:gd name="connsiteY21" fmla="*/ 2920962 h 3098033"/>
                                <a:gd name="connsiteX22" fmla="*/ 708767 w 2977011"/>
                                <a:gd name="connsiteY22" fmla="*/ 2493450 h 3098033"/>
                                <a:gd name="connsiteX23" fmla="*/ 1023463 w 2977011"/>
                                <a:gd name="connsiteY23" fmla="*/ 2119377 h 3098033"/>
                                <a:gd name="connsiteX24" fmla="*/ 1302533 w 2977011"/>
                                <a:gd name="connsiteY24" fmla="*/ 1757180 h 3098033"/>
                                <a:gd name="connsiteX25" fmla="*/ 1367848 w 2977011"/>
                                <a:gd name="connsiteY25" fmla="*/ 1620614 h 3098033"/>
                                <a:gd name="connsiteX26" fmla="*/ 1361910 w 2977011"/>
                                <a:gd name="connsiteY26" fmla="*/ 1531549 h 3098033"/>
                                <a:gd name="connsiteX27" fmla="*/ 1344097 w 2977011"/>
                                <a:gd name="connsiteY27" fmla="*/ 1507798 h 3098033"/>
                                <a:gd name="connsiteX28" fmla="*/ 1314409 w 2977011"/>
                                <a:gd name="connsiteY28" fmla="*/ 1501860 h 3098033"/>
                                <a:gd name="connsiteX29" fmla="*/ 1231281 w 2977011"/>
                                <a:gd name="connsiteY29" fmla="*/ 1549362 h 3098033"/>
                                <a:gd name="connsiteX30" fmla="*/ 1148154 w 2977011"/>
                                <a:gd name="connsiteY30" fmla="*/ 1620614 h 3098033"/>
                                <a:gd name="connsiteX31" fmla="*/ 1011588 w 2977011"/>
                                <a:gd name="connsiteY31" fmla="*/ 1763118 h 3098033"/>
                                <a:gd name="connsiteX32" fmla="*/ 863146 w 2977011"/>
                                <a:gd name="connsiteY32" fmla="*/ 1935310 h 3098033"/>
                                <a:gd name="connsiteX33" fmla="*/ 649390 w 2977011"/>
                                <a:gd name="connsiteY33" fmla="*/ 2166879 h 3098033"/>
                                <a:gd name="connsiteX34" fmla="*/ 352507 w 2977011"/>
                                <a:gd name="connsiteY34" fmla="*/ 2523138 h 3098033"/>
                                <a:gd name="connsiteX35" fmla="*/ 233754 w 2977011"/>
                                <a:gd name="connsiteY35" fmla="*/ 2641892 h 3098033"/>
                                <a:gd name="connsiteX36" fmla="*/ 115001 w 2977011"/>
                                <a:gd name="connsiteY36" fmla="*/ 2760645 h 3098033"/>
                                <a:gd name="connsiteX0" fmla="*/ 115001 w 2977011"/>
                                <a:gd name="connsiteY0" fmla="*/ 2760645 h 3099438"/>
                                <a:gd name="connsiteX1" fmla="*/ 43749 w 2977011"/>
                                <a:gd name="connsiteY1" fmla="*/ 2517201 h 3099438"/>
                                <a:gd name="connsiteX2" fmla="*/ 8123 w 2977011"/>
                                <a:gd name="connsiteY2" fmla="*/ 2267819 h 3099438"/>
                                <a:gd name="connsiteX3" fmla="*/ 8123 w 2977011"/>
                                <a:gd name="connsiteY3" fmla="*/ 2000624 h 3099438"/>
                                <a:gd name="connsiteX4" fmla="*/ 97188 w 2977011"/>
                                <a:gd name="connsiteY4" fmla="*/ 1697803 h 3099438"/>
                                <a:gd name="connsiteX5" fmla="*/ 239692 w 2977011"/>
                                <a:gd name="connsiteY5" fmla="*/ 1466235 h 3099438"/>
                                <a:gd name="connsiteX6" fmla="*/ 346570 w 2977011"/>
                                <a:gd name="connsiteY6" fmla="*/ 1353419 h 3099438"/>
                                <a:gd name="connsiteX7" fmla="*/ 637515 w 2977011"/>
                                <a:gd name="connsiteY7" fmla="*/ 1187164 h 3099438"/>
                                <a:gd name="connsiteX8" fmla="*/ 1249094 w 2977011"/>
                                <a:gd name="connsiteY8" fmla="*/ 842780 h 3099438"/>
                                <a:gd name="connsiteX9" fmla="*/ 2656320 w 2977011"/>
                                <a:gd name="connsiteY9" fmla="*/ 106510 h 3099438"/>
                                <a:gd name="connsiteX10" fmla="*/ 2864138 w 2977011"/>
                                <a:gd name="connsiteY10" fmla="*/ 11507 h 3099438"/>
                                <a:gd name="connsiteX11" fmla="*/ 2947266 w 2977011"/>
                                <a:gd name="connsiteY11" fmla="*/ 5570 h 3099438"/>
                                <a:gd name="connsiteX12" fmla="*/ 2976954 w 2977011"/>
                                <a:gd name="connsiteY12" fmla="*/ 47133 h 3099438"/>
                                <a:gd name="connsiteX13" fmla="*/ 2941328 w 2977011"/>
                                <a:gd name="connsiteY13" fmla="*/ 165886 h 3099438"/>
                                <a:gd name="connsiteX14" fmla="*/ 2828512 w 2977011"/>
                                <a:gd name="connsiteY14" fmla="*/ 326203 h 3099438"/>
                                <a:gd name="connsiteX15" fmla="*/ 2656320 w 2977011"/>
                                <a:gd name="connsiteY15" fmla="*/ 522146 h 3099438"/>
                                <a:gd name="connsiteX16" fmla="*/ 2377250 w 2977011"/>
                                <a:gd name="connsiteY16" fmla="*/ 854655 h 3099438"/>
                                <a:gd name="connsiteX17" fmla="*/ 1842860 w 2977011"/>
                                <a:gd name="connsiteY17" fmla="*/ 1519673 h 3099438"/>
                                <a:gd name="connsiteX18" fmla="*/ 720643 w 2977011"/>
                                <a:gd name="connsiteY18" fmla="*/ 2897211 h 3099438"/>
                                <a:gd name="connsiteX19" fmla="*/ 538667 w 2977011"/>
                                <a:gd name="connsiteY19" fmla="*/ 3065387 h 3099438"/>
                                <a:gd name="connsiteX20" fmla="*/ 358446 w 2977011"/>
                                <a:gd name="connsiteY20" fmla="*/ 3093154 h 3099438"/>
                                <a:gd name="connsiteX21" fmla="*/ 322819 w 2977011"/>
                                <a:gd name="connsiteY21" fmla="*/ 2920962 h 3099438"/>
                                <a:gd name="connsiteX22" fmla="*/ 708767 w 2977011"/>
                                <a:gd name="connsiteY22" fmla="*/ 2493450 h 3099438"/>
                                <a:gd name="connsiteX23" fmla="*/ 1023463 w 2977011"/>
                                <a:gd name="connsiteY23" fmla="*/ 2119377 h 3099438"/>
                                <a:gd name="connsiteX24" fmla="*/ 1302533 w 2977011"/>
                                <a:gd name="connsiteY24" fmla="*/ 1757180 h 3099438"/>
                                <a:gd name="connsiteX25" fmla="*/ 1367848 w 2977011"/>
                                <a:gd name="connsiteY25" fmla="*/ 1620614 h 3099438"/>
                                <a:gd name="connsiteX26" fmla="*/ 1361910 w 2977011"/>
                                <a:gd name="connsiteY26" fmla="*/ 1531549 h 3099438"/>
                                <a:gd name="connsiteX27" fmla="*/ 1344097 w 2977011"/>
                                <a:gd name="connsiteY27" fmla="*/ 1507798 h 3099438"/>
                                <a:gd name="connsiteX28" fmla="*/ 1314409 w 2977011"/>
                                <a:gd name="connsiteY28" fmla="*/ 1501860 h 3099438"/>
                                <a:gd name="connsiteX29" fmla="*/ 1231281 w 2977011"/>
                                <a:gd name="connsiteY29" fmla="*/ 1549362 h 3099438"/>
                                <a:gd name="connsiteX30" fmla="*/ 1148154 w 2977011"/>
                                <a:gd name="connsiteY30" fmla="*/ 1620614 h 3099438"/>
                                <a:gd name="connsiteX31" fmla="*/ 1011588 w 2977011"/>
                                <a:gd name="connsiteY31" fmla="*/ 1763118 h 3099438"/>
                                <a:gd name="connsiteX32" fmla="*/ 863146 w 2977011"/>
                                <a:gd name="connsiteY32" fmla="*/ 1935310 h 3099438"/>
                                <a:gd name="connsiteX33" fmla="*/ 649390 w 2977011"/>
                                <a:gd name="connsiteY33" fmla="*/ 2166879 h 3099438"/>
                                <a:gd name="connsiteX34" fmla="*/ 352507 w 2977011"/>
                                <a:gd name="connsiteY34" fmla="*/ 2523138 h 3099438"/>
                                <a:gd name="connsiteX35" fmla="*/ 233754 w 2977011"/>
                                <a:gd name="connsiteY35" fmla="*/ 2641892 h 3099438"/>
                                <a:gd name="connsiteX36" fmla="*/ 115001 w 2977011"/>
                                <a:gd name="connsiteY36" fmla="*/ 2760645 h 3099438"/>
                                <a:gd name="connsiteX0" fmla="*/ 115001 w 2977011"/>
                                <a:gd name="connsiteY0" fmla="*/ 2760645 h 3097801"/>
                                <a:gd name="connsiteX1" fmla="*/ 43749 w 2977011"/>
                                <a:gd name="connsiteY1" fmla="*/ 2517201 h 3097801"/>
                                <a:gd name="connsiteX2" fmla="*/ 8123 w 2977011"/>
                                <a:gd name="connsiteY2" fmla="*/ 2267819 h 3097801"/>
                                <a:gd name="connsiteX3" fmla="*/ 8123 w 2977011"/>
                                <a:gd name="connsiteY3" fmla="*/ 2000624 h 3097801"/>
                                <a:gd name="connsiteX4" fmla="*/ 97188 w 2977011"/>
                                <a:gd name="connsiteY4" fmla="*/ 1697803 h 3097801"/>
                                <a:gd name="connsiteX5" fmla="*/ 239692 w 2977011"/>
                                <a:gd name="connsiteY5" fmla="*/ 1466235 h 3097801"/>
                                <a:gd name="connsiteX6" fmla="*/ 346570 w 2977011"/>
                                <a:gd name="connsiteY6" fmla="*/ 1353419 h 3097801"/>
                                <a:gd name="connsiteX7" fmla="*/ 637515 w 2977011"/>
                                <a:gd name="connsiteY7" fmla="*/ 1187164 h 3097801"/>
                                <a:gd name="connsiteX8" fmla="*/ 1249094 w 2977011"/>
                                <a:gd name="connsiteY8" fmla="*/ 842780 h 3097801"/>
                                <a:gd name="connsiteX9" fmla="*/ 2656320 w 2977011"/>
                                <a:gd name="connsiteY9" fmla="*/ 106510 h 3097801"/>
                                <a:gd name="connsiteX10" fmla="*/ 2864138 w 2977011"/>
                                <a:gd name="connsiteY10" fmla="*/ 11507 h 3097801"/>
                                <a:gd name="connsiteX11" fmla="*/ 2947266 w 2977011"/>
                                <a:gd name="connsiteY11" fmla="*/ 5570 h 3097801"/>
                                <a:gd name="connsiteX12" fmla="*/ 2976954 w 2977011"/>
                                <a:gd name="connsiteY12" fmla="*/ 47133 h 3097801"/>
                                <a:gd name="connsiteX13" fmla="*/ 2941328 w 2977011"/>
                                <a:gd name="connsiteY13" fmla="*/ 165886 h 3097801"/>
                                <a:gd name="connsiteX14" fmla="*/ 2828512 w 2977011"/>
                                <a:gd name="connsiteY14" fmla="*/ 326203 h 3097801"/>
                                <a:gd name="connsiteX15" fmla="*/ 2656320 w 2977011"/>
                                <a:gd name="connsiteY15" fmla="*/ 522146 h 3097801"/>
                                <a:gd name="connsiteX16" fmla="*/ 2377250 w 2977011"/>
                                <a:gd name="connsiteY16" fmla="*/ 854655 h 3097801"/>
                                <a:gd name="connsiteX17" fmla="*/ 1842860 w 2977011"/>
                                <a:gd name="connsiteY17" fmla="*/ 1519673 h 3097801"/>
                                <a:gd name="connsiteX18" fmla="*/ 720643 w 2977011"/>
                                <a:gd name="connsiteY18" fmla="*/ 2897211 h 3097801"/>
                                <a:gd name="connsiteX19" fmla="*/ 538667 w 2977011"/>
                                <a:gd name="connsiteY19" fmla="*/ 3065387 h 3097801"/>
                                <a:gd name="connsiteX20" fmla="*/ 358446 w 2977011"/>
                                <a:gd name="connsiteY20" fmla="*/ 3093154 h 3097801"/>
                                <a:gd name="connsiteX21" fmla="*/ 322819 w 2977011"/>
                                <a:gd name="connsiteY21" fmla="*/ 2920962 h 3097801"/>
                                <a:gd name="connsiteX22" fmla="*/ 708767 w 2977011"/>
                                <a:gd name="connsiteY22" fmla="*/ 2493450 h 3097801"/>
                                <a:gd name="connsiteX23" fmla="*/ 1023463 w 2977011"/>
                                <a:gd name="connsiteY23" fmla="*/ 2119377 h 3097801"/>
                                <a:gd name="connsiteX24" fmla="*/ 1302533 w 2977011"/>
                                <a:gd name="connsiteY24" fmla="*/ 1757180 h 3097801"/>
                                <a:gd name="connsiteX25" fmla="*/ 1367848 w 2977011"/>
                                <a:gd name="connsiteY25" fmla="*/ 1620614 h 3097801"/>
                                <a:gd name="connsiteX26" fmla="*/ 1361910 w 2977011"/>
                                <a:gd name="connsiteY26" fmla="*/ 1531549 h 3097801"/>
                                <a:gd name="connsiteX27" fmla="*/ 1344097 w 2977011"/>
                                <a:gd name="connsiteY27" fmla="*/ 1507798 h 3097801"/>
                                <a:gd name="connsiteX28" fmla="*/ 1314409 w 2977011"/>
                                <a:gd name="connsiteY28" fmla="*/ 1501860 h 3097801"/>
                                <a:gd name="connsiteX29" fmla="*/ 1231281 w 2977011"/>
                                <a:gd name="connsiteY29" fmla="*/ 1549362 h 3097801"/>
                                <a:gd name="connsiteX30" fmla="*/ 1148154 w 2977011"/>
                                <a:gd name="connsiteY30" fmla="*/ 1620614 h 3097801"/>
                                <a:gd name="connsiteX31" fmla="*/ 1011588 w 2977011"/>
                                <a:gd name="connsiteY31" fmla="*/ 1763118 h 3097801"/>
                                <a:gd name="connsiteX32" fmla="*/ 863146 w 2977011"/>
                                <a:gd name="connsiteY32" fmla="*/ 1935310 h 3097801"/>
                                <a:gd name="connsiteX33" fmla="*/ 649390 w 2977011"/>
                                <a:gd name="connsiteY33" fmla="*/ 2166879 h 3097801"/>
                                <a:gd name="connsiteX34" fmla="*/ 352507 w 2977011"/>
                                <a:gd name="connsiteY34" fmla="*/ 2523138 h 3097801"/>
                                <a:gd name="connsiteX35" fmla="*/ 233754 w 2977011"/>
                                <a:gd name="connsiteY35" fmla="*/ 2641892 h 3097801"/>
                                <a:gd name="connsiteX36" fmla="*/ 115001 w 2977011"/>
                                <a:gd name="connsiteY36" fmla="*/ 2760645 h 3097801"/>
                                <a:gd name="connsiteX0" fmla="*/ 115001 w 2977011"/>
                                <a:gd name="connsiteY0" fmla="*/ 2760645 h 3097801"/>
                                <a:gd name="connsiteX1" fmla="*/ 43749 w 2977011"/>
                                <a:gd name="connsiteY1" fmla="*/ 2517201 h 3097801"/>
                                <a:gd name="connsiteX2" fmla="*/ 8123 w 2977011"/>
                                <a:gd name="connsiteY2" fmla="*/ 2267819 h 3097801"/>
                                <a:gd name="connsiteX3" fmla="*/ 8123 w 2977011"/>
                                <a:gd name="connsiteY3" fmla="*/ 2000624 h 3097801"/>
                                <a:gd name="connsiteX4" fmla="*/ 97188 w 2977011"/>
                                <a:gd name="connsiteY4" fmla="*/ 1697803 h 3097801"/>
                                <a:gd name="connsiteX5" fmla="*/ 239692 w 2977011"/>
                                <a:gd name="connsiteY5" fmla="*/ 1466235 h 3097801"/>
                                <a:gd name="connsiteX6" fmla="*/ 346570 w 2977011"/>
                                <a:gd name="connsiteY6" fmla="*/ 1353419 h 3097801"/>
                                <a:gd name="connsiteX7" fmla="*/ 637515 w 2977011"/>
                                <a:gd name="connsiteY7" fmla="*/ 1187164 h 3097801"/>
                                <a:gd name="connsiteX8" fmla="*/ 1249094 w 2977011"/>
                                <a:gd name="connsiteY8" fmla="*/ 842780 h 3097801"/>
                                <a:gd name="connsiteX9" fmla="*/ 2656320 w 2977011"/>
                                <a:gd name="connsiteY9" fmla="*/ 106510 h 3097801"/>
                                <a:gd name="connsiteX10" fmla="*/ 2864138 w 2977011"/>
                                <a:gd name="connsiteY10" fmla="*/ 11507 h 3097801"/>
                                <a:gd name="connsiteX11" fmla="*/ 2947266 w 2977011"/>
                                <a:gd name="connsiteY11" fmla="*/ 5570 h 3097801"/>
                                <a:gd name="connsiteX12" fmla="*/ 2976954 w 2977011"/>
                                <a:gd name="connsiteY12" fmla="*/ 47133 h 3097801"/>
                                <a:gd name="connsiteX13" fmla="*/ 2941328 w 2977011"/>
                                <a:gd name="connsiteY13" fmla="*/ 165886 h 3097801"/>
                                <a:gd name="connsiteX14" fmla="*/ 2828512 w 2977011"/>
                                <a:gd name="connsiteY14" fmla="*/ 326203 h 3097801"/>
                                <a:gd name="connsiteX15" fmla="*/ 2656320 w 2977011"/>
                                <a:gd name="connsiteY15" fmla="*/ 522146 h 3097801"/>
                                <a:gd name="connsiteX16" fmla="*/ 2377250 w 2977011"/>
                                <a:gd name="connsiteY16" fmla="*/ 854655 h 3097801"/>
                                <a:gd name="connsiteX17" fmla="*/ 1842860 w 2977011"/>
                                <a:gd name="connsiteY17" fmla="*/ 1519673 h 3097801"/>
                                <a:gd name="connsiteX18" fmla="*/ 720643 w 2977011"/>
                                <a:gd name="connsiteY18" fmla="*/ 2897211 h 3097801"/>
                                <a:gd name="connsiteX19" fmla="*/ 538667 w 2977011"/>
                                <a:gd name="connsiteY19" fmla="*/ 3065387 h 3097801"/>
                                <a:gd name="connsiteX20" fmla="*/ 358446 w 2977011"/>
                                <a:gd name="connsiteY20" fmla="*/ 3093154 h 3097801"/>
                                <a:gd name="connsiteX21" fmla="*/ 322819 w 2977011"/>
                                <a:gd name="connsiteY21" fmla="*/ 2920962 h 3097801"/>
                                <a:gd name="connsiteX22" fmla="*/ 708767 w 2977011"/>
                                <a:gd name="connsiteY22" fmla="*/ 2493450 h 3097801"/>
                                <a:gd name="connsiteX23" fmla="*/ 1023463 w 2977011"/>
                                <a:gd name="connsiteY23" fmla="*/ 2119377 h 3097801"/>
                                <a:gd name="connsiteX24" fmla="*/ 1302533 w 2977011"/>
                                <a:gd name="connsiteY24" fmla="*/ 1757180 h 3097801"/>
                                <a:gd name="connsiteX25" fmla="*/ 1367848 w 2977011"/>
                                <a:gd name="connsiteY25" fmla="*/ 1620614 h 3097801"/>
                                <a:gd name="connsiteX26" fmla="*/ 1361910 w 2977011"/>
                                <a:gd name="connsiteY26" fmla="*/ 1531549 h 3097801"/>
                                <a:gd name="connsiteX27" fmla="*/ 1344097 w 2977011"/>
                                <a:gd name="connsiteY27" fmla="*/ 1507798 h 3097801"/>
                                <a:gd name="connsiteX28" fmla="*/ 1314409 w 2977011"/>
                                <a:gd name="connsiteY28" fmla="*/ 1501860 h 3097801"/>
                                <a:gd name="connsiteX29" fmla="*/ 1231281 w 2977011"/>
                                <a:gd name="connsiteY29" fmla="*/ 1549362 h 3097801"/>
                                <a:gd name="connsiteX30" fmla="*/ 1148154 w 2977011"/>
                                <a:gd name="connsiteY30" fmla="*/ 1620614 h 3097801"/>
                                <a:gd name="connsiteX31" fmla="*/ 1011588 w 2977011"/>
                                <a:gd name="connsiteY31" fmla="*/ 1763118 h 3097801"/>
                                <a:gd name="connsiteX32" fmla="*/ 863146 w 2977011"/>
                                <a:gd name="connsiteY32" fmla="*/ 1935310 h 3097801"/>
                                <a:gd name="connsiteX33" fmla="*/ 649390 w 2977011"/>
                                <a:gd name="connsiteY33" fmla="*/ 2166879 h 3097801"/>
                                <a:gd name="connsiteX34" fmla="*/ 352507 w 2977011"/>
                                <a:gd name="connsiteY34" fmla="*/ 2523138 h 3097801"/>
                                <a:gd name="connsiteX35" fmla="*/ 233754 w 2977011"/>
                                <a:gd name="connsiteY35" fmla="*/ 2641892 h 3097801"/>
                                <a:gd name="connsiteX36" fmla="*/ 115001 w 2977011"/>
                                <a:gd name="connsiteY36" fmla="*/ 2760645 h 3097801"/>
                                <a:gd name="connsiteX0" fmla="*/ 115001 w 2977011"/>
                                <a:gd name="connsiteY0" fmla="*/ 2760645 h 3097801"/>
                                <a:gd name="connsiteX1" fmla="*/ 43749 w 2977011"/>
                                <a:gd name="connsiteY1" fmla="*/ 2517201 h 3097801"/>
                                <a:gd name="connsiteX2" fmla="*/ 8123 w 2977011"/>
                                <a:gd name="connsiteY2" fmla="*/ 2267819 h 3097801"/>
                                <a:gd name="connsiteX3" fmla="*/ 8123 w 2977011"/>
                                <a:gd name="connsiteY3" fmla="*/ 2000624 h 3097801"/>
                                <a:gd name="connsiteX4" fmla="*/ 97188 w 2977011"/>
                                <a:gd name="connsiteY4" fmla="*/ 1697803 h 3097801"/>
                                <a:gd name="connsiteX5" fmla="*/ 239692 w 2977011"/>
                                <a:gd name="connsiteY5" fmla="*/ 1466235 h 3097801"/>
                                <a:gd name="connsiteX6" fmla="*/ 346570 w 2977011"/>
                                <a:gd name="connsiteY6" fmla="*/ 1353419 h 3097801"/>
                                <a:gd name="connsiteX7" fmla="*/ 637515 w 2977011"/>
                                <a:gd name="connsiteY7" fmla="*/ 1187164 h 3097801"/>
                                <a:gd name="connsiteX8" fmla="*/ 1249094 w 2977011"/>
                                <a:gd name="connsiteY8" fmla="*/ 842780 h 3097801"/>
                                <a:gd name="connsiteX9" fmla="*/ 2656320 w 2977011"/>
                                <a:gd name="connsiteY9" fmla="*/ 106510 h 3097801"/>
                                <a:gd name="connsiteX10" fmla="*/ 2864138 w 2977011"/>
                                <a:gd name="connsiteY10" fmla="*/ 11507 h 3097801"/>
                                <a:gd name="connsiteX11" fmla="*/ 2947266 w 2977011"/>
                                <a:gd name="connsiteY11" fmla="*/ 5570 h 3097801"/>
                                <a:gd name="connsiteX12" fmla="*/ 2976954 w 2977011"/>
                                <a:gd name="connsiteY12" fmla="*/ 47133 h 3097801"/>
                                <a:gd name="connsiteX13" fmla="*/ 2941328 w 2977011"/>
                                <a:gd name="connsiteY13" fmla="*/ 165886 h 3097801"/>
                                <a:gd name="connsiteX14" fmla="*/ 2828512 w 2977011"/>
                                <a:gd name="connsiteY14" fmla="*/ 326203 h 3097801"/>
                                <a:gd name="connsiteX15" fmla="*/ 2656320 w 2977011"/>
                                <a:gd name="connsiteY15" fmla="*/ 522146 h 3097801"/>
                                <a:gd name="connsiteX16" fmla="*/ 2377250 w 2977011"/>
                                <a:gd name="connsiteY16" fmla="*/ 854655 h 3097801"/>
                                <a:gd name="connsiteX17" fmla="*/ 1842860 w 2977011"/>
                                <a:gd name="connsiteY17" fmla="*/ 1519673 h 3097801"/>
                                <a:gd name="connsiteX18" fmla="*/ 720643 w 2977011"/>
                                <a:gd name="connsiteY18" fmla="*/ 2897211 h 3097801"/>
                                <a:gd name="connsiteX19" fmla="*/ 538667 w 2977011"/>
                                <a:gd name="connsiteY19" fmla="*/ 3065387 h 3097801"/>
                                <a:gd name="connsiteX20" fmla="*/ 358446 w 2977011"/>
                                <a:gd name="connsiteY20" fmla="*/ 3093154 h 3097801"/>
                                <a:gd name="connsiteX21" fmla="*/ 322819 w 2977011"/>
                                <a:gd name="connsiteY21" fmla="*/ 2920962 h 3097801"/>
                                <a:gd name="connsiteX22" fmla="*/ 708767 w 2977011"/>
                                <a:gd name="connsiteY22" fmla="*/ 2493450 h 3097801"/>
                                <a:gd name="connsiteX23" fmla="*/ 1023463 w 2977011"/>
                                <a:gd name="connsiteY23" fmla="*/ 2119377 h 3097801"/>
                                <a:gd name="connsiteX24" fmla="*/ 1302533 w 2977011"/>
                                <a:gd name="connsiteY24" fmla="*/ 1757180 h 3097801"/>
                                <a:gd name="connsiteX25" fmla="*/ 1367848 w 2977011"/>
                                <a:gd name="connsiteY25" fmla="*/ 1620614 h 3097801"/>
                                <a:gd name="connsiteX26" fmla="*/ 1361910 w 2977011"/>
                                <a:gd name="connsiteY26" fmla="*/ 1531549 h 3097801"/>
                                <a:gd name="connsiteX27" fmla="*/ 1344097 w 2977011"/>
                                <a:gd name="connsiteY27" fmla="*/ 1507798 h 3097801"/>
                                <a:gd name="connsiteX28" fmla="*/ 1314409 w 2977011"/>
                                <a:gd name="connsiteY28" fmla="*/ 1501860 h 3097801"/>
                                <a:gd name="connsiteX29" fmla="*/ 1231281 w 2977011"/>
                                <a:gd name="connsiteY29" fmla="*/ 1549362 h 3097801"/>
                                <a:gd name="connsiteX30" fmla="*/ 1148154 w 2977011"/>
                                <a:gd name="connsiteY30" fmla="*/ 1620614 h 3097801"/>
                                <a:gd name="connsiteX31" fmla="*/ 1011588 w 2977011"/>
                                <a:gd name="connsiteY31" fmla="*/ 1763118 h 3097801"/>
                                <a:gd name="connsiteX32" fmla="*/ 863146 w 2977011"/>
                                <a:gd name="connsiteY32" fmla="*/ 1935310 h 3097801"/>
                                <a:gd name="connsiteX33" fmla="*/ 649390 w 2977011"/>
                                <a:gd name="connsiteY33" fmla="*/ 2166879 h 3097801"/>
                                <a:gd name="connsiteX34" fmla="*/ 352507 w 2977011"/>
                                <a:gd name="connsiteY34" fmla="*/ 2523138 h 3097801"/>
                                <a:gd name="connsiteX35" fmla="*/ 233754 w 2977011"/>
                                <a:gd name="connsiteY35" fmla="*/ 2641892 h 3097801"/>
                                <a:gd name="connsiteX36" fmla="*/ 115001 w 2977011"/>
                                <a:gd name="connsiteY36" fmla="*/ 2760645 h 3097801"/>
                                <a:gd name="connsiteX0" fmla="*/ 115001 w 2977011"/>
                                <a:gd name="connsiteY0" fmla="*/ 2760645 h 3098873"/>
                                <a:gd name="connsiteX1" fmla="*/ 43749 w 2977011"/>
                                <a:gd name="connsiteY1" fmla="*/ 2517201 h 3098873"/>
                                <a:gd name="connsiteX2" fmla="*/ 8123 w 2977011"/>
                                <a:gd name="connsiteY2" fmla="*/ 2267819 h 3098873"/>
                                <a:gd name="connsiteX3" fmla="*/ 8123 w 2977011"/>
                                <a:gd name="connsiteY3" fmla="*/ 2000624 h 3098873"/>
                                <a:gd name="connsiteX4" fmla="*/ 97188 w 2977011"/>
                                <a:gd name="connsiteY4" fmla="*/ 1697803 h 3098873"/>
                                <a:gd name="connsiteX5" fmla="*/ 239692 w 2977011"/>
                                <a:gd name="connsiteY5" fmla="*/ 1466235 h 3098873"/>
                                <a:gd name="connsiteX6" fmla="*/ 346570 w 2977011"/>
                                <a:gd name="connsiteY6" fmla="*/ 1353419 h 3098873"/>
                                <a:gd name="connsiteX7" fmla="*/ 637515 w 2977011"/>
                                <a:gd name="connsiteY7" fmla="*/ 1187164 h 3098873"/>
                                <a:gd name="connsiteX8" fmla="*/ 1249094 w 2977011"/>
                                <a:gd name="connsiteY8" fmla="*/ 842780 h 3098873"/>
                                <a:gd name="connsiteX9" fmla="*/ 2656320 w 2977011"/>
                                <a:gd name="connsiteY9" fmla="*/ 106510 h 3098873"/>
                                <a:gd name="connsiteX10" fmla="*/ 2864138 w 2977011"/>
                                <a:gd name="connsiteY10" fmla="*/ 11507 h 3098873"/>
                                <a:gd name="connsiteX11" fmla="*/ 2947266 w 2977011"/>
                                <a:gd name="connsiteY11" fmla="*/ 5570 h 3098873"/>
                                <a:gd name="connsiteX12" fmla="*/ 2976954 w 2977011"/>
                                <a:gd name="connsiteY12" fmla="*/ 47133 h 3098873"/>
                                <a:gd name="connsiteX13" fmla="*/ 2941328 w 2977011"/>
                                <a:gd name="connsiteY13" fmla="*/ 165886 h 3098873"/>
                                <a:gd name="connsiteX14" fmla="*/ 2828512 w 2977011"/>
                                <a:gd name="connsiteY14" fmla="*/ 326203 h 3098873"/>
                                <a:gd name="connsiteX15" fmla="*/ 2656320 w 2977011"/>
                                <a:gd name="connsiteY15" fmla="*/ 522146 h 3098873"/>
                                <a:gd name="connsiteX16" fmla="*/ 2377250 w 2977011"/>
                                <a:gd name="connsiteY16" fmla="*/ 854655 h 3098873"/>
                                <a:gd name="connsiteX17" fmla="*/ 1842860 w 2977011"/>
                                <a:gd name="connsiteY17" fmla="*/ 1519673 h 3098873"/>
                                <a:gd name="connsiteX18" fmla="*/ 720643 w 2977011"/>
                                <a:gd name="connsiteY18" fmla="*/ 2897211 h 3098873"/>
                                <a:gd name="connsiteX19" fmla="*/ 358446 w 2977011"/>
                                <a:gd name="connsiteY19" fmla="*/ 3093154 h 3098873"/>
                                <a:gd name="connsiteX20" fmla="*/ 322819 w 2977011"/>
                                <a:gd name="connsiteY20" fmla="*/ 2920962 h 3098873"/>
                                <a:gd name="connsiteX21" fmla="*/ 708767 w 2977011"/>
                                <a:gd name="connsiteY21" fmla="*/ 2493450 h 3098873"/>
                                <a:gd name="connsiteX22" fmla="*/ 1023463 w 2977011"/>
                                <a:gd name="connsiteY22" fmla="*/ 2119377 h 3098873"/>
                                <a:gd name="connsiteX23" fmla="*/ 1302533 w 2977011"/>
                                <a:gd name="connsiteY23" fmla="*/ 1757180 h 3098873"/>
                                <a:gd name="connsiteX24" fmla="*/ 1367848 w 2977011"/>
                                <a:gd name="connsiteY24" fmla="*/ 1620614 h 3098873"/>
                                <a:gd name="connsiteX25" fmla="*/ 1361910 w 2977011"/>
                                <a:gd name="connsiteY25" fmla="*/ 1531549 h 3098873"/>
                                <a:gd name="connsiteX26" fmla="*/ 1344097 w 2977011"/>
                                <a:gd name="connsiteY26" fmla="*/ 1507798 h 3098873"/>
                                <a:gd name="connsiteX27" fmla="*/ 1314409 w 2977011"/>
                                <a:gd name="connsiteY27" fmla="*/ 1501860 h 3098873"/>
                                <a:gd name="connsiteX28" fmla="*/ 1231281 w 2977011"/>
                                <a:gd name="connsiteY28" fmla="*/ 1549362 h 3098873"/>
                                <a:gd name="connsiteX29" fmla="*/ 1148154 w 2977011"/>
                                <a:gd name="connsiteY29" fmla="*/ 1620614 h 3098873"/>
                                <a:gd name="connsiteX30" fmla="*/ 1011588 w 2977011"/>
                                <a:gd name="connsiteY30" fmla="*/ 1763118 h 3098873"/>
                                <a:gd name="connsiteX31" fmla="*/ 863146 w 2977011"/>
                                <a:gd name="connsiteY31" fmla="*/ 1935310 h 3098873"/>
                                <a:gd name="connsiteX32" fmla="*/ 649390 w 2977011"/>
                                <a:gd name="connsiteY32" fmla="*/ 2166879 h 3098873"/>
                                <a:gd name="connsiteX33" fmla="*/ 352507 w 2977011"/>
                                <a:gd name="connsiteY33" fmla="*/ 2523138 h 3098873"/>
                                <a:gd name="connsiteX34" fmla="*/ 233754 w 2977011"/>
                                <a:gd name="connsiteY34" fmla="*/ 2641892 h 3098873"/>
                                <a:gd name="connsiteX35" fmla="*/ 115001 w 2977011"/>
                                <a:gd name="connsiteY35" fmla="*/ 2760645 h 3098873"/>
                                <a:gd name="connsiteX0" fmla="*/ 115001 w 2977011"/>
                                <a:gd name="connsiteY0" fmla="*/ 2760645 h 3094864"/>
                                <a:gd name="connsiteX1" fmla="*/ 43749 w 2977011"/>
                                <a:gd name="connsiteY1" fmla="*/ 2517201 h 3094864"/>
                                <a:gd name="connsiteX2" fmla="*/ 8123 w 2977011"/>
                                <a:gd name="connsiteY2" fmla="*/ 2267819 h 3094864"/>
                                <a:gd name="connsiteX3" fmla="*/ 8123 w 2977011"/>
                                <a:gd name="connsiteY3" fmla="*/ 2000624 h 3094864"/>
                                <a:gd name="connsiteX4" fmla="*/ 97188 w 2977011"/>
                                <a:gd name="connsiteY4" fmla="*/ 1697803 h 3094864"/>
                                <a:gd name="connsiteX5" fmla="*/ 239692 w 2977011"/>
                                <a:gd name="connsiteY5" fmla="*/ 1466235 h 3094864"/>
                                <a:gd name="connsiteX6" fmla="*/ 346570 w 2977011"/>
                                <a:gd name="connsiteY6" fmla="*/ 1353419 h 3094864"/>
                                <a:gd name="connsiteX7" fmla="*/ 637515 w 2977011"/>
                                <a:gd name="connsiteY7" fmla="*/ 1187164 h 3094864"/>
                                <a:gd name="connsiteX8" fmla="*/ 1249094 w 2977011"/>
                                <a:gd name="connsiteY8" fmla="*/ 842780 h 3094864"/>
                                <a:gd name="connsiteX9" fmla="*/ 2656320 w 2977011"/>
                                <a:gd name="connsiteY9" fmla="*/ 106510 h 3094864"/>
                                <a:gd name="connsiteX10" fmla="*/ 2864138 w 2977011"/>
                                <a:gd name="connsiteY10" fmla="*/ 11507 h 3094864"/>
                                <a:gd name="connsiteX11" fmla="*/ 2947266 w 2977011"/>
                                <a:gd name="connsiteY11" fmla="*/ 5570 h 3094864"/>
                                <a:gd name="connsiteX12" fmla="*/ 2976954 w 2977011"/>
                                <a:gd name="connsiteY12" fmla="*/ 47133 h 3094864"/>
                                <a:gd name="connsiteX13" fmla="*/ 2941328 w 2977011"/>
                                <a:gd name="connsiteY13" fmla="*/ 165886 h 3094864"/>
                                <a:gd name="connsiteX14" fmla="*/ 2828512 w 2977011"/>
                                <a:gd name="connsiteY14" fmla="*/ 326203 h 3094864"/>
                                <a:gd name="connsiteX15" fmla="*/ 2656320 w 2977011"/>
                                <a:gd name="connsiteY15" fmla="*/ 522146 h 3094864"/>
                                <a:gd name="connsiteX16" fmla="*/ 2377250 w 2977011"/>
                                <a:gd name="connsiteY16" fmla="*/ 854655 h 3094864"/>
                                <a:gd name="connsiteX17" fmla="*/ 1842860 w 2977011"/>
                                <a:gd name="connsiteY17" fmla="*/ 1519673 h 3094864"/>
                                <a:gd name="connsiteX18" fmla="*/ 720643 w 2977011"/>
                                <a:gd name="connsiteY18" fmla="*/ 2897211 h 3094864"/>
                                <a:gd name="connsiteX19" fmla="*/ 400367 w 2977011"/>
                                <a:gd name="connsiteY19" fmla="*/ 3087914 h 3094864"/>
                                <a:gd name="connsiteX20" fmla="*/ 322819 w 2977011"/>
                                <a:gd name="connsiteY20" fmla="*/ 2920962 h 3094864"/>
                                <a:gd name="connsiteX21" fmla="*/ 708767 w 2977011"/>
                                <a:gd name="connsiteY21" fmla="*/ 2493450 h 3094864"/>
                                <a:gd name="connsiteX22" fmla="*/ 1023463 w 2977011"/>
                                <a:gd name="connsiteY22" fmla="*/ 2119377 h 3094864"/>
                                <a:gd name="connsiteX23" fmla="*/ 1302533 w 2977011"/>
                                <a:gd name="connsiteY23" fmla="*/ 1757180 h 3094864"/>
                                <a:gd name="connsiteX24" fmla="*/ 1367848 w 2977011"/>
                                <a:gd name="connsiteY24" fmla="*/ 1620614 h 3094864"/>
                                <a:gd name="connsiteX25" fmla="*/ 1361910 w 2977011"/>
                                <a:gd name="connsiteY25" fmla="*/ 1531549 h 3094864"/>
                                <a:gd name="connsiteX26" fmla="*/ 1344097 w 2977011"/>
                                <a:gd name="connsiteY26" fmla="*/ 1507798 h 3094864"/>
                                <a:gd name="connsiteX27" fmla="*/ 1314409 w 2977011"/>
                                <a:gd name="connsiteY27" fmla="*/ 1501860 h 3094864"/>
                                <a:gd name="connsiteX28" fmla="*/ 1231281 w 2977011"/>
                                <a:gd name="connsiteY28" fmla="*/ 1549362 h 3094864"/>
                                <a:gd name="connsiteX29" fmla="*/ 1148154 w 2977011"/>
                                <a:gd name="connsiteY29" fmla="*/ 1620614 h 3094864"/>
                                <a:gd name="connsiteX30" fmla="*/ 1011588 w 2977011"/>
                                <a:gd name="connsiteY30" fmla="*/ 1763118 h 3094864"/>
                                <a:gd name="connsiteX31" fmla="*/ 863146 w 2977011"/>
                                <a:gd name="connsiteY31" fmla="*/ 1935310 h 3094864"/>
                                <a:gd name="connsiteX32" fmla="*/ 649390 w 2977011"/>
                                <a:gd name="connsiteY32" fmla="*/ 2166879 h 3094864"/>
                                <a:gd name="connsiteX33" fmla="*/ 352507 w 2977011"/>
                                <a:gd name="connsiteY33" fmla="*/ 2523138 h 3094864"/>
                                <a:gd name="connsiteX34" fmla="*/ 233754 w 2977011"/>
                                <a:gd name="connsiteY34" fmla="*/ 2641892 h 3094864"/>
                                <a:gd name="connsiteX35" fmla="*/ 115001 w 2977011"/>
                                <a:gd name="connsiteY35" fmla="*/ 2760645 h 3094864"/>
                                <a:gd name="connsiteX0" fmla="*/ 115001 w 2977011"/>
                                <a:gd name="connsiteY0" fmla="*/ 2760645 h 3094864"/>
                                <a:gd name="connsiteX1" fmla="*/ 43749 w 2977011"/>
                                <a:gd name="connsiteY1" fmla="*/ 2517201 h 3094864"/>
                                <a:gd name="connsiteX2" fmla="*/ 8123 w 2977011"/>
                                <a:gd name="connsiteY2" fmla="*/ 2267819 h 3094864"/>
                                <a:gd name="connsiteX3" fmla="*/ 8123 w 2977011"/>
                                <a:gd name="connsiteY3" fmla="*/ 2000624 h 3094864"/>
                                <a:gd name="connsiteX4" fmla="*/ 97188 w 2977011"/>
                                <a:gd name="connsiteY4" fmla="*/ 1697803 h 3094864"/>
                                <a:gd name="connsiteX5" fmla="*/ 239692 w 2977011"/>
                                <a:gd name="connsiteY5" fmla="*/ 1466235 h 3094864"/>
                                <a:gd name="connsiteX6" fmla="*/ 346570 w 2977011"/>
                                <a:gd name="connsiteY6" fmla="*/ 1353419 h 3094864"/>
                                <a:gd name="connsiteX7" fmla="*/ 637515 w 2977011"/>
                                <a:gd name="connsiteY7" fmla="*/ 1187164 h 3094864"/>
                                <a:gd name="connsiteX8" fmla="*/ 1249094 w 2977011"/>
                                <a:gd name="connsiteY8" fmla="*/ 842780 h 3094864"/>
                                <a:gd name="connsiteX9" fmla="*/ 2656320 w 2977011"/>
                                <a:gd name="connsiteY9" fmla="*/ 106510 h 3094864"/>
                                <a:gd name="connsiteX10" fmla="*/ 2864138 w 2977011"/>
                                <a:gd name="connsiteY10" fmla="*/ 11507 h 3094864"/>
                                <a:gd name="connsiteX11" fmla="*/ 2947266 w 2977011"/>
                                <a:gd name="connsiteY11" fmla="*/ 5570 h 3094864"/>
                                <a:gd name="connsiteX12" fmla="*/ 2976954 w 2977011"/>
                                <a:gd name="connsiteY12" fmla="*/ 47133 h 3094864"/>
                                <a:gd name="connsiteX13" fmla="*/ 2941328 w 2977011"/>
                                <a:gd name="connsiteY13" fmla="*/ 165886 h 3094864"/>
                                <a:gd name="connsiteX14" fmla="*/ 2828512 w 2977011"/>
                                <a:gd name="connsiteY14" fmla="*/ 326203 h 3094864"/>
                                <a:gd name="connsiteX15" fmla="*/ 2656320 w 2977011"/>
                                <a:gd name="connsiteY15" fmla="*/ 522146 h 3094864"/>
                                <a:gd name="connsiteX16" fmla="*/ 2377250 w 2977011"/>
                                <a:gd name="connsiteY16" fmla="*/ 854655 h 3094864"/>
                                <a:gd name="connsiteX17" fmla="*/ 1842860 w 2977011"/>
                                <a:gd name="connsiteY17" fmla="*/ 1519673 h 3094864"/>
                                <a:gd name="connsiteX18" fmla="*/ 720643 w 2977011"/>
                                <a:gd name="connsiteY18" fmla="*/ 2897211 h 3094864"/>
                                <a:gd name="connsiteX19" fmla="*/ 400367 w 2977011"/>
                                <a:gd name="connsiteY19" fmla="*/ 3087914 h 3094864"/>
                                <a:gd name="connsiteX20" fmla="*/ 322819 w 2977011"/>
                                <a:gd name="connsiteY20" fmla="*/ 2920962 h 3094864"/>
                                <a:gd name="connsiteX21" fmla="*/ 708767 w 2977011"/>
                                <a:gd name="connsiteY21" fmla="*/ 2493450 h 3094864"/>
                                <a:gd name="connsiteX22" fmla="*/ 1023463 w 2977011"/>
                                <a:gd name="connsiteY22" fmla="*/ 2119377 h 3094864"/>
                                <a:gd name="connsiteX23" fmla="*/ 1302533 w 2977011"/>
                                <a:gd name="connsiteY23" fmla="*/ 1757180 h 3094864"/>
                                <a:gd name="connsiteX24" fmla="*/ 1367848 w 2977011"/>
                                <a:gd name="connsiteY24" fmla="*/ 1620614 h 3094864"/>
                                <a:gd name="connsiteX25" fmla="*/ 1361910 w 2977011"/>
                                <a:gd name="connsiteY25" fmla="*/ 1531549 h 3094864"/>
                                <a:gd name="connsiteX26" fmla="*/ 1344097 w 2977011"/>
                                <a:gd name="connsiteY26" fmla="*/ 1507798 h 3094864"/>
                                <a:gd name="connsiteX27" fmla="*/ 1314409 w 2977011"/>
                                <a:gd name="connsiteY27" fmla="*/ 1501860 h 3094864"/>
                                <a:gd name="connsiteX28" fmla="*/ 1231281 w 2977011"/>
                                <a:gd name="connsiteY28" fmla="*/ 1549362 h 3094864"/>
                                <a:gd name="connsiteX29" fmla="*/ 1148154 w 2977011"/>
                                <a:gd name="connsiteY29" fmla="*/ 1620614 h 3094864"/>
                                <a:gd name="connsiteX30" fmla="*/ 1011588 w 2977011"/>
                                <a:gd name="connsiteY30" fmla="*/ 1763118 h 3094864"/>
                                <a:gd name="connsiteX31" fmla="*/ 863146 w 2977011"/>
                                <a:gd name="connsiteY31" fmla="*/ 1935310 h 3094864"/>
                                <a:gd name="connsiteX32" fmla="*/ 649390 w 2977011"/>
                                <a:gd name="connsiteY32" fmla="*/ 2166879 h 3094864"/>
                                <a:gd name="connsiteX33" fmla="*/ 352507 w 2977011"/>
                                <a:gd name="connsiteY33" fmla="*/ 2523138 h 3094864"/>
                                <a:gd name="connsiteX34" fmla="*/ 233754 w 2977011"/>
                                <a:gd name="connsiteY34" fmla="*/ 2641892 h 3094864"/>
                                <a:gd name="connsiteX35" fmla="*/ 115001 w 2977011"/>
                                <a:gd name="connsiteY35" fmla="*/ 2760645 h 30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77011" h="3094864">
                                  <a:moveTo>
                                    <a:pt x="115001" y="2760645"/>
                                  </a:moveTo>
                                  <a:cubicBezTo>
                                    <a:pt x="83334" y="2739863"/>
                                    <a:pt x="61562" y="2599339"/>
                                    <a:pt x="43749" y="2517201"/>
                                  </a:cubicBezTo>
                                  <a:cubicBezTo>
                                    <a:pt x="25936" y="2435063"/>
                                    <a:pt x="14061" y="2353915"/>
                                    <a:pt x="8123" y="2267819"/>
                                  </a:cubicBezTo>
                                  <a:cubicBezTo>
                                    <a:pt x="2185" y="2181723"/>
                                    <a:pt x="-6721" y="2095627"/>
                                    <a:pt x="8123" y="2000624"/>
                                  </a:cubicBezTo>
                                  <a:cubicBezTo>
                                    <a:pt x="22967" y="1905621"/>
                                    <a:pt x="58593" y="1786868"/>
                                    <a:pt x="97188" y="1697803"/>
                                  </a:cubicBezTo>
                                  <a:cubicBezTo>
                                    <a:pt x="135783" y="1608738"/>
                                    <a:pt x="198128" y="1523632"/>
                                    <a:pt x="239692" y="1466235"/>
                                  </a:cubicBezTo>
                                  <a:cubicBezTo>
                                    <a:pt x="281256" y="1408838"/>
                                    <a:pt x="280266" y="1399931"/>
                                    <a:pt x="346570" y="1353419"/>
                                  </a:cubicBezTo>
                                  <a:cubicBezTo>
                                    <a:pt x="412874" y="1306907"/>
                                    <a:pt x="637515" y="1187164"/>
                                    <a:pt x="637515" y="1187164"/>
                                  </a:cubicBezTo>
                                  <a:cubicBezTo>
                                    <a:pt x="787936" y="1102058"/>
                                    <a:pt x="912627" y="1022889"/>
                                    <a:pt x="1249094" y="842780"/>
                                  </a:cubicBezTo>
                                  <a:cubicBezTo>
                                    <a:pt x="1585561" y="662671"/>
                                    <a:pt x="2387146" y="245056"/>
                                    <a:pt x="2656320" y="106510"/>
                                  </a:cubicBezTo>
                                  <a:cubicBezTo>
                                    <a:pt x="2925494" y="-32036"/>
                                    <a:pt x="2815647" y="28330"/>
                                    <a:pt x="2864138" y="11507"/>
                                  </a:cubicBezTo>
                                  <a:cubicBezTo>
                                    <a:pt x="2912629" y="-5316"/>
                                    <a:pt x="2928463" y="-368"/>
                                    <a:pt x="2947266" y="5570"/>
                                  </a:cubicBezTo>
                                  <a:cubicBezTo>
                                    <a:pt x="2966069" y="11508"/>
                                    <a:pt x="2977944" y="20414"/>
                                    <a:pt x="2976954" y="47133"/>
                                  </a:cubicBezTo>
                                  <a:cubicBezTo>
                                    <a:pt x="2975964" y="73852"/>
                                    <a:pt x="2966068" y="119374"/>
                                    <a:pt x="2941328" y="165886"/>
                                  </a:cubicBezTo>
                                  <a:cubicBezTo>
                                    <a:pt x="2916588" y="212398"/>
                                    <a:pt x="2876013" y="266826"/>
                                    <a:pt x="2828512" y="326203"/>
                                  </a:cubicBezTo>
                                  <a:cubicBezTo>
                                    <a:pt x="2781011" y="385580"/>
                                    <a:pt x="2731530" y="434071"/>
                                    <a:pt x="2656320" y="522146"/>
                                  </a:cubicBezTo>
                                  <a:cubicBezTo>
                                    <a:pt x="2581110" y="610221"/>
                                    <a:pt x="2512827" y="688401"/>
                                    <a:pt x="2377250" y="854655"/>
                                  </a:cubicBezTo>
                                  <a:cubicBezTo>
                                    <a:pt x="2241673" y="1020909"/>
                                    <a:pt x="2118961" y="1179247"/>
                                    <a:pt x="1842860" y="1519673"/>
                                  </a:cubicBezTo>
                                  <a:cubicBezTo>
                                    <a:pt x="1468788" y="1978852"/>
                                    <a:pt x="961059" y="2635838"/>
                                    <a:pt x="720643" y="2897211"/>
                                  </a:cubicBezTo>
                                  <a:cubicBezTo>
                                    <a:pt x="480228" y="3158585"/>
                                    <a:pt x="466671" y="3083956"/>
                                    <a:pt x="400367" y="3087914"/>
                                  </a:cubicBezTo>
                                  <a:cubicBezTo>
                                    <a:pt x="339303" y="3070912"/>
                                    <a:pt x="271419" y="3020039"/>
                                    <a:pt x="322819" y="2920962"/>
                                  </a:cubicBezTo>
                                  <a:cubicBezTo>
                                    <a:pt x="374219" y="2821885"/>
                                    <a:pt x="591993" y="2627048"/>
                                    <a:pt x="708767" y="2493450"/>
                                  </a:cubicBezTo>
                                  <a:cubicBezTo>
                                    <a:pt x="825541" y="2359853"/>
                                    <a:pt x="924502" y="2242089"/>
                                    <a:pt x="1023463" y="2119377"/>
                                  </a:cubicBezTo>
                                  <a:cubicBezTo>
                                    <a:pt x="1122424" y="1996665"/>
                                    <a:pt x="1245136" y="1840307"/>
                                    <a:pt x="1302533" y="1757180"/>
                                  </a:cubicBezTo>
                                  <a:cubicBezTo>
                                    <a:pt x="1359930" y="1674053"/>
                                    <a:pt x="1357952" y="1658219"/>
                                    <a:pt x="1367848" y="1620614"/>
                                  </a:cubicBezTo>
                                  <a:cubicBezTo>
                                    <a:pt x="1377744" y="1583009"/>
                                    <a:pt x="1365869" y="1550352"/>
                                    <a:pt x="1361910" y="1531549"/>
                                  </a:cubicBezTo>
                                  <a:cubicBezTo>
                                    <a:pt x="1357952" y="1512746"/>
                                    <a:pt x="1352014" y="1512746"/>
                                    <a:pt x="1344097" y="1507798"/>
                                  </a:cubicBezTo>
                                  <a:cubicBezTo>
                                    <a:pt x="1336180" y="1502850"/>
                                    <a:pt x="1333212" y="1494933"/>
                                    <a:pt x="1314409" y="1501860"/>
                                  </a:cubicBezTo>
                                  <a:cubicBezTo>
                                    <a:pt x="1295606" y="1508787"/>
                                    <a:pt x="1258990" y="1529570"/>
                                    <a:pt x="1231281" y="1549362"/>
                                  </a:cubicBezTo>
                                  <a:cubicBezTo>
                                    <a:pt x="1203572" y="1569154"/>
                                    <a:pt x="1184769" y="1584988"/>
                                    <a:pt x="1148154" y="1620614"/>
                                  </a:cubicBezTo>
                                  <a:cubicBezTo>
                                    <a:pt x="1111539" y="1656240"/>
                                    <a:pt x="1059089" y="1710669"/>
                                    <a:pt x="1011588" y="1763118"/>
                                  </a:cubicBezTo>
                                  <a:cubicBezTo>
                                    <a:pt x="964087" y="1815567"/>
                                    <a:pt x="923512" y="1868017"/>
                                    <a:pt x="863146" y="1935310"/>
                                  </a:cubicBezTo>
                                  <a:cubicBezTo>
                                    <a:pt x="802780" y="2002603"/>
                                    <a:pt x="734496" y="2068908"/>
                                    <a:pt x="649390" y="2166879"/>
                                  </a:cubicBezTo>
                                  <a:cubicBezTo>
                                    <a:pt x="564284" y="2264850"/>
                                    <a:pt x="418811" y="2451886"/>
                                    <a:pt x="352507" y="2523138"/>
                                  </a:cubicBezTo>
                                  <a:cubicBezTo>
                                    <a:pt x="286203" y="2594390"/>
                                    <a:pt x="272349" y="2601318"/>
                                    <a:pt x="233754" y="2641892"/>
                                  </a:cubicBezTo>
                                  <a:cubicBezTo>
                                    <a:pt x="195159" y="2682466"/>
                                    <a:pt x="146668" y="2781427"/>
                                    <a:pt x="115001" y="2760645"/>
                                  </a:cubicBezTo>
                                  <a:close/>
                                </a:path>
                              </a:pathLst>
                            </a:custGeom>
                            <a:pattFill prst="lg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22" name="Grupo 121"/>
                            <p:cNvGrpSpPr/>
                            <p:nvPr/>
                          </p:nvGrpSpPr>
                          <p:grpSpPr>
                            <a:xfrm>
                              <a:off x="6293393" y="3432544"/>
                              <a:ext cx="1252544" cy="1934014"/>
                              <a:chOff x="6293393" y="3432544"/>
                              <a:chExt cx="1252544" cy="1934014"/>
                            </a:xfrm>
                          </p:grpSpPr>
                          <p:sp>
                            <p:nvSpPr>
                              <p:cNvPr id="123" name="Forma libre 122"/>
                              <p:cNvSpPr/>
                              <p:nvPr/>
                            </p:nvSpPr>
                            <p:spPr>
                              <a:xfrm>
                                <a:off x="6546130" y="4633645"/>
                                <a:ext cx="594410" cy="732913"/>
                              </a:xfrm>
                              <a:custGeom>
                                <a:avLst/>
                                <a:gdLst>
                                  <a:gd name="connsiteX0" fmla="*/ 269632 w 781541"/>
                                  <a:gd name="connsiteY0" fmla="*/ 524649 h 904596"/>
                                  <a:gd name="connsiteX1" fmla="*/ 508001 w 781541"/>
                                  <a:gd name="connsiteY1" fmla="*/ 255018 h 904596"/>
                                  <a:gd name="connsiteX2" fmla="*/ 781540 w 781541"/>
                                  <a:gd name="connsiteY2" fmla="*/ 1018 h 904596"/>
                                  <a:gd name="connsiteX3" fmla="*/ 504094 w 781541"/>
                                  <a:gd name="connsiteY3" fmla="*/ 352710 h 904596"/>
                                  <a:gd name="connsiteX4" fmla="*/ 285263 w 781541"/>
                                  <a:gd name="connsiteY4" fmla="*/ 602803 h 904596"/>
                                  <a:gd name="connsiteX5" fmla="*/ 1 w 781541"/>
                                  <a:gd name="connsiteY5" fmla="*/ 903695 h 904596"/>
                                  <a:gd name="connsiteX6" fmla="*/ 269632 w 781541"/>
                                  <a:gd name="connsiteY6" fmla="*/ 524649 h 90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541" h="904596">
                                    <a:moveTo>
                                      <a:pt x="269632" y="524649"/>
                                    </a:moveTo>
                                    <a:cubicBezTo>
                                      <a:pt x="354299" y="416536"/>
                                      <a:pt x="422683" y="342290"/>
                                      <a:pt x="508001" y="255018"/>
                                    </a:cubicBezTo>
                                    <a:cubicBezTo>
                                      <a:pt x="593319" y="167746"/>
                                      <a:pt x="782191" y="-15264"/>
                                      <a:pt x="781540" y="1018"/>
                                    </a:cubicBezTo>
                                    <a:cubicBezTo>
                                      <a:pt x="780889" y="17300"/>
                                      <a:pt x="586807" y="252413"/>
                                      <a:pt x="504094" y="352710"/>
                                    </a:cubicBezTo>
                                    <a:cubicBezTo>
                                      <a:pt x="421381" y="453007"/>
                                      <a:pt x="369279" y="510972"/>
                                      <a:pt x="285263" y="602803"/>
                                    </a:cubicBezTo>
                                    <a:cubicBezTo>
                                      <a:pt x="201247" y="694634"/>
                                      <a:pt x="-650" y="920628"/>
                                      <a:pt x="1" y="903695"/>
                                    </a:cubicBezTo>
                                    <a:cubicBezTo>
                                      <a:pt x="652" y="886762"/>
                                      <a:pt x="184965" y="632762"/>
                                      <a:pt x="269632" y="52464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4" name="Forma libre 123"/>
                              <p:cNvSpPr/>
                              <p:nvPr/>
                            </p:nvSpPr>
                            <p:spPr>
                              <a:xfrm>
                                <a:off x="6293393" y="3432544"/>
                                <a:ext cx="1252544" cy="1529905"/>
                              </a:xfrm>
                              <a:custGeom>
                                <a:avLst/>
                                <a:gdLst>
                                  <a:gd name="connsiteX0" fmla="*/ 423637 w 1252544"/>
                                  <a:gd name="connsiteY0" fmla="*/ 785126 h 1529905"/>
                                  <a:gd name="connsiteX1" fmla="*/ 233137 w 1252544"/>
                                  <a:gd name="connsiteY1" fmla="*/ 1021346 h 1529905"/>
                                  <a:gd name="connsiteX2" fmla="*/ 141697 w 1252544"/>
                                  <a:gd name="connsiteY2" fmla="*/ 1112786 h 1529905"/>
                                  <a:gd name="connsiteX3" fmla="*/ 42637 w 1252544"/>
                                  <a:gd name="connsiteY3" fmla="*/ 1227086 h 1529905"/>
                                  <a:gd name="connsiteX4" fmla="*/ 15967 w 1252544"/>
                                  <a:gd name="connsiteY4" fmla="*/ 1257566 h 1529905"/>
                                  <a:gd name="connsiteX5" fmla="*/ 727 w 1252544"/>
                                  <a:gd name="connsiteY5" fmla="*/ 1265186 h 1529905"/>
                                  <a:gd name="connsiteX6" fmla="*/ 38827 w 1252544"/>
                                  <a:gd name="connsiteY6" fmla="*/ 1383296 h 1529905"/>
                                  <a:gd name="connsiteX7" fmla="*/ 88357 w 1252544"/>
                                  <a:gd name="connsiteY7" fmla="*/ 1436636 h 1529905"/>
                                  <a:gd name="connsiteX8" fmla="*/ 160747 w 1252544"/>
                                  <a:gd name="connsiteY8" fmla="*/ 1516646 h 1529905"/>
                                  <a:gd name="connsiteX9" fmla="*/ 175987 w 1252544"/>
                                  <a:gd name="connsiteY9" fmla="*/ 1524266 h 1529905"/>
                                  <a:gd name="connsiteX10" fmla="*/ 179797 w 1252544"/>
                                  <a:gd name="connsiteY10" fmla="*/ 1459496 h 1529905"/>
                                  <a:gd name="connsiteX11" fmla="*/ 244567 w 1252544"/>
                                  <a:gd name="connsiteY11" fmla="*/ 1356626 h 1529905"/>
                                  <a:gd name="connsiteX12" fmla="*/ 556987 w 1252544"/>
                                  <a:gd name="connsiteY12" fmla="*/ 1017536 h 1529905"/>
                                  <a:gd name="connsiteX13" fmla="*/ 739867 w 1252544"/>
                                  <a:gd name="connsiteY13" fmla="*/ 815606 h 1529905"/>
                                  <a:gd name="connsiteX14" fmla="*/ 934177 w 1252544"/>
                                  <a:gd name="connsiteY14" fmla="*/ 583196 h 1529905"/>
                                  <a:gd name="connsiteX15" fmla="*/ 1117057 w 1252544"/>
                                  <a:gd name="connsiteY15" fmla="*/ 343166 h 1529905"/>
                                  <a:gd name="connsiteX16" fmla="*/ 1216117 w 1252544"/>
                                  <a:gd name="connsiteY16" fmla="*/ 202196 h 1529905"/>
                                  <a:gd name="connsiteX17" fmla="*/ 1250407 w 1252544"/>
                                  <a:gd name="connsiteY17" fmla="*/ 114566 h 1529905"/>
                                  <a:gd name="connsiteX18" fmla="*/ 1246597 w 1252544"/>
                                  <a:gd name="connsiteY18" fmla="*/ 42176 h 1529905"/>
                                  <a:gd name="connsiteX19" fmla="*/ 1227547 w 1252544"/>
                                  <a:gd name="connsiteY19" fmla="*/ 19316 h 1529905"/>
                                  <a:gd name="connsiteX20" fmla="*/ 1212307 w 1252544"/>
                                  <a:gd name="connsiteY20" fmla="*/ 266 h 1529905"/>
                                  <a:gd name="connsiteX21" fmla="*/ 1181827 w 1252544"/>
                                  <a:gd name="connsiteY21" fmla="*/ 11696 h 1529905"/>
                                  <a:gd name="connsiteX22" fmla="*/ 1101817 w 1252544"/>
                                  <a:gd name="connsiteY22" fmla="*/ 57416 h 1529905"/>
                                  <a:gd name="connsiteX23" fmla="*/ 979897 w 1252544"/>
                                  <a:gd name="connsiteY23" fmla="*/ 171716 h 1529905"/>
                                  <a:gd name="connsiteX24" fmla="*/ 793207 w 1252544"/>
                                  <a:gd name="connsiteY24" fmla="*/ 377456 h 1529905"/>
                                  <a:gd name="connsiteX25" fmla="*/ 423637 w 1252544"/>
                                  <a:gd name="connsiteY25" fmla="*/ 785126 h 152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2544" h="1529905">
                                    <a:moveTo>
                                      <a:pt x="423637" y="785126"/>
                                    </a:moveTo>
                                    <a:cubicBezTo>
                                      <a:pt x="351882" y="875931"/>
                                      <a:pt x="280127" y="966736"/>
                                      <a:pt x="233137" y="1021346"/>
                                    </a:cubicBezTo>
                                    <a:cubicBezTo>
                                      <a:pt x="186147" y="1075956"/>
                                      <a:pt x="173447" y="1078496"/>
                                      <a:pt x="141697" y="1112786"/>
                                    </a:cubicBezTo>
                                    <a:cubicBezTo>
                                      <a:pt x="109947" y="1147076"/>
                                      <a:pt x="42637" y="1227086"/>
                                      <a:pt x="42637" y="1227086"/>
                                    </a:cubicBezTo>
                                    <a:cubicBezTo>
                                      <a:pt x="21682" y="1251216"/>
                                      <a:pt x="22952" y="1251216"/>
                                      <a:pt x="15967" y="1257566"/>
                                    </a:cubicBezTo>
                                    <a:cubicBezTo>
                                      <a:pt x="8982" y="1263916"/>
                                      <a:pt x="-3083" y="1244231"/>
                                      <a:pt x="727" y="1265186"/>
                                    </a:cubicBezTo>
                                    <a:cubicBezTo>
                                      <a:pt x="4537" y="1286141"/>
                                      <a:pt x="24222" y="1354721"/>
                                      <a:pt x="38827" y="1383296"/>
                                    </a:cubicBezTo>
                                    <a:cubicBezTo>
                                      <a:pt x="53432" y="1411871"/>
                                      <a:pt x="68037" y="1414411"/>
                                      <a:pt x="88357" y="1436636"/>
                                    </a:cubicBezTo>
                                    <a:cubicBezTo>
                                      <a:pt x="108677" y="1458861"/>
                                      <a:pt x="146142" y="1502041"/>
                                      <a:pt x="160747" y="1516646"/>
                                    </a:cubicBezTo>
                                    <a:cubicBezTo>
                                      <a:pt x="175352" y="1531251"/>
                                      <a:pt x="172812" y="1533791"/>
                                      <a:pt x="175987" y="1524266"/>
                                    </a:cubicBezTo>
                                    <a:cubicBezTo>
                                      <a:pt x="179162" y="1514741"/>
                                      <a:pt x="168367" y="1487436"/>
                                      <a:pt x="179797" y="1459496"/>
                                    </a:cubicBezTo>
                                    <a:cubicBezTo>
                                      <a:pt x="191227" y="1431556"/>
                                      <a:pt x="181702" y="1430286"/>
                                      <a:pt x="244567" y="1356626"/>
                                    </a:cubicBezTo>
                                    <a:cubicBezTo>
                                      <a:pt x="307432" y="1282966"/>
                                      <a:pt x="474437" y="1107706"/>
                                      <a:pt x="556987" y="1017536"/>
                                    </a:cubicBezTo>
                                    <a:cubicBezTo>
                                      <a:pt x="639537" y="927366"/>
                                      <a:pt x="677002" y="887996"/>
                                      <a:pt x="739867" y="815606"/>
                                    </a:cubicBezTo>
                                    <a:cubicBezTo>
                                      <a:pt x="802732" y="743216"/>
                                      <a:pt x="871312" y="661936"/>
                                      <a:pt x="934177" y="583196"/>
                                    </a:cubicBezTo>
                                    <a:cubicBezTo>
                                      <a:pt x="997042" y="504456"/>
                                      <a:pt x="1070067" y="406666"/>
                                      <a:pt x="1117057" y="343166"/>
                                    </a:cubicBezTo>
                                    <a:cubicBezTo>
                                      <a:pt x="1164047" y="279666"/>
                                      <a:pt x="1193892" y="240296"/>
                                      <a:pt x="1216117" y="202196"/>
                                    </a:cubicBezTo>
                                    <a:cubicBezTo>
                                      <a:pt x="1238342" y="164096"/>
                                      <a:pt x="1245327" y="141236"/>
                                      <a:pt x="1250407" y="114566"/>
                                    </a:cubicBezTo>
                                    <a:cubicBezTo>
                                      <a:pt x="1255487" y="87896"/>
                                      <a:pt x="1250407" y="58051"/>
                                      <a:pt x="1246597" y="42176"/>
                                    </a:cubicBezTo>
                                    <a:cubicBezTo>
                                      <a:pt x="1242787" y="26301"/>
                                      <a:pt x="1233262" y="26301"/>
                                      <a:pt x="1227547" y="19316"/>
                                    </a:cubicBezTo>
                                    <a:cubicBezTo>
                                      <a:pt x="1221832" y="12331"/>
                                      <a:pt x="1219927" y="1536"/>
                                      <a:pt x="1212307" y="266"/>
                                    </a:cubicBezTo>
                                    <a:cubicBezTo>
                                      <a:pt x="1204687" y="-1004"/>
                                      <a:pt x="1200242" y="2171"/>
                                      <a:pt x="1181827" y="11696"/>
                                    </a:cubicBezTo>
                                    <a:cubicBezTo>
                                      <a:pt x="1163412" y="21221"/>
                                      <a:pt x="1135472" y="30746"/>
                                      <a:pt x="1101817" y="57416"/>
                                    </a:cubicBezTo>
                                    <a:cubicBezTo>
                                      <a:pt x="1068162" y="84086"/>
                                      <a:pt x="1031332" y="118376"/>
                                      <a:pt x="979897" y="171716"/>
                                    </a:cubicBezTo>
                                    <a:cubicBezTo>
                                      <a:pt x="928462" y="225056"/>
                                      <a:pt x="793207" y="377456"/>
                                      <a:pt x="793207" y="377456"/>
                                    </a:cubicBezTo>
                                    <a:lnTo>
                                      <a:pt x="423637" y="785126"/>
                                    </a:lnTo>
                                    <a:close/>
                                  </a:path>
                                </a:pathLst>
                              </a:custGeom>
                              <a:pattFill prst="pct25">
                                <a:fgClr>
                                  <a:schemeClr val="tx1"/>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117" name="Grupo 116"/>
                          <p:cNvGrpSpPr/>
                          <p:nvPr/>
                        </p:nvGrpSpPr>
                        <p:grpSpPr>
                          <a:xfrm>
                            <a:off x="8060682" y="2233712"/>
                            <a:ext cx="429360" cy="723647"/>
                            <a:chOff x="8060682" y="2233712"/>
                            <a:chExt cx="429360" cy="723647"/>
                          </a:xfrm>
                        </p:grpSpPr>
                        <p:sp>
                          <p:nvSpPr>
                            <p:cNvPr id="118" name="Forma libre 117"/>
                            <p:cNvSpPr/>
                            <p:nvPr/>
                          </p:nvSpPr>
                          <p:spPr>
                            <a:xfrm>
                              <a:off x="8214131" y="2604590"/>
                              <a:ext cx="275911" cy="352769"/>
                            </a:xfrm>
                            <a:custGeom>
                              <a:avLst/>
                              <a:gdLst>
                                <a:gd name="connsiteX0" fmla="*/ 269632 w 781541"/>
                                <a:gd name="connsiteY0" fmla="*/ 524649 h 904596"/>
                                <a:gd name="connsiteX1" fmla="*/ 508001 w 781541"/>
                                <a:gd name="connsiteY1" fmla="*/ 255018 h 904596"/>
                                <a:gd name="connsiteX2" fmla="*/ 781540 w 781541"/>
                                <a:gd name="connsiteY2" fmla="*/ 1018 h 904596"/>
                                <a:gd name="connsiteX3" fmla="*/ 504094 w 781541"/>
                                <a:gd name="connsiteY3" fmla="*/ 352710 h 904596"/>
                                <a:gd name="connsiteX4" fmla="*/ 285263 w 781541"/>
                                <a:gd name="connsiteY4" fmla="*/ 602803 h 904596"/>
                                <a:gd name="connsiteX5" fmla="*/ 1 w 781541"/>
                                <a:gd name="connsiteY5" fmla="*/ 903695 h 904596"/>
                                <a:gd name="connsiteX6" fmla="*/ 269632 w 781541"/>
                                <a:gd name="connsiteY6" fmla="*/ 524649 h 90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541" h="904596">
                                  <a:moveTo>
                                    <a:pt x="269632" y="524649"/>
                                  </a:moveTo>
                                  <a:cubicBezTo>
                                    <a:pt x="354299" y="416536"/>
                                    <a:pt x="422683" y="342290"/>
                                    <a:pt x="508001" y="255018"/>
                                  </a:cubicBezTo>
                                  <a:cubicBezTo>
                                    <a:pt x="593319" y="167746"/>
                                    <a:pt x="782191" y="-15264"/>
                                    <a:pt x="781540" y="1018"/>
                                  </a:cubicBezTo>
                                  <a:cubicBezTo>
                                    <a:pt x="780889" y="17300"/>
                                    <a:pt x="586807" y="252413"/>
                                    <a:pt x="504094" y="352710"/>
                                  </a:cubicBezTo>
                                  <a:cubicBezTo>
                                    <a:pt x="421381" y="453007"/>
                                    <a:pt x="369279" y="510972"/>
                                    <a:pt x="285263" y="602803"/>
                                  </a:cubicBezTo>
                                  <a:cubicBezTo>
                                    <a:pt x="201247" y="694634"/>
                                    <a:pt x="-650" y="920628"/>
                                    <a:pt x="1" y="903695"/>
                                  </a:cubicBezTo>
                                  <a:cubicBezTo>
                                    <a:pt x="652" y="886762"/>
                                    <a:pt x="184965" y="632762"/>
                                    <a:pt x="269632" y="524649"/>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9" name="Forma libre 118"/>
                            <p:cNvSpPr/>
                            <p:nvPr/>
                          </p:nvSpPr>
                          <p:spPr>
                            <a:xfrm>
                              <a:off x="8127460" y="2397868"/>
                              <a:ext cx="355059" cy="442609"/>
                            </a:xfrm>
                            <a:custGeom>
                              <a:avLst/>
                              <a:gdLst>
                                <a:gd name="connsiteX0" fmla="*/ 269632 w 781541"/>
                                <a:gd name="connsiteY0" fmla="*/ 524649 h 904596"/>
                                <a:gd name="connsiteX1" fmla="*/ 508001 w 781541"/>
                                <a:gd name="connsiteY1" fmla="*/ 255018 h 904596"/>
                                <a:gd name="connsiteX2" fmla="*/ 781540 w 781541"/>
                                <a:gd name="connsiteY2" fmla="*/ 1018 h 904596"/>
                                <a:gd name="connsiteX3" fmla="*/ 504094 w 781541"/>
                                <a:gd name="connsiteY3" fmla="*/ 352710 h 904596"/>
                                <a:gd name="connsiteX4" fmla="*/ 285263 w 781541"/>
                                <a:gd name="connsiteY4" fmla="*/ 602803 h 904596"/>
                                <a:gd name="connsiteX5" fmla="*/ 1 w 781541"/>
                                <a:gd name="connsiteY5" fmla="*/ 903695 h 904596"/>
                                <a:gd name="connsiteX6" fmla="*/ 269632 w 781541"/>
                                <a:gd name="connsiteY6" fmla="*/ 524649 h 904596"/>
                                <a:gd name="connsiteX0" fmla="*/ 269658 w 781566"/>
                                <a:gd name="connsiteY0" fmla="*/ 493066 h 904711"/>
                                <a:gd name="connsiteX1" fmla="*/ 508026 w 781566"/>
                                <a:gd name="connsiteY1" fmla="*/ 254992 h 904711"/>
                                <a:gd name="connsiteX2" fmla="*/ 781565 w 781566"/>
                                <a:gd name="connsiteY2" fmla="*/ 992 h 904711"/>
                                <a:gd name="connsiteX3" fmla="*/ 504119 w 781566"/>
                                <a:gd name="connsiteY3" fmla="*/ 352684 h 904711"/>
                                <a:gd name="connsiteX4" fmla="*/ 285288 w 781566"/>
                                <a:gd name="connsiteY4" fmla="*/ 602777 h 904711"/>
                                <a:gd name="connsiteX5" fmla="*/ 26 w 781566"/>
                                <a:gd name="connsiteY5" fmla="*/ 903669 h 904711"/>
                                <a:gd name="connsiteX6" fmla="*/ 269658 w 781566"/>
                                <a:gd name="connsiteY6" fmla="*/ 493066 h 904711"/>
                                <a:gd name="connsiteX0" fmla="*/ 270672 w 782580"/>
                                <a:gd name="connsiteY0" fmla="*/ 493066 h 904153"/>
                                <a:gd name="connsiteX1" fmla="*/ 509040 w 782580"/>
                                <a:gd name="connsiteY1" fmla="*/ 254992 h 904153"/>
                                <a:gd name="connsiteX2" fmla="*/ 782579 w 782580"/>
                                <a:gd name="connsiteY2" fmla="*/ 992 h 904153"/>
                                <a:gd name="connsiteX3" fmla="*/ 505133 w 782580"/>
                                <a:gd name="connsiteY3" fmla="*/ 352684 h 904153"/>
                                <a:gd name="connsiteX4" fmla="*/ 374363 w 782580"/>
                                <a:gd name="connsiteY4" fmla="*/ 571223 h 904153"/>
                                <a:gd name="connsiteX5" fmla="*/ 1040 w 782580"/>
                                <a:gd name="connsiteY5" fmla="*/ 903669 h 904153"/>
                                <a:gd name="connsiteX6" fmla="*/ 270672 w 782580"/>
                                <a:gd name="connsiteY6" fmla="*/ 493066 h 904153"/>
                                <a:gd name="connsiteX0" fmla="*/ 270672 w 782899"/>
                                <a:gd name="connsiteY0" fmla="*/ 493734 h 904821"/>
                                <a:gd name="connsiteX1" fmla="*/ 509040 w 782899"/>
                                <a:gd name="connsiteY1" fmla="*/ 255660 h 904821"/>
                                <a:gd name="connsiteX2" fmla="*/ 782579 w 782899"/>
                                <a:gd name="connsiteY2" fmla="*/ 1660 h 904821"/>
                                <a:gd name="connsiteX3" fmla="*/ 560170 w 782899"/>
                                <a:gd name="connsiteY3" fmla="*/ 384908 h 904821"/>
                                <a:gd name="connsiteX4" fmla="*/ 374363 w 782899"/>
                                <a:gd name="connsiteY4" fmla="*/ 571891 h 904821"/>
                                <a:gd name="connsiteX5" fmla="*/ 1040 w 782899"/>
                                <a:gd name="connsiteY5" fmla="*/ 904337 h 904821"/>
                                <a:gd name="connsiteX6" fmla="*/ 270672 w 782899"/>
                                <a:gd name="connsiteY6" fmla="*/ 493734 h 904821"/>
                                <a:gd name="connsiteX0" fmla="*/ 270672 w 782768"/>
                                <a:gd name="connsiteY0" fmla="*/ 493273 h 904360"/>
                                <a:gd name="connsiteX1" fmla="*/ 509040 w 782768"/>
                                <a:gd name="connsiteY1" fmla="*/ 255199 h 904360"/>
                                <a:gd name="connsiteX2" fmla="*/ 782579 w 782768"/>
                                <a:gd name="connsiteY2" fmla="*/ 1199 h 904360"/>
                                <a:gd name="connsiteX3" fmla="*/ 549162 w 782768"/>
                                <a:gd name="connsiteY3" fmla="*/ 363412 h 904360"/>
                                <a:gd name="connsiteX4" fmla="*/ 374363 w 782768"/>
                                <a:gd name="connsiteY4" fmla="*/ 571430 h 904360"/>
                                <a:gd name="connsiteX5" fmla="*/ 1040 w 782768"/>
                                <a:gd name="connsiteY5" fmla="*/ 903876 h 904360"/>
                                <a:gd name="connsiteX6" fmla="*/ 270672 w 782768"/>
                                <a:gd name="connsiteY6" fmla="*/ 493273 h 90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768" h="904360">
                                  <a:moveTo>
                                    <a:pt x="270672" y="493273"/>
                                  </a:moveTo>
                                  <a:cubicBezTo>
                                    <a:pt x="355339" y="385160"/>
                                    <a:pt x="423722" y="337211"/>
                                    <a:pt x="509040" y="255199"/>
                                  </a:cubicBezTo>
                                  <a:cubicBezTo>
                                    <a:pt x="594358" y="173187"/>
                                    <a:pt x="775892" y="-16836"/>
                                    <a:pt x="782579" y="1199"/>
                                  </a:cubicBezTo>
                                  <a:cubicBezTo>
                                    <a:pt x="789266" y="19234"/>
                                    <a:pt x="617198" y="268374"/>
                                    <a:pt x="549162" y="363412"/>
                                  </a:cubicBezTo>
                                  <a:cubicBezTo>
                                    <a:pt x="481126" y="458450"/>
                                    <a:pt x="458379" y="479599"/>
                                    <a:pt x="374363" y="571430"/>
                                  </a:cubicBezTo>
                                  <a:cubicBezTo>
                                    <a:pt x="290347" y="663261"/>
                                    <a:pt x="18322" y="916902"/>
                                    <a:pt x="1040" y="903876"/>
                                  </a:cubicBezTo>
                                  <a:cubicBezTo>
                                    <a:pt x="-16242" y="890850"/>
                                    <a:pt x="186005" y="601386"/>
                                    <a:pt x="270672" y="49327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0" name="Forma libre 119"/>
                            <p:cNvSpPr/>
                            <p:nvPr/>
                          </p:nvSpPr>
                          <p:spPr>
                            <a:xfrm>
                              <a:off x="8060682" y="2233712"/>
                              <a:ext cx="423536" cy="467066"/>
                            </a:xfrm>
                            <a:custGeom>
                              <a:avLst/>
                              <a:gdLst>
                                <a:gd name="connsiteX0" fmla="*/ 269632 w 781541"/>
                                <a:gd name="connsiteY0" fmla="*/ 524649 h 904596"/>
                                <a:gd name="connsiteX1" fmla="*/ 508001 w 781541"/>
                                <a:gd name="connsiteY1" fmla="*/ 255018 h 904596"/>
                                <a:gd name="connsiteX2" fmla="*/ 781540 w 781541"/>
                                <a:gd name="connsiteY2" fmla="*/ 1018 h 904596"/>
                                <a:gd name="connsiteX3" fmla="*/ 504094 w 781541"/>
                                <a:gd name="connsiteY3" fmla="*/ 352710 h 904596"/>
                                <a:gd name="connsiteX4" fmla="*/ 285263 w 781541"/>
                                <a:gd name="connsiteY4" fmla="*/ 602803 h 904596"/>
                                <a:gd name="connsiteX5" fmla="*/ 1 w 781541"/>
                                <a:gd name="connsiteY5" fmla="*/ 903695 h 904596"/>
                                <a:gd name="connsiteX6" fmla="*/ 269632 w 781541"/>
                                <a:gd name="connsiteY6" fmla="*/ 524649 h 904596"/>
                                <a:gd name="connsiteX0" fmla="*/ 269658 w 781566"/>
                                <a:gd name="connsiteY0" fmla="*/ 493066 h 904711"/>
                                <a:gd name="connsiteX1" fmla="*/ 508026 w 781566"/>
                                <a:gd name="connsiteY1" fmla="*/ 254992 h 904711"/>
                                <a:gd name="connsiteX2" fmla="*/ 781565 w 781566"/>
                                <a:gd name="connsiteY2" fmla="*/ 992 h 904711"/>
                                <a:gd name="connsiteX3" fmla="*/ 504119 w 781566"/>
                                <a:gd name="connsiteY3" fmla="*/ 352684 h 904711"/>
                                <a:gd name="connsiteX4" fmla="*/ 285288 w 781566"/>
                                <a:gd name="connsiteY4" fmla="*/ 602777 h 904711"/>
                                <a:gd name="connsiteX5" fmla="*/ 26 w 781566"/>
                                <a:gd name="connsiteY5" fmla="*/ 903669 h 904711"/>
                                <a:gd name="connsiteX6" fmla="*/ 269658 w 781566"/>
                                <a:gd name="connsiteY6" fmla="*/ 493066 h 904711"/>
                                <a:gd name="connsiteX0" fmla="*/ 270672 w 782580"/>
                                <a:gd name="connsiteY0" fmla="*/ 493066 h 904153"/>
                                <a:gd name="connsiteX1" fmla="*/ 509040 w 782580"/>
                                <a:gd name="connsiteY1" fmla="*/ 254992 h 904153"/>
                                <a:gd name="connsiteX2" fmla="*/ 782579 w 782580"/>
                                <a:gd name="connsiteY2" fmla="*/ 992 h 904153"/>
                                <a:gd name="connsiteX3" fmla="*/ 505133 w 782580"/>
                                <a:gd name="connsiteY3" fmla="*/ 352684 h 904153"/>
                                <a:gd name="connsiteX4" fmla="*/ 374363 w 782580"/>
                                <a:gd name="connsiteY4" fmla="*/ 571223 h 904153"/>
                                <a:gd name="connsiteX5" fmla="*/ 1040 w 782580"/>
                                <a:gd name="connsiteY5" fmla="*/ 903669 h 904153"/>
                                <a:gd name="connsiteX6" fmla="*/ 270672 w 782580"/>
                                <a:gd name="connsiteY6" fmla="*/ 493066 h 904153"/>
                                <a:gd name="connsiteX0" fmla="*/ 270672 w 782899"/>
                                <a:gd name="connsiteY0" fmla="*/ 493734 h 904821"/>
                                <a:gd name="connsiteX1" fmla="*/ 509040 w 782899"/>
                                <a:gd name="connsiteY1" fmla="*/ 255660 h 904821"/>
                                <a:gd name="connsiteX2" fmla="*/ 782579 w 782899"/>
                                <a:gd name="connsiteY2" fmla="*/ 1660 h 904821"/>
                                <a:gd name="connsiteX3" fmla="*/ 560170 w 782899"/>
                                <a:gd name="connsiteY3" fmla="*/ 384908 h 904821"/>
                                <a:gd name="connsiteX4" fmla="*/ 374363 w 782899"/>
                                <a:gd name="connsiteY4" fmla="*/ 571891 h 904821"/>
                                <a:gd name="connsiteX5" fmla="*/ 1040 w 782899"/>
                                <a:gd name="connsiteY5" fmla="*/ 904337 h 904821"/>
                                <a:gd name="connsiteX6" fmla="*/ 270672 w 782899"/>
                                <a:gd name="connsiteY6" fmla="*/ 493734 h 904821"/>
                                <a:gd name="connsiteX0" fmla="*/ 270672 w 782768"/>
                                <a:gd name="connsiteY0" fmla="*/ 493273 h 904360"/>
                                <a:gd name="connsiteX1" fmla="*/ 509040 w 782768"/>
                                <a:gd name="connsiteY1" fmla="*/ 255199 h 904360"/>
                                <a:gd name="connsiteX2" fmla="*/ 782579 w 782768"/>
                                <a:gd name="connsiteY2" fmla="*/ 1199 h 904360"/>
                                <a:gd name="connsiteX3" fmla="*/ 549162 w 782768"/>
                                <a:gd name="connsiteY3" fmla="*/ 363412 h 904360"/>
                                <a:gd name="connsiteX4" fmla="*/ 374363 w 782768"/>
                                <a:gd name="connsiteY4" fmla="*/ 571430 h 904360"/>
                                <a:gd name="connsiteX5" fmla="*/ 1040 w 782768"/>
                                <a:gd name="connsiteY5" fmla="*/ 903876 h 904360"/>
                                <a:gd name="connsiteX6" fmla="*/ 270672 w 782768"/>
                                <a:gd name="connsiteY6" fmla="*/ 493273 h 904360"/>
                                <a:gd name="connsiteX0" fmla="*/ 369452 w 881548"/>
                                <a:gd name="connsiteY0" fmla="*/ 493273 h 1072465"/>
                                <a:gd name="connsiteX1" fmla="*/ 607820 w 881548"/>
                                <a:gd name="connsiteY1" fmla="*/ 255199 h 1072465"/>
                                <a:gd name="connsiteX2" fmla="*/ 881359 w 881548"/>
                                <a:gd name="connsiteY2" fmla="*/ 1199 h 1072465"/>
                                <a:gd name="connsiteX3" fmla="*/ 647942 w 881548"/>
                                <a:gd name="connsiteY3" fmla="*/ 363412 h 1072465"/>
                                <a:gd name="connsiteX4" fmla="*/ 473143 w 881548"/>
                                <a:gd name="connsiteY4" fmla="*/ 571430 h 1072465"/>
                                <a:gd name="connsiteX5" fmla="*/ 754 w 881548"/>
                                <a:gd name="connsiteY5" fmla="*/ 1072171 h 1072465"/>
                                <a:gd name="connsiteX6" fmla="*/ 369452 w 881548"/>
                                <a:gd name="connsiteY6" fmla="*/ 493273 h 1072465"/>
                                <a:gd name="connsiteX0" fmla="*/ 369452 w 881548"/>
                                <a:gd name="connsiteY0" fmla="*/ 494320 h 1073512"/>
                                <a:gd name="connsiteX1" fmla="*/ 607819 w 881548"/>
                                <a:gd name="connsiteY1" fmla="*/ 224692 h 1073512"/>
                                <a:gd name="connsiteX2" fmla="*/ 881359 w 881548"/>
                                <a:gd name="connsiteY2" fmla="*/ 2246 h 1073512"/>
                                <a:gd name="connsiteX3" fmla="*/ 647942 w 881548"/>
                                <a:gd name="connsiteY3" fmla="*/ 364459 h 1073512"/>
                                <a:gd name="connsiteX4" fmla="*/ 473143 w 881548"/>
                                <a:gd name="connsiteY4" fmla="*/ 572477 h 1073512"/>
                                <a:gd name="connsiteX5" fmla="*/ 754 w 881548"/>
                                <a:gd name="connsiteY5" fmla="*/ 1073218 h 1073512"/>
                                <a:gd name="connsiteX6" fmla="*/ 369452 w 881548"/>
                                <a:gd name="connsiteY6" fmla="*/ 494320 h 1073512"/>
                                <a:gd name="connsiteX0" fmla="*/ 369452 w 925546"/>
                                <a:gd name="connsiteY0" fmla="*/ 463140 h 1042332"/>
                                <a:gd name="connsiteX1" fmla="*/ 607819 w 925546"/>
                                <a:gd name="connsiteY1" fmla="*/ 193512 h 1042332"/>
                                <a:gd name="connsiteX2" fmla="*/ 925390 w 925546"/>
                                <a:gd name="connsiteY2" fmla="*/ 2624 h 1042332"/>
                                <a:gd name="connsiteX3" fmla="*/ 647942 w 925546"/>
                                <a:gd name="connsiteY3" fmla="*/ 333279 h 1042332"/>
                                <a:gd name="connsiteX4" fmla="*/ 473143 w 925546"/>
                                <a:gd name="connsiteY4" fmla="*/ 541297 h 1042332"/>
                                <a:gd name="connsiteX5" fmla="*/ 754 w 925546"/>
                                <a:gd name="connsiteY5" fmla="*/ 1042038 h 1042332"/>
                                <a:gd name="connsiteX6" fmla="*/ 369452 w 925546"/>
                                <a:gd name="connsiteY6" fmla="*/ 463140 h 1042332"/>
                                <a:gd name="connsiteX0" fmla="*/ 369452 w 925795"/>
                                <a:gd name="connsiteY0" fmla="*/ 463856 h 1043048"/>
                                <a:gd name="connsiteX1" fmla="*/ 607819 w 925795"/>
                                <a:gd name="connsiteY1" fmla="*/ 194228 h 1043048"/>
                                <a:gd name="connsiteX2" fmla="*/ 925390 w 925795"/>
                                <a:gd name="connsiteY2" fmla="*/ 3340 h 1043048"/>
                                <a:gd name="connsiteX3" fmla="*/ 669958 w 925795"/>
                                <a:gd name="connsiteY3" fmla="*/ 355030 h 1043048"/>
                                <a:gd name="connsiteX4" fmla="*/ 473143 w 925795"/>
                                <a:gd name="connsiteY4" fmla="*/ 542013 h 1043048"/>
                                <a:gd name="connsiteX5" fmla="*/ 754 w 925795"/>
                                <a:gd name="connsiteY5" fmla="*/ 1042754 h 1043048"/>
                                <a:gd name="connsiteX6" fmla="*/ 369452 w 925795"/>
                                <a:gd name="connsiteY6" fmla="*/ 463856 h 1043048"/>
                                <a:gd name="connsiteX0" fmla="*/ 369461 w 925573"/>
                                <a:gd name="connsiteY0" fmla="*/ 462416 h 1041608"/>
                                <a:gd name="connsiteX1" fmla="*/ 629844 w 925573"/>
                                <a:gd name="connsiteY1" fmla="*/ 224342 h 1041608"/>
                                <a:gd name="connsiteX2" fmla="*/ 925399 w 925573"/>
                                <a:gd name="connsiteY2" fmla="*/ 1900 h 1041608"/>
                                <a:gd name="connsiteX3" fmla="*/ 669967 w 925573"/>
                                <a:gd name="connsiteY3" fmla="*/ 353590 h 1041608"/>
                                <a:gd name="connsiteX4" fmla="*/ 473152 w 925573"/>
                                <a:gd name="connsiteY4" fmla="*/ 540573 h 1041608"/>
                                <a:gd name="connsiteX5" fmla="*/ 763 w 925573"/>
                                <a:gd name="connsiteY5" fmla="*/ 1041314 h 1041608"/>
                                <a:gd name="connsiteX6" fmla="*/ 369461 w 925573"/>
                                <a:gd name="connsiteY6" fmla="*/ 462416 h 1041608"/>
                                <a:gd name="connsiteX0" fmla="*/ 402417 w 958529"/>
                                <a:gd name="connsiteY0" fmla="*/ 462416 h 1010077"/>
                                <a:gd name="connsiteX1" fmla="*/ 662800 w 958529"/>
                                <a:gd name="connsiteY1" fmla="*/ 224342 h 1010077"/>
                                <a:gd name="connsiteX2" fmla="*/ 958355 w 958529"/>
                                <a:gd name="connsiteY2" fmla="*/ 1900 h 1010077"/>
                                <a:gd name="connsiteX3" fmla="*/ 702923 w 958529"/>
                                <a:gd name="connsiteY3" fmla="*/ 353590 h 1010077"/>
                                <a:gd name="connsiteX4" fmla="*/ 506108 w 958529"/>
                                <a:gd name="connsiteY4" fmla="*/ 540573 h 1010077"/>
                                <a:gd name="connsiteX5" fmla="*/ 697 w 958529"/>
                                <a:gd name="connsiteY5" fmla="*/ 1009759 h 1010077"/>
                                <a:gd name="connsiteX6" fmla="*/ 402417 w 958529"/>
                                <a:gd name="connsiteY6" fmla="*/ 462416 h 101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529" h="1010077">
                                  <a:moveTo>
                                    <a:pt x="402417" y="462416"/>
                                  </a:moveTo>
                                  <a:cubicBezTo>
                                    <a:pt x="512767" y="331513"/>
                                    <a:pt x="570144" y="301095"/>
                                    <a:pt x="662800" y="224342"/>
                                  </a:cubicBezTo>
                                  <a:cubicBezTo>
                                    <a:pt x="755456" y="147589"/>
                                    <a:pt x="951668" y="-19641"/>
                                    <a:pt x="958355" y="1900"/>
                                  </a:cubicBezTo>
                                  <a:cubicBezTo>
                                    <a:pt x="965042" y="23441"/>
                                    <a:pt x="778297" y="263811"/>
                                    <a:pt x="702923" y="353590"/>
                                  </a:cubicBezTo>
                                  <a:cubicBezTo>
                                    <a:pt x="627549" y="443369"/>
                                    <a:pt x="590124" y="448742"/>
                                    <a:pt x="506108" y="540573"/>
                                  </a:cubicBezTo>
                                  <a:cubicBezTo>
                                    <a:pt x="422092" y="632404"/>
                                    <a:pt x="17979" y="1022785"/>
                                    <a:pt x="697" y="1009759"/>
                                  </a:cubicBezTo>
                                  <a:cubicBezTo>
                                    <a:pt x="-16585" y="996733"/>
                                    <a:pt x="292067" y="593319"/>
                                    <a:pt x="402417" y="462416"/>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86" name="Grupo 85"/>
                        <p:cNvGrpSpPr/>
                        <p:nvPr/>
                      </p:nvGrpSpPr>
                      <p:grpSpPr>
                        <a:xfrm>
                          <a:off x="5516217" y="1242391"/>
                          <a:ext cx="3886200" cy="4704630"/>
                          <a:chOff x="5516217" y="1242391"/>
                          <a:chExt cx="3886200" cy="4704630"/>
                        </a:xfrm>
                      </p:grpSpPr>
                      <p:sp>
                        <p:nvSpPr>
                          <p:cNvPr id="114" name="Forma libre 113"/>
                          <p:cNvSpPr/>
                          <p:nvPr/>
                        </p:nvSpPr>
                        <p:spPr>
                          <a:xfrm>
                            <a:off x="5516217" y="1242391"/>
                            <a:ext cx="3677479" cy="4343400"/>
                          </a:xfrm>
                          <a:custGeom>
                            <a:avLst/>
                            <a:gdLst>
                              <a:gd name="connsiteX0" fmla="*/ 0 w 3677479"/>
                              <a:gd name="connsiteY0" fmla="*/ 4343400 h 4343400"/>
                              <a:gd name="connsiteX1" fmla="*/ 427383 w 3677479"/>
                              <a:gd name="connsiteY1" fmla="*/ 3836505 h 4343400"/>
                              <a:gd name="connsiteX2" fmla="*/ 874644 w 3677479"/>
                              <a:gd name="connsiteY2" fmla="*/ 3399183 h 4343400"/>
                              <a:gd name="connsiteX3" fmla="*/ 1321905 w 3677479"/>
                              <a:gd name="connsiteY3" fmla="*/ 2852531 h 4343400"/>
                              <a:gd name="connsiteX4" fmla="*/ 1818861 w 3677479"/>
                              <a:gd name="connsiteY4" fmla="*/ 2335696 h 4343400"/>
                              <a:gd name="connsiteX5" fmla="*/ 2117035 w 3677479"/>
                              <a:gd name="connsiteY5" fmla="*/ 2027583 h 4343400"/>
                              <a:gd name="connsiteX6" fmla="*/ 2504661 w 3677479"/>
                              <a:gd name="connsiteY6" fmla="*/ 1421296 h 4343400"/>
                              <a:gd name="connsiteX7" fmla="*/ 3339548 w 3677479"/>
                              <a:gd name="connsiteY7" fmla="*/ 407505 h 4343400"/>
                              <a:gd name="connsiteX8" fmla="*/ 3677479 w 3677479"/>
                              <a:gd name="connsiteY8" fmla="*/ 0 h 4343400"/>
                              <a:gd name="connsiteX0" fmla="*/ 0 w 3677479"/>
                              <a:gd name="connsiteY0" fmla="*/ 4343400 h 4343400"/>
                              <a:gd name="connsiteX1" fmla="*/ 427383 w 3677479"/>
                              <a:gd name="connsiteY1" fmla="*/ 3836505 h 4343400"/>
                              <a:gd name="connsiteX2" fmla="*/ 874644 w 3677479"/>
                              <a:gd name="connsiteY2" fmla="*/ 3399183 h 4343400"/>
                              <a:gd name="connsiteX3" fmla="*/ 1321905 w 3677479"/>
                              <a:gd name="connsiteY3" fmla="*/ 2852531 h 4343400"/>
                              <a:gd name="connsiteX4" fmla="*/ 1818861 w 3677479"/>
                              <a:gd name="connsiteY4" fmla="*/ 2335696 h 4343400"/>
                              <a:gd name="connsiteX5" fmla="*/ 2097157 w 3677479"/>
                              <a:gd name="connsiteY5" fmla="*/ 1928191 h 4343400"/>
                              <a:gd name="connsiteX6" fmla="*/ 2504661 w 3677479"/>
                              <a:gd name="connsiteY6" fmla="*/ 1421296 h 4343400"/>
                              <a:gd name="connsiteX7" fmla="*/ 3339548 w 3677479"/>
                              <a:gd name="connsiteY7" fmla="*/ 407505 h 4343400"/>
                              <a:gd name="connsiteX8" fmla="*/ 3677479 w 3677479"/>
                              <a:gd name="connsiteY8" fmla="*/ 0 h 4343400"/>
                              <a:gd name="connsiteX0" fmla="*/ 0 w 3677479"/>
                              <a:gd name="connsiteY0" fmla="*/ 4343400 h 4343400"/>
                              <a:gd name="connsiteX1" fmla="*/ 427383 w 3677479"/>
                              <a:gd name="connsiteY1" fmla="*/ 3836505 h 4343400"/>
                              <a:gd name="connsiteX2" fmla="*/ 874644 w 3677479"/>
                              <a:gd name="connsiteY2" fmla="*/ 3399183 h 4343400"/>
                              <a:gd name="connsiteX3" fmla="*/ 1321905 w 3677479"/>
                              <a:gd name="connsiteY3" fmla="*/ 2852531 h 4343400"/>
                              <a:gd name="connsiteX4" fmla="*/ 1789044 w 3677479"/>
                              <a:gd name="connsiteY4" fmla="*/ 2286000 h 4343400"/>
                              <a:gd name="connsiteX5" fmla="*/ 2097157 w 3677479"/>
                              <a:gd name="connsiteY5" fmla="*/ 1928191 h 4343400"/>
                              <a:gd name="connsiteX6" fmla="*/ 2504661 w 3677479"/>
                              <a:gd name="connsiteY6" fmla="*/ 1421296 h 4343400"/>
                              <a:gd name="connsiteX7" fmla="*/ 3339548 w 3677479"/>
                              <a:gd name="connsiteY7" fmla="*/ 407505 h 4343400"/>
                              <a:gd name="connsiteX8" fmla="*/ 3677479 w 3677479"/>
                              <a:gd name="connsiteY8" fmla="*/ 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7479" h="4343400">
                                <a:moveTo>
                                  <a:pt x="0" y="4343400"/>
                                </a:moveTo>
                                <a:cubicBezTo>
                                  <a:pt x="140804" y="4168637"/>
                                  <a:pt x="281609" y="3993875"/>
                                  <a:pt x="427383" y="3836505"/>
                                </a:cubicBezTo>
                                <a:cubicBezTo>
                                  <a:pt x="573157" y="3679135"/>
                                  <a:pt x="725557" y="3563179"/>
                                  <a:pt x="874644" y="3399183"/>
                                </a:cubicBezTo>
                                <a:cubicBezTo>
                                  <a:pt x="1023731" y="3235187"/>
                                  <a:pt x="1169505" y="3038061"/>
                                  <a:pt x="1321905" y="2852531"/>
                                </a:cubicBezTo>
                                <a:lnTo>
                                  <a:pt x="1789044" y="2286000"/>
                                </a:lnTo>
                                <a:cubicBezTo>
                                  <a:pt x="1918253" y="2131943"/>
                                  <a:pt x="1977888" y="2072308"/>
                                  <a:pt x="2097157" y="1928191"/>
                                </a:cubicBezTo>
                                <a:cubicBezTo>
                                  <a:pt x="2216426" y="1784074"/>
                                  <a:pt x="2297596" y="1674744"/>
                                  <a:pt x="2504661" y="1421296"/>
                                </a:cubicBezTo>
                                <a:lnTo>
                                  <a:pt x="3339548" y="407505"/>
                                </a:lnTo>
                                <a:cubicBezTo>
                                  <a:pt x="3535018" y="170622"/>
                                  <a:pt x="3599623" y="59635"/>
                                  <a:pt x="3677479" y="0"/>
                                </a:cubicBezTo>
                              </a:path>
                            </a:pathLst>
                          </a:custGeom>
                          <a:noFill/>
                          <a:ln w="50800"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5" name="Forma libre 114"/>
                          <p:cNvSpPr/>
                          <p:nvPr/>
                        </p:nvSpPr>
                        <p:spPr>
                          <a:xfrm>
                            <a:off x="5563169" y="1321904"/>
                            <a:ext cx="3839248" cy="4625117"/>
                          </a:xfrm>
                          <a:custGeom>
                            <a:avLst/>
                            <a:gdLst>
                              <a:gd name="connsiteX0" fmla="*/ 12683 w 3839248"/>
                              <a:gd name="connsiteY0" fmla="*/ 4621696 h 4625117"/>
                              <a:gd name="connsiteX1" fmla="*/ 62379 w 3839248"/>
                              <a:gd name="connsiteY1" fmla="*/ 4542183 h 4625117"/>
                              <a:gd name="connsiteX2" fmla="*/ 499701 w 3839248"/>
                              <a:gd name="connsiteY2" fmla="*/ 4065105 h 4625117"/>
                              <a:gd name="connsiteX3" fmla="*/ 1056292 w 3839248"/>
                              <a:gd name="connsiteY3" fmla="*/ 3359426 h 4625117"/>
                              <a:gd name="connsiteX4" fmla="*/ 1662579 w 3839248"/>
                              <a:gd name="connsiteY4" fmla="*/ 2673626 h 4625117"/>
                              <a:gd name="connsiteX5" fmla="*/ 2388135 w 3839248"/>
                              <a:gd name="connsiteY5" fmla="*/ 1759226 h 4625117"/>
                              <a:gd name="connsiteX6" fmla="*/ 3024240 w 3839248"/>
                              <a:gd name="connsiteY6" fmla="*/ 1043609 h 4625117"/>
                              <a:gd name="connsiteX7" fmla="*/ 3391988 w 3839248"/>
                              <a:gd name="connsiteY7" fmla="*/ 496957 h 4625117"/>
                              <a:gd name="connsiteX8" fmla="*/ 3839248 w 3839248"/>
                              <a:gd name="connsiteY8" fmla="*/ 0 h 4625117"/>
                              <a:gd name="connsiteX0" fmla="*/ 12683 w 3839248"/>
                              <a:gd name="connsiteY0" fmla="*/ 4621696 h 4625117"/>
                              <a:gd name="connsiteX1" fmla="*/ 62379 w 3839248"/>
                              <a:gd name="connsiteY1" fmla="*/ 4542183 h 4625117"/>
                              <a:gd name="connsiteX2" fmla="*/ 499701 w 3839248"/>
                              <a:gd name="connsiteY2" fmla="*/ 4065105 h 4625117"/>
                              <a:gd name="connsiteX3" fmla="*/ 1056292 w 3839248"/>
                              <a:gd name="connsiteY3" fmla="*/ 3359426 h 4625117"/>
                              <a:gd name="connsiteX4" fmla="*/ 1662579 w 3839248"/>
                              <a:gd name="connsiteY4" fmla="*/ 2673626 h 4625117"/>
                              <a:gd name="connsiteX5" fmla="*/ 2388135 w 3839248"/>
                              <a:gd name="connsiteY5" fmla="*/ 1759226 h 4625117"/>
                              <a:gd name="connsiteX6" fmla="*/ 3024240 w 3839248"/>
                              <a:gd name="connsiteY6" fmla="*/ 1043609 h 4625117"/>
                              <a:gd name="connsiteX7" fmla="*/ 3391988 w 3839248"/>
                              <a:gd name="connsiteY7" fmla="*/ 566531 h 4625117"/>
                              <a:gd name="connsiteX8" fmla="*/ 3839248 w 3839248"/>
                              <a:gd name="connsiteY8" fmla="*/ 0 h 462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9248" h="4625117">
                                <a:moveTo>
                                  <a:pt x="12683" y="4621696"/>
                                </a:moveTo>
                                <a:cubicBezTo>
                                  <a:pt x="-3054" y="4628322"/>
                                  <a:pt x="-18791" y="4634948"/>
                                  <a:pt x="62379" y="4542183"/>
                                </a:cubicBezTo>
                                <a:cubicBezTo>
                                  <a:pt x="143549" y="4449418"/>
                                  <a:pt x="334049" y="4262231"/>
                                  <a:pt x="499701" y="4065105"/>
                                </a:cubicBezTo>
                                <a:cubicBezTo>
                                  <a:pt x="665353" y="3867979"/>
                                  <a:pt x="862479" y="3591339"/>
                                  <a:pt x="1056292" y="3359426"/>
                                </a:cubicBezTo>
                                <a:cubicBezTo>
                                  <a:pt x="1250105" y="3127513"/>
                                  <a:pt x="1440605" y="2940326"/>
                                  <a:pt x="1662579" y="2673626"/>
                                </a:cubicBezTo>
                                <a:cubicBezTo>
                                  <a:pt x="1884553" y="2406926"/>
                                  <a:pt x="2161192" y="2030895"/>
                                  <a:pt x="2388135" y="1759226"/>
                                </a:cubicBezTo>
                                <a:cubicBezTo>
                                  <a:pt x="2615079" y="1487556"/>
                                  <a:pt x="2856931" y="1242391"/>
                                  <a:pt x="3024240" y="1043609"/>
                                </a:cubicBezTo>
                                <a:cubicBezTo>
                                  <a:pt x="3191549" y="844827"/>
                                  <a:pt x="3256153" y="740466"/>
                                  <a:pt x="3391988" y="566531"/>
                                </a:cubicBezTo>
                                <a:cubicBezTo>
                                  <a:pt x="3527823" y="392596"/>
                                  <a:pt x="3736544" y="77856"/>
                                  <a:pt x="3839248" y="0"/>
                                </a:cubicBezTo>
                              </a:path>
                            </a:pathLst>
                          </a:custGeom>
                          <a:noFill/>
                          <a:ln w="50800"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87" name="Grupo 86"/>
                        <p:cNvGrpSpPr/>
                        <p:nvPr/>
                      </p:nvGrpSpPr>
                      <p:grpSpPr>
                        <a:xfrm>
                          <a:off x="3584890" y="1269765"/>
                          <a:ext cx="1623692" cy="2061882"/>
                          <a:chOff x="3584890" y="1269765"/>
                          <a:chExt cx="1623692" cy="2061882"/>
                        </a:xfrm>
                      </p:grpSpPr>
                      <p:cxnSp>
                        <p:nvCxnSpPr>
                          <p:cNvPr id="110" name="Conector recto 109"/>
                          <p:cNvCxnSpPr/>
                          <p:nvPr/>
                        </p:nvCxnSpPr>
                        <p:spPr>
                          <a:xfrm flipH="1">
                            <a:off x="4596678" y="1269765"/>
                            <a:ext cx="412377" cy="20618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CuadroTexto 111"/>
                          <p:cNvSpPr txBox="1"/>
                          <p:nvPr/>
                        </p:nvSpPr>
                        <p:spPr>
                          <a:xfrm>
                            <a:off x="3584890" y="1440837"/>
                            <a:ext cx="1623692" cy="553788"/>
                          </a:xfrm>
                          <a:prstGeom prst="rect">
                            <a:avLst/>
                          </a:prstGeom>
                          <a:noFill/>
                        </p:spPr>
                        <p:txBody>
                          <a:bodyPr wrap="square" rtlCol="0">
                            <a:spAutoFit/>
                          </a:bodyPr>
                          <a:lstStyle/>
                          <a:p>
                            <a:r>
                              <a:rPr lang="el-GR" sz="1400" dirty="0" smtClean="0"/>
                              <a:t>ᴦ</a:t>
                            </a:r>
                            <a:r>
                              <a:rPr lang="es-ES" sz="1400" dirty="0" smtClean="0"/>
                              <a:t>       </a:t>
                            </a:r>
                            <a:r>
                              <a:rPr lang="el-GR" sz="1400" dirty="0" smtClean="0"/>
                              <a:t>ᴦ</a:t>
                            </a:r>
                            <a:endParaRPr lang="es-ES_tradnl" sz="1400" dirty="0" smtClean="0"/>
                          </a:p>
                        </p:txBody>
                      </p:sp>
                    </p:grpSp>
                    <p:grpSp>
                      <p:nvGrpSpPr>
                        <p:cNvPr id="88" name="Grupo 87"/>
                        <p:cNvGrpSpPr/>
                        <p:nvPr/>
                      </p:nvGrpSpPr>
                      <p:grpSpPr>
                        <a:xfrm>
                          <a:off x="4772526" y="825031"/>
                          <a:ext cx="3848513" cy="5913108"/>
                          <a:chOff x="4772526" y="825031"/>
                          <a:chExt cx="3848513" cy="5913108"/>
                        </a:xfrm>
                      </p:grpSpPr>
                      <p:sp>
                        <p:nvSpPr>
                          <p:cNvPr id="89" name="Triángulo isósceles 88"/>
                          <p:cNvSpPr/>
                          <p:nvPr/>
                        </p:nvSpPr>
                        <p:spPr>
                          <a:xfrm>
                            <a:off x="4772526" y="937326"/>
                            <a:ext cx="175098" cy="311285"/>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0" name="Triángulo isósceles 89"/>
                          <p:cNvSpPr/>
                          <p:nvPr/>
                        </p:nvSpPr>
                        <p:spPr>
                          <a:xfrm>
                            <a:off x="6042526" y="923957"/>
                            <a:ext cx="175098" cy="311285"/>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91" name="Grupo 90"/>
                          <p:cNvGrpSpPr/>
                          <p:nvPr/>
                        </p:nvGrpSpPr>
                        <p:grpSpPr>
                          <a:xfrm>
                            <a:off x="7959558" y="825031"/>
                            <a:ext cx="661481" cy="3346136"/>
                            <a:chOff x="7959558" y="825031"/>
                            <a:chExt cx="661481" cy="3346136"/>
                          </a:xfrm>
                        </p:grpSpPr>
                        <p:sp>
                          <p:nvSpPr>
                            <p:cNvPr id="106" name="Triángulo isósceles 105"/>
                            <p:cNvSpPr/>
                            <p:nvPr/>
                          </p:nvSpPr>
                          <p:spPr>
                            <a:xfrm>
                              <a:off x="7959558" y="825031"/>
                              <a:ext cx="175098" cy="311285"/>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07" name="Grupo 106"/>
                            <p:cNvGrpSpPr/>
                            <p:nvPr/>
                          </p:nvGrpSpPr>
                          <p:grpSpPr>
                            <a:xfrm>
                              <a:off x="8027176" y="1144745"/>
                              <a:ext cx="593863" cy="3026422"/>
                              <a:chOff x="8027176" y="1144745"/>
                              <a:chExt cx="593863" cy="3026422"/>
                            </a:xfrm>
                          </p:grpSpPr>
                          <p:cxnSp>
                            <p:nvCxnSpPr>
                              <p:cNvPr id="108" name="Conector recto 107"/>
                              <p:cNvCxnSpPr/>
                              <p:nvPr/>
                            </p:nvCxnSpPr>
                            <p:spPr>
                              <a:xfrm flipV="1">
                                <a:off x="8527093" y="4155578"/>
                                <a:ext cx="93946" cy="15589"/>
                              </a:xfrm>
                              <a:prstGeom prst="line">
                                <a:avLst/>
                              </a:prstGeom>
                              <a:ln w="127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9" name="Conector recto 108"/>
                              <p:cNvCxnSpPr/>
                              <p:nvPr/>
                            </p:nvCxnSpPr>
                            <p:spPr>
                              <a:xfrm>
                                <a:off x="8027176" y="1144745"/>
                                <a:ext cx="544451" cy="30084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2" name="Grupo 91"/>
                          <p:cNvGrpSpPr/>
                          <p:nvPr/>
                        </p:nvGrpSpPr>
                        <p:grpSpPr>
                          <a:xfrm>
                            <a:off x="6131490" y="1243208"/>
                            <a:ext cx="1425983" cy="4817568"/>
                            <a:chOff x="6131490" y="1243208"/>
                            <a:chExt cx="1425983" cy="4817568"/>
                          </a:xfrm>
                        </p:grpSpPr>
                        <p:cxnSp>
                          <p:nvCxnSpPr>
                            <p:cNvPr id="100" name="Conector recto 99"/>
                            <p:cNvCxnSpPr/>
                            <p:nvPr/>
                          </p:nvCxnSpPr>
                          <p:spPr>
                            <a:xfrm>
                              <a:off x="6131490" y="1243208"/>
                              <a:ext cx="826788" cy="42465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1" name="Grupo 100"/>
                            <p:cNvGrpSpPr/>
                            <p:nvPr/>
                          </p:nvGrpSpPr>
                          <p:grpSpPr>
                            <a:xfrm>
                              <a:off x="6529721" y="5540220"/>
                              <a:ext cx="1027752" cy="520556"/>
                              <a:chOff x="6529721" y="5540220"/>
                              <a:chExt cx="1027752" cy="520556"/>
                            </a:xfrm>
                          </p:grpSpPr>
                          <p:sp>
                            <p:nvSpPr>
                              <p:cNvPr id="102" name="CuadroTexto 101"/>
                              <p:cNvSpPr txBox="1"/>
                              <p:nvPr/>
                            </p:nvSpPr>
                            <p:spPr>
                              <a:xfrm rot="20699828">
                                <a:off x="6529721" y="5562368"/>
                                <a:ext cx="1027752" cy="498408"/>
                              </a:xfrm>
                              <a:prstGeom prst="rect">
                                <a:avLst/>
                              </a:prstGeom>
                              <a:noFill/>
                            </p:spPr>
                            <p:txBody>
                              <a:bodyPr wrap="square" rtlCol="0">
                                <a:spAutoFit/>
                              </a:bodyPr>
                              <a:lstStyle/>
                              <a:p>
                                <a:r>
                                  <a:rPr lang="es-ES" sz="1200" b="1" dirty="0" smtClean="0"/>
                                  <a:t>87.40</a:t>
                                </a:r>
                                <a:endParaRPr lang="es-ES_tradnl" sz="1200" b="1" dirty="0"/>
                              </a:p>
                            </p:txBody>
                          </p:sp>
                          <p:grpSp>
                            <p:nvGrpSpPr>
                              <p:cNvPr id="103" name="Grupo 102"/>
                              <p:cNvGrpSpPr/>
                              <p:nvPr/>
                            </p:nvGrpSpPr>
                            <p:grpSpPr>
                              <a:xfrm>
                                <a:off x="6951566" y="5540220"/>
                                <a:ext cx="94988" cy="135730"/>
                                <a:chOff x="6951566" y="5540220"/>
                                <a:chExt cx="94988" cy="135730"/>
                              </a:xfrm>
                            </p:grpSpPr>
                            <p:cxnSp>
                              <p:nvCxnSpPr>
                                <p:cNvPr id="104" name="Conector recto 103"/>
                                <p:cNvCxnSpPr/>
                                <p:nvPr/>
                              </p:nvCxnSpPr>
                              <p:spPr>
                                <a:xfrm flipV="1">
                                  <a:off x="6951566" y="5651940"/>
                                  <a:ext cx="94988" cy="24010"/>
                                </a:xfrm>
                                <a:prstGeom prst="line">
                                  <a:avLst/>
                                </a:prstGeom>
                                <a:ln w="127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5" name="Conector recto 104"/>
                                <p:cNvCxnSpPr/>
                                <p:nvPr/>
                              </p:nvCxnSpPr>
                              <p:spPr>
                                <a:xfrm>
                                  <a:off x="6971309" y="5540220"/>
                                  <a:ext cx="20962" cy="1161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93" name="Grupo 92"/>
                          <p:cNvGrpSpPr/>
                          <p:nvPr/>
                        </p:nvGrpSpPr>
                        <p:grpSpPr>
                          <a:xfrm>
                            <a:off x="4855411" y="1261979"/>
                            <a:ext cx="1997478" cy="5476160"/>
                            <a:chOff x="4855411" y="1261979"/>
                            <a:chExt cx="1997478" cy="5476160"/>
                          </a:xfrm>
                        </p:grpSpPr>
                        <p:cxnSp>
                          <p:nvCxnSpPr>
                            <p:cNvPr id="94" name="Conector recto 93"/>
                            <p:cNvCxnSpPr>
                              <a:stCxn id="79" idx="1"/>
                            </p:cNvCxnSpPr>
                            <p:nvPr/>
                          </p:nvCxnSpPr>
                          <p:spPr>
                            <a:xfrm>
                              <a:off x="4855411" y="1261979"/>
                              <a:ext cx="1246254" cy="4849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5" name="Grupo 94"/>
                            <p:cNvGrpSpPr/>
                            <p:nvPr/>
                          </p:nvGrpSpPr>
                          <p:grpSpPr>
                            <a:xfrm>
                              <a:off x="5482056" y="6207042"/>
                              <a:ext cx="1370833" cy="531097"/>
                              <a:chOff x="5471858" y="6207042"/>
                              <a:chExt cx="1370833" cy="531097"/>
                            </a:xfrm>
                          </p:grpSpPr>
                          <p:grpSp>
                            <p:nvGrpSpPr>
                              <p:cNvPr id="96" name="Grupo 95"/>
                              <p:cNvGrpSpPr/>
                              <p:nvPr/>
                            </p:nvGrpSpPr>
                            <p:grpSpPr>
                              <a:xfrm>
                                <a:off x="6104584" y="6207042"/>
                                <a:ext cx="94988" cy="117599"/>
                                <a:chOff x="6104584" y="6207042"/>
                                <a:chExt cx="94988" cy="117599"/>
                              </a:xfrm>
                            </p:grpSpPr>
                            <p:cxnSp>
                              <p:nvCxnSpPr>
                                <p:cNvPr id="98" name="Conector recto 97"/>
                                <p:cNvCxnSpPr/>
                                <p:nvPr/>
                              </p:nvCxnSpPr>
                              <p:spPr>
                                <a:xfrm>
                                  <a:off x="6125460" y="6207042"/>
                                  <a:ext cx="30594" cy="1087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ector recto 98"/>
                                <p:cNvCxnSpPr/>
                                <p:nvPr/>
                              </p:nvCxnSpPr>
                              <p:spPr>
                                <a:xfrm flipV="1">
                                  <a:off x="6104584" y="6300631"/>
                                  <a:ext cx="94988" cy="24010"/>
                                </a:xfrm>
                                <a:prstGeom prst="line">
                                  <a:avLst/>
                                </a:prstGeom>
                                <a:ln w="127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grpSp>
                          <p:sp>
                            <p:nvSpPr>
                              <p:cNvPr id="97" name="CuadroTexto 96"/>
                              <p:cNvSpPr txBox="1"/>
                              <p:nvPr/>
                            </p:nvSpPr>
                            <p:spPr>
                              <a:xfrm rot="20646179">
                                <a:off x="5471858" y="6239730"/>
                                <a:ext cx="1370833" cy="498409"/>
                              </a:xfrm>
                              <a:prstGeom prst="rect">
                                <a:avLst/>
                              </a:prstGeom>
                              <a:noFill/>
                            </p:spPr>
                            <p:txBody>
                              <a:bodyPr wrap="square" rtlCol="0">
                                <a:spAutoFit/>
                              </a:bodyPr>
                              <a:lstStyle/>
                              <a:p>
                                <a:r>
                                  <a:rPr lang="es-ES" sz="1200" b="1" dirty="0" smtClean="0"/>
                                  <a:t>100.90</a:t>
                                </a:r>
                                <a:endParaRPr lang="es-ES_tradnl" sz="1200" b="1" dirty="0"/>
                              </a:p>
                            </p:txBody>
                          </p:sp>
                        </p:grpSp>
                      </p:grpSp>
                    </p:grpSp>
                  </p:grpSp>
                </p:grpSp>
              </p:grpSp>
            </p:grpSp>
          </p:grpSp>
        </p:grpSp>
      </p:grpSp>
      <p:sp>
        <p:nvSpPr>
          <p:cNvPr id="229" name="CuadroTexto 228"/>
          <p:cNvSpPr txBox="1"/>
          <p:nvPr/>
        </p:nvSpPr>
        <p:spPr>
          <a:xfrm>
            <a:off x="3019507" y="2075007"/>
            <a:ext cx="946407" cy="307777"/>
          </a:xfrm>
          <a:prstGeom prst="rect">
            <a:avLst/>
          </a:prstGeom>
          <a:noFill/>
        </p:spPr>
        <p:txBody>
          <a:bodyPr wrap="square" rtlCol="0">
            <a:spAutoFit/>
          </a:bodyPr>
          <a:lstStyle/>
          <a:p>
            <a:r>
              <a:rPr lang="el-GR" sz="1400" dirty="0" smtClean="0"/>
              <a:t>ᴦ</a:t>
            </a:r>
            <a:r>
              <a:rPr lang="es-ES" sz="1400" dirty="0" smtClean="0"/>
              <a:t>       </a:t>
            </a:r>
            <a:r>
              <a:rPr lang="el-GR" sz="1400" dirty="0" smtClean="0"/>
              <a:t>ᴦ</a:t>
            </a:r>
            <a:endParaRPr lang="es-ES_tradnl" sz="1400" dirty="0" smtClean="0"/>
          </a:p>
        </p:txBody>
      </p:sp>
      <p:sp>
        <p:nvSpPr>
          <p:cNvPr id="230" name="CuadroTexto 229"/>
          <p:cNvSpPr txBox="1"/>
          <p:nvPr/>
        </p:nvSpPr>
        <p:spPr>
          <a:xfrm>
            <a:off x="2946438" y="2378527"/>
            <a:ext cx="946407" cy="307777"/>
          </a:xfrm>
          <a:prstGeom prst="rect">
            <a:avLst/>
          </a:prstGeom>
          <a:noFill/>
        </p:spPr>
        <p:txBody>
          <a:bodyPr wrap="square" rtlCol="0">
            <a:spAutoFit/>
          </a:bodyPr>
          <a:lstStyle/>
          <a:p>
            <a:r>
              <a:rPr lang="el-GR" sz="1400" dirty="0" smtClean="0"/>
              <a:t>ᴦ</a:t>
            </a:r>
            <a:r>
              <a:rPr lang="es-ES" sz="1400" dirty="0" smtClean="0"/>
              <a:t>       </a:t>
            </a:r>
            <a:r>
              <a:rPr lang="el-GR" sz="1400" dirty="0" smtClean="0"/>
              <a:t>ᴦ</a:t>
            </a:r>
            <a:endParaRPr lang="es-ES_tradnl" sz="1400" dirty="0" smtClean="0"/>
          </a:p>
        </p:txBody>
      </p:sp>
      <p:sp>
        <p:nvSpPr>
          <p:cNvPr id="3" name="CuadroTexto 2"/>
          <p:cNvSpPr txBox="1"/>
          <p:nvPr/>
        </p:nvSpPr>
        <p:spPr>
          <a:xfrm>
            <a:off x="6104321" y="2191857"/>
            <a:ext cx="893916" cy="1169551"/>
          </a:xfrm>
          <a:prstGeom prst="rect">
            <a:avLst/>
          </a:prstGeom>
          <a:noFill/>
        </p:spPr>
        <p:txBody>
          <a:bodyPr wrap="square" rtlCol="0">
            <a:spAutoFit/>
          </a:bodyPr>
          <a:lstStyle/>
          <a:p>
            <a:r>
              <a:rPr lang="es-ES" sz="1000" i="1" dirty="0" smtClean="0"/>
              <a:t>S</a:t>
            </a:r>
          </a:p>
          <a:p>
            <a:endParaRPr lang="es-ES" sz="1000" i="1" dirty="0" smtClean="0"/>
          </a:p>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r>
              <a:rPr lang="es-ES" sz="1000" i="1" dirty="0" smtClean="0"/>
              <a:t>S</a:t>
            </a:r>
          </a:p>
        </p:txBody>
      </p:sp>
      <p:sp>
        <p:nvSpPr>
          <p:cNvPr id="231" name="CuadroTexto 230"/>
          <p:cNvSpPr txBox="1"/>
          <p:nvPr/>
        </p:nvSpPr>
        <p:spPr>
          <a:xfrm>
            <a:off x="5212187" y="3203368"/>
            <a:ext cx="893916" cy="1169551"/>
          </a:xfrm>
          <a:prstGeom prst="rect">
            <a:avLst/>
          </a:prstGeom>
          <a:noFill/>
        </p:spPr>
        <p:txBody>
          <a:bodyPr wrap="square" rtlCol="0">
            <a:spAutoFit/>
          </a:bodyPr>
          <a:lstStyle/>
          <a:p>
            <a:r>
              <a:rPr lang="es-ES" sz="1000" i="1" dirty="0" smtClean="0"/>
              <a:t>S</a:t>
            </a:r>
          </a:p>
          <a:p>
            <a:endParaRPr lang="es-ES" sz="1000" i="1" dirty="0" smtClean="0"/>
          </a:p>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r>
              <a:rPr lang="es-ES" sz="1000" i="1" dirty="0" smtClean="0"/>
              <a:t>S</a:t>
            </a:r>
          </a:p>
        </p:txBody>
      </p:sp>
      <p:sp>
        <p:nvSpPr>
          <p:cNvPr id="232" name="CuadroTexto 231"/>
          <p:cNvSpPr txBox="1"/>
          <p:nvPr/>
        </p:nvSpPr>
        <p:spPr>
          <a:xfrm>
            <a:off x="3709088" y="2124668"/>
            <a:ext cx="893916" cy="1169551"/>
          </a:xfrm>
          <a:prstGeom prst="rect">
            <a:avLst/>
          </a:prstGeom>
          <a:noFill/>
        </p:spPr>
        <p:txBody>
          <a:bodyPr wrap="square" rtlCol="0">
            <a:spAutoFit/>
          </a:bodyPr>
          <a:lstStyle/>
          <a:p>
            <a:r>
              <a:rPr lang="es-ES" sz="1000" i="1" dirty="0" smtClean="0"/>
              <a:t>S</a:t>
            </a:r>
          </a:p>
          <a:p>
            <a:endParaRPr lang="es-ES" sz="1000" i="1" dirty="0" smtClean="0"/>
          </a:p>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endParaRPr lang="es-ES" sz="1000" i="1" dirty="0" smtClean="0"/>
          </a:p>
        </p:txBody>
      </p:sp>
      <p:sp>
        <p:nvSpPr>
          <p:cNvPr id="233" name="CuadroTexto 232"/>
          <p:cNvSpPr txBox="1"/>
          <p:nvPr/>
        </p:nvSpPr>
        <p:spPr>
          <a:xfrm>
            <a:off x="4864673" y="1524322"/>
            <a:ext cx="893916" cy="861774"/>
          </a:xfrm>
          <a:prstGeom prst="rect">
            <a:avLst/>
          </a:prstGeom>
          <a:noFill/>
        </p:spPr>
        <p:txBody>
          <a:bodyPr wrap="square" rtlCol="0">
            <a:spAutoFit/>
          </a:bodyPr>
          <a:lstStyle/>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r>
              <a:rPr lang="es-ES" sz="1000" i="1" dirty="0" smtClean="0"/>
              <a:t>S</a:t>
            </a:r>
          </a:p>
        </p:txBody>
      </p:sp>
      <p:sp>
        <p:nvSpPr>
          <p:cNvPr id="234" name="CuadroTexto 233"/>
          <p:cNvSpPr txBox="1"/>
          <p:nvPr/>
        </p:nvSpPr>
        <p:spPr>
          <a:xfrm>
            <a:off x="3643704" y="3030435"/>
            <a:ext cx="893916" cy="1169551"/>
          </a:xfrm>
          <a:prstGeom prst="rect">
            <a:avLst/>
          </a:prstGeom>
          <a:noFill/>
        </p:spPr>
        <p:txBody>
          <a:bodyPr wrap="square" rtlCol="0">
            <a:spAutoFit/>
          </a:bodyPr>
          <a:lstStyle/>
          <a:p>
            <a:r>
              <a:rPr lang="es-ES" sz="1000" i="1" dirty="0" smtClean="0"/>
              <a:t>S</a:t>
            </a:r>
          </a:p>
          <a:p>
            <a:endParaRPr lang="es-ES" sz="1000" i="1" dirty="0" smtClean="0"/>
          </a:p>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r>
              <a:rPr lang="es-ES" sz="1000" i="1" dirty="0" smtClean="0"/>
              <a:t>S</a:t>
            </a:r>
          </a:p>
        </p:txBody>
      </p:sp>
      <p:sp>
        <p:nvSpPr>
          <p:cNvPr id="236" name="CuadroTexto 235"/>
          <p:cNvSpPr txBox="1"/>
          <p:nvPr/>
        </p:nvSpPr>
        <p:spPr>
          <a:xfrm>
            <a:off x="8041462" y="676284"/>
            <a:ext cx="3925203" cy="369332"/>
          </a:xfrm>
          <a:prstGeom prst="rect">
            <a:avLst/>
          </a:prstGeom>
          <a:noFill/>
        </p:spPr>
        <p:txBody>
          <a:bodyPr wrap="square" rtlCol="0">
            <a:spAutoFit/>
          </a:bodyPr>
          <a:lstStyle/>
          <a:p>
            <a:r>
              <a:rPr lang="es-ES" sz="1800" b="1" i="1" dirty="0" smtClean="0">
                <a:latin typeface="+mn-lt"/>
              </a:rPr>
              <a:t>SECTION 12</a:t>
            </a:r>
            <a:endParaRPr lang="es-ES_tradnl" sz="1800" b="1" i="1" dirty="0">
              <a:latin typeface="+mn-lt"/>
            </a:endParaRPr>
          </a:p>
        </p:txBody>
      </p:sp>
      <p:grpSp>
        <p:nvGrpSpPr>
          <p:cNvPr id="237" name="Grupo 236"/>
          <p:cNvGrpSpPr/>
          <p:nvPr/>
        </p:nvGrpSpPr>
        <p:grpSpPr>
          <a:xfrm>
            <a:off x="7276605" y="1334825"/>
            <a:ext cx="5021669" cy="4064119"/>
            <a:chOff x="1725593" y="495712"/>
            <a:chExt cx="6215691" cy="5402993"/>
          </a:xfrm>
        </p:grpSpPr>
        <p:sp>
          <p:nvSpPr>
            <p:cNvPr id="238" name="Triángulo isósceles 237"/>
            <p:cNvSpPr/>
            <p:nvPr/>
          </p:nvSpPr>
          <p:spPr>
            <a:xfrm>
              <a:off x="3412089" y="589267"/>
              <a:ext cx="127262" cy="19377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39" name="Grupo 238"/>
            <p:cNvGrpSpPr/>
            <p:nvPr/>
          </p:nvGrpSpPr>
          <p:grpSpPr>
            <a:xfrm>
              <a:off x="1725593" y="495712"/>
              <a:ext cx="6215691" cy="5402993"/>
              <a:chOff x="1725593" y="495712"/>
              <a:chExt cx="6215691" cy="5402993"/>
            </a:xfrm>
          </p:grpSpPr>
          <p:grpSp>
            <p:nvGrpSpPr>
              <p:cNvPr id="240" name="Grupo 239"/>
              <p:cNvGrpSpPr/>
              <p:nvPr/>
            </p:nvGrpSpPr>
            <p:grpSpPr>
              <a:xfrm>
                <a:off x="1725593" y="995320"/>
                <a:ext cx="896990" cy="3777168"/>
                <a:chOff x="2505620" y="1819163"/>
                <a:chExt cx="896990" cy="4775929"/>
              </a:xfrm>
            </p:grpSpPr>
            <p:grpSp>
              <p:nvGrpSpPr>
                <p:cNvPr id="308" name="Grupo 307"/>
                <p:cNvGrpSpPr/>
                <p:nvPr/>
              </p:nvGrpSpPr>
              <p:grpSpPr>
                <a:xfrm>
                  <a:off x="3200983" y="1988896"/>
                  <a:ext cx="45796" cy="4400106"/>
                  <a:chOff x="3200983" y="1988896"/>
                  <a:chExt cx="45796" cy="4400106"/>
                </a:xfrm>
              </p:grpSpPr>
              <p:sp>
                <p:nvSpPr>
                  <p:cNvPr id="317" name="Rectángulo 316"/>
                  <p:cNvSpPr/>
                  <p:nvPr/>
                </p:nvSpPr>
                <p:spPr>
                  <a:xfrm>
                    <a:off x="3200987" y="1988896"/>
                    <a:ext cx="45719" cy="6155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8" name="Rectángulo 317"/>
                  <p:cNvSpPr/>
                  <p:nvPr/>
                </p:nvSpPr>
                <p:spPr>
                  <a:xfrm>
                    <a:off x="3200985" y="3243565"/>
                    <a:ext cx="45719" cy="6155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9" name="Rectángulo 318"/>
                  <p:cNvSpPr/>
                  <p:nvPr/>
                </p:nvSpPr>
                <p:spPr>
                  <a:xfrm>
                    <a:off x="3201060" y="4510450"/>
                    <a:ext cx="45719" cy="6155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0" name="Rectángulo 319"/>
                  <p:cNvSpPr/>
                  <p:nvPr/>
                </p:nvSpPr>
                <p:spPr>
                  <a:xfrm>
                    <a:off x="3200983" y="5773492"/>
                    <a:ext cx="45719" cy="6155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1" name="Rectángulo 320"/>
                  <p:cNvSpPr/>
                  <p:nvPr/>
                </p:nvSpPr>
                <p:spPr>
                  <a:xfrm>
                    <a:off x="3200985" y="2592720"/>
                    <a:ext cx="45720" cy="650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2" name="Rectángulo 321"/>
                  <p:cNvSpPr/>
                  <p:nvPr/>
                </p:nvSpPr>
                <p:spPr>
                  <a:xfrm>
                    <a:off x="3200984" y="3849647"/>
                    <a:ext cx="45719" cy="6508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3" name="Rectángulo 322"/>
                  <p:cNvSpPr/>
                  <p:nvPr/>
                </p:nvSpPr>
                <p:spPr>
                  <a:xfrm>
                    <a:off x="3200984" y="5122647"/>
                    <a:ext cx="45719" cy="6508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09" name="CuadroTexto 308"/>
                <p:cNvSpPr txBox="1"/>
                <p:nvPr/>
              </p:nvSpPr>
              <p:spPr>
                <a:xfrm>
                  <a:off x="2505692" y="1819163"/>
                  <a:ext cx="853639" cy="517363"/>
                </a:xfrm>
                <a:prstGeom prst="rect">
                  <a:avLst/>
                </a:prstGeom>
                <a:noFill/>
              </p:spPr>
              <p:txBody>
                <a:bodyPr wrap="square" rtlCol="0">
                  <a:spAutoFit/>
                </a:bodyPr>
                <a:lstStyle/>
                <a:p>
                  <a:r>
                    <a:rPr lang="es-ES" sz="1400" dirty="0" smtClean="0"/>
                    <a:t>70 m</a:t>
                  </a:r>
                  <a:endParaRPr lang="es-ES_tradnl" sz="1400" dirty="0"/>
                </a:p>
              </p:txBody>
            </p:sp>
            <p:sp>
              <p:nvSpPr>
                <p:cNvPr id="310" name="CuadroTexto 309"/>
                <p:cNvSpPr txBox="1"/>
                <p:nvPr/>
              </p:nvSpPr>
              <p:spPr>
                <a:xfrm>
                  <a:off x="2505620" y="2358369"/>
                  <a:ext cx="853711" cy="517363"/>
                </a:xfrm>
                <a:prstGeom prst="rect">
                  <a:avLst/>
                </a:prstGeom>
                <a:noFill/>
              </p:spPr>
              <p:txBody>
                <a:bodyPr wrap="square" rtlCol="0">
                  <a:spAutoFit/>
                </a:bodyPr>
                <a:lstStyle/>
                <a:p>
                  <a:r>
                    <a:rPr lang="es-ES" sz="1400" dirty="0" smtClean="0"/>
                    <a:t>60 m</a:t>
                  </a:r>
                  <a:endParaRPr lang="es-ES_tradnl" sz="1400" dirty="0"/>
                </a:p>
              </p:txBody>
            </p:sp>
            <p:sp>
              <p:nvSpPr>
                <p:cNvPr id="311" name="CuadroTexto 310"/>
                <p:cNvSpPr txBox="1"/>
                <p:nvPr/>
              </p:nvSpPr>
              <p:spPr>
                <a:xfrm>
                  <a:off x="2505620" y="3008173"/>
                  <a:ext cx="857834" cy="517363"/>
                </a:xfrm>
                <a:prstGeom prst="rect">
                  <a:avLst/>
                </a:prstGeom>
                <a:noFill/>
              </p:spPr>
              <p:txBody>
                <a:bodyPr wrap="square" rtlCol="0">
                  <a:spAutoFit/>
                </a:bodyPr>
                <a:lstStyle/>
                <a:p>
                  <a:r>
                    <a:rPr lang="es-ES" sz="1400" dirty="0" smtClean="0"/>
                    <a:t>50 m</a:t>
                  </a:r>
                  <a:endParaRPr lang="es-ES_tradnl" sz="1400" dirty="0"/>
                </a:p>
              </p:txBody>
            </p:sp>
            <p:sp>
              <p:nvSpPr>
                <p:cNvPr id="312" name="CuadroTexto 311"/>
                <p:cNvSpPr txBox="1"/>
                <p:nvPr/>
              </p:nvSpPr>
              <p:spPr>
                <a:xfrm>
                  <a:off x="2505620" y="3578964"/>
                  <a:ext cx="847305" cy="517363"/>
                </a:xfrm>
                <a:prstGeom prst="rect">
                  <a:avLst/>
                </a:prstGeom>
                <a:noFill/>
              </p:spPr>
              <p:txBody>
                <a:bodyPr wrap="square" rtlCol="0">
                  <a:spAutoFit/>
                </a:bodyPr>
                <a:lstStyle/>
                <a:p>
                  <a:r>
                    <a:rPr lang="es-ES" sz="1400" dirty="0" smtClean="0"/>
                    <a:t>40 m</a:t>
                  </a:r>
                  <a:endParaRPr lang="es-ES_tradnl" sz="1400" dirty="0"/>
                </a:p>
              </p:txBody>
            </p:sp>
            <p:sp>
              <p:nvSpPr>
                <p:cNvPr id="313" name="CuadroTexto 312"/>
                <p:cNvSpPr txBox="1"/>
                <p:nvPr/>
              </p:nvSpPr>
              <p:spPr>
                <a:xfrm>
                  <a:off x="2505620" y="4223388"/>
                  <a:ext cx="853711" cy="517363"/>
                </a:xfrm>
                <a:prstGeom prst="rect">
                  <a:avLst/>
                </a:prstGeom>
                <a:noFill/>
              </p:spPr>
              <p:txBody>
                <a:bodyPr wrap="square" rtlCol="0">
                  <a:spAutoFit/>
                </a:bodyPr>
                <a:lstStyle/>
                <a:p>
                  <a:r>
                    <a:rPr lang="es-ES" sz="1400" dirty="0" smtClean="0"/>
                    <a:t>30 m</a:t>
                  </a:r>
                  <a:endParaRPr lang="es-ES_tradnl" sz="1400" dirty="0"/>
                </a:p>
              </p:txBody>
            </p:sp>
            <p:sp>
              <p:nvSpPr>
                <p:cNvPr id="314" name="CuadroTexto 313"/>
                <p:cNvSpPr txBox="1"/>
                <p:nvPr/>
              </p:nvSpPr>
              <p:spPr>
                <a:xfrm>
                  <a:off x="2505620" y="4867813"/>
                  <a:ext cx="853710" cy="517363"/>
                </a:xfrm>
                <a:prstGeom prst="rect">
                  <a:avLst/>
                </a:prstGeom>
                <a:noFill/>
              </p:spPr>
              <p:txBody>
                <a:bodyPr wrap="square" rtlCol="0">
                  <a:spAutoFit/>
                </a:bodyPr>
                <a:lstStyle/>
                <a:p>
                  <a:r>
                    <a:rPr lang="es-ES" sz="1400" dirty="0" smtClean="0"/>
                    <a:t>20 m</a:t>
                  </a:r>
                  <a:endParaRPr lang="es-ES_tradnl" sz="1400" dirty="0"/>
                </a:p>
              </p:txBody>
            </p:sp>
            <p:sp>
              <p:nvSpPr>
                <p:cNvPr id="315" name="CuadroTexto 314"/>
                <p:cNvSpPr txBox="1"/>
                <p:nvPr/>
              </p:nvSpPr>
              <p:spPr>
                <a:xfrm>
                  <a:off x="2505620" y="5555901"/>
                  <a:ext cx="853710" cy="517363"/>
                </a:xfrm>
                <a:prstGeom prst="rect">
                  <a:avLst/>
                </a:prstGeom>
                <a:noFill/>
              </p:spPr>
              <p:txBody>
                <a:bodyPr wrap="square" rtlCol="0">
                  <a:spAutoFit/>
                </a:bodyPr>
                <a:lstStyle/>
                <a:p>
                  <a:r>
                    <a:rPr lang="es-ES" sz="1400" dirty="0" smtClean="0"/>
                    <a:t>10 m</a:t>
                  </a:r>
                  <a:endParaRPr lang="es-ES_tradnl" sz="1400" dirty="0"/>
                </a:p>
              </p:txBody>
            </p:sp>
            <p:sp>
              <p:nvSpPr>
                <p:cNvPr id="316" name="CuadroTexto 315"/>
                <p:cNvSpPr txBox="1"/>
                <p:nvPr/>
              </p:nvSpPr>
              <p:spPr>
                <a:xfrm>
                  <a:off x="2578795" y="6077729"/>
                  <a:ext cx="823815" cy="517363"/>
                </a:xfrm>
                <a:prstGeom prst="rect">
                  <a:avLst/>
                </a:prstGeom>
                <a:noFill/>
              </p:spPr>
              <p:txBody>
                <a:bodyPr wrap="square" rtlCol="0">
                  <a:spAutoFit/>
                </a:bodyPr>
                <a:lstStyle/>
                <a:p>
                  <a:r>
                    <a:rPr lang="es-ES" sz="1400" dirty="0" smtClean="0"/>
                    <a:t> 0 m</a:t>
                  </a:r>
                  <a:endParaRPr lang="es-ES_tradnl" sz="1400" dirty="0"/>
                </a:p>
              </p:txBody>
            </p:sp>
          </p:grpSp>
          <p:grpSp>
            <p:nvGrpSpPr>
              <p:cNvPr id="241" name="Grupo 240"/>
              <p:cNvGrpSpPr/>
              <p:nvPr/>
            </p:nvGrpSpPr>
            <p:grpSpPr>
              <a:xfrm>
                <a:off x="2297862" y="495712"/>
                <a:ext cx="5643422" cy="5402993"/>
                <a:chOff x="2297862" y="495712"/>
                <a:chExt cx="5643422" cy="5402993"/>
              </a:xfrm>
            </p:grpSpPr>
            <p:grpSp>
              <p:nvGrpSpPr>
                <p:cNvPr id="242" name="Grupo 241"/>
                <p:cNvGrpSpPr/>
                <p:nvPr/>
              </p:nvGrpSpPr>
              <p:grpSpPr>
                <a:xfrm>
                  <a:off x="4340039" y="4341446"/>
                  <a:ext cx="2752423" cy="1275982"/>
                  <a:chOff x="4340039" y="4341446"/>
                  <a:chExt cx="2752423" cy="1275982"/>
                </a:xfrm>
              </p:grpSpPr>
              <p:cxnSp>
                <p:nvCxnSpPr>
                  <p:cNvPr id="303" name="Conector recto 302"/>
                  <p:cNvCxnSpPr/>
                  <p:nvPr/>
                </p:nvCxnSpPr>
                <p:spPr>
                  <a:xfrm>
                    <a:off x="5113748" y="5446542"/>
                    <a:ext cx="781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Conector recto 303"/>
                  <p:cNvCxnSpPr/>
                  <p:nvPr/>
                </p:nvCxnSpPr>
                <p:spPr>
                  <a:xfrm flipV="1">
                    <a:off x="7014308" y="4341446"/>
                    <a:ext cx="78154" cy="234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Conector recto 304"/>
                  <p:cNvCxnSpPr/>
                  <p:nvPr/>
                </p:nvCxnSpPr>
                <p:spPr>
                  <a:xfrm flipV="1">
                    <a:off x="5065577" y="5381105"/>
                    <a:ext cx="82772" cy="153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Conector recto 305"/>
                  <p:cNvCxnSpPr/>
                  <p:nvPr/>
                </p:nvCxnSpPr>
                <p:spPr>
                  <a:xfrm flipV="1">
                    <a:off x="4340039" y="5593418"/>
                    <a:ext cx="94988" cy="24010"/>
                  </a:xfrm>
                  <a:prstGeom prst="line">
                    <a:avLst/>
                  </a:prstGeom>
                  <a:ln w="127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07" name="Conector recto 306"/>
                  <p:cNvCxnSpPr/>
                  <p:nvPr/>
                </p:nvCxnSpPr>
                <p:spPr>
                  <a:xfrm>
                    <a:off x="4359782" y="5481698"/>
                    <a:ext cx="20962" cy="1161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3" name="Grupo 242"/>
                <p:cNvGrpSpPr/>
                <p:nvPr/>
              </p:nvGrpSpPr>
              <p:grpSpPr>
                <a:xfrm>
                  <a:off x="2297862" y="495712"/>
                  <a:ext cx="5643422" cy="5402993"/>
                  <a:chOff x="2297862" y="495712"/>
                  <a:chExt cx="5643422" cy="5402993"/>
                </a:xfrm>
              </p:grpSpPr>
              <p:cxnSp>
                <p:nvCxnSpPr>
                  <p:cNvPr id="244" name="Conector recto 243"/>
                  <p:cNvCxnSpPr/>
                  <p:nvPr/>
                </p:nvCxnSpPr>
                <p:spPr>
                  <a:xfrm>
                    <a:off x="3482035" y="797357"/>
                    <a:ext cx="833933" cy="4469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5" name="CuadroTexto 244"/>
                  <p:cNvSpPr txBox="1"/>
                  <p:nvPr/>
                </p:nvSpPr>
                <p:spPr>
                  <a:xfrm>
                    <a:off x="5414722" y="3808605"/>
                    <a:ext cx="872647" cy="368253"/>
                  </a:xfrm>
                  <a:prstGeom prst="rect">
                    <a:avLst/>
                  </a:prstGeom>
                  <a:noFill/>
                </p:spPr>
                <p:txBody>
                  <a:bodyPr wrap="square" rtlCol="0">
                    <a:spAutoFit/>
                  </a:bodyPr>
                  <a:lstStyle/>
                  <a:p>
                    <a:r>
                      <a:rPr lang="es-ES" sz="1200" b="1" dirty="0" smtClean="0"/>
                      <a:t>65.50</a:t>
                    </a:r>
                    <a:endParaRPr lang="es-ES_tradnl" sz="1200" b="1" dirty="0"/>
                  </a:p>
                </p:txBody>
              </p:sp>
              <p:grpSp>
                <p:nvGrpSpPr>
                  <p:cNvPr id="246" name="Grupo 245"/>
                  <p:cNvGrpSpPr/>
                  <p:nvPr/>
                </p:nvGrpSpPr>
                <p:grpSpPr>
                  <a:xfrm>
                    <a:off x="2297862" y="495712"/>
                    <a:ext cx="5643422" cy="5402993"/>
                    <a:chOff x="2297862" y="495712"/>
                    <a:chExt cx="5643422" cy="5402993"/>
                  </a:xfrm>
                </p:grpSpPr>
                <p:sp>
                  <p:nvSpPr>
                    <p:cNvPr id="247" name="CuadroTexto 246"/>
                    <p:cNvSpPr txBox="1"/>
                    <p:nvPr/>
                  </p:nvSpPr>
                  <p:spPr>
                    <a:xfrm rot="20790431">
                      <a:off x="3935283" y="5530452"/>
                      <a:ext cx="959816" cy="368253"/>
                    </a:xfrm>
                    <a:prstGeom prst="rect">
                      <a:avLst/>
                    </a:prstGeom>
                    <a:noFill/>
                  </p:spPr>
                  <p:txBody>
                    <a:bodyPr wrap="square" rtlCol="0">
                      <a:spAutoFit/>
                    </a:bodyPr>
                    <a:lstStyle/>
                    <a:p>
                      <a:r>
                        <a:rPr lang="es-ES" sz="1200" b="1" dirty="0" smtClean="0"/>
                        <a:t>113.60</a:t>
                      </a:r>
                      <a:endParaRPr lang="es-ES_tradnl" sz="1200" b="1" dirty="0"/>
                    </a:p>
                  </p:txBody>
                </p:sp>
                <p:sp>
                  <p:nvSpPr>
                    <p:cNvPr id="248" name="CuadroTexto 247"/>
                    <p:cNvSpPr txBox="1"/>
                    <p:nvPr/>
                  </p:nvSpPr>
                  <p:spPr>
                    <a:xfrm>
                      <a:off x="4714963" y="5427473"/>
                      <a:ext cx="875722" cy="368253"/>
                    </a:xfrm>
                    <a:prstGeom prst="rect">
                      <a:avLst/>
                    </a:prstGeom>
                    <a:noFill/>
                  </p:spPr>
                  <p:txBody>
                    <a:bodyPr wrap="square" rtlCol="0">
                      <a:spAutoFit/>
                    </a:bodyPr>
                    <a:lstStyle/>
                    <a:p>
                      <a:r>
                        <a:rPr lang="es-ES" sz="1200" b="1" dirty="0" smtClean="0"/>
                        <a:t>100.00</a:t>
                      </a:r>
                      <a:endParaRPr lang="es-ES_tradnl" sz="1200" b="1" dirty="0"/>
                    </a:p>
                  </p:txBody>
                </p:sp>
                <p:sp>
                  <p:nvSpPr>
                    <p:cNvPr id="249" name="CuadroTexto 248"/>
                    <p:cNvSpPr txBox="1"/>
                    <p:nvPr/>
                  </p:nvSpPr>
                  <p:spPr>
                    <a:xfrm rot="20646179">
                      <a:off x="6714629" y="4286113"/>
                      <a:ext cx="777157" cy="368253"/>
                    </a:xfrm>
                    <a:prstGeom prst="rect">
                      <a:avLst/>
                    </a:prstGeom>
                    <a:noFill/>
                  </p:spPr>
                  <p:txBody>
                    <a:bodyPr wrap="square" rtlCol="0">
                      <a:spAutoFit/>
                    </a:bodyPr>
                    <a:lstStyle/>
                    <a:p>
                      <a:r>
                        <a:rPr lang="es-ES" sz="1200" b="1" dirty="0" smtClean="0"/>
                        <a:t>80.00</a:t>
                      </a:r>
                      <a:endParaRPr lang="es-ES_tradnl" sz="1200" b="1" dirty="0"/>
                    </a:p>
                  </p:txBody>
                </p:sp>
                <p:sp>
                  <p:nvSpPr>
                    <p:cNvPr id="250" name="CuadroTexto 249"/>
                    <p:cNvSpPr txBox="1"/>
                    <p:nvPr/>
                  </p:nvSpPr>
                  <p:spPr>
                    <a:xfrm>
                      <a:off x="6330796" y="2305442"/>
                      <a:ext cx="776706" cy="368253"/>
                    </a:xfrm>
                    <a:prstGeom prst="rect">
                      <a:avLst/>
                    </a:prstGeom>
                    <a:noFill/>
                  </p:spPr>
                  <p:txBody>
                    <a:bodyPr wrap="square" rtlCol="0">
                      <a:spAutoFit/>
                    </a:bodyPr>
                    <a:lstStyle/>
                    <a:p>
                      <a:r>
                        <a:rPr lang="es-ES" sz="1200" b="1" dirty="0" smtClean="0"/>
                        <a:t>34.90</a:t>
                      </a:r>
                      <a:endParaRPr lang="es-ES_tradnl" sz="1200" b="1" dirty="0"/>
                    </a:p>
                  </p:txBody>
                </p:sp>
                <p:sp>
                  <p:nvSpPr>
                    <p:cNvPr id="251" name="CuadroTexto 250"/>
                    <p:cNvSpPr txBox="1"/>
                    <p:nvPr/>
                  </p:nvSpPr>
                  <p:spPr>
                    <a:xfrm>
                      <a:off x="3031558" y="1879921"/>
                      <a:ext cx="2132953" cy="418753"/>
                    </a:xfrm>
                    <a:prstGeom prst="rect">
                      <a:avLst/>
                    </a:prstGeom>
                    <a:noFill/>
                  </p:spPr>
                  <p:txBody>
                    <a:bodyPr wrap="square" rtlCol="0">
                      <a:spAutoFit/>
                    </a:bodyPr>
                    <a:lstStyle/>
                    <a:p>
                      <a:r>
                        <a:rPr lang="es-ES" sz="1200" b="1" dirty="0" smtClean="0"/>
                        <a:t>ORE BODY No. 1</a:t>
                      </a:r>
                      <a:endParaRPr lang="es-ES_tradnl" sz="1200" b="1" dirty="0"/>
                    </a:p>
                  </p:txBody>
                </p:sp>
                <p:grpSp>
                  <p:nvGrpSpPr>
                    <p:cNvPr id="252" name="Grupo 251"/>
                    <p:cNvGrpSpPr/>
                    <p:nvPr/>
                  </p:nvGrpSpPr>
                  <p:grpSpPr>
                    <a:xfrm>
                      <a:off x="2297862" y="495712"/>
                      <a:ext cx="5643422" cy="4957437"/>
                      <a:chOff x="2297862" y="495712"/>
                      <a:chExt cx="5643422" cy="4957437"/>
                    </a:xfrm>
                  </p:grpSpPr>
                  <p:grpSp>
                    <p:nvGrpSpPr>
                      <p:cNvPr id="253" name="Grupo 252"/>
                      <p:cNvGrpSpPr/>
                      <p:nvPr/>
                    </p:nvGrpSpPr>
                    <p:grpSpPr>
                      <a:xfrm>
                        <a:off x="2297862" y="808908"/>
                        <a:ext cx="897023" cy="2061882"/>
                        <a:chOff x="4112032" y="1269765"/>
                        <a:chExt cx="897023" cy="2061882"/>
                      </a:xfrm>
                    </p:grpSpPr>
                    <p:cxnSp>
                      <p:nvCxnSpPr>
                        <p:cNvPr id="299" name="Conector recto 298"/>
                        <p:cNvCxnSpPr/>
                        <p:nvPr/>
                      </p:nvCxnSpPr>
                      <p:spPr>
                        <a:xfrm flipH="1">
                          <a:off x="4596678" y="1269765"/>
                          <a:ext cx="412377" cy="20618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0" name="CuadroTexto 299"/>
                        <p:cNvSpPr txBox="1"/>
                        <p:nvPr/>
                      </p:nvSpPr>
                      <p:spPr>
                        <a:xfrm flipH="1">
                          <a:off x="4112032" y="1539905"/>
                          <a:ext cx="806191" cy="1554845"/>
                        </a:xfrm>
                        <a:prstGeom prst="rect">
                          <a:avLst/>
                        </a:prstGeom>
                        <a:noFill/>
                      </p:spPr>
                      <p:txBody>
                        <a:bodyPr wrap="square" rtlCol="0">
                          <a:spAutoFit/>
                        </a:bodyPr>
                        <a:lstStyle/>
                        <a:p>
                          <a:r>
                            <a:rPr lang="es-ES" sz="1400" dirty="0" smtClean="0"/>
                            <a:t>        </a:t>
                          </a:r>
                          <a:r>
                            <a:rPr lang="el-GR" sz="1400" dirty="0" smtClean="0"/>
                            <a:t>ᴦ</a:t>
                          </a:r>
                          <a:endParaRPr lang="es-ES" sz="1400" dirty="0" smtClean="0"/>
                        </a:p>
                        <a:p>
                          <a:endParaRPr lang="es-ES" sz="1400" dirty="0"/>
                        </a:p>
                        <a:p>
                          <a:r>
                            <a:rPr lang="el-GR" sz="1400" dirty="0"/>
                            <a:t>ᴦ</a:t>
                          </a:r>
                          <a:endParaRPr lang="es-ES" sz="1400" dirty="0" smtClean="0"/>
                        </a:p>
                        <a:p>
                          <a:endParaRPr lang="es-ES" sz="1400" dirty="0"/>
                        </a:p>
                        <a:p>
                          <a:endParaRPr lang="es-ES_tradnl" sz="1400" dirty="0" smtClean="0"/>
                        </a:p>
                      </p:txBody>
                    </p:sp>
                  </p:grpSp>
                  <p:grpSp>
                    <p:nvGrpSpPr>
                      <p:cNvPr id="254" name="Grupo 253"/>
                      <p:cNvGrpSpPr/>
                      <p:nvPr/>
                    </p:nvGrpSpPr>
                    <p:grpSpPr>
                      <a:xfrm>
                        <a:off x="2450592" y="495712"/>
                        <a:ext cx="5490692" cy="4957437"/>
                        <a:chOff x="2450592" y="495712"/>
                        <a:chExt cx="5490692" cy="4957437"/>
                      </a:xfrm>
                    </p:grpSpPr>
                    <p:sp>
                      <p:nvSpPr>
                        <p:cNvPr id="255" name="Forma libre 254"/>
                        <p:cNvSpPr/>
                        <p:nvPr/>
                      </p:nvSpPr>
                      <p:spPr>
                        <a:xfrm>
                          <a:off x="2940023" y="745013"/>
                          <a:ext cx="3677479" cy="4343400"/>
                        </a:xfrm>
                        <a:custGeom>
                          <a:avLst/>
                          <a:gdLst>
                            <a:gd name="connsiteX0" fmla="*/ 0 w 3677479"/>
                            <a:gd name="connsiteY0" fmla="*/ 4343400 h 4343400"/>
                            <a:gd name="connsiteX1" fmla="*/ 427383 w 3677479"/>
                            <a:gd name="connsiteY1" fmla="*/ 3836505 h 4343400"/>
                            <a:gd name="connsiteX2" fmla="*/ 874644 w 3677479"/>
                            <a:gd name="connsiteY2" fmla="*/ 3399183 h 4343400"/>
                            <a:gd name="connsiteX3" fmla="*/ 1321905 w 3677479"/>
                            <a:gd name="connsiteY3" fmla="*/ 2852531 h 4343400"/>
                            <a:gd name="connsiteX4" fmla="*/ 1818861 w 3677479"/>
                            <a:gd name="connsiteY4" fmla="*/ 2335696 h 4343400"/>
                            <a:gd name="connsiteX5" fmla="*/ 2117035 w 3677479"/>
                            <a:gd name="connsiteY5" fmla="*/ 2027583 h 4343400"/>
                            <a:gd name="connsiteX6" fmla="*/ 2504661 w 3677479"/>
                            <a:gd name="connsiteY6" fmla="*/ 1421296 h 4343400"/>
                            <a:gd name="connsiteX7" fmla="*/ 3339548 w 3677479"/>
                            <a:gd name="connsiteY7" fmla="*/ 407505 h 4343400"/>
                            <a:gd name="connsiteX8" fmla="*/ 3677479 w 3677479"/>
                            <a:gd name="connsiteY8" fmla="*/ 0 h 4343400"/>
                            <a:gd name="connsiteX0" fmla="*/ 0 w 3677479"/>
                            <a:gd name="connsiteY0" fmla="*/ 4343400 h 4343400"/>
                            <a:gd name="connsiteX1" fmla="*/ 427383 w 3677479"/>
                            <a:gd name="connsiteY1" fmla="*/ 3836505 h 4343400"/>
                            <a:gd name="connsiteX2" fmla="*/ 874644 w 3677479"/>
                            <a:gd name="connsiteY2" fmla="*/ 3399183 h 4343400"/>
                            <a:gd name="connsiteX3" fmla="*/ 1321905 w 3677479"/>
                            <a:gd name="connsiteY3" fmla="*/ 2852531 h 4343400"/>
                            <a:gd name="connsiteX4" fmla="*/ 1818861 w 3677479"/>
                            <a:gd name="connsiteY4" fmla="*/ 2335696 h 4343400"/>
                            <a:gd name="connsiteX5" fmla="*/ 2097157 w 3677479"/>
                            <a:gd name="connsiteY5" fmla="*/ 1928191 h 4343400"/>
                            <a:gd name="connsiteX6" fmla="*/ 2504661 w 3677479"/>
                            <a:gd name="connsiteY6" fmla="*/ 1421296 h 4343400"/>
                            <a:gd name="connsiteX7" fmla="*/ 3339548 w 3677479"/>
                            <a:gd name="connsiteY7" fmla="*/ 407505 h 4343400"/>
                            <a:gd name="connsiteX8" fmla="*/ 3677479 w 3677479"/>
                            <a:gd name="connsiteY8" fmla="*/ 0 h 4343400"/>
                            <a:gd name="connsiteX0" fmla="*/ 0 w 3677479"/>
                            <a:gd name="connsiteY0" fmla="*/ 4343400 h 4343400"/>
                            <a:gd name="connsiteX1" fmla="*/ 427383 w 3677479"/>
                            <a:gd name="connsiteY1" fmla="*/ 3836505 h 4343400"/>
                            <a:gd name="connsiteX2" fmla="*/ 874644 w 3677479"/>
                            <a:gd name="connsiteY2" fmla="*/ 3399183 h 4343400"/>
                            <a:gd name="connsiteX3" fmla="*/ 1321905 w 3677479"/>
                            <a:gd name="connsiteY3" fmla="*/ 2852531 h 4343400"/>
                            <a:gd name="connsiteX4" fmla="*/ 1789044 w 3677479"/>
                            <a:gd name="connsiteY4" fmla="*/ 2286000 h 4343400"/>
                            <a:gd name="connsiteX5" fmla="*/ 2097157 w 3677479"/>
                            <a:gd name="connsiteY5" fmla="*/ 1928191 h 4343400"/>
                            <a:gd name="connsiteX6" fmla="*/ 2504661 w 3677479"/>
                            <a:gd name="connsiteY6" fmla="*/ 1421296 h 4343400"/>
                            <a:gd name="connsiteX7" fmla="*/ 3339548 w 3677479"/>
                            <a:gd name="connsiteY7" fmla="*/ 407505 h 4343400"/>
                            <a:gd name="connsiteX8" fmla="*/ 3677479 w 3677479"/>
                            <a:gd name="connsiteY8" fmla="*/ 0 h 4343400"/>
                            <a:gd name="connsiteX0" fmla="*/ 0 w 3677479"/>
                            <a:gd name="connsiteY0" fmla="*/ 4343400 h 4343400"/>
                            <a:gd name="connsiteX1" fmla="*/ 427383 w 3677479"/>
                            <a:gd name="connsiteY1" fmla="*/ 3836505 h 4343400"/>
                            <a:gd name="connsiteX2" fmla="*/ 874644 w 3677479"/>
                            <a:gd name="connsiteY2" fmla="*/ 3399183 h 4343400"/>
                            <a:gd name="connsiteX3" fmla="*/ 1321905 w 3677479"/>
                            <a:gd name="connsiteY3" fmla="*/ 2852531 h 4343400"/>
                            <a:gd name="connsiteX4" fmla="*/ 1789044 w 3677479"/>
                            <a:gd name="connsiteY4" fmla="*/ 2286000 h 4343400"/>
                            <a:gd name="connsiteX5" fmla="*/ 2097157 w 3677479"/>
                            <a:gd name="connsiteY5" fmla="*/ 1928191 h 4343400"/>
                            <a:gd name="connsiteX6" fmla="*/ 2473976 w 3677479"/>
                            <a:gd name="connsiteY6" fmla="*/ 1461186 h 4343400"/>
                            <a:gd name="connsiteX7" fmla="*/ 3339548 w 3677479"/>
                            <a:gd name="connsiteY7" fmla="*/ 407505 h 4343400"/>
                            <a:gd name="connsiteX8" fmla="*/ 3677479 w 3677479"/>
                            <a:gd name="connsiteY8" fmla="*/ 0 h 4343400"/>
                            <a:gd name="connsiteX0" fmla="*/ 0 w 3677479"/>
                            <a:gd name="connsiteY0" fmla="*/ 4343400 h 4343400"/>
                            <a:gd name="connsiteX1" fmla="*/ 427383 w 3677479"/>
                            <a:gd name="connsiteY1" fmla="*/ 3836505 h 4343400"/>
                            <a:gd name="connsiteX2" fmla="*/ 874644 w 3677479"/>
                            <a:gd name="connsiteY2" fmla="*/ 3399183 h 4343400"/>
                            <a:gd name="connsiteX3" fmla="*/ 1321905 w 3677479"/>
                            <a:gd name="connsiteY3" fmla="*/ 2852531 h 4343400"/>
                            <a:gd name="connsiteX4" fmla="*/ 1789044 w 3677479"/>
                            <a:gd name="connsiteY4" fmla="*/ 2286000 h 4343400"/>
                            <a:gd name="connsiteX5" fmla="*/ 2097157 w 3677479"/>
                            <a:gd name="connsiteY5" fmla="*/ 1928191 h 4343400"/>
                            <a:gd name="connsiteX6" fmla="*/ 2473976 w 3677479"/>
                            <a:gd name="connsiteY6" fmla="*/ 1461186 h 4343400"/>
                            <a:gd name="connsiteX7" fmla="*/ 3339548 w 3677479"/>
                            <a:gd name="connsiteY7" fmla="*/ 407505 h 4343400"/>
                            <a:gd name="connsiteX8" fmla="*/ 3677479 w 3677479"/>
                            <a:gd name="connsiteY8" fmla="*/ 0 h 4343400"/>
                            <a:gd name="connsiteX0" fmla="*/ 0 w 3677479"/>
                            <a:gd name="connsiteY0" fmla="*/ 4343400 h 4343400"/>
                            <a:gd name="connsiteX1" fmla="*/ 427383 w 3677479"/>
                            <a:gd name="connsiteY1" fmla="*/ 3836505 h 4343400"/>
                            <a:gd name="connsiteX2" fmla="*/ 874644 w 3677479"/>
                            <a:gd name="connsiteY2" fmla="*/ 3399183 h 4343400"/>
                            <a:gd name="connsiteX3" fmla="*/ 1321905 w 3677479"/>
                            <a:gd name="connsiteY3" fmla="*/ 2852531 h 4343400"/>
                            <a:gd name="connsiteX4" fmla="*/ 1789044 w 3677479"/>
                            <a:gd name="connsiteY4" fmla="*/ 2286000 h 4343400"/>
                            <a:gd name="connsiteX5" fmla="*/ 2097157 w 3677479"/>
                            <a:gd name="connsiteY5" fmla="*/ 1928191 h 4343400"/>
                            <a:gd name="connsiteX6" fmla="*/ 2498523 w 3677479"/>
                            <a:gd name="connsiteY6" fmla="*/ 1464254 h 4343400"/>
                            <a:gd name="connsiteX7" fmla="*/ 3339548 w 3677479"/>
                            <a:gd name="connsiteY7" fmla="*/ 407505 h 4343400"/>
                            <a:gd name="connsiteX8" fmla="*/ 3677479 w 3677479"/>
                            <a:gd name="connsiteY8" fmla="*/ 0 h 4343400"/>
                            <a:gd name="connsiteX0" fmla="*/ 0 w 3677479"/>
                            <a:gd name="connsiteY0" fmla="*/ 4343400 h 4343400"/>
                            <a:gd name="connsiteX1" fmla="*/ 427383 w 3677479"/>
                            <a:gd name="connsiteY1" fmla="*/ 3836505 h 4343400"/>
                            <a:gd name="connsiteX2" fmla="*/ 874644 w 3677479"/>
                            <a:gd name="connsiteY2" fmla="*/ 3399183 h 4343400"/>
                            <a:gd name="connsiteX3" fmla="*/ 1321905 w 3677479"/>
                            <a:gd name="connsiteY3" fmla="*/ 2852531 h 4343400"/>
                            <a:gd name="connsiteX4" fmla="*/ 1789044 w 3677479"/>
                            <a:gd name="connsiteY4" fmla="*/ 2286000 h 4343400"/>
                            <a:gd name="connsiteX5" fmla="*/ 2103294 w 3677479"/>
                            <a:gd name="connsiteY5" fmla="*/ 1937396 h 4343400"/>
                            <a:gd name="connsiteX6" fmla="*/ 2498523 w 3677479"/>
                            <a:gd name="connsiteY6" fmla="*/ 1464254 h 4343400"/>
                            <a:gd name="connsiteX7" fmla="*/ 3339548 w 3677479"/>
                            <a:gd name="connsiteY7" fmla="*/ 407505 h 4343400"/>
                            <a:gd name="connsiteX8" fmla="*/ 3677479 w 3677479"/>
                            <a:gd name="connsiteY8" fmla="*/ 0 h 4343400"/>
                            <a:gd name="connsiteX0" fmla="*/ 0 w 3677479"/>
                            <a:gd name="connsiteY0" fmla="*/ 4343400 h 4343400"/>
                            <a:gd name="connsiteX1" fmla="*/ 427383 w 3677479"/>
                            <a:gd name="connsiteY1" fmla="*/ 3836505 h 4343400"/>
                            <a:gd name="connsiteX2" fmla="*/ 874644 w 3677479"/>
                            <a:gd name="connsiteY2" fmla="*/ 3399183 h 4343400"/>
                            <a:gd name="connsiteX3" fmla="*/ 1321905 w 3677479"/>
                            <a:gd name="connsiteY3" fmla="*/ 2852531 h 4343400"/>
                            <a:gd name="connsiteX4" fmla="*/ 1789044 w 3677479"/>
                            <a:gd name="connsiteY4" fmla="*/ 2286000 h 4343400"/>
                            <a:gd name="connsiteX5" fmla="*/ 2103294 w 3677479"/>
                            <a:gd name="connsiteY5" fmla="*/ 1937396 h 4343400"/>
                            <a:gd name="connsiteX6" fmla="*/ 2498523 w 3677479"/>
                            <a:gd name="connsiteY6" fmla="*/ 1464254 h 4343400"/>
                            <a:gd name="connsiteX7" fmla="*/ 3339548 w 3677479"/>
                            <a:gd name="connsiteY7" fmla="*/ 407505 h 4343400"/>
                            <a:gd name="connsiteX8" fmla="*/ 3677479 w 3677479"/>
                            <a:gd name="connsiteY8" fmla="*/ 0 h 4343400"/>
                            <a:gd name="connsiteX0" fmla="*/ 0 w 3677479"/>
                            <a:gd name="connsiteY0" fmla="*/ 4343400 h 4343400"/>
                            <a:gd name="connsiteX1" fmla="*/ 427383 w 3677479"/>
                            <a:gd name="connsiteY1" fmla="*/ 3836505 h 4343400"/>
                            <a:gd name="connsiteX2" fmla="*/ 874644 w 3677479"/>
                            <a:gd name="connsiteY2" fmla="*/ 3399183 h 4343400"/>
                            <a:gd name="connsiteX3" fmla="*/ 1321905 w 3677479"/>
                            <a:gd name="connsiteY3" fmla="*/ 2852531 h 4343400"/>
                            <a:gd name="connsiteX4" fmla="*/ 1825865 w 3677479"/>
                            <a:gd name="connsiteY4" fmla="*/ 2255316 h 4343400"/>
                            <a:gd name="connsiteX5" fmla="*/ 2103294 w 3677479"/>
                            <a:gd name="connsiteY5" fmla="*/ 1937396 h 4343400"/>
                            <a:gd name="connsiteX6" fmla="*/ 2498523 w 3677479"/>
                            <a:gd name="connsiteY6" fmla="*/ 1464254 h 4343400"/>
                            <a:gd name="connsiteX7" fmla="*/ 3339548 w 3677479"/>
                            <a:gd name="connsiteY7" fmla="*/ 407505 h 4343400"/>
                            <a:gd name="connsiteX8" fmla="*/ 3677479 w 3677479"/>
                            <a:gd name="connsiteY8" fmla="*/ 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7479" h="4343400">
                              <a:moveTo>
                                <a:pt x="0" y="4343400"/>
                              </a:moveTo>
                              <a:cubicBezTo>
                                <a:pt x="140804" y="4168637"/>
                                <a:pt x="281609" y="3993875"/>
                                <a:pt x="427383" y="3836505"/>
                              </a:cubicBezTo>
                              <a:cubicBezTo>
                                <a:pt x="573157" y="3679135"/>
                                <a:pt x="725557" y="3563179"/>
                                <a:pt x="874644" y="3399183"/>
                              </a:cubicBezTo>
                              <a:cubicBezTo>
                                <a:pt x="1023731" y="3235187"/>
                                <a:pt x="1169505" y="3038061"/>
                                <a:pt x="1321905" y="2852531"/>
                              </a:cubicBezTo>
                              <a:lnTo>
                                <a:pt x="1825865" y="2255316"/>
                              </a:lnTo>
                              <a:cubicBezTo>
                                <a:pt x="1955074" y="2101259"/>
                                <a:pt x="1991184" y="2069240"/>
                                <a:pt x="2103294" y="1937396"/>
                              </a:cubicBezTo>
                              <a:cubicBezTo>
                                <a:pt x="2215404" y="1805552"/>
                                <a:pt x="2263842" y="1763729"/>
                                <a:pt x="2498523" y="1464254"/>
                              </a:cubicBezTo>
                              <a:lnTo>
                                <a:pt x="3339548" y="407505"/>
                              </a:lnTo>
                              <a:cubicBezTo>
                                <a:pt x="3535018" y="170622"/>
                                <a:pt x="3599623" y="59635"/>
                                <a:pt x="3677479" y="0"/>
                              </a:cubicBezTo>
                            </a:path>
                          </a:pathLst>
                        </a:custGeom>
                        <a:noFill/>
                        <a:ln w="50800" cmpd="tri">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256" name="Conector recto 255"/>
                        <p:cNvCxnSpPr/>
                        <p:nvPr/>
                      </p:nvCxnSpPr>
                      <p:spPr>
                        <a:xfrm flipV="1">
                          <a:off x="3419061" y="2693504"/>
                          <a:ext cx="795130" cy="407505"/>
                        </a:xfrm>
                        <a:prstGeom prst="line">
                          <a:avLst/>
                        </a:prstGeom>
                        <a:ln w="38100" cmpd="tri">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57" name="Conector recto 256"/>
                        <p:cNvCxnSpPr/>
                        <p:nvPr/>
                      </p:nvCxnSpPr>
                      <p:spPr>
                        <a:xfrm flipV="1">
                          <a:off x="5360593" y="2062004"/>
                          <a:ext cx="181039" cy="107395"/>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8" name="Grupo 257"/>
                        <p:cNvGrpSpPr/>
                        <p:nvPr/>
                      </p:nvGrpSpPr>
                      <p:grpSpPr>
                        <a:xfrm>
                          <a:off x="2450592" y="495712"/>
                          <a:ext cx="5490692" cy="4957437"/>
                          <a:chOff x="2450592" y="495712"/>
                          <a:chExt cx="5490692" cy="4957437"/>
                        </a:xfrm>
                      </p:grpSpPr>
                      <p:grpSp>
                        <p:nvGrpSpPr>
                          <p:cNvPr id="259" name="Grupo 258"/>
                          <p:cNvGrpSpPr/>
                          <p:nvPr/>
                        </p:nvGrpSpPr>
                        <p:grpSpPr>
                          <a:xfrm>
                            <a:off x="4175998" y="790040"/>
                            <a:ext cx="2099225" cy="838735"/>
                            <a:chOff x="4175998" y="790040"/>
                            <a:chExt cx="2099225" cy="838735"/>
                          </a:xfrm>
                        </p:grpSpPr>
                        <p:sp>
                          <p:nvSpPr>
                            <p:cNvPr id="295" name="Forma libre 294"/>
                            <p:cNvSpPr/>
                            <p:nvPr/>
                          </p:nvSpPr>
                          <p:spPr>
                            <a:xfrm rot="1007608">
                              <a:off x="4175998" y="817700"/>
                              <a:ext cx="532119" cy="666150"/>
                            </a:xfrm>
                            <a:custGeom>
                              <a:avLst/>
                              <a:gdLst>
                                <a:gd name="connsiteX0" fmla="*/ 269632 w 781541"/>
                                <a:gd name="connsiteY0" fmla="*/ 524649 h 904596"/>
                                <a:gd name="connsiteX1" fmla="*/ 508001 w 781541"/>
                                <a:gd name="connsiteY1" fmla="*/ 255018 h 904596"/>
                                <a:gd name="connsiteX2" fmla="*/ 781540 w 781541"/>
                                <a:gd name="connsiteY2" fmla="*/ 1018 h 904596"/>
                                <a:gd name="connsiteX3" fmla="*/ 504094 w 781541"/>
                                <a:gd name="connsiteY3" fmla="*/ 352710 h 904596"/>
                                <a:gd name="connsiteX4" fmla="*/ 285263 w 781541"/>
                                <a:gd name="connsiteY4" fmla="*/ 602803 h 904596"/>
                                <a:gd name="connsiteX5" fmla="*/ 1 w 781541"/>
                                <a:gd name="connsiteY5" fmla="*/ 903695 h 904596"/>
                                <a:gd name="connsiteX6" fmla="*/ 269632 w 781541"/>
                                <a:gd name="connsiteY6" fmla="*/ 524649 h 90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541" h="904596">
                                  <a:moveTo>
                                    <a:pt x="269632" y="524649"/>
                                  </a:moveTo>
                                  <a:cubicBezTo>
                                    <a:pt x="354299" y="416536"/>
                                    <a:pt x="422683" y="342290"/>
                                    <a:pt x="508001" y="255018"/>
                                  </a:cubicBezTo>
                                  <a:cubicBezTo>
                                    <a:pt x="593319" y="167746"/>
                                    <a:pt x="782191" y="-15264"/>
                                    <a:pt x="781540" y="1018"/>
                                  </a:cubicBezTo>
                                  <a:cubicBezTo>
                                    <a:pt x="780889" y="17300"/>
                                    <a:pt x="586807" y="252413"/>
                                    <a:pt x="504094" y="352710"/>
                                  </a:cubicBezTo>
                                  <a:cubicBezTo>
                                    <a:pt x="421381" y="453007"/>
                                    <a:pt x="369279" y="510972"/>
                                    <a:pt x="285263" y="602803"/>
                                  </a:cubicBezTo>
                                  <a:cubicBezTo>
                                    <a:pt x="201247" y="694634"/>
                                    <a:pt x="-650" y="920628"/>
                                    <a:pt x="1" y="903695"/>
                                  </a:cubicBezTo>
                                  <a:cubicBezTo>
                                    <a:pt x="652" y="886762"/>
                                    <a:pt x="184965" y="632762"/>
                                    <a:pt x="269632" y="52464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6" name="Forma libre 295"/>
                            <p:cNvSpPr/>
                            <p:nvPr/>
                          </p:nvSpPr>
                          <p:spPr>
                            <a:xfrm rot="515866">
                              <a:off x="4329049" y="1273293"/>
                              <a:ext cx="374625" cy="355482"/>
                            </a:xfrm>
                            <a:custGeom>
                              <a:avLst/>
                              <a:gdLst>
                                <a:gd name="connsiteX0" fmla="*/ 269632 w 781541"/>
                                <a:gd name="connsiteY0" fmla="*/ 524649 h 904596"/>
                                <a:gd name="connsiteX1" fmla="*/ 508001 w 781541"/>
                                <a:gd name="connsiteY1" fmla="*/ 255018 h 904596"/>
                                <a:gd name="connsiteX2" fmla="*/ 781540 w 781541"/>
                                <a:gd name="connsiteY2" fmla="*/ 1018 h 904596"/>
                                <a:gd name="connsiteX3" fmla="*/ 504094 w 781541"/>
                                <a:gd name="connsiteY3" fmla="*/ 352710 h 904596"/>
                                <a:gd name="connsiteX4" fmla="*/ 285263 w 781541"/>
                                <a:gd name="connsiteY4" fmla="*/ 602803 h 904596"/>
                                <a:gd name="connsiteX5" fmla="*/ 1 w 781541"/>
                                <a:gd name="connsiteY5" fmla="*/ 903695 h 904596"/>
                                <a:gd name="connsiteX6" fmla="*/ 269632 w 781541"/>
                                <a:gd name="connsiteY6" fmla="*/ 524649 h 90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541" h="904596">
                                  <a:moveTo>
                                    <a:pt x="269632" y="524649"/>
                                  </a:moveTo>
                                  <a:cubicBezTo>
                                    <a:pt x="354299" y="416536"/>
                                    <a:pt x="422683" y="342290"/>
                                    <a:pt x="508001" y="255018"/>
                                  </a:cubicBezTo>
                                  <a:cubicBezTo>
                                    <a:pt x="593319" y="167746"/>
                                    <a:pt x="782191" y="-15264"/>
                                    <a:pt x="781540" y="1018"/>
                                  </a:cubicBezTo>
                                  <a:cubicBezTo>
                                    <a:pt x="780889" y="17300"/>
                                    <a:pt x="586807" y="252413"/>
                                    <a:pt x="504094" y="352710"/>
                                  </a:cubicBezTo>
                                  <a:cubicBezTo>
                                    <a:pt x="421381" y="453007"/>
                                    <a:pt x="369279" y="510972"/>
                                    <a:pt x="285263" y="602803"/>
                                  </a:cubicBezTo>
                                  <a:cubicBezTo>
                                    <a:pt x="201247" y="694634"/>
                                    <a:pt x="-650" y="920628"/>
                                    <a:pt x="1" y="903695"/>
                                  </a:cubicBezTo>
                                  <a:cubicBezTo>
                                    <a:pt x="652" y="886762"/>
                                    <a:pt x="184965" y="632762"/>
                                    <a:pt x="269632" y="52464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7" name="Forma libre 296"/>
                            <p:cNvSpPr/>
                            <p:nvPr/>
                          </p:nvSpPr>
                          <p:spPr>
                            <a:xfrm rot="567553">
                              <a:off x="5916777" y="790040"/>
                              <a:ext cx="358446" cy="329185"/>
                            </a:xfrm>
                            <a:custGeom>
                              <a:avLst/>
                              <a:gdLst>
                                <a:gd name="connsiteX0" fmla="*/ 269632 w 781541"/>
                                <a:gd name="connsiteY0" fmla="*/ 524649 h 904596"/>
                                <a:gd name="connsiteX1" fmla="*/ 508001 w 781541"/>
                                <a:gd name="connsiteY1" fmla="*/ 255018 h 904596"/>
                                <a:gd name="connsiteX2" fmla="*/ 781540 w 781541"/>
                                <a:gd name="connsiteY2" fmla="*/ 1018 h 904596"/>
                                <a:gd name="connsiteX3" fmla="*/ 504094 w 781541"/>
                                <a:gd name="connsiteY3" fmla="*/ 352710 h 904596"/>
                                <a:gd name="connsiteX4" fmla="*/ 285263 w 781541"/>
                                <a:gd name="connsiteY4" fmla="*/ 602803 h 904596"/>
                                <a:gd name="connsiteX5" fmla="*/ 1 w 781541"/>
                                <a:gd name="connsiteY5" fmla="*/ 903695 h 904596"/>
                                <a:gd name="connsiteX6" fmla="*/ 269632 w 781541"/>
                                <a:gd name="connsiteY6" fmla="*/ 524649 h 904596"/>
                                <a:gd name="connsiteX0" fmla="*/ 269632 w 781631"/>
                                <a:gd name="connsiteY0" fmla="*/ 525433 h 905380"/>
                                <a:gd name="connsiteX1" fmla="*/ 474125 w 781631"/>
                                <a:gd name="connsiteY1" fmla="*/ 229806 h 905380"/>
                                <a:gd name="connsiteX2" fmla="*/ 781540 w 781631"/>
                                <a:gd name="connsiteY2" fmla="*/ 1802 h 905380"/>
                                <a:gd name="connsiteX3" fmla="*/ 504094 w 781631"/>
                                <a:gd name="connsiteY3" fmla="*/ 353494 h 905380"/>
                                <a:gd name="connsiteX4" fmla="*/ 285263 w 781631"/>
                                <a:gd name="connsiteY4" fmla="*/ 603587 h 905380"/>
                                <a:gd name="connsiteX5" fmla="*/ 1 w 781631"/>
                                <a:gd name="connsiteY5" fmla="*/ 904479 h 905380"/>
                                <a:gd name="connsiteX6" fmla="*/ 269632 w 781631"/>
                                <a:gd name="connsiteY6" fmla="*/ 525433 h 905380"/>
                                <a:gd name="connsiteX0" fmla="*/ 236051 w 781927"/>
                                <a:gd name="connsiteY0" fmla="*/ 512414 h 905193"/>
                                <a:gd name="connsiteX1" fmla="*/ 474421 w 781927"/>
                                <a:gd name="connsiteY1" fmla="*/ 229785 h 905193"/>
                                <a:gd name="connsiteX2" fmla="*/ 781836 w 781927"/>
                                <a:gd name="connsiteY2" fmla="*/ 1781 h 905193"/>
                                <a:gd name="connsiteX3" fmla="*/ 504390 w 781927"/>
                                <a:gd name="connsiteY3" fmla="*/ 353473 h 905193"/>
                                <a:gd name="connsiteX4" fmla="*/ 285559 w 781927"/>
                                <a:gd name="connsiteY4" fmla="*/ 603566 h 905193"/>
                                <a:gd name="connsiteX5" fmla="*/ 297 w 781927"/>
                                <a:gd name="connsiteY5" fmla="*/ 904458 h 905193"/>
                                <a:gd name="connsiteX6" fmla="*/ 236051 w 781927"/>
                                <a:gd name="connsiteY6" fmla="*/ 512414 h 905193"/>
                                <a:gd name="connsiteX0" fmla="*/ 236053 w 782310"/>
                                <a:gd name="connsiteY0" fmla="*/ 512412 h 905191"/>
                                <a:gd name="connsiteX1" fmla="*/ 474423 w 782310"/>
                                <a:gd name="connsiteY1" fmla="*/ 229783 h 905191"/>
                                <a:gd name="connsiteX2" fmla="*/ 781838 w 782310"/>
                                <a:gd name="connsiteY2" fmla="*/ 1779 h 905191"/>
                                <a:gd name="connsiteX3" fmla="*/ 538269 w 782310"/>
                                <a:gd name="connsiteY3" fmla="*/ 353470 h 905191"/>
                                <a:gd name="connsiteX4" fmla="*/ 285561 w 782310"/>
                                <a:gd name="connsiteY4" fmla="*/ 603564 h 905191"/>
                                <a:gd name="connsiteX5" fmla="*/ 299 w 782310"/>
                                <a:gd name="connsiteY5" fmla="*/ 904456 h 905191"/>
                                <a:gd name="connsiteX6" fmla="*/ 236053 w 782310"/>
                                <a:gd name="connsiteY6" fmla="*/ 512412 h 905191"/>
                                <a:gd name="connsiteX0" fmla="*/ 224933 w 782483"/>
                                <a:gd name="connsiteY0" fmla="*/ 525432 h 905026"/>
                                <a:gd name="connsiteX1" fmla="*/ 474594 w 782483"/>
                                <a:gd name="connsiteY1" fmla="*/ 229804 h 905026"/>
                                <a:gd name="connsiteX2" fmla="*/ 782009 w 782483"/>
                                <a:gd name="connsiteY2" fmla="*/ 1800 h 905026"/>
                                <a:gd name="connsiteX3" fmla="*/ 538440 w 782483"/>
                                <a:gd name="connsiteY3" fmla="*/ 353491 h 905026"/>
                                <a:gd name="connsiteX4" fmla="*/ 285732 w 782483"/>
                                <a:gd name="connsiteY4" fmla="*/ 603585 h 905026"/>
                                <a:gd name="connsiteX5" fmla="*/ 470 w 782483"/>
                                <a:gd name="connsiteY5" fmla="*/ 904477 h 905026"/>
                                <a:gd name="connsiteX6" fmla="*/ 224933 w 782483"/>
                                <a:gd name="connsiteY6" fmla="*/ 525432 h 905026"/>
                                <a:gd name="connsiteX0" fmla="*/ 236054 w 782310"/>
                                <a:gd name="connsiteY0" fmla="*/ 512413 h 905193"/>
                                <a:gd name="connsiteX1" fmla="*/ 474423 w 782310"/>
                                <a:gd name="connsiteY1" fmla="*/ 229784 h 905193"/>
                                <a:gd name="connsiteX2" fmla="*/ 781838 w 782310"/>
                                <a:gd name="connsiteY2" fmla="*/ 1780 h 905193"/>
                                <a:gd name="connsiteX3" fmla="*/ 538269 w 782310"/>
                                <a:gd name="connsiteY3" fmla="*/ 353471 h 905193"/>
                                <a:gd name="connsiteX4" fmla="*/ 285561 w 782310"/>
                                <a:gd name="connsiteY4" fmla="*/ 603565 h 905193"/>
                                <a:gd name="connsiteX5" fmla="*/ 299 w 782310"/>
                                <a:gd name="connsiteY5" fmla="*/ 904457 h 905193"/>
                                <a:gd name="connsiteX6" fmla="*/ 236054 w 782310"/>
                                <a:gd name="connsiteY6" fmla="*/ 512413 h 905193"/>
                                <a:gd name="connsiteX0" fmla="*/ 236054 w 782312"/>
                                <a:gd name="connsiteY0" fmla="*/ 512413 h 905774"/>
                                <a:gd name="connsiteX1" fmla="*/ 474423 w 782312"/>
                                <a:gd name="connsiteY1" fmla="*/ 229784 h 905774"/>
                                <a:gd name="connsiteX2" fmla="*/ 781838 w 782312"/>
                                <a:gd name="connsiteY2" fmla="*/ 1780 h 905774"/>
                                <a:gd name="connsiteX3" fmla="*/ 538269 w 782312"/>
                                <a:gd name="connsiteY3" fmla="*/ 353471 h 905774"/>
                                <a:gd name="connsiteX4" fmla="*/ 285561 w 782312"/>
                                <a:gd name="connsiteY4" fmla="*/ 629561 h 905774"/>
                                <a:gd name="connsiteX5" fmla="*/ 299 w 782312"/>
                                <a:gd name="connsiteY5" fmla="*/ 904457 h 905774"/>
                                <a:gd name="connsiteX6" fmla="*/ 236054 w 782312"/>
                                <a:gd name="connsiteY6" fmla="*/ 512413 h 9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312" h="905774">
                                  <a:moveTo>
                                    <a:pt x="236054" y="512413"/>
                                  </a:moveTo>
                                  <a:cubicBezTo>
                                    <a:pt x="315075" y="399968"/>
                                    <a:pt x="383459" y="314889"/>
                                    <a:pt x="474423" y="229784"/>
                                  </a:cubicBezTo>
                                  <a:cubicBezTo>
                                    <a:pt x="565387" y="144679"/>
                                    <a:pt x="771197" y="-18834"/>
                                    <a:pt x="781838" y="1780"/>
                                  </a:cubicBezTo>
                                  <a:cubicBezTo>
                                    <a:pt x="792479" y="22394"/>
                                    <a:pt x="620982" y="248841"/>
                                    <a:pt x="538269" y="353471"/>
                                  </a:cubicBezTo>
                                  <a:cubicBezTo>
                                    <a:pt x="455556" y="458101"/>
                                    <a:pt x="369577" y="537730"/>
                                    <a:pt x="285561" y="629561"/>
                                  </a:cubicBezTo>
                                  <a:cubicBezTo>
                                    <a:pt x="201545" y="721392"/>
                                    <a:pt x="8550" y="923982"/>
                                    <a:pt x="299" y="904457"/>
                                  </a:cubicBezTo>
                                  <a:cubicBezTo>
                                    <a:pt x="-7952" y="884932"/>
                                    <a:pt x="157033" y="624859"/>
                                    <a:pt x="236054" y="512413"/>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8" name="Rectángulo 297"/>
                            <p:cNvSpPr/>
                            <p:nvPr/>
                          </p:nvSpPr>
                          <p:spPr>
                            <a:xfrm>
                              <a:off x="4349917" y="883652"/>
                              <a:ext cx="247108" cy="276999"/>
                            </a:xfrm>
                            <a:prstGeom prst="rect">
                              <a:avLst/>
                            </a:prstGeom>
                          </p:spPr>
                          <p:txBody>
                            <a:bodyPr wrap="square">
                              <a:spAutoFit/>
                            </a:bodyPr>
                            <a:lstStyle/>
                            <a:p>
                              <a:r>
                                <a:rPr lang="el-GR" sz="1200" dirty="0" smtClean="0"/>
                                <a:t>ᴦ</a:t>
                              </a:r>
                              <a:endParaRPr lang="es-ES_tradnl" sz="1200" dirty="0"/>
                            </a:p>
                          </p:txBody>
                        </p:sp>
                      </p:grpSp>
                      <p:grpSp>
                        <p:nvGrpSpPr>
                          <p:cNvPr id="260" name="Grupo 259"/>
                          <p:cNvGrpSpPr/>
                          <p:nvPr/>
                        </p:nvGrpSpPr>
                        <p:grpSpPr>
                          <a:xfrm>
                            <a:off x="3984014" y="3704795"/>
                            <a:ext cx="1805666" cy="1426741"/>
                            <a:chOff x="3984014" y="3704795"/>
                            <a:chExt cx="1805666" cy="1426741"/>
                          </a:xfrm>
                        </p:grpSpPr>
                        <p:sp>
                          <p:nvSpPr>
                            <p:cNvPr id="289" name="Forma libre 288"/>
                            <p:cNvSpPr/>
                            <p:nvPr/>
                          </p:nvSpPr>
                          <p:spPr>
                            <a:xfrm rot="21105410">
                              <a:off x="4855209" y="3704795"/>
                              <a:ext cx="934471" cy="999932"/>
                            </a:xfrm>
                            <a:custGeom>
                              <a:avLst/>
                              <a:gdLst>
                                <a:gd name="connsiteX0" fmla="*/ 269632 w 781541"/>
                                <a:gd name="connsiteY0" fmla="*/ 524649 h 904596"/>
                                <a:gd name="connsiteX1" fmla="*/ 508001 w 781541"/>
                                <a:gd name="connsiteY1" fmla="*/ 255018 h 904596"/>
                                <a:gd name="connsiteX2" fmla="*/ 781540 w 781541"/>
                                <a:gd name="connsiteY2" fmla="*/ 1018 h 904596"/>
                                <a:gd name="connsiteX3" fmla="*/ 504094 w 781541"/>
                                <a:gd name="connsiteY3" fmla="*/ 352710 h 904596"/>
                                <a:gd name="connsiteX4" fmla="*/ 285263 w 781541"/>
                                <a:gd name="connsiteY4" fmla="*/ 602803 h 904596"/>
                                <a:gd name="connsiteX5" fmla="*/ 1 w 781541"/>
                                <a:gd name="connsiteY5" fmla="*/ 903695 h 904596"/>
                                <a:gd name="connsiteX6" fmla="*/ 269632 w 781541"/>
                                <a:gd name="connsiteY6" fmla="*/ 524649 h 904596"/>
                                <a:gd name="connsiteX0" fmla="*/ 269779 w 781688"/>
                                <a:gd name="connsiteY0" fmla="*/ 524649 h 904295"/>
                                <a:gd name="connsiteX1" fmla="*/ 508148 w 781688"/>
                                <a:gd name="connsiteY1" fmla="*/ 255018 h 904295"/>
                                <a:gd name="connsiteX2" fmla="*/ 781687 w 781688"/>
                                <a:gd name="connsiteY2" fmla="*/ 1018 h 904295"/>
                                <a:gd name="connsiteX3" fmla="*/ 504241 w 781688"/>
                                <a:gd name="connsiteY3" fmla="*/ 352710 h 904295"/>
                                <a:gd name="connsiteX4" fmla="*/ 307128 w 781688"/>
                                <a:gd name="connsiteY4" fmla="*/ 605949 h 904295"/>
                                <a:gd name="connsiteX5" fmla="*/ 148 w 781688"/>
                                <a:gd name="connsiteY5" fmla="*/ 903695 h 904295"/>
                                <a:gd name="connsiteX6" fmla="*/ 269779 w 781688"/>
                                <a:gd name="connsiteY6" fmla="*/ 524649 h 904295"/>
                                <a:gd name="connsiteX0" fmla="*/ 269779 w 781723"/>
                                <a:gd name="connsiteY0" fmla="*/ 524711 h 904357"/>
                                <a:gd name="connsiteX1" fmla="*/ 508148 w 781723"/>
                                <a:gd name="connsiteY1" fmla="*/ 255080 h 904357"/>
                                <a:gd name="connsiteX2" fmla="*/ 781687 w 781723"/>
                                <a:gd name="connsiteY2" fmla="*/ 1080 h 904357"/>
                                <a:gd name="connsiteX3" fmla="*/ 525960 w 781723"/>
                                <a:gd name="connsiteY3" fmla="*/ 355918 h 904357"/>
                                <a:gd name="connsiteX4" fmla="*/ 307128 w 781723"/>
                                <a:gd name="connsiteY4" fmla="*/ 606011 h 904357"/>
                                <a:gd name="connsiteX5" fmla="*/ 148 w 781723"/>
                                <a:gd name="connsiteY5" fmla="*/ 903757 h 904357"/>
                                <a:gd name="connsiteX6" fmla="*/ 269779 w 781723"/>
                                <a:gd name="connsiteY6" fmla="*/ 524711 h 904357"/>
                                <a:gd name="connsiteX0" fmla="*/ 269778 w 781795"/>
                                <a:gd name="connsiteY0" fmla="*/ 524965 h 904611"/>
                                <a:gd name="connsiteX1" fmla="*/ 494715 w 781795"/>
                                <a:gd name="connsiteY1" fmla="*/ 245997 h 904611"/>
                                <a:gd name="connsiteX2" fmla="*/ 781686 w 781795"/>
                                <a:gd name="connsiteY2" fmla="*/ 1334 h 904611"/>
                                <a:gd name="connsiteX3" fmla="*/ 525959 w 781795"/>
                                <a:gd name="connsiteY3" fmla="*/ 356172 h 904611"/>
                                <a:gd name="connsiteX4" fmla="*/ 307127 w 781795"/>
                                <a:gd name="connsiteY4" fmla="*/ 606265 h 904611"/>
                                <a:gd name="connsiteX5" fmla="*/ 147 w 781795"/>
                                <a:gd name="connsiteY5" fmla="*/ 904011 h 904611"/>
                                <a:gd name="connsiteX6" fmla="*/ 269778 w 781795"/>
                                <a:gd name="connsiteY6" fmla="*/ 524965 h 904611"/>
                                <a:gd name="connsiteX0" fmla="*/ 258557 w 781907"/>
                                <a:gd name="connsiteY0" fmla="*/ 501123 h 904959"/>
                                <a:gd name="connsiteX1" fmla="*/ 494827 w 781907"/>
                                <a:gd name="connsiteY1" fmla="*/ 245971 h 904959"/>
                                <a:gd name="connsiteX2" fmla="*/ 781798 w 781907"/>
                                <a:gd name="connsiteY2" fmla="*/ 1308 h 904959"/>
                                <a:gd name="connsiteX3" fmla="*/ 526071 w 781907"/>
                                <a:gd name="connsiteY3" fmla="*/ 356146 h 904959"/>
                                <a:gd name="connsiteX4" fmla="*/ 307239 w 781907"/>
                                <a:gd name="connsiteY4" fmla="*/ 606239 h 904959"/>
                                <a:gd name="connsiteX5" fmla="*/ 259 w 781907"/>
                                <a:gd name="connsiteY5" fmla="*/ 903985 h 904959"/>
                                <a:gd name="connsiteX6" fmla="*/ 258557 w 781907"/>
                                <a:gd name="connsiteY6" fmla="*/ 501123 h 904959"/>
                                <a:gd name="connsiteX0" fmla="*/ 258557 w 817143"/>
                                <a:gd name="connsiteY0" fmla="*/ 540177 h 944013"/>
                                <a:gd name="connsiteX1" fmla="*/ 494827 w 817143"/>
                                <a:gd name="connsiteY1" fmla="*/ 285025 h 944013"/>
                                <a:gd name="connsiteX2" fmla="*/ 817049 w 817143"/>
                                <a:gd name="connsiteY2" fmla="*/ 1119 h 944013"/>
                                <a:gd name="connsiteX3" fmla="*/ 526071 w 817143"/>
                                <a:gd name="connsiteY3" fmla="*/ 395200 h 944013"/>
                                <a:gd name="connsiteX4" fmla="*/ 307239 w 817143"/>
                                <a:gd name="connsiteY4" fmla="*/ 645293 h 944013"/>
                                <a:gd name="connsiteX5" fmla="*/ 259 w 817143"/>
                                <a:gd name="connsiteY5" fmla="*/ 943039 h 944013"/>
                                <a:gd name="connsiteX6" fmla="*/ 258557 w 817143"/>
                                <a:gd name="connsiteY6" fmla="*/ 540177 h 944013"/>
                                <a:gd name="connsiteX0" fmla="*/ 321764 w 880350"/>
                                <a:gd name="connsiteY0" fmla="*/ 540177 h 1023301"/>
                                <a:gd name="connsiteX1" fmla="*/ 558034 w 880350"/>
                                <a:gd name="connsiteY1" fmla="*/ 285025 h 1023301"/>
                                <a:gd name="connsiteX2" fmla="*/ 880256 w 880350"/>
                                <a:gd name="connsiteY2" fmla="*/ 1119 h 1023301"/>
                                <a:gd name="connsiteX3" fmla="*/ 589278 w 880350"/>
                                <a:gd name="connsiteY3" fmla="*/ 395200 h 1023301"/>
                                <a:gd name="connsiteX4" fmla="*/ 370446 w 880350"/>
                                <a:gd name="connsiteY4" fmla="*/ 645293 h 1023301"/>
                                <a:gd name="connsiteX5" fmla="*/ 203 w 880350"/>
                                <a:gd name="connsiteY5" fmla="*/ 1022572 h 1023301"/>
                                <a:gd name="connsiteX6" fmla="*/ 321764 w 880350"/>
                                <a:gd name="connsiteY6" fmla="*/ 540177 h 102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350" h="1023301">
                                  <a:moveTo>
                                    <a:pt x="321764" y="540177"/>
                                  </a:moveTo>
                                  <a:cubicBezTo>
                                    <a:pt x="414736" y="417253"/>
                                    <a:pt x="464952" y="374868"/>
                                    <a:pt x="558034" y="285025"/>
                                  </a:cubicBezTo>
                                  <a:cubicBezTo>
                                    <a:pt x="651116" y="195182"/>
                                    <a:pt x="875049" y="-17243"/>
                                    <a:pt x="880256" y="1119"/>
                                  </a:cubicBezTo>
                                  <a:cubicBezTo>
                                    <a:pt x="885463" y="19481"/>
                                    <a:pt x="674246" y="287838"/>
                                    <a:pt x="589278" y="395200"/>
                                  </a:cubicBezTo>
                                  <a:cubicBezTo>
                                    <a:pt x="504310" y="502562"/>
                                    <a:pt x="454462" y="553462"/>
                                    <a:pt x="370446" y="645293"/>
                                  </a:cubicBezTo>
                                  <a:cubicBezTo>
                                    <a:pt x="286430" y="737124"/>
                                    <a:pt x="8317" y="1040091"/>
                                    <a:pt x="203" y="1022572"/>
                                  </a:cubicBezTo>
                                  <a:cubicBezTo>
                                    <a:pt x="-7911" y="1005053"/>
                                    <a:pt x="228792" y="663101"/>
                                    <a:pt x="321764" y="54017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0" name="Forma libre 289"/>
                            <p:cNvSpPr/>
                            <p:nvPr/>
                          </p:nvSpPr>
                          <p:spPr>
                            <a:xfrm rot="20982983">
                              <a:off x="3984014" y="4351773"/>
                              <a:ext cx="374625" cy="355482"/>
                            </a:xfrm>
                            <a:custGeom>
                              <a:avLst/>
                              <a:gdLst>
                                <a:gd name="connsiteX0" fmla="*/ 269632 w 781541"/>
                                <a:gd name="connsiteY0" fmla="*/ 524649 h 904596"/>
                                <a:gd name="connsiteX1" fmla="*/ 508001 w 781541"/>
                                <a:gd name="connsiteY1" fmla="*/ 255018 h 904596"/>
                                <a:gd name="connsiteX2" fmla="*/ 781540 w 781541"/>
                                <a:gd name="connsiteY2" fmla="*/ 1018 h 904596"/>
                                <a:gd name="connsiteX3" fmla="*/ 504094 w 781541"/>
                                <a:gd name="connsiteY3" fmla="*/ 352710 h 904596"/>
                                <a:gd name="connsiteX4" fmla="*/ 285263 w 781541"/>
                                <a:gd name="connsiteY4" fmla="*/ 602803 h 904596"/>
                                <a:gd name="connsiteX5" fmla="*/ 1 w 781541"/>
                                <a:gd name="connsiteY5" fmla="*/ 903695 h 904596"/>
                                <a:gd name="connsiteX6" fmla="*/ 269632 w 781541"/>
                                <a:gd name="connsiteY6" fmla="*/ 524649 h 90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541" h="904596">
                                  <a:moveTo>
                                    <a:pt x="269632" y="524649"/>
                                  </a:moveTo>
                                  <a:cubicBezTo>
                                    <a:pt x="354299" y="416536"/>
                                    <a:pt x="422683" y="342290"/>
                                    <a:pt x="508001" y="255018"/>
                                  </a:cubicBezTo>
                                  <a:cubicBezTo>
                                    <a:pt x="593319" y="167746"/>
                                    <a:pt x="782191" y="-15264"/>
                                    <a:pt x="781540" y="1018"/>
                                  </a:cubicBezTo>
                                  <a:cubicBezTo>
                                    <a:pt x="780889" y="17300"/>
                                    <a:pt x="586807" y="252413"/>
                                    <a:pt x="504094" y="352710"/>
                                  </a:cubicBezTo>
                                  <a:cubicBezTo>
                                    <a:pt x="421381" y="453007"/>
                                    <a:pt x="369279" y="510972"/>
                                    <a:pt x="285263" y="602803"/>
                                  </a:cubicBezTo>
                                  <a:cubicBezTo>
                                    <a:pt x="201247" y="694634"/>
                                    <a:pt x="-650" y="920628"/>
                                    <a:pt x="1" y="903695"/>
                                  </a:cubicBezTo>
                                  <a:cubicBezTo>
                                    <a:pt x="652" y="886762"/>
                                    <a:pt x="184965" y="632762"/>
                                    <a:pt x="269632" y="52464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1" name="Forma libre 290"/>
                            <p:cNvSpPr/>
                            <p:nvPr/>
                          </p:nvSpPr>
                          <p:spPr>
                            <a:xfrm rot="20923249">
                              <a:off x="4018551" y="4303704"/>
                              <a:ext cx="272003" cy="236876"/>
                            </a:xfrm>
                            <a:custGeom>
                              <a:avLst/>
                              <a:gdLst>
                                <a:gd name="connsiteX0" fmla="*/ 269632 w 781541"/>
                                <a:gd name="connsiteY0" fmla="*/ 524649 h 904596"/>
                                <a:gd name="connsiteX1" fmla="*/ 508001 w 781541"/>
                                <a:gd name="connsiteY1" fmla="*/ 255018 h 904596"/>
                                <a:gd name="connsiteX2" fmla="*/ 781540 w 781541"/>
                                <a:gd name="connsiteY2" fmla="*/ 1018 h 904596"/>
                                <a:gd name="connsiteX3" fmla="*/ 504094 w 781541"/>
                                <a:gd name="connsiteY3" fmla="*/ 352710 h 904596"/>
                                <a:gd name="connsiteX4" fmla="*/ 285263 w 781541"/>
                                <a:gd name="connsiteY4" fmla="*/ 602803 h 904596"/>
                                <a:gd name="connsiteX5" fmla="*/ 1 w 781541"/>
                                <a:gd name="connsiteY5" fmla="*/ 903695 h 904596"/>
                                <a:gd name="connsiteX6" fmla="*/ 269632 w 781541"/>
                                <a:gd name="connsiteY6" fmla="*/ 524649 h 90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541" h="904596">
                                  <a:moveTo>
                                    <a:pt x="269632" y="524649"/>
                                  </a:moveTo>
                                  <a:cubicBezTo>
                                    <a:pt x="354299" y="416536"/>
                                    <a:pt x="422683" y="342290"/>
                                    <a:pt x="508001" y="255018"/>
                                  </a:cubicBezTo>
                                  <a:cubicBezTo>
                                    <a:pt x="593319" y="167746"/>
                                    <a:pt x="782191" y="-15264"/>
                                    <a:pt x="781540" y="1018"/>
                                  </a:cubicBezTo>
                                  <a:cubicBezTo>
                                    <a:pt x="780889" y="17300"/>
                                    <a:pt x="586807" y="252413"/>
                                    <a:pt x="504094" y="352710"/>
                                  </a:cubicBezTo>
                                  <a:cubicBezTo>
                                    <a:pt x="421381" y="453007"/>
                                    <a:pt x="369279" y="510972"/>
                                    <a:pt x="285263" y="602803"/>
                                  </a:cubicBezTo>
                                  <a:cubicBezTo>
                                    <a:pt x="201247" y="694634"/>
                                    <a:pt x="-650" y="920628"/>
                                    <a:pt x="1" y="903695"/>
                                  </a:cubicBezTo>
                                  <a:cubicBezTo>
                                    <a:pt x="652" y="886762"/>
                                    <a:pt x="184965" y="632762"/>
                                    <a:pt x="269632" y="52464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2" name="Forma libre 291"/>
                            <p:cNvSpPr/>
                            <p:nvPr/>
                          </p:nvSpPr>
                          <p:spPr>
                            <a:xfrm rot="20836550">
                              <a:off x="4071798" y="4776054"/>
                              <a:ext cx="374625" cy="355482"/>
                            </a:xfrm>
                            <a:custGeom>
                              <a:avLst/>
                              <a:gdLst>
                                <a:gd name="connsiteX0" fmla="*/ 269632 w 781541"/>
                                <a:gd name="connsiteY0" fmla="*/ 524649 h 904596"/>
                                <a:gd name="connsiteX1" fmla="*/ 508001 w 781541"/>
                                <a:gd name="connsiteY1" fmla="*/ 255018 h 904596"/>
                                <a:gd name="connsiteX2" fmla="*/ 781540 w 781541"/>
                                <a:gd name="connsiteY2" fmla="*/ 1018 h 904596"/>
                                <a:gd name="connsiteX3" fmla="*/ 504094 w 781541"/>
                                <a:gd name="connsiteY3" fmla="*/ 352710 h 904596"/>
                                <a:gd name="connsiteX4" fmla="*/ 285263 w 781541"/>
                                <a:gd name="connsiteY4" fmla="*/ 602803 h 904596"/>
                                <a:gd name="connsiteX5" fmla="*/ 1 w 781541"/>
                                <a:gd name="connsiteY5" fmla="*/ 903695 h 904596"/>
                                <a:gd name="connsiteX6" fmla="*/ 269632 w 781541"/>
                                <a:gd name="connsiteY6" fmla="*/ 524649 h 90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541" h="904596">
                                  <a:moveTo>
                                    <a:pt x="269632" y="524649"/>
                                  </a:moveTo>
                                  <a:cubicBezTo>
                                    <a:pt x="354299" y="416536"/>
                                    <a:pt x="422683" y="342290"/>
                                    <a:pt x="508001" y="255018"/>
                                  </a:cubicBezTo>
                                  <a:cubicBezTo>
                                    <a:pt x="593319" y="167746"/>
                                    <a:pt x="782191" y="-15264"/>
                                    <a:pt x="781540" y="1018"/>
                                  </a:cubicBezTo>
                                  <a:cubicBezTo>
                                    <a:pt x="780889" y="17300"/>
                                    <a:pt x="586807" y="252413"/>
                                    <a:pt x="504094" y="352710"/>
                                  </a:cubicBezTo>
                                  <a:cubicBezTo>
                                    <a:pt x="421381" y="453007"/>
                                    <a:pt x="369279" y="510972"/>
                                    <a:pt x="285263" y="602803"/>
                                  </a:cubicBezTo>
                                  <a:cubicBezTo>
                                    <a:pt x="201247" y="694634"/>
                                    <a:pt x="-650" y="920628"/>
                                    <a:pt x="1" y="903695"/>
                                  </a:cubicBezTo>
                                  <a:cubicBezTo>
                                    <a:pt x="652" y="886762"/>
                                    <a:pt x="184965" y="632762"/>
                                    <a:pt x="269632" y="52464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3" name="Rectángulo 292"/>
                            <p:cNvSpPr/>
                            <p:nvPr/>
                          </p:nvSpPr>
                          <p:spPr>
                            <a:xfrm>
                              <a:off x="5226217" y="3998327"/>
                              <a:ext cx="247108" cy="276999"/>
                            </a:xfrm>
                            <a:prstGeom prst="rect">
                              <a:avLst/>
                            </a:prstGeom>
                          </p:spPr>
                          <p:txBody>
                            <a:bodyPr wrap="square">
                              <a:spAutoFit/>
                            </a:bodyPr>
                            <a:lstStyle/>
                            <a:p>
                              <a:r>
                                <a:rPr lang="el-GR" sz="1200" dirty="0" smtClean="0"/>
                                <a:t>ᴦ</a:t>
                              </a:r>
                              <a:endParaRPr lang="es-ES_tradnl" sz="1200" dirty="0"/>
                            </a:p>
                          </p:txBody>
                        </p:sp>
                        <p:sp>
                          <p:nvSpPr>
                            <p:cNvPr id="294" name="Rectángulo 293"/>
                            <p:cNvSpPr/>
                            <p:nvPr/>
                          </p:nvSpPr>
                          <p:spPr>
                            <a:xfrm>
                              <a:off x="5121442" y="4150727"/>
                              <a:ext cx="247108" cy="276999"/>
                            </a:xfrm>
                            <a:prstGeom prst="rect">
                              <a:avLst/>
                            </a:prstGeom>
                          </p:spPr>
                          <p:txBody>
                            <a:bodyPr wrap="square">
                              <a:spAutoFit/>
                            </a:bodyPr>
                            <a:lstStyle/>
                            <a:p>
                              <a:r>
                                <a:rPr lang="el-GR" sz="1200" dirty="0" smtClean="0"/>
                                <a:t>ᴦ</a:t>
                              </a:r>
                              <a:endParaRPr lang="es-ES_tradnl" sz="1200" dirty="0"/>
                            </a:p>
                          </p:txBody>
                        </p:sp>
                      </p:grpSp>
                      <p:grpSp>
                        <p:nvGrpSpPr>
                          <p:cNvPr id="261" name="Grupo 260"/>
                          <p:cNvGrpSpPr/>
                          <p:nvPr/>
                        </p:nvGrpSpPr>
                        <p:grpSpPr>
                          <a:xfrm>
                            <a:off x="2450592" y="495712"/>
                            <a:ext cx="5490692" cy="4957437"/>
                            <a:chOff x="2450592" y="495712"/>
                            <a:chExt cx="5490692" cy="4957437"/>
                          </a:xfrm>
                        </p:grpSpPr>
                        <p:grpSp>
                          <p:nvGrpSpPr>
                            <p:cNvPr id="263" name="Grupo 262"/>
                            <p:cNvGrpSpPr/>
                            <p:nvPr/>
                          </p:nvGrpSpPr>
                          <p:grpSpPr>
                            <a:xfrm>
                              <a:off x="4254630" y="1935678"/>
                              <a:ext cx="1223642" cy="819414"/>
                              <a:chOff x="4254630" y="1935678"/>
                              <a:chExt cx="1223642" cy="819414"/>
                            </a:xfrm>
                          </p:grpSpPr>
                          <p:sp>
                            <p:nvSpPr>
                              <p:cNvPr id="287" name="Forma libre 286"/>
                              <p:cNvSpPr/>
                              <p:nvPr/>
                            </p:nvSpPr>
                            <p:spPr>
                              <a:xfrm>
                                <a:off x="4260913" y="1935678"/>
                                <a:ext cx="1217359" cy="819414"/>
                              </a:xfrm>
                              <a:custGeom>
                                <a:avLst/>
                                <a:gdLst>
                                  <a:gd name="connsiteX0" fmla="*/ 1017669 w 1217359"/>
                                  <a:gd name="connsiteY0" fmla="*/ 29688 h 819414"/>
                                  <a:gd name="connsiteX1" fmla="*/ 596095 w 1217359"/>
                                  <a:gd name="connsiteY1" fmla="*/ 237506 h 819414"/>
                                  <a:gd name="connsiteX2" fmla="*/ 275461 w 1217359"/>
                                  <a:gd name="connsiteY2" fmla="*/ 421574 h 819414"/>
                                  <a:gd name="connsiteX3" fmla="*/ 73581 w 1217359"/>
                                  <a:gd name="connsiteY3" fmla="*/ 605641 h 819414"/>
                                  <a:gd name="connsiteX4" fmla="*/ 14204 w 1217359"/>
                                  <a:gd name="connsiteY4" fmla="*/ 706582 h 819414"/>
                                  <a:gd name="connsiteX5" fmla="*/ 2329 w 1217359"/>
                                  <a:gd name="connsiteY5" fmla="*/ 783771 h 819414"/>
                                  <a:gd name="connsiteX6" fmla="*/ 49830 w 1217359"/>
                                  <a:gd name="connsiteY6" fmla="*/ 819397 h 819414"/>
                                  <a:gd name="connsiteX7" fmla="*/ 192334 w 1217359"/>
                                  <a:gd name="connsiteY7" fmla="*/ 783771 h 819414"/>
                                  <a:gd name="connsiteX8" fmla="*/ 560469 w 1217359"/>
                                  <a:gd name="connsiteY8" fmla="*/ 593766 h 819414"/>
                                  <a:gd name="connsiteX9" fmla="*/ 1023606 w 1217359"/>
                                  <a:gd name="connsiteY9" fmla="*/ 261257 h 819414"/>
                                  <a:gd name="connsiteX10" fmla="*/ 1177986 w 1217359"/>
                                  <a:gd name="connsiteY10" fmla="*/ 118753 h 819414"/>
                                  <a:gd name="connsiteX11" fmla="*/ 1213612 w 1217359"/>
                                  <a:gd name="connsiteY11" fmla="*/ 77190 h 819414"/>
                                  <a:gd name="connsiteX12" fmla="*/ 1213612 w 1217359"/>
                                  <a:gd name="connsiteY12" fmla="*/ 29688 h 819414"/>
                                  <a:gd name="connsiteX13" fmla="*/ 1189861 w 1217359"/>
                                  <a:gd name="connsiteY13" fmla="*/ 11875 h 819414"/>
                                  <a:gd name="connsiteX14" fmla="*/ 1160173 w 1217359"/>
                                  <a:gd name="connsiteY14" fmla="*/ 0 h 819414"/>
                                  <a:gd name="connsiteX15" fmla="*/ 1082983 w 1217359"/>
                                  <a:gd name="connsiteY15" fmla="*/ 11875 h 819414"/>
                                  <a:gd name="connsiteX16" fmla="*/ 1017669 w 1217359"/>
                                  <a:gd name="connsiteY16" fmla="*/ 29688 h 819414"/>
                                  <a:gd name="connsiteX0" fmla="*/ 977768 w 1217359"/>
                                  <a:gd name="connsiteY0" fmla="*/ 56288 h 819414"/>
                                  <a:gd name="connsiteX1" fmla="*/ 596095 w 1217359"/>
                                  <a:gd name="connsiteY1" fmla="*/ 237506 h 819414"/>
                                  <a:gd name="connsiteX2" fmla="*/ 275461 w 1217359"/>
                                  <a:gd name="connsiteY2" fmla="*/ 421574 h 819414"/>
                                  <a:gd name="connsiteX3" fmla="*/ 73581 w 1217359"/>
                                  <a:gd name="connsiteY3" fmla="*/ 605641 h 819414"/>
                                  <a:gd name="connsiteX4" fmla="*/ 14204 w 1217359"/>
                                  <a:gd name="connsiteY4" fmla="*/ 706582 h 819414"/>
                                  <a:gd name="connsiteX5" fmla="*/ 2329 w 1217359"/>
                                  <a:gd name="connsiteY5" fmla="*/ 783771 h 819414"/>
                                  <a:gd name="connsiteX6" fmla="*/ 49830 w 1217359"/>
                                  <a:gd name="connsiteY6" fmla="*/ 819397 h 819414"/>
                                  <a:gd name="connsiteX7" fmla="*/ 192334 w 1217359"/>
                                  <a:gd name="connsiteY7" fmla="*/ 783771 h 819414"/>
                                  <a:gd name="connsiteX8" fmla="*/ 560469 w 1217359"/>
                                  <a:gd name="connsiteY8" fmla="*/ 593766 h 819414"/>
                                  <a:gd name="connsiteX9" fmla="*/ 1023606 w 1217359"/>
                                  <a:gd name="connsiteY9" fmla="*/ 261257 h 819414"/>
                                  <a:gd name="connsiteX10" fmla="*/ 1177986 w 1217359"/>
                                  <a:gd name="connsiteY10" fmla="*/ 118753 h 819414"/>
                                  <a:gd name="connsiteX11" fmla="*/ 1213612 w 1217359"/>
                                  <a:gd name="connsiteY11" fmla="*/ 77190 h 819414"/>
                                  <a:gd name="connsiteX12" fmla="*/ 1213612 w 1217359"/>
                                  <a:gd name="connsiteY12" fmla="*/ 29688 h 819414"/>
                                  <a:gd name="connsiteX13" fmla="*/ 1189861 w 1217359"/>
                                  <a:gd name="connsiteY13" fmla="*/ 11875 h 819414"/>
                                  <a:gd name="connsiteX14" fmla="*/ 1160173 w 1217359"/>
                                  <a:gd name="connsiteY14" fmla="*/ 0 h 819414"/>
                                  <a:gd name="connsiteX15" fmla="*/ 1082983 w 1217359"/>
                                  <a:gd name="connsiteY15" fmla="*/ 11875 h 819414"/>
                                  <a:gd name="connsiteX16" fmla="*/ 977768 w 1217359"/>
                                  <a:gd name="connsiteY16" fmla="*/ 56288 h 81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7359" h="819414">
                                    <a:moveTo>
                                      <a:pt x="977768" y="56288"/>
                                    </a:moveTo>
                                    <a:cubicBezTo>
                                      <a:pt x="896620" y="93893"/>
                                      <a:pt x="713146" y="176625"/>
                                      <a:pt x="596095" y="237506"/>
                                    </a:cubicBezTo>
                                    <a:cubicBezTo>
                                      <a:pt x="479044" y="298387"/>
                                      <a:pt x="362547" y="360218"/>
                                      <a:pt x="275461" y="421574"/>
                                    </a:cubicBezTo>
                                    <a:cubicBezTo>
                                      <a:pt x="188375" y="482930"/>
                                      <a:pt x="117124" y="558140"/>
                                      <a:pt x="73581" y="605641"/>
                                    </a:cubicBezTo>
                                    <a:cubicBezTo>
                                      <a:pt x="30038" y="653142"/>
                                      <a:pt x="26079" y="676894"/>
                                      <a:pt x="14204" y="706582"/>
                                    </a:cubicBezTo>
                                    <a:cubicBezTo>
                                      <a:pt x="2329" y="736270"/>
                                      <a:pt x="-3609" y="764969"/>
                                      <a:pt x="2329" y="783771"/>
                                    </a:cubicBezTo>
                                    <a:cubicBezTo>
                                      <a:pt x="8267" y="802573"/>
                                      <a:pt x="18163" y="819397"/>
                                      <a:pt x="49830" y="819397"/>
                                    </a:cubicBezTo>
                                    <a:cubicBezTo>
                                      <a:pt x="81497" y="819397"/>
                                      <a:pt x="107228" y="821376"/>
                                      <a:pt x="192334" y="783771"/>
                                    </a:cubicBezTo>
                                    <a:cubicBezTo>
                                      <a:pt x="277440" y="746166"/>
                                      <a:pt x="421924" y="680852"/>
                                      <a:pt x="560469" y="593766"/>
                                    </a:cubicBezTo>
                                    <a:cubicBezTo>
                                      <a:pt x="699014" y="506680"/>
                                      <a:pt x="920686" y="340426"/>
                                      <a:pt x="1023606" y="261257"/>
                                    </a:cubicBezTo>
                                    <a:cubicBezTo>
                                      <a:pt x="1126526" y="182088"/>
                                      <a:pt x="1146318" y="149431"/>
                                      <a:pt x="1177986" y="118753"/>
                                    </a:cubicBezTo>
                                    <a:cubicBezTo>
                                      <a:pt x="1209654" y="88075"/>
                                      <a:pt x="1207674" y="92034"/>
                                      <a:pt x="1213612" y="77190"/>
                                    </a:cubicBezTo>
                                    <a:cubicBezTo>
                                      <a:pt x="1219550" y="62346"/>
                                      <a:pt x="1217571" y="40574"/>
                                      <a:pt x="1213612" y="29688"/>
                                    </a:cubicBezTo>
                                    <a:cubicBezTo>
                                      <a:pt x="1209654" y="18802"/>
                                      <a:pt x="1198768" y="16823"/>
                                      <a:pt x="1189861" y="11875"/>
                                    </a:cubicBezTo>
                                    <a:cubicBezTo>
                                      <a:pt x="1180955" y="6927"/>
                                      <a:pt x="1177986" y="0"/>
                                      <a:pt x="1160173" y="0"/>
                                    </a:cubicBezTo>
                                    <a:cubicBezTo>
                                      <a:pt x="1142360" y="0"/>
                                      <a:pt x="1113384" y="2494"/>
                                      <a:pt x="1082983" y="11875"/>
                                    </a:cubicBezTo>
                                    <a:cubicBezTo>
                                      <a:pt x="1052582" y="21256"/>
                                      <a:pt x="1058916" y="18683"/>
                                      <a:pt x="977768" y="56288"/>
                                    </a:cubicBezTo>
                                    <a:close/>
                                  </a:path>
                                </a:pathLst>
                              </a:custGeom>
                              <a:pattFill prst="lgGrid">
                                <a:fgClr>
                                  <a:schemeClr val="tx1"/>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8" name="Forma libre 287"/>
                              <p:cNvSpPr/>
                              <p:nvPr/>
                            </p:nvSpPr>
                            <p:spPr>
                              <a:xfrm>
                                <a:off x="4254630" y="2144542"/>
                                <a:ext cx="1095344" cy="562759"/>
                              </a:xfrm>
                              <a:custGeom>
                                <a:avLst/>
                                <a:gdLst>
                                  <a:gd name="connsiteX0" fmla="*/ 711826 w 1094114"/>
                                  <a:gd name="connsiteY0" fmla="*/ 173046 h 563005"/>
                                  <a:gd name="connsiteX1" fmla="*/ 336091 w 1094114"/>
                                  <a:gd name="connsiteY1" fmla="*/ 342626 h 563005"/>
                                  <a:gd name="connsiteX2" fmla="*/ 116635 w 1094114"/>
                                  <a:gd name="connsiteY2" fmla="*/ 439054 h 563005"/>
                                  <a:gd name="connsiteX3" fmla="*/ 20207 w 1094114"/>
                                  <a:gd name="connsiteY3" fmla="*/ 488930 h 563005"/>
                                  <a:gd name="connsiteX4" fmla="*/ 10232 w 1094114"/>
                                  <a:gd name="connsiteY4" fmla="*/ 525506 h 563005"/>
                                  <a:gd name="connsiteX5" fmla="*/ 10232 w 1094114"/>
                                  <a:gd name="connsiteY5" fmla="*/ 562082 h 563005"/>
                                  <a:gd name="connsiteX6" fmla="*/ 143235 w 1094114"/>
                                  <a:gd name="connsiteY6" fmla="*/ 485605 h 563005"/>
                                  <a:gd name="connsiteX7" fmla="*/ 319465 w 1094114"/>
                                  <a:gd name="connsiteY7" fmla="*/ 415778 h 563005"/>
                                  <a:gd name="connsiteX8" fmla="*/ 585472 w 1094114"/>
                                  <a:gd name="connsiteY8" fmla="*/ 296075 h 563005"/>
                                  <a:gd name="connsiteX9" fmla="*/ 878080 w 1094114"/>
                                  <a:gd name="connsiteY9" fmla="*/ 163071 h 563005"/>
                                  <a:gd name="connsiteX10" fmla="*/ 964533 w 1094114"/>
                                  <a:gd name="connsiteY10" fmla="*/ 99894 h 563005"/>
                                  <a:gd name="connsiteX11" fmla="*/ 1090886 w 1094114"/>
                                  <a:gd name="connsiteY11" fmla="*/ 142 h 563005"/>
                                  <a:gd name="connsiteX12" fmla="*/ 821554 w 1094114"/>
                                  <a:gd name="connsiteY12" fmla="*/ 123170 h 563005"/>
                                  <a:gd name="connsiteX13" fmla="*/ 711826 w 1094114"/>
                                  <a:gd name="connsiteY13" fmla="*/ 173046 h 563005"/>
                                  <a:gd name="connsiteX0" fmla="*/ 713056 w 1095344"/>
                                  <a:gd name="connsiteY0" fmla="*/ 173046 h 562759"/>
                                  <a:gd name="connsiteX1" fmla="*/ 337321 w 1095344"/>
                                  <a:gd name="connsiteY1" fmla="*/ 342626 h 562759"/>
                                  <a:gd name="connsiteX2" fmla="*/ 117865 w 1095344"/>
                                  <a:gd name="connsiteY2" fmla="*/ 439054 h 562759"/>
                                  <a:gd name="connsiteX3" fmla="*/ 21437 w 1095344"/>
                                  <a:gd name="connsiteY3" fmla="*/ 488930 h 562759"/>
                                  <a:gd name="connsiteX4" fmla="*/ 11462 w 1095344"/>
                                  <a:gd name="connsiteY4" fmla="*/ 525506 h 562759"/>
                                  <a:gd name="connsiteX5" fmla="*/ 11462 w 1095344"/>
                                  <a:gd name="connsiteY5" fmla="*/ 562082 h 562759"/>
                                  <a:gd name="connsiteX6" fmla="*/ 161091 w 1095344"/>
                                  <a:gd name="connsiteY6" fmla="*/ 492255 h 562759"/>
                                  <a:gd name="connsiteX7" fmla="*/ 320695 w 1095344"/>
                                  <a:gd name="connsiteY7" fmla="*/ 415778 h 562759"/>
                                  <a:gd name="connsiteX8" fmla="*/ 586702 w 1095344"/>
                                  <a:gd name="connsiteY8" fmla="*/ 296075 h 562759"/>
                                  <a:gd name="connsiteX9" fmla="*/ 879310 w 1095344"/>
                                  <a:gd name="connsiteY9" fmla="*/ 163071 h 562759"/>
                                  <a:gd name="connsiteX10" fmla="*/ 965763 w 1095344"/>
                                  <a:gd name="connsiteY10" fmla="*/ 99894 h 562759"/>
                                  <a:gd name="connsiteX11" fmla="*/ 1092116 w 1095344"/>
                                  <a:gd name="connsiteY11" fmla="*/ 142 h 562759"/>
                                  <a:gd name="connsiteX12" fmla="*/ 822784 w 1095344"/>
                                  <a:gd name="connsiteY12" fmla="*/ 123170 h 562759"/>
                                  <a:gd name="connsiteX13" fmla="*/ 713056 w 1095344"/>
                                  <a:gd name="connsiteY13" fmla="*/ 173046 h 56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344" h="562759">
                                    <a:moveTo>
                                      <a:pt x="713056" y="173046"/>
                                    </a:moveTo>
                                    <a:lnTo>
                                      <a:pt x="337321" y="342626"/>
                                    </a:lnTo>
                                    <a:lnTo>
                                      <a:pt x="117865" y="439054"/>
                                    </a:lnTo>
                                    <a:cubicBezTo>
                                      <a:pt x="65218" y="463438"/>
                                      <a:pt x="39171" y="474521"/>
                                      <a:pt x="21437" y="488930"/>
                                    </a:cubicBezTo>
                                    <a:cubicBezTo>
                                      <a:pt x="3703" y="503339"/>
                                      <a:pt x="13125" y="513314"/>
                                      <a:pt x="11462" y="525506"/>
                                    </a:cubicBezTo>
                                    <a:cubicBezTo>
                                      <a:pt x="9799" y="537698"/>
                                      <a:pt x="-13476" y="567624"/>
                                      <a:pt x="11462" y="562082"/>
                                    </a:cubicBezTo>
                                    <a:cubicBezTo>
                                      <a:pt x="36400" y="556540"/>
                                      <a:pt x="109552" y="516639"/>
                                      <a:pt x="161091" y="492255"/>
                                    </a:cubicBezTo>
                                    <a:cubicBezTo>
                                      <a:pt x="212630" y="467871"/>
                                      <a:pt x="249760" y="448475"/>
                                      <a:pt x="320695" y="415778"/>
                                    </a:cubicBezTo>
                                    <a:cubicBezTo>
                                      <a:pt x="391630" y="383081"/>
                                      <a:pt x="586702" y="296075"/>
                                      <a:pt x="586702" y="296075"/>
                                    </a:cubicBezTo>
                                    <a:cubicBezTo>
                                      <a:pt x="679804" y="253957"/>
                                      <a:pt x="816133" y="195768"/>
                                      <a:pt x="879310" y="163071"/>
                                    </a:cubicBezTo>
                                    <a:cubicBezTo>
                                      <a:pt x="942487" y="130374"/>
                                      <a:pt x="930295" y="127049"/>
                                      <a:pt x="965763" y="99894"/>
                                    </a:cubicBezTo>
                                    <a:cubicBezTo>
                                      <a:pt x="1001231" y="72739"/>
                                      <a:pt x="1115946" y="-3737"/>
                                      <a:pt x="1092116" y="142"/>
                                    </a:cubicBezTo>
                                    <a:cubicBezTo>
                                      <a:pt x="1068286" y="4021"/>
                                      <a:pt x="886515" y="93244"/>
                                      <a:pt x="822784" y="123170"/>
                                    </a:cubicBezTo>
                                    <a:cubicBezTo>
                                      <a:pt x="759053" y="153096"/>
                                      <a:pt x="734392" y="166396"/>
                                      <a:pt x="713056" y="173046"/>
                                    </a:cubicBezTo>
                                    <a:close/>
                                  </a:path>
                                </a:pathLst>
                              </a:custGeom>
                              <a:pattFill prst="pct25">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64" name="Grupo 263"/>
                            <p:cNvGrpSpPr/>
                            <p:nvPr/>
                          </p:nvGrpSpPr>
                          <p:grpSpPr>
                            <a:xfrm>
                              <a:off x="4597212" y="732529"/>
                              <a:ext cx="2476879" cy="3510311"/>
                              <a:chOff x="4597212" y="732529"/>
                              <a:chExt cx="2476879" cy="3510311"/>
                            </a:xfrm>
                          </p:grpSpPr>
                          <p:sp>
                            <p:nvSpPr>
                              <p:cNvPr id="283" name="Forma libre 282"/>
                              <p:cNvSpPr/>
                              <p:nvPr/>
                            </p:nvSpPr>
                            <p:spPr>
                              <a:xfrm>
                                <a:off x="4776774" y="732529"/>
                                <a:ext cx="2285749" cy="3235475"/>
                              </a:xfrm>
                              <a:custGeom>
                                <a:avLst/>
                                <a:gdLst>
                                  <a:gd name="connsiteX0" fmla="*/ 1576527 w 1576527"/>
                                  <a:gd name="connsiteY0" fmla="*/ 0 h 2714287"/>
                                  <a:gd name="connsiteX1" fmla="*/ 1386522 w 1576527"/>
                                  <a:gd name="connsiteY1" fmla="*/ 219693 h 2714287"/>
                                  <a:gd name="connsiteX2" fmla="*/ 1273706 w 1576527"/>
                                  <a:gd name="connsiteY2" fmla="*/ 368135 h 2714287"/>
                                  <a:gd name="connsiteX3" fmla="*/ 1220267 w 1576527"/>
                                  <a:gd name="connsiteY3" fmla="*/ 480950 h 2714287"/>
                                  <a:gd name="connsiteX4" fmla="*/ 1160890 w 1576527"/>
                                  <a:gd name="connsiteY4" fmla="*/ 587828 h 2714287"/>
                                  <a:gd name="connsiteX5" fmla="*/ 1071825 w 1576527"/>
                                  <a:gd name="connsiteY5" fmla="*/ 724395 h 2714287"/>
                                  <a:gd name="connsiteX6" fmla="*/ 911509 w 1576527"/>
                                  <a:gd name="connsiteY6" fmla="*/ 890649 h 2714287"/>
                                  <a:gd name="connsiteX7" fmla="*/ 733379 w 1576527"/>
                                  <a:gd name="connsiteY7" fmla="*/ 1175657 h 2714287"/>
                                  <a:gd name="connsiteX8" fmla="*/ 549311 w 1576527"/>
                                  <a:gd name="connsiteY8" fmla="*/ 1525979 h 2714287"/>
                                  <a:gd name="connsiteX9" fmla="*/ 329618 w 1576527"/>
                                  <a:gd name="connsiteY9" fmla="*/ 2012867 h 2714287"/>
                                  <a:gd name="connsiteX10" fmla="*/ 181176 w 1576527"/>
                                  <a:gd name="connsiteY10" fmla="*/ 2309750 h 2714287"/>
                                  <a:gd name="connsiteX11" fmla="*/ 62423 w 1576527"/>
                                  <a:gd name="connsiteY11" fmla="*/ 2576945 h 2714287"/>
                                  <a:gd name="connsiteX12" fmla="*/ 8984 w 1576527"/>
                                  <a:gd name="connsiteY12" fmla="*/ 2713512 h 2714287"/>
                                  <a:gd name="connsiteX13" fmla="*/ 246490 w 1576527"/>
                                  <a:gd name="connsiteY13" fmla="*/ 2630384 h 2714287"/>
                                  <a:gd name="connsiteX14" fmla="*/ 418683 w 1576527"/>
                                  <a:gd name="connsiteY14" fmla="*/ 2582883 h 2714287"/>
                                  <a:gd name="connsiteX15" fmla="*/ 329618 w 1576527"/>
                                  <a:gd name="connsiteY15" fmla="*/ 2683823 h 2714287"/>
                                  <a:gd name="connsiteX0" fmla="*/ 1576527 w 1576527"/>
                                  <a:gd name="connsiteY0" fmla="*/ 0 h 2714287"/>
                                  <a:gd name="connsiteX1" fmla="*/ 1386522 w 1576527"/>
                                  <a:gd name="connsiteY1" fmla="*/ 219693 h 2714287"/>
                                  <a:gd name="connsiteX2" fmla="*/ 1273706 w 1576527"/>
                                  <a:gd name="connsiteY2" fmla="*/ 368135 h 2714287"/>
                                  <a:gd name="connsiteX3" fmla="*/ 1220267 w 1576527"/>
                                  <a:gd name="connsiteY3" fmla="*/ 480950 h 2714287"/>
                                  <a:gd name="connsiteX4" fmla="*/ 1160890 w 1576527"/>
                                  <a:gd name="connsiteY4" fmla="*/ 587828 h 2714287"/>
                                  <a:gd name="connsiteX5" fmla="*/ 1071825 w 1576527"/>
                                  <a:gd name="connsiteY5" fmla="*/ 724395 h 2714287"/>
                                  <a:gd name="connsiteX6" fmla="*/ 911509 w 1576527"/>
                                  <a:gd name="connsiteY6" fmla="*/ 890649 h 2714287"/>
                                  <a:gd name="connsiteX7" fmla="*/ 733379 w 1576527"/>
                                  <a:gd name="connsiteY7" fmla="*/ 1175657 h 2714287"/>
                                  <a:gd name="connsiteX8" fmla="*/ 549311 w 1576527"/>
                                  <a:gd name="connsiteY8" fmla="*/ 1525979 h 2714287"/>
                                  <a:gd name="connsiteX9" fmla="*/ 329618 w 1576527"/>
                                  <a:gd name="connsiteY9" fmla="*/ 2012867 h 2714287"/>
                                  <a:gd name="connsiteX10" fmla="*/ 181176 w 1576527"/>
                                  <a:gd name="connsiteY10" fmla="*/ 2309750 h 2714287"/>
                                  <a:gd name="connsiteX11" fmla="*/ 62423 w 1576527"/>
                                  <a:gd name="connsiteY11" fmla="*/ 2576945 h 2714287"/>
                                  <a:gd name="connsiteX12" fmla="*/ 8984 w 1576527"/>
                                  <a:gd name="connsiteY12" fmla="*/ 2713512 h 2714287"/>
                                  <a:gd name="connsiteX13" fmla="*/ 246490 w 1576527"/>
                                  <a:gd name="connsiteY13" fmla="*/ 2630384 h 2714287"/>
                                  <a:gd name="connsiteX14" fmla="*/ 418683 w 1576527"/>
                                  <a:gd name="connsiteY14" fmla="*/ 2582883 h 2714287"/>
                                  <a:gd name="connsiteX15" fmla="*/ 329618 w 1576527"/>
                                  <a:gd name="connsiteY15" fmla="*/ 2683823 h 2714287"/>
                                  <a:gd name="connsiteX16" fmla="*/ 317742 w 1576527"/>
                                  <a:gd name="connsiteY16" fmla="*/ 2683823 h 2714287"/>
                                  <a:gd name="connsiteX0" fmla="*/ 1576527 w 1576527"/>
                                  <a:gd name="connsiteY0" fmla="*/ 0 h 2832264"/>
                                  <a:gd name="connsiteX1" fmla="*/ 1386522 w 1576527"/>
                                  <a:gd name="connsiteY1" fmla="*/ 219693 h 2832264"/>
                                  <a:gd name="connsiteX2" fmla="*/ 1273706 w 1576527"/>
                                  <a:gd name="connsiteY2" fmla="*/ 368135 h 2832264"/>
                                  <a:gd name="connsiteX3" fmla="*/ 1220267 w 1576527"/>
                                  <a:gd name="connsiteY3" fmla="*/ 480950 h 2832264"/>
                                  <a:gd name="connsiteX4" fmla="*/ 1160890 w 1576527"/>
                                  <a:gd name="connsiteY4" fmla="*/ 587828 h 2832264"/>
                                  <a:gd name="connsiteX5" fmla="*/ 1071825 w 1576527"/>
                                  <a:gd name="connsiteY5" fmla="*/ 724395 h 2832264"/>
                                  <a:gd name="connsiteX6" fmla="*/ 911509 w 1576527"/>
                                  <a:gd name="connsiteY6" fmla="*/ 890649 h 2832264"/>
                                  <a:gd name="connsiteX7" fmla="*/ 733379 w 1576527"/>
                                  <a:gd name="connsiteY7" fmla="*/ 1175657 h 2832264"/>
                                  <a:gd name="connsiteX8" fmla="*/ 549311 w 1576527"/>
                                  <a:gd name="connsiteY8" fmla="*/ 1525979 h 2832264"/>
                                  <a:gd name="connsiteX9" fmla="*/ 329618 w 1576527"/>
                                  <a:gd name="connsiteY9" fmla="*/ 2012867 h 2832264"/>
                                  <a:gd name="connsiteX10" fmla="*/ 181176 w 1576527"/>
                                  <a:gd name="connsiteY10" fmla="*/ 2309750 h 2832264"/>
                                  <a:gd name="connsiteX11" fmla="*/ 62423 w 1576527"/>
                                  <a:gd name="connsiteY11" fmla="*/ 2576945 h 2832264"/>
                                  <a:gd name="connsiteX12" fmla="*/ 8984 w 1576527"/>
                                  <a:gd name="connsiteY12" fmla="*/ 2713512 h 2832264"/>
                                  <a:gd name="connsiteX13" fmla="*/ 246490 w 1576527"/>
                                  <a:gd name="connsiteY13" fmla="*/ 2630384 h 2832264"/>
                                  <a:gd name="connsiteX14" fmla="*/ 418683 w 1576527"/>
                                  <a:gd name="connsiteY14" fmla="*/ 2582883 h 2832264"/>
                                  <a:gd name="connsiteX15" fmla="*/ 329618 w 1576527"/>
                                  <a:gd name="connsiteY15" fmla="*/ 2683823 h 2832264"/>
                                  <a:gd name="connsiteX16" fmla="*/ 222739 w 1576527"/>
                                  <a:gd name="connsiteY16" fmla="*/ 2832264 h 2832264"/>
                                  <a:gd name="connsiteX0" fmla="*/ 1576527 w 1576527"/>
                                  <a:gd name="connsiteY0" fmla="*/ 0 h 2832264"/>
                                  <a:gd name="connsiteX1" fmla="*/ 1386522 w 1576527"/>
                                  <a:gd name="connsiteY1" fmla="*/ 219693 h 2832264"/>
                                  <a:gd name="connsiteX2" fmla="*/ 1273706 w 1576527"/>
                                  <a:gd name="connsiteY2" fmla="*/ 368135 h 2832264"/>
                                  <a:gd name="connsiteX3" fmla="*/ 1220267 w 1576527"/>
                                  <a:gd name="connsiteY3" fmla="*/ 480950 h 2832264"/>
                                  <a:gd name="connsiteX4" fmla="*/ 1160890 w 1576527"/>
                                  <a:gd name="connsiteY4" fmla="*/ 587828 h 2832264"/>
                                  <a:gd name="connsiteX5" fmla="*/ 1071825 w 1576527"/>
                                  <a:gd name="connsiteY5" fmla="*/ 724395 h 2832264"/>
                                  <a:gd name="connsiteX6" fmla="*/ 911509 w 1576527"/>
                                  <a:gd name="connsiteY6" fmla="*/ 890649 h 2832264"/>
                                  <a:gd name="connsiteX7" fmla="*/ 733379 w 1576527"/>
                                  <a:gd name="connsiteY7" fmla="*/ 1175657 h 2832264"/>
                                  <a:gd name="connsiteX8" fmla="*/ 549311 w 1576527"/>
                                  <a:gd name="connsiteY8" fmla="*/ 1525979 h 2832264"/>
                                  <a:gd name="connsiteX9" fmla="*/ 329618 w 1576527"/>
                                  <a:gd name="connsiteY9" fmla="*/ 2012867 h 2832264"/>
                                  <a:gd name="connsiteX10" fmla="*/ 181176 w 1576527"/>
                                  <a:gd name="connsiteY10" fmla="*/ 2309750 h 2832264"/>
                                  <a:gd name="connsiteX11" fmla="*/ 62423 w 1576527"/>
                                  <a:gd name="connsiteY11" fmla="*/ 2576945 h 2832264"/>
                                  <a:gd name="connsiteX12" fmla="*/ 8984 w 1576527"/>
                                  <a:gd name="connsiteY12" fmla="*/ 2713512 h 2832264"/>
                                  <a:gd name="connsiteX13" fmla="*/ 246490 w 1576527"/>
                                  <a:gd name="connsiteY13" fmla="*/ 2630384 h 2832264"/>
                                  <a:gd name="connsiteX14" fmla="*/ 418683 w 1576527"/>
                                  <a:gd name="connsiteY14" fmla="*/ 2582883 h 2832264"/>
                                  <a:gd name="connsiteX15" fmla="*/ 329618 w 1576527"/>
                                  <a:gd name="connsiteY15" fmla="*/ 2683823 h 2832264"/>
                                  <a:gd name="connsiteX16" fmla="*/ 222739 w 1576527"/>
                                  <a:gd name="connsiteY16" fmla="*/ 2832264 h 2832264"/>
                                  <a:gd name="connsiteX0" fmla="*/ 1576527 w 1576527"/>
                                  <a:gd name="connsiteY0" fmla="*/ 0 h 2843259"/>
                                  <a:gd name="connsiteX1" fmla="*/ 1386522 w 1576527"/>
                                  <a:gd name="connsiteY1" fmla="*/ 219693 h 2843259"/>
                                  <a:gd name="connsiteX2" fmla="*/ 1273706 w 1576527"/>
                                  <a:gd name="connsiteY2" fmla="*/ 368135 h 2843259"/>
                                  <a:gd name="connsiteX3" fmla="*/ 1220267 w 1576527"/>
                                  <a:gd name="connsiteY3" fmla="*/ 480950 h 2843259"/>
                                  <a:gd name="connsiteX4" fmla="*/ 1160890 w 1576527"/>
                                  <a:gd name="connsiteY4" fmla="*/ 587828 h 2843259"/>
                                  <a:gd name="connsiteX5" fmla="*/ 1071825 w 1576527"/>
                                  <a:gd name="connsiteY5" fmla="*/ 724395 h 2843259"/>
                                  <a:gd name="connsiteX6" fmla="*/ 911509 w 1576527"/>
                                  <a:gd name="connsiteY6" fmla="*/ 890649 h 2843259"/>
                                  <a:gd name="connsiteX7" fmla="*/ 733379 w 1576527"/>
                                  <a:gd name="connsiteY7" fmla="*/ 1175657 h 2843259"/>
                                  <a:gd name="connsiteX8" fmla="*/ 549311 w 1576527"/>
                                  <a:gd name="connsiteY8" fmla="*/ 1525979 h 2843259"/>
                                  <a:gd name="connsiteX9" fmla="*/ 329618 w 1576527"/>
                                  <a:gd name="connsiteY9" fmla="*/ 2012867 h 2843259"/>
                                  <a:gd name="connsiteX10" fmla="*/ 181176 w 1576527"/>
                                  <a:gd name="connsiteY10" fmla="*/ 2309750 h 2843259"/>
                                  <a:gd name="connsiteX11" fmla="*/ 62423 w 1576527"/>
                                  <a:gd name="connsiteY11" fmla="*/ 2576945 h 2843259"/>
                                  <a:gd name="connsiteX12" fmla="*/ 8984 w 1576527"/>
                                  <a:gd name="connsiteY12" fmla="*/ 2713512 h 2843259"/>
                                  <a:gd name="connsiteX13" fmla="*/ 246490 w 1576527"/>
                                  <a:gd name="connsiteY13" fmla="*/ 2630384 h 2843259"/>
                                  <a:gd name="connsiteX14" fmla="*/ 418683 w 1576527"/>
                                  <a:gd name="connsiteY14" fmla="*/ 2582883 h 2843259"/>
                                  <a:gd name="connsiteX15" fmla="*/ 329618 w 1576527"/>
                                  <a:gd name="connsiteY15" fmla="*/ 2683823 h 2843259"/>
                                  <a:gd name="connsiteX16" fmla="*/ 222739 w 1576527"/>
                                  <a:gd name="connsiteY16" fmla="*/ 2832264 h 2843259"/>
                                  <a:gd name="connsiteX17" fmla="*/ 222740 w 1576527"/>
                                  <a:gd name="connsiteY17" fmla="*/ 2832264 h 2843259"/>
                                  <a:gd name="connsiteX0" fmla="*/ 1576527 w 1576527"/>
                                  <a:gd name="connsiteY0" fmla="*/ 0 h 2834248"/>
                                  <a:gd name="connsiteX1" fmla="*/ 1386522 w 1576527"/>
                                  <a:gd name="connsiteY1" fmla="*/ 219693 h 2834248"/>
                                  <a:gd name="connsiteX2" fmla="*/ 1273706 w 1576527"/>
                                  <a:gd name="connsiteY2" fmla="*/ 368135 h 2834248"/>
                                  <a:gd name="connsiteX3" fmla="*/ 1220267 w 1576527"/>
                                  <a:gd name="connsiteY3" fmla="*/ 480950 h 2834248"/>
                                  <a:gd name="connsiteX4" fmla="*/ 1160890 w 1576527"/>
                                  <a:gd name="connsiteY4" fmla="*/ 587828 h 2834248"/>
                                  <a:gd name="connsiteX5" fmla="*/ 1071825 w 1576527"/>
                                  <a:gd name="connsiteY5" fmla="*/ 724395 h 2834248"/>
                                  <a:gd name="connsiteX6" fmla="*/ 911509 w 1576527"/>
                                  <a:gd name="connsiteY6" fmla="*/ 890649 h 2834248"/>
                                  <a:gd name="connsiteX7" fmla="*/ 733379 w 1576527"/>
                                  <a:gd name="connsiteY7" fmla="*/ 1175657 h 2834248"/>
                                  <a:gd name="connsiteX8" fmla="*/ 549311 w 1576527"/>
                                  <a:gd name="connsiteY8" fmla="*/ 1525979 h 2834248"/>
                                  <a:gd name="connsiteX9" fmla="*/ 329618 w 1576527"/>
                                  <a:gd name="connsiteY9" fmla="*/ 2012867 h 2834248"/>
                                  <a:gd name="connsiteX10" fmla="*/ 181176 w 1576527"/>
                                  <a:gd name="connsiteY10" fmla="*/ 2309750 h 2834248"/>
                                  <a:gd name="connsiteX11" fmla="*/ 62423 w 1576527"/>
                                  <a:gd name="connsiteY11" fmla="*/ 2576945 h 2834248"/>
                                  <a:gd name="connsiteX12" fmla="*/ 8984 w 1576527"/>
                                  <a:gd name="connsiteY12" fmla="*/ 2713512 h 2834248"/>
                                  <a:gd name="connsiteX13" fmla="*/ 246490 w 1576527"/>
                                  <a:gd name="connsiteY13" fmla="*/ 2630384 h 2834248"/>
                                  <a:gd name="connsiteX14" fmla="*/ 418683 w 1576527"/>
                                  <a:gd name="connsiteY14" fmla="*/ 2582883 h 2834248"/>
                                  <a:gd name="connsiteX15" fmla="*/ 329618 w 1576527"/>
                                  <a:gd name="connsiteY15" fmla="*/ 2683823 h 2834248"/>
                                  <a:gd name="connsiteX16" fmla="*/ 222739 w 1576527"/>
                                  <a:gd name="connsiteY16" fmla="*/ 2832264 h 2834248"/>
                                  <a:gd name="connsiteX17" fmla="*/ 513686 w 1576527"/>
                                  <a:gd name="connsiteY17" fmla="*/ 2642259 h 2834248"/>
                                  <a:gd name="connsiteX0" fmla="*/ 1576527 w 1576527"/>
                                  <a:gd name="connsiteY0" fmla="*/ 0 h 2834248"/>
                                  <a:gd name="connsiteX1" fmla="*/ 1386522 w 1576527"/>
                                  <a:gd name="connsiteY1" fmla="*/ 219693 h 2834248"/>
                                  <a:gd name="connsiteX2" fmla="*/ 1273706 w 1576527"/>
                                  <a:gd name="connsiteY2" fmla="*/ 368135 h 2834248"/>
                                  <a:gd name="connsiteX3" fmla="*/ 1220267 w 1576527"/>
                                  <a:gd name="connsiteY3" fmla="*/ 480950 h 2834248"/>
                                  <a:gd name="connsiteX4" fmla="*/ 1160890 w 1576527"/>
                                  <a:gd name="connsiteY4" fmla="*/ 587828 h 2834248"/>
                                  <a:gd name="connsiteX5" fmla="*/ 1071825 w 1576527"/>
                                  <a:gd name="connsiteY5" fmla="*/ 724395 h 2834248"/>
                                  <a:gd name="connsiteX6" fmla="*/ 911509 w 1576527"/>
                                  <a:gd name="connsiteY6" fmla="*/ 890649 h 2834248"/>
                                  <a:gd name="connsiteX7" fmla="*/ 733379 w 1576527"/>
                                  <a:gd name="connsiteY7" fmla="*/ 1175657 h 2834248"/>
                                  <a:gd name="connsiteX8" fmla="*/ 549311 w 1576527"/>
                                  <a:gd name="connsiteY8" fmla="*/ 1525979 h 2834248"/>
                                  <a:gd name="connsiteX9" fmla="*/ 329618 w 1576527"/>
                                  <a:gd name="connsiteY9" fmla="*/ 2012867 h 2834248"/>
                                  <a:gd name="connsiteX10" fmla="*/ 181176 w 1576527"/>
                                  <a:gd name="connsiteY10" fmla="*/ 2309750 h 2834248"/>
                                  <a:gd name="connsiteX11" fmla="*/ 62423 w 1576527"/>
                                  <a:gd name="connsiteY11" fmla="*/ 2576945 h 2834248"/>
                                  <a:gd name="connsiteX12" fmla="*/ 8984 w 1576527"/>
                                  <a:gd name="connsiteY12" fmla="*/ 2713512 h 2834248"/>
                                  <a:gd name="connsiteX13" fmla="*/ 246490 w 1576527"/>
                                  <a:gd name="connsiteY13" fmla="*/ 2630384 h 2834248"/>
                                  <a:gd name="connsiteX14" fmla="*/ 418683 w 1576527"/>
                                  <a:gd name="connsiteY14" fmla="*/ 2582883 h 2834248"/>
                                  <a:gd name="connsiteX15" fmla="*/ 329618 w 1576527"/>
                                  <a:gd name="connsiteY15" fmla="*/ 2683823 h 2834248"/>
                                  <a:gd name="connsiteX16" fmla="*/ 222739 w 1576527"/>
                                  <a:gd name="connsiteY16" fmla="*/ 2832264 h 2834248"/>
                                  <a:gd name="connsiteX17" fmla="*/ 513686 w 1576527"/>
                                  <a:gd name="connsiteY17" fmla="*/ 2642259 h 2834248"/>
                                  <a:gd name="connsiteX18" fmla="*/ 513685 w 1576527"/>
                                  <a:gd name="connsiteY18" fmla="*/ 2642259 h 2834248"/>
                                  <a:gd name="connsiteX0" fmla="*/ 1576527 w 1576527"/>
                                  <a:gd name="connsiteY0" fmla="*/ 0 h 2834248"/>
                                  <a:gd name="connsiteX1" fmla="*/ 1386522 w 1576527"/>
                                  <a:gd name="connsiteY1" fmla="*/ 219693 h 2834248"/>
                                  <a:gd name="connsiteX2" fmla="*/ 1273706 w 1576527"/>
                                  <a:gd name="connsiteY2" fmla="*/ 368135 h 2834248"/>
                                  <a:gd name="connsiteX3" fmla="*/ 1220267 w 1576527"/>
                                  <a:gd name="connsiteY3" fmla="*/ 480950 h 2834248"/>
                                  <a:gd name="connsiteX4" fmla="*/ 1160890 w 1576527"/>
                                  <a:gd name="connsiteY4" fmla="*/ 587828 h 2834248"/>
                                  <a:gd name="connsiteX5" fmla="*/ 1071825 w 1576527"/>
                                  <a:gd name="connsiteY5" fmla="*/ 724395 h 2834248"/>
                                  <a:gd name="connsiteX6" fmla="*/ 911509 w 1576527"/>
                                  <a:gd name="connsiteY6" fmla="*/ 890649 h 2834248"/>
                                  <a:gd name="connsiteX7" fmla="*/ 733379 w 1576527"/>
                                  <a:gd name="connsiteY7" fmla="*/ 1175657 h 2834248"/>
                                  <a:gd name="connsiteX8" fmla="*/ 549311 w 1576527"/>
                                  <a:gd name="connsiteY8" fmla="*/ 1525979 h 2834248"/>
                                  <a:gd name="connsiteX9" fmla="*/ 329618 w 1576527"/>
                                  <a:gd name="connsiteY9" fmla="*/ 2012867 h 2834248"/>
                                  <a:gd name="connsiteX10" fmla="*/ 181176 w 1576527"/>
                                  <a:gd name="connsiteY10" fmla="*/ 2309750 h 2834248"/>
                                  <a:gd name="connsiteX11" fmla="*/ 62423 w 1576527"/>
                                  <a:gd name="connsiteY11" fmla="*/ 2576945 h 2834248"/>
                                  <a:gd name="connsiteX12" fmla="*/ 8984 w 1576527"/>
                                  <a:gd name="connsiteY12" fmla="*/ 2713512 h 2834248"/>
                                  <a:gd name="connsiteX13" fmla="*/ 246490 w 1576527"/>
                                  <a:gd name="connsiteY13" fmla="*/ 2630384 h 2834248"/>
                                  <a:gd name="connsiteX14" fmla="*/ 418683 w 1576527"/>
                                  <a:gd name="connsiteY14" fmla="*/ 2582883 h 2834248"/>
                                  <a:gd name="connsiteX15" fmla="*/ 329618 w 1576527"/>
                                  <a:gd name="connsiteY15" fmla="*/ 2683823 h 2834248"/>
                                  <a:gd name="connsiteX16" fmla="*/ 222739 w 1576527"/>
                                  <a:gd name="connsiteY16" fmla="*/ 2832264 h 2834248"/>
                                  <a:gd name="connsiteX17" fmla="*/ 513686 w 1576527"/>
                                  <a:gd name="connsiteY17" fmla="*/ 2642259 h 2834248"/>
                                  <a:gd name="connsiteX18" fmla="*/ 822443 w 1576527"/>
                                  <a:gd name="connsiteY18" fmla="*/ 2155370 h 2834248"/>
                                  <a:gd name="connsiteX0" fmla="*/ 1576527 w 1576527"/>
                                  <a:gd name="connsiteY0" fmla="*/ 0 h 2834248"/>
                                  <a:gd name="connsiteX1" fmla="*/ 1386522 w 1576527"/>
                                  <a:gd name="connsiteY1" fmla="*/ 219693 h 2834248"/>
                                  <a:gd name="connsiteX2" fmla="*/ 1273706 w 1576527"/>
                                  <a:gd name="connsiteY2" fmla="*/ 368135 h 2834248"/>
                                  <a:gd name="connsiteX3" fmla="*/ 1220267 w 1576527"/>
                                  <a:gd name="connsiteY3" fmla="*/ 480950 h 2834248"/>
                                  <a:gd name="connsiteX4" fmla="*/ 1160890 w 1576527"/>
                                  <a:gd name="connsiteY4" fmla="*/ 587828 h 2834248"/>
                                  <a:gd name="connsiteX5" fmla="*/ 1071825 w 1576527"/>
                                  <a:gd name="connsiteY5" fmla="*/ 724395 h 2834248"/>
                                  <a:gd name="connsiteX6" fmla="*/ 911509 w 1576527"/>
                                  <a:gd name="connsiteY6" fmla="*/ 890649 h 2834248"/>
                                  <a:gd name="connsiteX7" fmla="*/ 733379 w 1576527"/>
                                  <a:gd name="connsiteY7" fmla="*/ 1175657 h 2834248"/>
                                  <a:gd name="connsiteX8" fmla="*/ 549311 w 1576527"/>
                                  <a:gd name="connsiteY8" fmla="*/ 1525979 h 2834248"/>
                                  <a:gd name="connsiteX9" fmla="*/ 329618 w 1576527"/>
                                  <a:gd name="connsiteY9" fmla="*/ 2012867 h 2834248"/>
                                  <a:gd name="connsiteX10" fmla="*/ 181176 w 1576527"/>
                                  <a:gd name="connsiteY10" fmla="*/ 2309750 h 2834248"/>
                                  <a:gd name="connsiteX11" fmla="*/ 62423 w 1576527"/>
                                  <a:gd name="connsiteY11" fmla="*/ 2576945 h 2834248"/>
                                  <a:gd name="connsiteX12" fmla="*/ 8984 w 1576527"/>
                                  <a:gd name="connsiteY12" fmla="*/ 2713512 h 2834248"/>
                                  <a:gd name="connsiteX13" fmla="*/ 246490 w 1576527"/>
                                  <a:gd name="connsiteY13" fmla="*/ 2630384 h 2834248"/>
                                  <a:gd name="connsiteX14" fmla="*/ 418683 w 1576527"/>
                                  <a:gd name="connsiteY14" fmla="*/ 2582883 h 2834248"/>
                                  <a:gd name="connsiteX15" fmla="*/ 329618 w 1576527"/>
                                  <a:gd name="connsiteY15" fmla="*/ 2683823 h 2834248"/>
                                  <a:gd name="connsiteX16" fmla="*/ 222739 w 1576527"/>
                                  <a:gd name="connsiteY16" fmla="*/ 2832264 h 2834248"/>
                                  <a:gd name="connsiteX17" fmla="*/ 513686 w 1576527"/>
                                  <a:gd name="connsiteY17" fmla="*/ 2642259 h 2834248"/>
                                  <a:gd name="connsiteX18" fmla="*/ 822443 w 1576527"/>
                                  <a:gd name="connsiteY18" fmla="*/ 2155370 h 2834248"/>
                                  <a:gd name="connsiteX19" fmla="*/ 828381 w 1576527"/>
                                  <a:gd name="connsiteY19" fmla="*/ 2155370 h 2834248"/>
                                  <a:gd name="connsiteX0" fmla="*/ 1576527 w 1576527"/>
                                  <a:gd name="connsiteY0" fmla="*/ 0 h 2834248"/>
                                  <a:gd name="connsiteX1" fmla="*/ 1386522 w 1576527"/>
                                  <a:gd name="connsiteY1" fmla="*/ 219693 h 2834248"/>
                                  <a:gd name="connsiteX2" fmla="*/ 1273706 w 1576527"/>
                                  <a:gd name="connsiteY2" fmla="*/ 368135 h 2834248"/>
                                  <a:gd name="connsiteX3" fmla="*/ 1220267 w 1576527"/>
                                  <a:gd name="connsiteY3" fmla="*/ 480950 h 2834248"/>
                                  <a:gd name="connsiteX4" fmla="*/ 1160890 w 1576527"/>
                                  <a:gd name="connsiteY4" fmla="*/ 587828 h 2834248"/>
                                  <a:gd name="connsiteX5" fmla="*/ 1071825 w 1576527"/>
                                  <a:gd name="connsiteY5" fmla="*/ 724395 h 2834248"/>
                                  <a:gd name="connsiteX6" fmla="*/ 911509 w 1576527"/>
                                  <a:gd name="connsiteY6" fmla="*/ 890649 h 2834248"/>
                                  <a:gd name="connsiteX7" fmla="*/ 733379 w 1576527"/>
                                  <a:gd name="connsiteY7" fmla="*/ 1175657 h 2834248"/>
                                  <a:gd name="connsiteX8" fmla="*/ 549311 w 1576527"/>
                                  <a:gd name="connsiteY8" fmla="*/ 1525979 h 2834248"/>
                                  <a:gd name="connsiteX9" fmla="*/ 329618 w 1576527"/>
                                  <a:gd name="connsiteY9" fmla="*/ 2012867 h 2834248"/>
                                  <a:gd name="connsiteX10" fmla="*/ 181176 w 1576527"/>
                                  <a:gd name="connsiteY10" fmla="*/ 2309750 h 2834248"/>
                                  <a:gd name="connsiteX11" fmla="*/ 62423 w 1576527"/>
                                  <a:gd name="connsiteY11" fmla="*/ 2576945 h 2834248"/>
                                  <a:gd name="connsiteX12" fmla="*/ 8984 w 1576527"/>
                                  <a:gd name="connsiteY12" fmla="*/ 2713512 h 2834248"/>
                                  <a:gd name="connsiteX13" fmla="*/ 246490 w 1576527"/>
                                  <a:gd name="connsiteY13" fmla="*/ 2630384 h 2834248"/>
                                  <a:gd name="connsiteX14" fmla="*/ 418683 w 1576527"/>
                                  <a:gd name="connsiteY14" fmla="*/ 2582883 h 2834248"/>
                                  <a:gd name="connsiteX15" fmla="*/ 329618 w 1576527"/>
                                  <a:gd name="connsiteY15" fmla="*/ 2683823 h 2834248"/>
                                  <a:gd name="connsiteX16" fmla="*/ 222739 w 1576527"/>
                                  <a:gd name="connsiteY16" fmla="*/ 2832264 h 2834248"/>
                                  <a:gd name="connsiteX17" fmla="*/ 513686 w 1576527"/>
                                  <a:gd name="connsiteY17" fmla="*/ 2642259 h 2834248"/>
                                  <a:gd name="connsiteX18" fmla="*/ 822443 w 1576527"/>
                                  <a:gd name="connsiteY18" fmla="*/ 2155370 h 2834248"/>
                                  <a:gd name="connsiteX19" fmla="*/ 1131202 w 1576527"/>
                                  <a:gd name="connsiteY19" fmla="*/ 1775359 h 2834248"/>
                                  <a:gd name="connsiteX0" fmla="*/ 1576527 w 1576527"/>
                                  <a:gd name="connsiteY0" fmla="*/ 0 h 2834248"/>
                                  <a:gd name="connsiteX1" fmla="*/ 1386522 w 1576527"/>
                                  <a:gd name="connsiteY1" fmla="*/ 219693 h 2834248"/>
                                  <a:gd name="connsiteX2" fmla="*/ 1273706 w 1576527"/>
                                  <a:gd name="connsiteY2" fmla="*/ 368135 h 2834248"/>
                                  <a:gd name="connsiteX3" fmla="*/ 1220267 w 1576527"/>
                                  <a:gd name="connsiteY3" fmla="*/ 480950 h 2834248"/>
                                  <a:gd name="connsiteX4" fmla="*/ 1160890 w 1576527"/>
                                  <a:gd name="connsiteY4" fmla="*/ 587828 h 2834248"/>
                                  <a:gd name="connsiteX5" fmla="*/ 1071825 w 1576527"/>
                                  <a:gd name="connsiteY5" fmla="*/ 724395 h 2834248"/>
                                  <a:gd name="connsiteX6" fmla="*/ 911509 w 1576527"/>
                                  <a:gd name="connsiteY6" fmla="*/ 890649 h 2834248"/>
                                  <a:gd name="connsiteX7" fmla="*/ 733379 w 1576527"/>
                                  <a:gd name="connsiteY7" fmla="*/ 1175657 h 2834248"/>
                                  <a:gd name="connsiteX8" fmla="*/ 549311 w 1576527"/>
                                  <a:gd name="connsiteY8" fmla="*/ 1525979 h 2834248"/>
                                  <a:gd name="connsiteX9" fmla="*/ 329618 w 1576527"/>
                                  <a:gd name="connsiteY9" fmla="*/ 2012867 h 2834248"/>
                                  <a:gd name="connsiteX10" fmla="*/ 181176 w 1576527"/>
                                  <a:gd name="connsiteY10" fmla="*/ 2309750 h 2834248"/>
                                  <a:gd name="connsiteX11" fmla="*/ 62423 w 1576527"/>
                                  <a:gd name="connsiteY11" fmla="*/ 2576945 h 2834248"/>
                                  <a:gd name="connsiteX12" fmla="*/ 8984 w 1576527"/>
                                  <a:gd name="connsiteY12" fmla="*/ 2713512 h 2834248"/>
                                  <a:gd name="connsiteX13" fmla="*/ 246490 w 1576527"/>
                                  <a:gd name="connsiteY13" fmla="*/ 2630384 h 2834248"/>
                                  <a:gd name="connsiteX14" fmla="*/ 418683 w 1576527"/>
                                  <a:gd name="connsiteY14" fmla="*/ 2582883 h 2834248"/>
                                  <a:gd name="connsiteX15" fmla="*/ 329618 w 1576527"/>
                                  <a:gd name="connsiteY15" fmla="*/ 2683823 h 2834248"/>
                                  <a:gd name="connsiteX16" fmla="*/ 222739 w 1576527"/>
                                  <a:gd name="connsiteY16" fmla="*/ 2832264 h 2834248"/>
                                  <a:gd name="connsiteX17" fmla="*/ 513686 w 1576527"/>
                                  <a:gd name="connsiteY17" fmla="*/ 2642259 h 2834248"/>
                                  <a:gd name="connsiteX18" fmla="*/ 822443 w 1576527"/>
                                  <a:gd name="connsiteY18" fmla="*/ 2155370 h 2834248"/>
                                  <a:gd name="connsiteX19" fmla="*/ 1131202 w 1576527"/>
                                  <a:gd name="connsiteY19" fmla="*/ 1775359 h 2834248"/>
                                  <a:gd name="connsiteX20" fmla="*/ 1125264 w 1576527"/>
                                  <a:gd name="connsiteY20" fmla="*/ 1787235 h 2834248"/>
                                  <a:gd name="connsiteX0" fmla="*/ 1576527 w 1576527"/>
                                  <a:gd name="connsiteY0" fmla="*/ 0 h 2834248"/>
                                  <a:gd name="connsiteX1" fmla="*/ 1386522 w 1576527"/>
                                  <a:gd name="connsiteY1" fmla="*/ 219693 h 2834248"/>
                                  <a:gd name="connsiteX2" fmla="*/ 1273706 w 1576527"/>
                                  <a:gd name="connsiteY2" fmla="*/ 368135 h 2834248"/>
                                  <a:gd name="connsiteX3" fmla="*/ 1220267 w 1576527"/>
                                  <a:gd name="connsiteY3" fmla="*/ 480950 h 2834248"/>
                                  <a:gd name="connsiteX4" fmla="*/ 1160890 w 1576527"/>
                                  <a:gd name="connsiteY4" fmla="*/ 587828 h 2834248"/>
                                  <a:gd name="connsiteX5" fmla="*/ 1071825 w 1576527"/>
                                  <a:gd name="connsiteY5" fmla="*/ 724395 h 2834248"/>
                                  <a:gd name="connsiteX6" fmla="*/ 911509 w 1576527"/>
                                  <a:gd name="connsiteY6" fmla="*/ 890649 h 2834248"/>
                                  <a:gd name="connsiteX7" fmla="*/ 733379 w 1576527"/>
                                  <a:gd name="connsiteY7" fmla="*/ 1175657 h 2834248"/>
                                  <a:gd name="connsiteX8" fmla="*/ 549311 w 1576527"/>
                                  <a:gd name="connsiteY8" fmla="*/ 1525979 h 2834248"/>
                                  <a:gd name="connsiteX9" fmla="*/ 329618 w 1576527"/>
                                  <a:gd name="connsiteY9" fmla="*/ 2012867 h 2834248"/>
                                  <a:gd name="connsiteX10" fmla="*/ 181176 w 1576527"/>
                                  <a:gd name="connsiteY10" fmla="*/ 2309750 h 2834248"/>
                                  <a:gd name="connsiteX11" fmla="*/ 62423 w 1576527"/>
                                  <a:gd name="connsiteY11" fmla="*/ 2576945 h 2834248"/>
                                  <a:gd name="connsiteX12" fmla="*/ 8984 w 1576527"/>
                                  <a:gd name="connsiteY12" fmla="*/ 2713512 h 2834248"/>
                                  <a:gd name="connsiteX13" fmla="*/ 246490 w 1576527"/>
                                  <a:gd name="connsiteY13" fmla="*/ 2630384 h 2834248"/>
                                  <a:gd name="connsiteX14" fmla="*/ 418683 w 1576527"/>
                                  <a:gd name="connsiteY14" fmla="*/ 2582883 h 2834248"/>
                                  <a:gd name="connsiteX15" fmla="*/ 329618 w 1576527"/>
                                  <a:gd name="connsiteY15" fmla="*/ 2683823 h 2834248"/>
                                  <a:gd name="connsiteX16" fmla="*/ 222739 w 1576527"/>
                                  <a:gd name="connsiteY16" fmla="*/ 2832264 h 2834248"/>
                                  <a:gd name="connsiteX17" fmla="*/ 513686 w 1576527"/>
                                  <a:gd name="connsiteY17" fmla="*/ 2642259 h 2834248"/>
                                  <a:gd name="connsiteX18" fmla="*/ 822443 w 1576527"/>
                                  <a:gd name="connsiteY18" fmla="*/ 2155370 h 2834248"/>
                                  <a:gd name="connsiteX19" fmla="*/ 1131202 w 1576527"/>
                                  <a:gd name="connsiteY19" fmla="*/ 1775359 h 2834248"/>
                                  <a:gd name="connsiteX20" fmla="*/ 1273705 w 1576527"/>
                                  <a:gd name="connsiteY20" fmla="*/ 1579417 h 2834248"/>
                                  <a:gd name="connsiteX0" fmla="*/ 1576527 w 1576527"/>
                                  <a:gd name="connsiteY0" fmla="*/ 0 h 2834248"/>
                                  <a:gd name="connsiteX1" fmla="*/ 1386522 w 1576527"/>
                                  <a:gd name="connsiteY1" fmla="*/ 219693 h 2834248"/>
                                  <a:gd name="connsiteX2" fmla="*/ 1273706 w 1576527"/>
                                  <a:gd name="connsiteY2" fmla="*/ 368135 h 2834248"/>
                                  <a:gd name="connsiteX3" fmla="*/ 1220267 w 1576527"/>
                                  <a:gd name="connsiteY3" fmla="*/ 480950 h 2834248"/>
                                  <a:gd name="connsiteX4" fmla="*/ 1160890 w 1576527"/>
                                  <a:gd name="connsiteY4" fmla="*/ 587828 h 2834248"/>
                                  <a:gd name="connsiteX5" fmla="*/ 1071825 w 1576527"/>
                                  <a:gd name="connsiteY5" fmla="*/ 724395 h 2834248"/>
                                  <a:gd name="connsiteX6" fmla="*/ 911509 w 1576527"/>
                                  <a:gd name="connsiteY6" fmla="*/ 890649 h 2834248"/>
                                  <a:gd name="connsiteX7" fmla="*/ 733379 w 1576527"/>
                                  <a:gd name="connsiteY7" fmla="*/ 1175657 h 2834248"/>
                                  <a:gd name="connsiteX8" fmla="*/ 549311 w 1576527"/>
                                  <a:gd name="connsiteY8" fmla="*/ 1525979 h 2834248"/>
                                  <a:gd name="connsiteX9" fmla="*/ 329618 w 1576527"/>
                                  <a:gd name="connsiteY9" fmla="*/ 2012867 h 2834248"/>
                                  <a:gd name="connsiteX10" fmla="*/ 181176 w 1576527"/>
                                  <a:gd name="connsiteY10" fmla="*/ 2309750 h 2834248"/>
                                  <a:gd name="connsiteX11" fmla="*/ 62423 w 1576527"/>
                                  <a:gd name="connsiteY11" fmla="*/ 2576945 h 2834248"/>
                                  <a:gd name="connsiteX12" fmla="*/ 8984 w 1576527"/>
                                  <a:gd name="connsiteY12" fmla="*/ 2713512 h 2834248"/>
                                  <a:gd name="connsiteX13" fmla="*/ 246490 w 1576527"/>
                                  <a:gd name="connsiteY13" fmla="*/ 2630384 h 2834248"/>
                                  <a:gd name="connsiteX14" fmla="*/ 418683 w 1576527"/>
                                  <a:gd name="connsiteY14" fmla="*/ 2582883 h 2834248"/>
                                  <a:gd name="connsiteX15" fmla="*/ 329618 w 1576527"/>
                                  <a:gd name="connsiteY15" fmla="*/ 2683823 h 2834248"/>
                                  <a:gd name="connsiteX16" fmla="*/ 222739 w 1576527"/>
                                  <a:gd name="connsiteY16" fmla="*/ 2832264 h 2834248"/>
                                  <a:gd name="connsiteX17" fmla="*/ 513686 w 1576527"/>
                                  <a:gd name="connsiteY17" fmla="*/ 2642259 h 2834248"/>
                                  <a:gd name="connsiteX18" fmla="*/ 822443 w 1576527"/>
                                  <a:gd name="connsiteY18" fmla="*/ 2155370 h 2834248"/>
                                  <a:gd name="connsiteX19" fmla="*/ 1131202 w 1576527"/>
                                  <a:gd name="connsiteY19" fmla="*/ 1775359 h 2834248"/>
                                  <a:gd name="connsiteX20" fmla="*/ 1273705 w 1576527"/>
                                  <a:gd name="connsiteY20" fmla="*/ 1579417 h 2834248"/>
                                  <a:gd name="connsiteX21" fmla="*/ 1267768 w 1576527"/>
                                  <a:gd name="connsiteY21" fmla="*/ 1579417 h 2834248"/>
                                  <a:gd name="connsiteX0" fmla="*/ 1576527 w 1576527"/>
                                  <a:gd name="connsiteY0" fmla="*/ 0 h 2834248"/>
                                  <a:gd name="connsiteX1" fmla="*/ 1386522 w 1576527"/>
                                  <a:gd name="connsiteY1" fmla="*/ 219693 h 2834248"/>
                                  <a:gd name="connsiteX2" fmla="*/ 1273706 w 1576527"/>
                                  <a:gd name="connsiteY2" fmla="*/ 368135 h 2834248"/>
                                  <a:gd name="connsiteX3" fmla="*/ 1220267 w 1576527"/>
                                  <a:gd name="connsiteY3" fmla="*/ 480950 h 2834248"/>
                                  <a:gd name="connsiteX4" fmla="*/ 1160890 w 1576527"/>
                                  <a:gd name="connsiteY4" fmla="*/ 587828 h 2834248"/>
                                  <a:gd name="connsiteX5" fmla="*/ 1071825 w 1576527"/>
                                  <a:gd name="connsiteY5" fmla="*/ 724395 h 2834248"/>
                                  <a:gd name="connsiteX6" fmla="*/ 911509 w 1576527"/>
                                  <a:gd name="connsiteY6" fmla="*/ 890649 h 2834248"/>
                                  <a:gd name="connsiteX7" fmla="*/ 733379 w 1576527"/>
                                  <a:gd name="connsiteY7" fmla="*/ 1175657 h 2834248"/>
                                  <a:gd name="connsiteX8" fmla="*/ 549311 w 1576527"/>
                                  <a:gd name="connsiteY8" fmla="*/ 1525979 h 2834248"/>
                                  <a:gd name="connsiteX9" fmla="*/ 329618 w 1576527"/>
                                  <a:gd name="connsiteY9" fmla="*/ 2012867 h 2834248"/>
                                  <a:gd name="connsiteX10" fmla="*/ 181176 w 1576527"/>
                                  <a:gd name="connsiteY10" fmla="*/ 2309750 h 2834248"/>
                                  <a:gd name="connsiteX11" fmla="*/ 62423 w 1576527"/>
                                  <a:gd name="connsiteY11" fmla="*/ 2576945 h 2834248"/>
                                  <a:gd name="connsiteX12" fmla="*/ 8984 w 1576527"/>
                                  <a:gd name="connsiteY12" fmla="*/ 2713512 h 2834248"/>
                                  <a:gd name="connsiteX13" fmla="*/ 246490 w 1576527"/>
                                  <a:gd name="connsiteY13" fmla="*/ 2630384 h 2834248"/>
                                  <a:gd name="connsiteX14" fmla="*/ 418683 w 1576527"/>
                                  <a:gd name="connsiteY14" fmla="*/ 2582883 h 2834248"/>
                                  <a:gd name="connsiteX15" fmla="*/ 329618 w 1576527"/>
                                  <a:gd name="connsiteY15" fmla="*/ 2683823 h 2834248"/>
                                  <a:gd name="connsiteX16" fmla="*/ 222739 w 1576527"/>
                                  <a:gd name="connsiteY16" fmla="*/ 2832264 h 2834248"/>
                                  <a:gd name="connsiteX17" fmla="*/ 513686 w 1576527"/>
                                  <a:gd name="connsiteY17" fmla="*/ 2642259 h 2834248"/>
                                  <a:gd name="connsiteX18" fmla="*/ 822443 w 1576527"/>
                                  <a:gd name="connsiteY18" fmla="*/ 2155370 h 2834248"/>
                                  <a:gd name="connsiteX19" fmla="*/ 1131202 w 1576527"/>
                                  <a:gd name="connsiteY19" fmla="*/ 1775359 h 2834248"/>
                                  <a:gd name="connsiteX20" fmla="*/ 1273705 w 1576527"/>
                                  <a:gd name="connsiteY20" fmla="*/ 1579417 h 2834248"/>
                                  <a:gd name="connsiteX21" fmla="*/ 1392459 w 1576527"/>
                                  <a:gd name="connsiteY21" fmla="*/ 1240971 h 2834248"/>
                                  <a:gd name="connsiteX0" fmla="*/ 1576527 w 1576527"/>
                                  <a:gd name="connsiteY0" fmla="*/ 0 h 2834248"/>
                                  <a:gd name="connsiteX1" fmla="*/ 1386522 w 1576527"/>
                                  <a:gd name="connsiteY1" fmla="*/ 219693 h 2834248"/>
                                  <a:gd name="connsiteX2" fmla="*/ 1273706 w 1576527"/>
                                  <a:gd name="connsiteY2" fmla="*/ 368135 h 2834248"/>
                                  <a:gd name="connsiteX3" fmla="*/ 1220267 w 1576527"/>
                                  <a:gd name="connsiteY3" fmla="*/ 480950 h 2834248"/>
                                  <a:gd name="connsiteX4" fmla="*/ 1160890 w 1576527"/>
                                  <a:gd name="connsiteY4" fmla="*/ 587828 h 2834248"/>
                                  <a:gd name="connsiteX5" fmla="*/ 1071825 w 1576527"/>
                                  <a:gd name="connsiteY5" fmla="*/ 724395 h 2834248"/>
                                  <a:gd name="connsiteX6" fmla="*/ 911509 w 1576527"/>
                                  <a:gd name="connsiteY6" fmla="*/ 890649 h 2834248"/>
                                  <a:gd name="connsiteX7" fmla="*/ 733379 w 1576527"/>
                                  <a:gd name="connsiteY7" fmla="*/ 1175657 h 2834248"/>
                                  <a:gd name="connsiteX8" fmla="*/ 549311 w 1576527"/>
                                  <a:gd name="connsiteY8" fmla="*/ 1525979 h 2834248"/>
                                  <a:gd name="connsiteX9" fmla="*/ 329618 w 1576527"/>
                                  <a:gd name="connsiteY9" fmla="*/ 2012867 h 2834248"/>
                                  <a:gd name="connsiteX10" fmla="*/ 181176 w 1576527"/>
                                  <a:gd name="connsiteY10" fmla="*/ 2309750 h 2834248"/>
                                  <a:gd name="connsiteX11" fmla="*/ 62423 w 1576527"/>
                                  <a:gd name="connsiteY11" fmla="*/ 2576945 h 2834248"/>
                                  <a:gd name="connsiteX12" fmla="*/ 8984 w 1576527"/>
                                  <a:gd name="connsiteY12" fmla="*/ 2713512 h 2834248"/>
                                  <a:gd name="connsiteX13" fmla="*/ 246490 w 1576527"/>
                                  <a:gd name="connsiteY13" fmla="*/ 2630384 h 2834248"/>
                                  <a:gd name="connsiteX14" fmla="*/ 418683 w 1576527"/>
                                  <a:gd name="connsiteY14" fmla="*/ 2582883 h 2834248"/>
                                  <a:gd name="connsiteX15" fmla="*/ 329618 w 1576527"/>
                                  <a:gd name="connsiteY15" fmla="*/ 2683823 h 2834248"/>
                                  <a:gd name="connsiteX16" fmla="*/ 222739 w 1576527"/>
                                  <a:gd name="connsiteY16" fmla="*/ 2832264 h 2834248"/>
                                  <a:gd name="connsiteX17" fmla="*/ 513686 w 1576527"/>
                                  <a:gd name="connsiteY17" fmla="*/ 2642259 h 2834248"/>
                                  <a:gd name="connsiteX18" fmla="*/ 822443 w 1576527"/>
                                  <a:gd name="connsiteY18" fmla="*/ 2155370 h 2834248"/>
                                  <a:gd name="connsiteX19" fmla="*/ 1131202 w 1576527"/>
                                  <a:gd name="connsiteY19" fmla="*/ 1775359 h 2834248"/>
                                  <a:gd name="connsiteX20" fmla="*/ 1273705 w 1576527"/>
                                  <a:gd name="connsiteY20" fmla="*/ 1579417 h 2834248"/>
                                  <a:gd name="connsiteX21" fmla="*/ 1392459 w 1576527"/>
                                  <a:gd name="connsiteY21" fmla="*/ 1240971 h 2834248"/>
                                  <a:gd name="connsiteX0" fmla="*/ 1576527 w 1576527"/>
                                  <a:gd name="connsiteY0" fmla="*/ 0 h 2834248"/>
                                  <a:gd name="connsiteX1" fmla="*/ 1386522 w 1576527"/>
                                  <a:gd name="connsiteY1" fmla="*/ 219693 h 2834248"/>
                                  <a:gd name="connsiteX2" fmla="*/ 1273706 w 1576527"/>
                                  <a:gd name="connsiteY2" fmla="*/ 368135 h 2834248"/>
                                  <a:gd name="connsiteX3" fmla="*/ 1220267 w 1576527"/>
                                  <a:gd name="connsiteY3" fmla="*/ 480950 h 2834248"/>
                                  <a:gd name="connsiteX4" fmla="*/ 1160890 w 1576527"/>
                                  <a:gd name="connsiteY4" fmla="*/ 587828 h 2834248"/>
                                  <a:gd name="connsiteX5" fmla="*/ 1071825 w 1576527"/>
                                  <a:gd name="connsiteY5" fmla="*/ 724395 h 2834248"/>
                                  <a:gd name="connsiteX6" fmla="*/ 911509 w 1576527"/>
                                  <a:gd name="connsiteY6" fmla="*/ 890649 h 2834248"/>
                                  <a:gd name="connsiteX7" fmla="*/ 733379 w 1576527"/>
                                  <a:gd name="connsiteY7" fmla="*/ 1175657 h 2834248"/>
                                  <a:gd name="connsiteX8" fmla="*/ 549311 w 1576527"/>
                                  <a:gd name="connsiteY8" fmla="*/ 1525979 h 2834248"/>
                                  <a:gd name="connsiteX9" fmla="*/ 329618 w 1576527"/>
                                  <a:gd name="connsiteY9" fmla="*/ 2012867 h 2834248"/>
                                  <a:gd name="connsiteX10" fmla="*/ 181176 w 1576527"/>
                                  <a:gd name="connsiteY10" fmla="*/ 2309750 h 2834248"/>
                                  <a:gd name="connsiteX11" fmla="*/ 62423 w 1576527"/>
                                  <a:gd name="connsiteY11" fmla="*/ 2576945 h 2834248"/>
                                  <a:gd name="connsiteX12" fmla="*/ 8984 w 1576527"/>
                                  <a:gd name="connsiteY12" fmla="*/ 2713512 h 2834248"/>
                                  <a:gd name="connsiteX13" fmla="*/ 246490 w 1576527"/>
                                  <a:gd name="connsiteY13" fmla="*/ 2630384 h 2834248"/>
                                  <a:gd name="connsiteX14" fmla="*/ 418683 w 1576527"/>
                                  <a:gd name="connsiteY14" fmla="*/ 2582883 h 2834248"/>
                                  <a:gd name="connsiteX15" fmla="*/ 329618 w 1576527"/>
                                  <a:gd name="connsiteY15" fmla="*/ 2683823 h 2834248"/>
                                  <a:gd name="connsiteX16" fmla="*/ 222739 w 1576527"/>
                                  <a:gd name="connsiteY16" fmla="*/ 2832264 h 2834248"/>
                                  <a:gd name="connsiteX17" fmla="*/ 513686 w 1576527"/>
                                  <a:gd name="connsiteY17" fmla="*/ 2642259 h 2834248"/>
                                  <a:gd name="connsiteX18" fmla="*/ 822443 w 1576527"/>
                                  <a:gd name="connsiteY18" fmla="*/ 2155370 h 2834248"/>
                                  <a:gd name="connsiteX19" fmla="*/ 1131202 w 1576527"/>
                                  <a:gd name="connsiteY19" fmla="*/ 1775359 h 2834248"/>
                                  <a:gd name="connsiteX20" fmla="*/ 1273705 w 1576527"/>
                                  <a:gd name="connsiteY20" fmla="*/ 1579417 h 2834248"/>
                                  <a:gd name="connsiteX21" fmla="*/ 1392459 w 1576527"/>
                                  <a:gd name="connsiteY21" fmla="*/ 1240971 h 2834248"/>
                                  <a:gd name="connsiteX22" fmla="*/ 1392459 w 1576527"/>
                                  <a:gd name="connsiteY22" fmla="*/ 1235033 h 2834248"/>
                                  <a:gd name="connsiteX0" fmla="*/ 1576527 w 1576527"/>
                                  <a:gd name="connsiteY0" fmla="*/ 0 h 2834248"/>
                                  <a:gd name="connsiteX1" fmla="*/ 1386522 w 1576527"/>
                                  <a:gd name="connsiteY1" fmla="*/ 219693 h 2834248"/>
                                  <a:gd name="connsiteX2" fmla="*/ 1273706 w 1576527"/>
                                  <a:gd name="connsiteY2" fmla="*/ 368135 h 2834248"/>
                                  <a:gd name="connsiteX3" fmla="*/ 1220267 w 1576527"/>
                                  <a:gd name="connsiteY3" fmla="*/ 480950 h 2834248"/>
                                  <a:gd name="connsiteX4" fmla="*/ 1160890 w 1576527"/>
                                  <a:gd name="connsiteY4" fmla="*/ 587828 h 2834248"/>
                                  <a:gd name="connsiteX5" fmla="*/ 1071825 w 1576527"/>
                                  <a:gd name="connsiteY5" fmla="*/ 724395 h 2834248"/>
                                  <a:gd name="connsiteX6" fmla="*/ 911509 w 1576527"/>
                                  <a:gd name="connsiteY6" fmla="*/ 890649 h 2834248"/>
                                  <a:gd name="connsiteX7" fmla="*/ 733379 w 1576527"/>
                                  <a:gd name="connsiteY7" fmla="*/ 1175657 h 2834248"/>
                                  <a:gd name="connsiteX8" fmla="*/ 549311 w 1576527"/>
                                  <a:gd name="connsiteY8" fmla="*/ 1525979 h 2834248"/>
                                  <a:gd name="connsiteX9" fmla="*/ 329618 w 1576527"/>
                                  <a:gd name="connsiteY9" fmla="*/ 2012867 h 2834248"/>
                                  <a:gd name="connsiteX10" fmla="*/ 181176 w 1576527"/>
                                  <a:gd name="connsiteY10" fmla="*/ 2309750 h 2834248"/>
                                  <a:gd name="connsiteX11" fmla="*/ 62423 w 1576527"/>
                                  <a:gd name="connsiteY11" fmla="*/ 2576945 h 2834248"/>
                                  <a:gd name="connsiteX12" fmla="*/ 8984 w 1576527"/>
                                  <a:gd name="connsiteY12" fmla="*/ 2713512 h 2834248"/>
                                  <a:gd name="connsiteX13" fmla="*/ 246490 w 1576527"/>
                                  <a:gd name="connsiteY13" fmla="*/ 2630384 h 2834248"/>
                                  <a:gd name="connsiteX14" fmla="*/ 418683 w 1576527"/>
                                  <a:gd name="connsiteY14" fmla="*/ 2582883 h 2834248"/>
                                  <a:gd name="connsiteX15" fmla="*/ 329618 w 1576527"/>
                                  <a:gd name="connsiteY15" fmla="*/ 2683823 h 2834248"/>
                                  <a:gd name="connsiteX16" fmla="*/ 222739 w 1576527"/>
                                  <a:gd name="connsiteY16" fmla="*/ 2832264 h 2834248"/>
                                  <a:gd name="connsiteX17" fmla="*/ 513686 w 1576527"/>
                                  <a:gd name="connsiteY17" fmla="*/ 2642259 h 2834248"/>
                                  <a:gd name="connsiteX18" fmla="*/ 822443 w 1576527"/>
                                  <a:gd name="connsiteY18" fmla="*/ 2155370 h 2834248"/>
                                  <a:gd name="connsiteX19" fmla="*/ 1131202 w 1576527"/>
                                  <a:gd name="connsiteY19" fmla="*/ 1775359 h 2834248"/>
                                  <a:gd name="connsiteX20" fmla="*/ 1273705 w 1576527"/>
                                  <a:gd name="connsiteY20" fmla="*/ 1579417 h 2834248"/>
                                  <a:gd name="connsiteX21" fmla="*/ 1392459 w 1576527"/>
                                  <a:gd name="connsiteY21" fmla="*/ 1240971 h 2834248"/>
                                  <a:gd name="connsiteX22" fmla="*/ 1493399 w 1576527"/>
                                  <a:gd name="connsiteY22" fmla="*/ 831272 h 2834248"/>
                                  <a:gd name="connsiteX0" fmla="*/ 1576527 w 1576527"/>
                                  <a:gd name="connsiteY0" fmla="*/ 0 h 2834248"/>
                                  <a:gd name="connsiteX1" fmla="*/ 1386522 w 1576527"/>
                                  <a:gd name="connsiteY1" fmla="*/ 219693 h 2834248"/>
                                  <a:gd name="connsiteX2" fmla="*/ 1273706 w 1576527"/>
                                  <a:gd name="connsiteY2" fmla="*/ 368135 h 2834248"/>
                                  <a:gd name="connsiteX3" fmla="*/ 1220267 w 1576527"/>
                                  <a:gd name="connsiteY3" fmla="*/ 480950 h 2834248"/>
                                  <a:gd name="connsiteX4" fmla="*/ 1160890 w 1576527"/>
                                  <a:gd name="connsiteY4" fmla="*/ 587828 h 2834248"/>
                                  <a:gd name="connsiteX5" fmla="*/ 1071825 w 1576527"/>
                                  <a:gd name="connsiteY5" fmla="*/ 724395 h 2834248"/>
                                  <a:gd name="connsiteX6" fmla="*/ 911509 w 1576527"/>
                                  <a:gd name="connsiteY6" fmla="*/ 890649 h 2834248"/>
                                  <a:gd name="connsiteX7" fmla="*/ 733379 w 1576527"/>
                                  <a:gd name="connsiteY7" fmla="*/ 1175657 h 2834248"/>
                                  <a:gd name="connsiteX8" fmla="*/ 549311 w 1576527"/>
                                  <a:gd name="connsiteY8" fmla="*/ 1525979 h 2834248"/>
                                  <a:gd name="connsiteX9" fmla="*/ 329618 w 1576527"/>
                                  <a:gd name="connsiteY9" fmla="*/ 2012867 h 2834248"/>
                                  <a:gd name="connsiteX10" fmla="*/ 181176 w 1576527"/>
                                  <a:gd name="connsiteY10" fmla="*/ 2309750 h 2834248"/>
                                  <a:gd name="connsiteX11" fmla="*/ 62423 w 1576527"/>
                                  <a:gd name="connsiteY11" fmla="*/ 2576945 h 2834248"/>
                                  <a:gd name="connsiteX12" fmla="*/ 8984 w 1576527"/>
                                  <a:gd name="connsiteY12" fmla="*/ 2713512 h 2834248"/>
                                  <a:gd name="connsiteX13" fmla="*/ 246490 w 1576527"/>
                                  <a:gd name="connsiteY13" fmla="*/ 2630384 h 2834248"/>
                                  <a:gd name="connsiteX14" fmla="*/ 418683 w 1576527"/>
                                  <a:gd name="connsiteY14" fmla="*/ 2582883 h 2834248"/>
                                  <a:gd name="connsiteX15" fmla="*/ 329618 w 1576527"/>
                                  <a:gd name="connsiteY15" fmla="*/ 2683823 h 2834248"/>
                                  <a:gd name="connsiteX16" fmla="*/ 222739 w 1576527"/>
                                  <a:gd name="connsiteY16" fmla="*/ 2832264 h 2834248"/>
                                  <a:gd name="connsiteX17" fmla="*/ 513686 w 1576527"/>
                                  <a:gd name="connsiteY17" fmla="*/ 2642259 h 2834248"/>
                                  <a:gd name="connsiteX18" fmla="*/ 822443 w 1576527"/>
                                  <a:gd name="connsiteY18" fmla="*/ 2155370 h 2834248"/>
                                  <a:gd name="connsiteX19" fmla="*/ 1131202 w 1576527"/>
                                  <a:gd name="connsiteY19" fmla="*/ 1775359 h 2834248"/>
                                  <a:gd name="connsiteX20" fmla="*/ 1273705 w 1576527"/>
                                  <a:gd name="connsiteY20" fmla="*/ 1579417 h 2834248"/>
                                  <a:gd name="connsiteX21" fmla="*/ 1392459 w 1576527"/>
                                  <a:gd name="connsiteY21" fmla="*/ 1240971 h 2834248"/>
                                  <a:gd name="connsiteX22" fmla="*/ 1493399 w 1576527"/>
                                  <a:gd name="connsiteY22" fmla="*/ 831272 h 2834248"/>
                                  <a:gd name="connsiteX23" fmla="*/ 1493399 w 1576527"/>
                                  <a:gd name="connsiteY23" fmla="*/ 831272 h 2834248"/>
                                  <a:gd name="connsiteX0" fmla="*/ 1576527 w 1576527"/>
                                  <a:gd name="connsiteY0" fmla="*/ 0 h 2834248"/>
                                  <a:gd name="connsiteX1" fmla="*/ 1386522 w 1576527"/>
                                  <a:gd name="connsiteY1" fmla="*/ 219693 h 2834248"/>
                                  <a:gd name="connsiteX2" fmla="*/ 1273706 w 1576527"/>
                                  <a:gd name="connsiteY2" fmla="*/ 368135 h 2834248"/>
                                  <a:gd name="connsiteX3" fmla="*/ 1220267 w 1576527"/>
                                  <a:gd name="connsiteY3" fmla="*/ 480950 h 2834248"/>
                                  <a:gd name="connsiteX4" fmla="*/ 1160890 w 1576527"/>
                                  <a:gd name="connsiteY4" fmla="*/ 587828 h 2834248"/>
                                  <a:gd name="connsiteX5" fmla="*/ 1071825 w 1576527"/>
                                  <a:gd name="connsiteY5" fmla="*/ 724395 h 2834248"/>
                                  <a:gd name="connsiteX6" fmla="*/ 911509 w 1576527"/>
                                  <a:gd name="connsiteY6" fmla="*/ 890649 h 2834248"/>
                                  <a:gd name="connsiteX7" fmla="*/ 733379 w 1576527"/>
                                  <a:gd name="connsiteY7" fmla="*/ 1175657 h 2834248"/>
                                  <a:gd name="connsiteX8" fmla="*/ 549311 w 1576527"/>
                                  <a:gd name="connsiteY8" fmla="*/ 1525979 h 2834248"/>
                                  <a:gd name="connsiteX9" fmla="*/ 329618 w 1576527"/>
                                  <a:gd name="connsiteY9" fmla="*/ 2012867 h 2834248"/>
                                  <a:gd name="connsiteX10" fmla="*/ 181176 w 1576527"/>
                                  <a:gd name="connsiteY10" fmla="*/ 2309750 h 2834248"/>
                                  <a:gd name="connsiteX11" fmla="*/ 62423 w 1576527"/>
                                  <a:gd name="connsiteY11" fmla="*/ 2576945 h 2834248"/>
                                  <a:gd name="connsiteX12" fmla="*/ 8984 w 1576527"/>
                                  <a:gd name="connsiteY12" fmla="*/ 2713512 h 2834248"/>
                                  <a:gd name="connsiteX13" fmla="*/ 246490 w 1576527"/>
                                  <a:gd name="connsiteY13" fmla="*/ 2630384 h 2834248"/>
                                  <a:gd name="connsiteX14" fmla="*/ 418683 w 1576527"/>
                                  <a:gd name="connsiteY14" fmla="*/ 2582883 h 2834248"/>
                                  <a:gd name="connsiteX15" fmla="*/ 329618 w 1576527"/>
                                  <a:gd name="connsiteY15" fmla="*/ 2683823 h 2834248"/>
                                  <a:gd name="connsiteX16" fmla="*/ 222739 w 1576527"/>
                                  <a:gd name="connsiteY16" fmla="*/ 2832264 h 2834248"/>
                                  <a:gd name="connsiteX17" fmla="*/ 513686 w 1576527"/>
                                  <a:gd name="connsiteY17" fmla="*/ 2642259 h 2834248"/>
                                  <a:gd name="connsiteX18" fmla="*/ 822443 w 1576527"/>
                                  <a:gd name="connsiteY18" fmla="*/ 2155370 h 2834248"/>
                                  <a:gd name="connsiteX19" fmla="*/ 1131202 w 1576527"/>
                                  <a:gd name="connsiteY19" fmla="*/ 1775359 h 2834248"/>
                                  <a:gd name="connsiteX20" fmla="*/ 1273705 w 1576527"/>
                                  <a:gd name="connsiteY20" fmla="*/ 1579417 h 2834248"/>
                                  <a:gd name="connsiteX21" fmla="*/ 1392459 w 1576527"/>
                                  <a:gd name="connsiteY21" fmla="*/ 1240971 h 2834248"/>
                                  <a:gd name="connsiteX22" fmla="*/ 1493399 w 1576527"/>
                                  <a:gd name="connsiteY22" fmla="*/ 831272 h 2834248"/>
                                  <a:gd name="connsiteX23" fmla="*/ 1540900 w 1576527"/>
                                  <a:gd name="connsiteY23" fmla="*/ 712519 h 2834248"/>
                                  <a:gd name="connsiteX0" fmla="*/ 1576527 w 1576527"/>
                                  <a:gd name="connsiteY0" fmla="*/ 0 h 2834248"/>
                                  <a:gd name="connsiteX1" fmla="*/ 1386522 w 1576527"/>
                                  <a:gd name="connsiteY1" fmla="*/ 219693 h 2834248"/>
                                  <a:gd name="connsiteX2" fmla="*/ 1273706 w 1576527"/>
                                  <a:gd name="connsiteY2" fmla="*/ 368135 h 2834248"/>
                                  <a:gd name="connsiteX3" fmla="*/ 1220267 w 1576527"/>
                                  <a:gd name="connsiteY3" fmla="*/ 480950 h 2834248"/>
                                  <a:gd name="connsiteX4" fmla="*/ 1160890 w 1576527"/>
                                  <a:gd name="connsiteY4" fmla="*/ 587828 h 2834248"/>
                                  <a:gd name="connsiteX5" fmla="*/ 1071825 w 1576527"/>
                                  <a:gd name="connsiteY5" fmla="*/ 724395 h 2834248"/>
                                  <a:gd name="connsiteX6" fmla="*/ 911509 w 1576527"/>
                                  <a:gd name="connsiteY6" fmla="*/ 890649 h 2834248"/>
                                  <a:gd name="connsiteX7" fmla="*/ 733379 w 1576527"/>
                                  <a:gd name="connsiteY7" fmla="*/ 1175657 h 2834248"/>
                                  <a:gd name="connsiteX8" fmla="*/ 549311 w 1576527"/>
                                  <a:gd name="connsiteY8" fmla="*/ 1525979 h 2834248"/>
                                  <a:gd name="connsiteX9" fmla="*/ 329618 w 1576527"/>
                                  <a:gd name="connsiteY9" fmla="*/ 2012867 h 2834248"/>
                                  <a:gd name="connsiteX10" fmla="*/ 181176 w 1576527"/>
                                  <a:gd name="connsiteY10" fmla="*/ 2309750 h 2834248"/>
                                  <a:gd name="connsiteX11" fmla="*/ 62423 w 1576527"/>
                                  <a:gd name="connsiteY11" fmla="*/ 2576945 h 2834248"/>
                                  <a:gd name="connsiteX12" fmla="*/ 8984 w 1576527"/>
                                  <a:gd name="connsiteY12" fmla="*/ 2713512 h 2834248"/>
                                  <a:gd name="connsiteX13" fmla="*/ 246490 w 1576527"/>
                                  <a:gd name="connsiteY13" fmla="*/ 2630384 h 2834248"/>
                                  <a:gd name="connsiteX14" fmla="*/ 418683 w 1576527"/>
                                  <a:gd name="connsiteY14" fmla="*/ 2582883 h 2834248"/>
                                  <a:gd name="connsiteX15" fmla="*/ 329618 w 1576527"/>
                                  <a:gd name="connsiteY15" fmla="*/ 2683823 h 2834248"/>
                                  <a:gd name="connsiteX16" fmla="*/ 222739 w 1576527"/>
                                  <a:gd name="connsiteY16" fmla="*/ 2832264 h 2834248"/>
                                  <a:gd name="connsiteX17" fmla="*/ 513686 w 1576527"/>
                                  <a:gd name="connsiteY17" fmla="*/ 2642259 h 2834248"/>
                                  <a:gd name="connsiteX18" fmla="*/ 822443 w 1576527"/>
                                  <a:gd name="connsiteY18" fmla="*/ 2155370 h 2834248"/>
                                  <a:gd name="connsiteX19" fmla="*/ 1131202 w 1576527"/>
                                  <a:gd name="connsiteY19" fmla="*/ 1775359 h 2834248"/>
                                  <a:gd name="connsiteX20" fmla="*/ 1273705 w 1576527"/>
                                  <a:gd name="connsiteY20" fmla="*/ 1579417 h 2834248"/>
                                  <a:gd name="connsiteX21" fmla="*/ 1392459 w 1576527"/>
                                  <a:gd name="connsiteY21" fmla="*/ 1240971 h 2834248"/>
                                  <a:gd name="connsiteX22" fmla="*/ 1493399 w 1576527"/>
                                  <a:gd name="connsiteY22" fmla="*/ 831272 h 2834248"/>
                                  <a:gd name="connsiteX23" fmla="*/ 1540900 w 1576527"/>
                                  <a:gd name="connsiteY23" fmla="*/ 712519 h 2834248"/>
                                  <a:gd name="connsiteX24" fmla="*/ 1540901 w 1576527"/>
                                  <a:gd name="connsiteY24" fmla="*/ 700643 h 2834248"/>
                                  <a:gd name="connsiteX0" fmla="*/ 1576527 w 1689343"/>
                                  <a:gd name="connsiteY0" fmla="*/ 0 h 2834248"/>
                                  <a:gd name="connsiteX1" fmla="*/ 1386522 w 1689343"/>
                                  <a:gd name="connsiteY1" fmla="*/ 219693 h 2834248"/>
                                  <a:gd name="connsiteX2" fmla="*/ 1273706 w 1689343"/>
                                  <a:gd name="connsiteY2" fmla="*/ 368135 h 2834248"/>
                                  <a:gd name="connsiteX3" fmla="*/ 1220267 w 1689343"/>
                                  <a:gd name="connsiteY3" fmla="*/ 480950 h 2834248"/>
                                  <a:gd name="connsiteX4" fmla="*/ 1160890 w 1689343"/>
                                  <a:gd name="connsiteY4" fmla="*/ 587828 h 2834248"/>
                                  <a:gd name="connsiteX5" fmla="*/ 1071825 w 1689343"/>
                                  <a:gd name="connsiteY5" fmla="*/ 724395 h 2834248"/>
                                  <a:gd name="connsiteX6" fmla="*/ 911509 w 1689343"/>
                                  <a:gd name="connsiteY6" fmla="*/ 890649 h 2834248"/>
                                  <a:gd name="connsiteX7" fmla="*/ 733379 w 1689343"/>
                                  <a:gd name="connsiteY7" fmla="*/ 1175657 h 2834248"/>
                                  <a:gd name="connsiteX8" fmla="*/ 549311 w 1689343"/>
                                  <a:gd name="connsiteY8" fmla="*/ 1525979 h 2834248"/>
                                  <a:gd name="connsiteX9" fmla="*/ 329618 w 1689343"/>
                                  <a:gd name="connsiteY9" fmla="*/ 2012867 h 2834248"/>
                                  <a:gd name="connsiteX10" fmla="*/ 181176 w 1689343"/>
                                  <a:gd name="connsiteY10" fmla="*/ 2309750 h 2834248"/>
                                  <a:gd name="connsiteX11" fmla="*/ 62423 w 1689343"/>
                                  <a:gd name="connsiteY11" fmla="*/ 2576945 h 2834248"/>
                                  <a:gd name="connsiteX12" fmla="*/ 8984 w 1689343"/>
                                  <a:gd name="connsiteY12" fmla="*/ 2713512 h 2834248"/>
                                  <a:gd name="connsiteX13" fmla="*/ 246490 w 1689343"/>
                                  <a:gd name="connsiteY13" fmla="*/ 2630384 h 2834248"/>
                                  <a:gd name="connsiteX14" fmla="*/ 418683 w 1689343"/>
                                  <a:gd name="connsiteY14" fmla="*/ 2582883 h 2834248"/>
                                  <a:gd name="connsiteX15" fmla="*/ 329618 w 1689343"/>
                                  <a:gd name="connsiteY15" fmla="*/ 2683823 h 2834248"/>
                                  <a:gd name="connsiteX16" fmla="*/ 222739 w 1689343"/>
                                  <a:gd name="connsiteY16" fmla="*/ 2832264 h 2834248"/>
                                  <a:gd name="connsiteX17" fmla="*/ 513686 w 1689343"/>
                                  <a:gd name="connsiteY17" fmla="*/ 2642259 h 2834248"/>
                                  <a:gd name="connsiteX18" fmla="*/ 822443 w 1689343"/>
                                  <a:gd name="connsiteY18" fmla="*/ 2155370 h 2834248"/>
                                  <a:gd name="connsiteX19" fmla="*/ 1131202 w 1689343"/>
                                  <a:gd name="connsiteY19" fmla="*/ 1775359 h 2834248"/>
                                  <a:gd name="connsiteX20" fmla="*/ 1273705 w 1689343"/>
                                  <a:gd name="connsiteY20" fmla="*/ 1579417 h 2834248"/>
                                  <a:gd name="connsiteX21" fmla="*/ 1392459 w 1689343"/>
                                  <a:gd name="connsiteY21" fmla="*/ 1240971 h 2834248"/>
                                  <a:gd name="connsiteX22" fmla="*/ 1493399 w 1689343"/>
                                  <a:gd name="connsiteY22" fmla="*/ 831272 h 2834248"/>
                                  <a:gd name="connsiteX23" fmla="*/ 1540900 w 1689343"/>
                                  <a:gd name="connsiteY23" fmla="*/ 712519 h 2834248"/>
                                  <a:gd name="connsiteX24" fmla="*/ 1689343 w 1689343"/>
                                  <a:gd name="connsiteY24" fmla="*/ 445324 h 2834248"/>
                                  <a:gd name="connsiteX0" fmla="*/ 1576527 w 1702207"/>
                                  <a:gd name="connsiteY0" fmla="*/ 0 h 2834248"/>
                                  <a:gd name="connsiteX1" fmla="*/ 1386522 w 1702207"/>
                                  <a:gd name="connsiteY1" fmla="*/ 219693 h 2834248"/>
                                  <a:gd name="connsiteX2" fmla="*/ 1273706 w 1702207"/>
                                  <a:gd name="connsiteY2" fmla="*/ 368135 h 2834248"/>
                                  <a:gd name="connsiteX3" fmla="*/ 1220267 w 1702207"/>
                                  <a:gd name="connsiteY3" fmla="*/ 480950 h 2834248"/>
                                  <a:gd name="connsiteX4" fmla="*/ 1160890 w 1702207"/>
                                  <a:gd name="connsiteY4" fmla="*/ 587828 h 2834248"/>
                                  <a:gd name="connsiteX5" fmla="*/ 1071825 w 1702207"/>
                                  <a:gd name="connsiteY5" fmla="*/ 724395 h 2834248"/>
                                  <a:gd name="connsiteX6" fmla="*/ 911509 w 1702207"/>
                                  <a:gd name="connsiteY6" fmla="*/ 890649 h 2834248"/>
                                  <a:gd name="connsiteX7" fmla="*/ 733379 w 1702207"/>
                                  <a:gd name="connsiteY7" fmla="*/ 1175657 h 2834248"/>
                                  <a:gd name="connsiteX8" fmla="*/ 549311 w 1702207"/>
                                  <a:gd name="connsiteY8" fmla="*/ 1525979 h 2834248"/>
                                  <a:gd name="connsiteX9" fmla="*/ 329618 w 1702207"/>
                                  <a:gd name="connsiteY9" fmla="*/ 2012867 h 2834248"/>
                                  <a:gd name="connsiteX10" fmla="*/ 181176 w 1702207"/>
                                  <a:gd name="connsiteY10" fmla="*/ 2309750 h 2834248"/>
                                  <a:gd name="connsiteX11" fmla="*/ 62423 w 1702207"/>
                                  <a:gd name="connsiteY11" fmla="*/ 2576945 h 2834248"/>
                                  <a:gd name="connsiteX12" fmla="*/ 8984 w 1702207"/>
                                  <a:gd name="connsiteY12" fmla="*/ 2713512 h 2834248"/>
                                  <a:gd name="connsiteX13" fmla="*/ 246490 w 1702207"/>
                                  <a:gd name="connsiteY13" fmla="*/ 2630384 h 2834248"/>
                                  <a:gd name="connsiteX14" fmla="*/ 418683 w 1702207"/>
                                  <a:gd name="connsiteY14" fmla="*/ 2582883 h 2834248"/>
                                  <a:gd name="connsiteX15" fmla="*/ 329618 w 1702207"/>
                                  <a:gd name="connsiteY15" fmla="*/ 2683823 h 2834248"/>
                                  <a:gd name="connsiteX16" fmla="*/ 222739 w 1702207"/>
                                  <a:gd name="connsiteY16" fmla="*/ 2832264 h 2834248"/>
                                  <a:gd name="connsiteX17" fmla="*/ 513686 w 1702207"/>
                                  <a:gd name="connsiteY17" fmla="*/ 2642259 h 2834248"/>
                                  <a:gd name="connsiteX18" fmla="*/ 822443 w 1702207"/>
                                  <a:gd name="connsiteY18" fmla="*/ 2155370 h 2834248"/>
                                  <a:gd name="connsiteX19" fmla="*/ 1131202 w 1702207"/>
                                  <a:gd name="connsiteY19" fmla="*/ 1775359 h 2834248"/>
                                  <a:gd name="connsiteX20" fmla="*/ 1273705 w 1702207"/>
                                  <a:gd name="connsiteY20" fmla="*/ 1579417 h 2834248"/>
                                  <a:gd name="connsiteX21" fmla="*/ 1392459 w 1702207"/>
                                  <a:gd name="connsiteY21" fmla="*/ 1240971 h 2834248"/>
                                  <a:gd name="connsiteX22" fmla="*/ 1493399 w 1702207"/>
                                  <a:gd name="connsiteY22" fmla="*/ 831272 h 2834248"/>
                                  <a:gd name="connsiteX23" fmla="*/ 1540900 w 1702207"/>
                                  <a:gd name="connsiteY23" fmla="*/ 712519 h 2834248"/>
                                  <a:gd name="connsiteX24" fmla="*/ 1689343 w 1702207"/>
                                  <a:gd name="connsiteY24" fmla="*/ 445324 h 2834248"/>
                                  <a:gd name="connsiteX25" fmla="*/ 1695280 w 1702207"/>
                                  <a:gd name="connsiteY25" fmla="*/ 445324 h 2834248"/>
                                  <a:gd name="connsiteX0" fmla="*/ 1576527 w 1891222"/>
                                  <a:gd name="connsiteY0" fmla="*/ 0 h 2834248"/>
                                  <a:gd name="connsiteX1" fmla="*/ 1386522 w 1891222"/>
                                  <a:gd name="connsiteY1" fmla="*/ 219693 h 2834248"/>
                                  <a:gd name="connsiteX2" fmla="*/ 1273706 w 1891222"/>
                                  <a:gd name="connsiteY2" fmla="*/ 368135 h 2834248"/>
                                  <a:gd name="connsiteX3" fmla="*/ 1220267 w 1891222"/>
                                  <a:gd name="connsiteY3" fmla="*/ 480950 h 2834248"/>
                                  <a:gd name="connsiteX4" fmla="*/ 1160890 w 1891222"/>
                                  <a:gd name="connsiteY4" fmla="*/ 587828 h 2834248"/>
                                  <a:gd name="connsiteX5" fmla="*/ 1071825 w 1891222"/>
                                  <a:gd name="connsiteY5" fmla="*/ 724395 h 2834248"/>
                                  <a:gd name="connsiteX6" fmla="*/ 911509 w 1891222"/>
                                  <a:gd name="connsiteY6" fmla="*/ 890649 h 2834248"/>
                                  <a:gd name="connsiteX7" fmla="*/ 733379 w 1891222"/>
                                  <a:gd name="connsiteY7" fmla="*/ 1175657 h 2834248"/>
                                  <a:gd name="connsiteX8" fmla="*/ 549311 w 1891222"/>
                                  <a:gd name="connsiteY8" fmla="*/ 1525979 h 2834248"/>
                                  <a:gd name="connsiteX9" fmla="*/ 329618 w 1891222"/>
                                  <a:gd name="connsiteY9" fmla="*/ 2012867 h 2834248"/>
                                  <a:gd name="connsiteX10" fmla="*/ 181176 w 1891222"/>
                                  <a:gd name="connsiteY10" fmla="*/ 2309750 h 2834248"/>
                                  <a:gd name="connsiteX11" fmla="*/ 62423 w 1891222"/>
                                  <a:gd name="connsiteY11" fmla="*/ 2576945 h 2834248"/>
                                  <a:gd name="connsiteX12" fmla="*/ 8984 w 1891222"/>
                                  <a:gd name="connsiteY12" fmla="*/ 2713512 h 2834248"/>
                                  <a:gd name="connsiteX13" fmla="*/ 246490 w 1891222"/>
                                  <a:gd name="connsiteY13" fmla="*/ 2630384 h 2834248"/>
                                  <a:gd name="connsiteX14" fmla="*/ 418683 w 1891222"/>
                                  <a:gd name="connsiteY14" fmla="*/ 2582883 h 2834248"/>
                                  <a:gd name="connsiteX15" fmla="*/ 329618 w 1891222"/>
                                  <a:gd name="connsiteY15" fmla="*/ 2683823 h 2834248"/>
                                  <a:gd name="connsiteX16" fmla="*/ 222739 w 1891222"/>
                                  <a:gd name="connsiteY16" fmla="*/ 2832264 h 2834248"/>
                                  <a:gd name="connsiteX17" fmla="*/ 513686 w 1891222"/>
                                  <a:gd name="connsiteY17" fmla="*/ 2642259 h 2834248"/>
                                  <a:gd name="connsiteX18" fmla="*/ 822443 w 1891222"/>
                                  <a:gd name="connsiteY18" fmla="*/ 2155370 h 2834248"/>
                                  <a:gd name="connsiteX19" fmla="*/ 1131202 w 1891222"/>
                                  <a:gd name="connsiteY19" fmla="*/ 1775359 h 2834248"/>
                                  <a:gd name="connsiteX20" fmla="*/ 1273705 w 1891222"/>
                                  <a:gd name="connsiteY20" fmla="*/ 1579417 h 2834248"/>
                                  <a:gd name="connsiteX21" fmla="*/ 1392459 w 1891222"/>
                                  <a:gd name="connsiteY21" fmla="*/ 1240971 h 2834248"/>
                                  <a:gd name="connsiteX22" fmla="*/ 1493399 w 1891222"/>
                                  <a:gd name="connsiteY22" fmla="*/ 831272 h 2834248"/>
                                  <a:gd name="connsiteX23" fmla="*/ 1540900 w 1891222"/>
                                  <a:gd name="connsiteY23" fmla="*/ 712519 h 2834248"/>
                                  <a:gd name="connsiteX24" fmla="*/ 1689343 w 1891222"/>
                                  <a:gd name="connsiteY24" fmla="*/ 445324 h 2834248"/>
                                  <a:gd name="connsiteX25" fmla="*/ 1891222 w 1891222"/>
                                  <a:gd name="connsiteY25" fmla="*/ 290944 h 2834248"/>
                                  <a:gd name="connsiteX0" fmla="*/ 1576527 w 1891222"/>
                                  <a:gd name="connsiteY0" fmla="*/ 0 h 2834248"/>
                                  <a:gd name="connsiteX1" fmla="*/ 1386522 w 1891222"/>
                                  <a:gd name="connsiteY1" fmla="*/ 219693 h 2834248"/>
                                  <a:gd name="connsiteX2" fmla="*/ 1273706 w 1891222"/>
                                  <a:gd name="connsiteY2" fmla="*/ 368135 h 2834248"/>
                                  <a:gd name="connsiteX3" fmla="*/ 1220267 w 1891222"/>
                                  <a:gd name="connsiteY3" fmla="*/ 480950 h 2834248"/>
                                  <a:gd name="connsiteX4" fmla="*/ 1160890 w 1891222"/>
                                  <a:gd name="connsiteY4" fmla="*/ 587828 h 2834248"/>
                                  <a:gd name="connsiteX5" fmla="*/ 1071825 w 1891222"/>
                                  <a:gd name="connsiteY5" fmla="*/ 724395 h 2834248"/>
                                  <a:gd name="connsiteX6" fmla="*/ 911509 w 1891222"/>
                                  <a:gd name="connsiteY6" fmla="*/ 890649 h 2834248"/>
                                  <a:gd name="connsiteX7" fmla="*/ 733379 w 1891222"/>
                                  <a:gd name="connsiteY7" fmla="*/ 1175657 h 2834248"/>
                                  <a:gd name="connsiteX8" fmla="*/ 549311 w 1891222"/>
                                  <a:gd name="connsiteY8" fmla="*/ 1525979 h 2834248"/>
                                  <a:gd name="connsiteX9" fmla="*/ 329618 w 1891222"/>
                                  <a:gd name="connsiteY9" fmla="*/ 2012867 h 2834248"/>
                                  <a:gd name="connsiteX10" fmla="*/ 181176 w 1891222"/>
                                  <a:gd name="connsiteY10" fmla="*/ 2309750 h 2834248"/>
                                  <a:gd name="connsiteX11" fmla="*/ 62423 w 1891222"/>
                                  <a:gd name="connsiteY11" fmla="*/ 2576945 h 2834248"/>
                                  <a:gd name="connsiteX12" fmla="*/ 8984 w 1891222"/>
                                  <a:gd name="connsiteY12" fmla="*/ 2713512 h 2834248"/>
                                  <a:gd name="connsiteX13" fmla="*/ 246490 w 1891222"/>
                                  <a:gd name="connsiteY13" fmla="*/ 2630384 h 2834248"/>
                                  <a:gd name="connsiteX14" fmla="*/ 418683 w 1891222"/>
                                  <a:gd name="connsiteY14" fmla="*/ 2582883 h 2834248"/>
                                  <a:gd name="connsiteX15" fmla="*/ 329618 w 1891222"/>
                                  <a:gd name="connsiteY15" fmla="*/ 2683823 h 2834248"/>
                                  <a:gd name="connsiteX16" fmla="*/ 222739 w 1891222"/>
                                  <a:gd name="connsiteY16" fmla="*/ 2832264 h 2834248"/>
                                  <a:gd name="connsiteX17" fmla="*/ 513686 w 1891222"/>
                                  <a:gd name="connsiteY17" fmla="*/ 2642259 h 2834248"/>
                                  <a:gd name="connsiteX18" fmla="*/ 822443 w 1891222"/>
                                  <a:gd name="connsiteY18" fmla="*/ 2155370 h 2834248"/>
                                  <a:gd name="connsiteX19" fmla="*/ 1131202 w 1891222"/>
                                  <a:gd name="connsiteY19" fmla="*/ 1775359 h 2834248"/>
                                  <a:gd name="connsiteX20" fmla="*/ 1273705 w 1891222"/>
                                  <a:gd name="connsiteY20" fmla="*/ 1579417 h 2834248"/>
                                  <a:gd name="connsiteX21" fmla="*/ 1392459 w 1891222"/>
                                  <a:gd name="connsiteY21" fmla="*/ 1240971 h 2834248"/>
                                  <a:gd name="connsiteX22" fmla="*/ 1493399 w 1891222"/>
                                  <a:gd name="connsiteY22" fmla="*/ 831272 h 2834248"/>
                                  <a:gd name="connsiteX23" fmla="*/ 1540900 w 1891222"/>
                                  <a:gd name="connsiteY23" fmla="*/ 712519 h 2834248"/>
                                  <a:gd name="connsiteX24" fmla="*/ 1689343 w 1891222"/>
                                  <a:gd name="connsiteY24" fmla="*/ 445324 h 2834248"/>
                                  <a:gd name="connsiteX25" fmla="*/ 1891222 w 1891222"/>
                                  <a:gd name="connsiteY25" fmla="*/ 290944 h 2834248"/>
                                  <a:gd name="connsiteX0" fmla="*/ 1576527 w 1904575"/>
                                  <a:gd name="connsiteY0" fmla="*/ 0 h 2834248"/>
                                  <a:gd name="connsiteX1" fmla="*/ 1386522 w 1904575"/>
                                  <a:gd name="connsiteY1" fmla="*/ 219693 h 2834248"/>
                                  <a:gd name="connsiteX2" fmla="*/ 1273706 w 1904575"/>
                                  <a:gd name="connsiteY2" fmla="*/ 368135 h 2834248"/>
                                  <a:gd name="connsiteX3" fmla="*/ 1220267 w 1904575"/>
                                  <a:gd name="connsiteY3" fmla="*/ 480950 h 2834248"/>
                                  <a:gd name="connsiteX4" fmla="*/ 1160890 w 1904575"/>
                                  <a:gd name="connsiteY4" fmla="*/ 587828 h 2834248"/>
                                  <a:gd name="connsiteX5" fmla="*/ 1071825 w 1904575"/>
                                  <a:gd name="connsiteY5" fmla="*/ 724395 h 2834248"/>
                                  <a:gd name="connsiteX6" fmla="*/ 911509 w 1904575"/>
                                  <a:gd name="connsiteY6" fmla="*/ 890649 h 2834248"/>
                                  <a:gd name="connsiteX7" fmla="*/ 733379 w 1904575"/>
                                  <a:gd name="connsiteY7" fmla="*/ 1175657 h 2834248"/>
                                  <a:gd name="connsiteX8" fmla="*/ 549311 w 1904575"/>
                                  <a:gd name="connsiteY8" fmla="*/ 1525979 h 2834248"/>
                                  <a:gd name="connsiteX9" fmla="*/ 329618 w 1904575"/>
                                  <a:gd name="connsiteY9" fmla="*/ 2012867 h 2834248"/>
                                  <a:gd name="connsiteX10" fmla="*/ 181176 w 1904575"/>
                                  <a:gd name="connsiteY10" fmla="*/ 2309750 h 2834248"/>
                                  <a:gd name="connsiteX11" fmla="*/ 62423 w 1904575"/>
                                  <a:gd name="connsiteY11" fmla="*/ 2576945 h 2834248"/>
                                  <a:gd name="connsiteX12" fmla="*/ 8984 w 1904575"/>
                                  <a:gd name="connsiteY12" fmla="*/ 2713512 h 2834248"/>
                                  <a:gd name="connsiteX13" fmla="*/ 246490 w 1904575"/>
                                  <a:gd name="connsiteY13" fmla="*/ 2630384 h 2834248"/>
                                  <a:gd name="connsiteX14" fmla="*/ 418683 w 1904575"/>
                                  <a:gd name="connsiteY14" fmla="*/ 2582883 h 2834248"/>
                                  <a:gd name="connsiteX15" fmla="*/ 329618 w 1904575"/>
                                  <a:gd name="connsiteY15" fmla="*/ 2683823 h 2834248"/>
                                  <a:gd name="connsiteX16" fmla="*/ 222739 w 1904575"/>
                                  <a:gd name="connsiteY16" fmla="*/ 2832264 h 2834248"/>
                                  <a:gd name="connsiteX17" fmla="*/ 513686 w 1904575"/>
                                  <a:gd name="connsiteY17" fmla="*/ 2642259 h 2834248"/>
                                  <a:gd name="connsiteX18" fmla="*/ 822443 w 1904575"/>
                                  <a:gd name="connsiteY18" fmla="*/ 2155370 h 2834248"/>
                                  <a:gd name="connsiteX19" fmla="*/ 1131202 w 1904575"/>
                                  <a:gd name="connsiteY19" fmla="*/ 1775359 h 2834248"/>
                                  <a:gd name="connsiteX20" fmla="*/ 1273705 w 1904575"/>
                                  <a:gd name="connsiteY20" fmla="*/ 1579417 h 2834248"/>
                                  <a:gd name="connsiteX21" fmla="*/ 1392459 w 1904575"/>
                                  <a:gd name="connsiteY21" fmla="*/ 1240971 h 2834248"/>
                                  <a:gd name="connsiteX22" fmla="*/ 1493399 w 1904575"/>
                                  <a:gd name="connsiteY22" fmla="*/ 831272 h 2834248"/>
                                  <a:gd name="connsiteX23" fmla="*/ 1540900 w 1904575"/>
                                  <a:gd name="connsiteY23" fmla="*/ 712519 h 2834248"/>
                                  <a:gd name="connsiteX24" fmla="*/ 1689343 w 1904575"/>
                                  <a:gd name="connsiteY24" fmla="*/ 445324 h 2834248"/>
                                  <a:gd name="connsiteX25" fmla="*/ 1891222 w 1904575"/>
                                  <a:gd name="connsiteY25" fmla="*/ 290944 h 2834248"/>
                                  <a:gd name="connsiteX26" fmla="*/ 1885284 w 1904575"/>
                                  <a:gd name="connsiteY26" fmla="*/ 290944 h 2834248"/>
                                  <a:gd name="connsiteX0" fmla="*/ 1576527 w 2081234"/>
                                  <a:gd name="connsiteY0" fmla="*/ 89066 h 2923314"/>
                                  <a:gd name="connsiteX1" fmla="*/ 1386522 w 2081234"/>
                                  <a:gd name="connsiteY1" fmla="*/ 308759 h 2923314"/>
                                  <a:gd name="connsiteX2" fmla="*/ 1273706 w 2081234"/>
                                  <a:gd name="connsiteY2" fmla="*/ 457201 h 2923314"/>
                                  <a:gd name="connsiteX3" fmla="*/ 1220267 w 2081234"/>
                                  <a:gd name="connsiteY3" fmla="*/ 570016 h 2923314"/>
                                  <a:gd name="connsiteX4" fmla="*/ 1160890 w 2081234"/>
                                  <a:gd name="connsiteY4" fmla="*/ 676894 h 2923314"/>
                                  <a:gd name="connsiteX5" fmla="*/ 1071825 w 2081234"/>
                                  <a:gd name="connsiteY5" fmla="*/ 813461 h 2923314"/>
                                  <a:gd name="connsiteX6" fmla="*/ 911509 w 2081234"/>
                                  <a:gd name="connsiteY6" fmla="*/ 979715 h 2923314"/>
                                  <a:gd name="connsiteX7" fmla="*/ 733379 w 2081234"/>
                                  <a:gd name="connsiteY7" fmla="*/ 1264723 h 2923314"/>
                                  <a:gd name="connsiteX8" fmla="*/ 549311 w 2081234"/>
                                  <a:gd name="connsiteY8" fmla="*/ 1615045 h 2923314"/>
                                  <a:gd name="connsiteX9" fmla="*/ 329618 w 2081234"/>
                                  <a:gd name="connsiteY9" fmla="*/ 2101933 h 2923314"/>
                                  <a:gd name="connsiteX10" fmla="*/ 181176 w 2081234"/>
                                  <a:gd name="connsiteY10" fmla="*/ 2398816 h 2923314"/>
                                  <a:gd name="connsiteX11" fmla="*/ 62423 w 2081234"/>
                                  <a:gd name="connsiteY11" fmla="*/ 2666011 h 2923314"/>
                                  <a:gd name="connsiteX12" fmla="*/ 8984 w 2081234"/>
                                  <a:gd name="connsiteY12" fmla="*/ 2802578 h 2923314"/>
                                  <a:gd name="connsiteX13" fmla="*/ 246490 w 2081234"/>
                                  <a:gd name="connsiteY13" fmla="*/ 2719450 h 2923314"/>
                                  <a:gd name="connsiteX14" fmla="*/ 418683 w 2081234"/>
                                  <a:gd name="connsiteY14" fmla="*/ 2671949 h 2923314"/>
                                  <a:gd name="connsiteX15" fmla="*/ 329618 w 2081234"/>
                                  <a:gd name="connsiteY15" fmla="*/ 2772889 h 2923314"/>
                                  <a:gd name="connsiteX16" fmla="*/ 222739 w 2081234"/>
                                  <a:gd name="connsiteY16" fmla="*/ 2921330 h 2923314"/>
                                  <a:gd name="connsiteX17" fmla="*/ 513686 w 2081234"/>
                                  <a:gd name="connsiteY17" fmla="*/ 2731325 h 2923314"/>
                                  <a:gd name="connsiteX18" fmla="*/ 822443 w 2081234"/>
                                  <a:gd name="connsiteY18" fmla="*/ 2244436 h 2923314"/>
                                  <a:gd name="connsiteX19" fmla="*/ 1131202 w 2081234"/>
                                  <a:gd name="connsiteY19" fmla="*/ 1864425 h 2923314"/>
                                  <a:gd name="connsiteX20" fmla="*/ 1273705 w 2081234"/>
                                  <a:gd name="connsiteY20" fmla="*/ 1668483 h 2923314"/>
                                  <a:gd name="connsiteX21" fmla="*/ 1392459 w 2081234"/>
                                  <a:gd name="connsiteY21" fmla="*/ 1330037 h 2923314"/>
                                  <a:gd name="connsiteX22" fmla="*/ 1493399 w 2081234"/>
                                  <a:gd name="connsiteY22" fmla="*/ 920338 h 2923314"/>
                                  <a:gd name="connsiteX23" fmla="*/ 1540900 w 2081234"/>
                                  <a:gd name="connsiteY23" fmla="*/ 801585 h 2923314"/>
                                  <a:gd name="connsiteX24" fmla="*/ 1689343 w 2081234"/>
                                  <a:gd name="connsiteY24" fmla="*/ 534390 h 2923314"/>
                                  <a:gd name="connsiteX25" fmla="*/ 1891222 w 2081234"/>
                                  <a:gd name="connsiteY25" fmla="*/ 380010 h 2923314"/>
                                  <a:gd name="connsiteX26" fmla="*/ 2081227 w 2081234"/>
                                  <a:gd name="connsiteY26" fmla="*/ 0 h 2923314"/>
                                  <a:gd name="connsiteX0" fmla="*/ 1576527 w 2092307"/>
                                  <a:gd name="connsiteY0" fmla="*/ 122916 h 2957164"/>
                                  <a:gd name="connsiteX1" fmla="*/ 1386522 w 2092307"/>
                                  <a:gd name="connsiteY1" fmla="*/ 342609 h 2957164"/>
                                  <a:gd name="connsiteX2" fmla="*/ 1273706 w 2092307"/>
                                  <a:gd name="connsiteY2" fmla="*/ 491051 h 2957164"/>
                                  <a:gd name="connsiteX3" fmla="*/ 1220267 w 2092307"/>
                                  <a:gd name="connsiteY3" fmla="*/ 603866 h 2957164"/>
                                  <a:gd name="connsiteX4" fmla="*/ 1160890 w 2092307"/>
                                  <a:gd name="connsiteY4" fmla="*/ 710744 h 2957164"/>
                                  <a:gd name="connsiteX5" fmla="*/ 1071825 w 2092307"/>
                                  <a:gd name="connsiteY5" fmla="*/ 847311 h 2957164"/>
                                  <a:gd name="connsiteX6" fmla="*/ 911509 w 2092307"/>
                                  <a:gd name="connsiteY6" fmla="*/ 1013565 h 2957164"/>
                                  <a:gd name="connsiteX7" fmla="*/ 733379 w 2092307"/>
                                  <a:gd name="connsiteY7" fmla="*/ 1298573 h 2957164"/>
                                  <a:gd name="connsiteX8" fmla="*/ 549311 w 2092307"/>
                                  <a:gd name="connsiteY8" fmla="*/ 1648895 h 2957164"/>
                                  <a:gd name="connsiteX9" fmla="*/ 329618 w 2092307"/>
                                  <a:gd name="connsiteY9" fmla="*/ 2135783 h 2957164"/>
                                  <a:gd name="connsiteX10" fmla="*/ 181176 w 2092307"/>
                                  <a:gd name="connsiteY10" fmla="*/ 2432666 h 2957164"/>
                                  <a:gd name="connsiteX11" fmla="*/ 62423 w 2092307"/>
                                  <a:gd name="connsiteY11" fmla="*/ 2699861 h 2957164"/>
                                  <a:gd name="connsiteX12" fmla="*/ 8984 w 2092307"/>
                                  <a:gd name="connsiteY12" fmla="*/ 2836428 h 2957164"/>
                                  <a:gd name="connsiteX13" fmla="*/ 246490 w 2092307"/>
                                  <a:gd name="connsiteY13" fmla="*/ 2753300 h 2957164"/>
                                  <a:gd name="connsiteX14" fmla="*/ 418683 w 2092307"/>
                                  <a:gd name="connsiteY14" fmla="*/ 2705799 h 2957164"/>
                                  <a:gd name="connsiteX15" fmla="*/ 329618 w 2092307"/>
                                  <a:gd name="connsiteY15" fmla="*/ 2806739 h 2957164"/>
                                  <a:gd name="connsiteX16" fmla="*/ 222739 w 2092307"/>
                                  <a:gd name="connsiteY16" fmla="*/ 2955180 h 2957164"/>
                                  <a:gd name="connsiteX17" fmla="*/ 513686 w 2092307"/>
                                  <a:gd name="connsiteY17" fmla="*/ 2765175 h 2957164"/>
                                  <a:gd name="connsiteX18" fmla="*/ 822443 w 2092307"/>
                                  <a:gd name="connsiteY18" fmla="*/ 2278286 h 2957164"/>
                                  <a:gd name="connsiteX19" fmla="*/ 1131202 w 2092307"/>
                                  <a:gd name="connsiteY19" fmla="*/ 1898275 h 2957164"/>
                                  <a:gd name="connsiteX20" fmla="*/ 1273705 w 2092307"/>
                                  <a:gd name="connsiteY20" fmla="*/ 1702333 h 2957164"/>
                                  <a:gd name="connsiteX21" fmla="*/ 1392459 w 2092307"/>
                                  <a:gd name="connsiteY21" fmla="*/ 1363887 h 2957164"/>
                                  <a:gd name="connsiteX22" fmla="*/ 1493399 w 2092307"/>
                                  <a:gd name="connsiteY22" fmla="*/ 954188 h 2957164"/>
                                  <a:gd name="connsiteX23" fmla="*/ 1540900 w 2092307"/>
                                  <a:gd name="connsiteY23" fmla="*/ 835435 h 2957164"/>
                                  <a:gd name="connsiteX24" fmla="*/ 1689343 w 2092307"/>
                                  <a:gd name="connsiteY24" fmla="*/ 568240 h 2957164"/>
                                  <a:gd name="connsiteX25" fmla="*/ 1891222 w 2092307"/>
                                  <a:gd name="connsiteY25" fmla="*/ 413860 h 2957164"/>
                                  <a:gd name="connsiteX26" fmla="*/ 2081227 w 2092307"/>
                                  <a:gd name="connsiteY26" fmla="*/ 33850 h 2957164"/>
                                  <a:gd name="connsiteX27" fmla="*/ 2069351 w 2092307"/>
                                  <a:gd name="connsiteY27" fmla="*/ 16037 h 2957164"/>
                                  <a:gd name="connsiteX0" fmla="*/ 1576527 w 2283133"/>
                                  <a:gd name="connsiteY0" fmla="*/ 385949 h 3220197"/>
                                  <a:gd name="connsiteX1" fmla="*/ 1386522 w 2283133"/>
                                  <a:gd name="connsiteY1" fmla="*/ 605642 h 3220197"/>
                                  <a:gd name="connsiteX2" fmla="*/ 1273706 w 2283133"/>
                                  <a:gd name="connsiteY2" fmla="*/ 754084 h 3220197"/>
                                  <a:gd name="connsiteX3" fmla="*/ 1220267 w 2283133"/>
                                  <a:gd name="connsiteY3" fmla="*/ 866899 h 3220197"/>
                                  <a:gd name="connsiteX4" fmla="*/ 1160890 w 2283133"/>
                                  <a:gd name="connsiteY4" fmla="*/ 973777 h 3220197"/>
                                  <a:gd name="connsiteX5" fmla="*/ 1071825 w 2283133"/>
                                  <a:gd name="connsiteY5" fmla="*/ 1110344 h 3220197"/>
                                  <a:gd name="connsiteX6" fmla="*/ 911509 w 2283133"/>
                                  <a:gd name="connsiteY6" fmla="*/ 1276598 h 3220197"/>
                                  <a:gd name="connsiteX7" fmla="*/ 733379 w 2283133"/>
                                  <a:gd name="connsiteY7" fmla="*/ 1561606 h 3220197"/>
                                  <a:gd name="connsiteX8" fmla="*/ 549311 w 2283133"/>
                                  <a:gd name="connsiteY8" fmla="*/ 1911928 h 3220197"/>
                                  <a:gd name="connsiteX9" fmla="*/ 329618 w 2283133"/>
                                  <a:gd name="connsiteY9" fmla="*/ 2398816 h 3220197"/>
                                  <a:gd name="connsiteX10" fmla="*/ 181176 w 2283133"/>
                                  <a:gd name="connsiteY10" fmla="*/ 2695699 h 3220197"/>
                                  <a:gd name="connsiteX11" fmla="*/ 62423 w 2283133"/>
                                  <a:gd name="connsiteY11" fmla="*/ 2962894 h 3220197"/>
                                  <a:gd name="connsiteX12" fmla="*/ 8984 w 2283133"/>
                                  <a:gd name="connsiteY12" fmla="*/ 3099461 h 3220197"/>
                                  <a:gd name="connsiteX13" fmla="*/ 246490 w 2283133"/>
                                  <a:gd name="connsiteY13" fmla="*/ 3016333 h 3220197"/>
                                  <a:gd name="connsiteX14" fmla="*/ 418683 w 2283133"/>
                                  <a:gd name="connsiteY14" fmla="*/ 2968832 h 3220197"/>
                                  <a:gd name="connsiteX15" fmla="*/ 329618 w 2283133"/>
                                  <a:gd name="connsiteY15" fmla="*/ 3069772 h 3220197"/>
                                  <a:gd name="connsiteX16" fmla="*/ 222739 w 2283133"/>
                                  <a:gd name="connsiteY16" fmla="*/ 3218213 h 3220197"/>
                                  <a:gd name="connsiteX17" fmla="*/ 513686 w 2283133"/>
                                  <a:gd name="connsiteY17" fmla="*/ 3028208 h 3220197"/>
                                  <a:gd name="connsiteX18" fmla="*/ 822443 w 2283133"/>
                                  <a:gd name="connsiteY18" fmla="*/ 2541319 h 3220197"/>
                                  <a:gd name="connsiteX19" fmla="*/ 1131202 w 2283133"/>
                                  <a:gd name="connsiteY19" fmla="*/ 2161308 h 3220197"/>
                                  <a:gd name="connsiteX20" fmla="*/ 1273705 w 2283133"/>
                                  <a:gd name="connsiteY20" fmla="*/ 1965366 h 3220197"/>
                                  <a:gd name="connsiteX21" fmla="*/ 1392459 w 2283133"/>
                                  <a:gd name="connsiteY21" fmla="*/ 1626920 h 3220197"/>
                                  <a:gd name="connsiteX22" fmla="*/ 1493399 w 2283133"/>
                                  <a:gd name="connsiteY22" fmla="*/ 1217221 h 3220197"/>
                                  <a:gd name="connsiteX23" fmla="*/ 1540900 w 2283133"/>
                                  <a:gd name="connsiteY23" fmla="*/ 1098468 h 3220197"/>
                                  <a:gd name="connsiteX24" fmla="*/ 1689343 w 2283133"/>
                                  <a:gd name="connsiteY24" fmla="*/ 831273 h 3220197"/>
                                  <a:gd name="connsiteX25" fmla="*/ 1891222 w 2283133"/>
                                  <a:gd name="connsiteY25" fmla="*/ 676893 h 3220197"/>
                                  <a:gd name="connsiteX26" fmla="*/ 2081227 w 2283133"/>
                                  <a:gd name="connsiteY26" fmla="*/ 296883 h 3220197"/>
                                  <a:gd name="connsiteX27" fmla="*/ 2283107 w 2283133"/>
                                  <a:gd name="connsiteY27" fmla="*/ 0 h 3220197"/>
                                  <a:gd name="connsiteX0" fmla="*/ 1576527 w 2296460"/>
                                  <a:gd name="connsiteY0" fmla="*/ 407939 h 3242187"/>
                                  <a:gd name="connsiteX1" fmla="*/ 1386522 w 2296460"/>
                                  <a:gd name="connsiteY1" fmla="*/ 627632 h 3242187"/>
                                  <a:gd name="connsiteX2" fmla="*/ 1273706 w 2296460"/>
                                  <a:gd name="connsiteY2" fmla="*/ 776074 h 3242187"/>
                                  <a:gd name="connsiteX3" fmla="*/ 1220267 w 2296460"/>
                                  <a:gd name="connsiteY3" fmla="*/ 888889 h 3242187"/>
                                  <a:gd name="connsiteX4" fmla="*/ 1160890 w 2296460"/>
                                  <a:gd name="connsiteY4" fmla="*/ 995767 h 3242187"/>
                                  <a:gd name="connsiteX5" fmla="*/ 1071825 w 2296460"/>
                                  <a:gd name="connsiteY5" fmla="*/ 1132334 h 3242187"/>
                                  <a:gd name="connsiteX6" fmla="*/ 911509 w 2296460"/>
                                  <a:gd name="connsiteY6" fmla="*/ 1298588 h 3242187"/>
                                  <a:gd name="connsiteX7" fmla="*/ 733379 w 2296460"/>
                                  <a:gd name="connsiteY7" fmla="*/ 1583596 h 3242187"/>
                                  <a:gd name="connsiteX8" fmla="*/ 549311 w 2296460"/>
                                  <a:gd name="connsiteY8" fmla="*/ 1933918 h 3242187"/>
                                  <a:gd name="connsiteX9" fmla="*/ 329618 w 2296460"/>
                                  <a:gd name="connsiteY9" fmla="*/ 2420806 h 3242187"/>
                                  <a:gd name="connsiteX10" fmla="*/ 181176 w 2296460"/>
                                  <a:gd name="connsiteY10" fmla="*/ 2717689 h 3242187"/>
                                  <a:gd name="connsiteX11" fmla="*/ 62423 w 2296460"/>
                                  <a:gd name="connsiteY11" fmla="*/ 2984884 h 3242187"/>
                                  <a:gd name="connsiteX12" fmla="*/ 8984 w 2296460"/>
                                  <a:gd name="connsiteY12" fmla="*/ 3121451 h 3242187"/>
                                  <a:gd name="connsiteX13" fmla="*/ 246490 w 2296460"/>
                                  <a:gd name="connsiteY13" fmla="*/ 3038323 h 3242187"/>
                                  <a:gd name="connsiteX14" fmla="*/ 418683 w 2296460"/>
                                  <a:gd name="connsiteY14" fmla="*/ 2990822 h 3242187"/>
                                  <a:gd name="connsiteX15" fmla="*/ 329618 w 2296460"/>
                                  <a:gd name="connsiteY15" fmla="*/ 3091762 h 3242187"/>
                                  <a:gd name="connsiteX16" fmla="*/ 222739 w 2296460"/>
                                  <a:gd name="connsiteY16" fmla="*/ 3240203 h 3242187"/>
                                  <a:gd name="connsiteX17" fmla="*/ 513686 w 2296460"/>
                                  <a:gd name="connsiteY17" fmla="*/ 3050198 h 3242187"/>
                                  <a:gd name="connsiteX18" fmla="*/ 822443 w 2296460"/>
                                  <a:gd name="connsiteY18" fmla="*/ 2563309 h 3242187"/>
                                  <a:gd name="connsiteX19" fmla="*/ 1131202 w 2296460"/>
                                  <a:gd name="connsiteY19" fmla="*/ 2183298 h 3242187"/>
                                  <a:gd name="connsiteX20" fmla="*/ 1273705 w 2296460"/>
                                  <a:gd name="connsiteY20" fmla="*/ 1987356 h 3242187"/>
                                  <a:gd name="connsiteX21" fmla="*/ 1392459 w 2296460"/>
                                  <a:gd name="connsiteY21" fmla="*/ 1648910 h 3242187"/>
                                  <a:gd name="connsiteX22" fmla="*/ 1493399 w 2296460"/>
                                  <a:gd name="connsiteY22" fmla="*/ 1239211 h 3242187"/>
                                  <a:gd name="connsiteX23" fmla="*/ 1540900 w 2296460"/>
                                  <a:gd name="connsiteY23" fmla="*/ 1120458 h 3242187"/>
                                  <a:gd name="connsiteX24" fmla="*/ 1689343 w 2296460"/>
                                  <a:gd name="connsiteY24" fmla="*/ 853263 h 3242187"/>
                                  <a:gd name="connsiteX25" fmla="*/ 1891222 w 2296460"/>
                                  <a:gd name="connsiteY25" fmla="*/ 698883 h 3242187"/>
                                  <a:gd name="connsiteX26" fmla="*/ 2081227 w 2296460"/>
                                  <a:gd name="connsiteY26" fmla="*/ 318873 h 3242187"/>
                                  <a:gd name="connsiteX27" fmla="*/ 2283107 w 2296460"/>
                                  <a:gd name="connsiteY27" fmla="*/ 21990 h 3242187"/>
                                  <a:gd name="connsiteX28" fmla="*/ 2277169 w 2296460"/>
                                  <a:gd name="connsiteY28" fmla="*/ 21991 h 3242187"/>
                                  <a:gd name="connsiteX0" fmla="*/ 1576527 w 2285749"/>
                                  <a:gd name="connsiteY0" fmla="*/ 395627 h 3229875"/>
                                  <a:gd name="connsiteX1" fmla="*/ 1386522 w 2285749"/>
                                  <a:gd name="connsiteY1" fmla="*/ 615320 h 3229875"/>
                                  <a:gd name="connsiteX2" fmla="*/ 1273706 w 2285749"/>
                                  <a:gd name="connsiteY2" fmla="*/ 763762 h 3229875"/>
                                  <a:gd name="connsiteX3" fmla="*/ 1220267 w 2285749"/>
                                  <a:gd name="connsiteY3" fmla="*/ 876577 h 3229875"/>
                                  <a:gd name="connsiteX4" fmla="*/ 1160890 w 2285749"/>
                                  <a:gd name="connsiteY4" fmla="*/ 983455 h 3229875"/>
                                  <a:gd name="connsiteX5" fmla="*/ 1071825 w 2285749"/>
                                  <a:gd name="connsiteY5" fmla="*/ 1120022 h 3229875"/>
                                  <a:gd name="connsiteX6" fmla="*/ 911509 w 2285749"/>
                                  <a:gd name="connsiteY6" fmla="*/ 1286276 h 3229875"/>
                                  <a:gd name="connsiteX7" fmla="*/ 733379 w 2285749"/>
                                  <a:gd name="connsiteY7" fmla="*/ 1571284 h 3229875"/>
                                  <a:gd name="connsiteX8" fmla="*/ 549311 w 2285749"/>
                                  <a:gd name="connsiteY8" fmla="*/ 1921606 h 3229875"/>
                                  <a:gd name="connsiteX9" fmla="*/ 329618 w 2285749"/>
                                  <a:gd name="connsiteY9" fmla="*/ 2408494 h 3229875"/>
                                  <a:gd name="connsiteX10" fmla="*/ 181176 w 2285749"/>
                                  <a:gd name="connsiteY10" fmla="*/ 2705377 h 3229875"/>
                                  <a:gd name="connsiteX11" fmla="*/ 62423 w 2285749"/>
                                  <a:gd name="connsiteY11" fmla="*/ 2972572 h 3229875"/>
                                  <a:gd name="connsiteX12" fmla="*/ 8984 w 2285749"/>
                                  <a:gd name="connsiteY12" fmla="*/ 3109139 h 3229875"/>
                                  <a:gd name="connsiteX13" fmla="*/ 246490 w 2285749"/>
                                  <a:gd name="connsiteY13" fmla="*/ 3026011 h 3229875"/>
                                  <a:gd name="connsiteX14" fmla="*/ 418683 w 2285749"/>
                                  <a:gd name="connsiteY14" fmla="*/ 2978510 h 3229875"/>
                                  <a:gd name="connsiteX15" fmla="*/ 329618 w 2285749"/>
                                  <a:gd name="connsiteY15" fmla="*/ 3079450 h 3229875"/>
                                  <a:gd name="connsiteX16" fmla="*/ 222739 w 2285749"/>
                                  <a:gd name="connsiteY16" fmla="*/ 3227891 h 3229875"/>
                                  <a:gd name="connsiteX17" fmla="*/ 513686 w 2285749"/>
                                  <a:gd name="connsiteY17" fmla="*/ 3037886 h 3229875"/>
                                  <a:gd name="connsiteX18" fmla="*/ 822443 w 2285749"/>
                                  <a:gd name="connsiteY18" fmla="*/ 2550997 h 3229875"/>
                                  <a:gd name="connsiteX19" fmla="*/ 1131202 w 2285749"/>
                                  <a:gd name="connsiteY19" fmla="*/ 2170986 h 3229875"/>
                                  <a:gd name="connsiteX20" fmla="*/ 1273705 w 2285749"/>
                                  <a:gd name="connsiteY20" fmla="*/ 1975044 h 3229875"/>
                                  <a:gd name="connsiteX21" fmla="*/ 1392459 w 2285749"/>
                                  <a:gd name="connsiteY21" fmla="*/ 1636598 h 3229875"/>
                                  <a:gd name="connsiteX22" fmla="*/ 1493399 w 2285749"/>
                                  <a:gd name="connsiteY22" fmla="*/ 1226899 h 3229875"/>
                                  <a:gd name="connsiteX23" fmla="*/ 1540900 w 2285749"/>
                                  <a:gd name="connsiteY23" fmla="*/ 1108146 h 3229875"/>
                                  <a:gd name="connsiteX24" fmla="*/ 1689343 w 2285749"/>
                                  <a:gd name="connsiteY24" fmla="*/ 840951 h 3229875"/>
                                  <a:gd name="connsiteX25" fmla="*/ 1891222 w 2285749"/>
                                  <a:gd name="connsiteY25" fmla="*/ 686571 h 3229875"/>
                                  <a:gd name="connsiteX26" fmla="*/ 2081227 w 2285749"/>
                                  <a:gd name="connsiteY26" fmla="*/ 306561 h 3229875"/>
                                  <a:gd name="connsiteX27" fmla="*/ 2283107 w 2285749"/>
                                  <a:gd name="connsiteY27" fmla="*/ 9678 h 3229875"/>
                                  <a:gd name="connsiteX28" fmla="*/ 2033725 w 2285749"/>
                                  <a:gd name="connsiteY28" fmla="*/ 116557 h 3229875"/>
                                  <a:gd name="connsiteX0" fmla="*/ 1576527 w 2285749"/>
                                  <a:gd name="connsiteY0" fmla="*/ 395627 h 3229875"/>
                                  <a:gd name="connsiteX1" fmla="*/ 1386522 w 2285749"/>
                                  <a:gd name="connsiteY1" fmla="*/ 615320 h 3229875"/>
                                  <a:gd name="connsiteX2" fmla="*/ 1273706 w 2285749"/>
                                  <a:gd name="connsiteY2" fmla="*/ 763762 h 3229875"/>
                                  <a:gd name="connsiteX3" fmla="*/ 1220267 w 2285749"/>
                                  <a:gd name="connsiteY3" fmla="*/ 876577 h 3229875"/>
                                  <a:gd name="connsiteX4" fmla="*/ 1160890 w 2285749"/>
                                  <a:gd name="connsiteY4" fmla="*/ 983455 h 3229875"/>
                                  <a:gd name="connsiteX5" fmla="*/ 1071825 w 2285749"/>
                                  <a:gd name="connsiteY5" fmla="*/ 1120022 h 3229875"/>
                                  <a:gd name="connsiteX6" fmla="*/ 911509 w 2285749"/>
                                  <a:gd name="connsiteY6" fmla="*/ 1286276 h 3229875"/>
                                  <a:gd name="connsiteX7" fmla="*/ 733379 w 2285749"/>
                                  <a:gd name="connsiteY7" fmla="*/ 1571284 h 3229875"/>
                                  <a:gd name="connsiteX8" fmla="*/ 549311 w 2285749"/>
                                  <a:gd name="connsiteY8" fmla="*/ 1921606 h 3229875"/>
                                  <a:gd name="connsiteX9" fmla="*/ 329618 w 2285749"/>
                                  <a:gd name="connsiteY9" fmla="*/ 2408494 h 3229875"/>
                                  <a:gd name="connsiteX10" fmla="*/ 181176 w 2285749"/>
                                  <a:gd name="connsiteY10" fmla="*/ 2705377 h 3229875"/>
                                  <a:gd name="connsiteX11" fmla="*/ 62423 w 2285749"/>
                                  <a:gd name="connsiteY11" fmla="*/ 2972572 h 3229875"/>
                                  <a:gd name="connsiteX12" fmla="*/ 8984 w 2285749"/>
                                  <a:gd name="connsiteY12" fmla="*/ 3109139 h 3229875"/>
                                  <a:gd name="connsiteX13" fmla="*/ 246490 w 2285749"/>
                                  <a:gd name="connsiteY13" fmla="*/ 3026011 h 3229875"/>
                                  <a:gd name="connsiteX14" fmla="*/ 418683 w 2285749"/>
                                  <a:gd name="connsiteY14" fmla="*/ 2978510 h 3229875"/>
                                  <a:gd name="connsiteX15" fmla="*/ 329618 w 2285749"/>
                                  <a:gd name="connsiteY15" fmla="*/ 3079450 h 3229875"/>
                                  <a:gd name="connsiteX16" fmla="*/ 222739 w 2285749"/>
                                  <a:gd name="connsiteY16" fmla="*/ 3227891 h 3229875"/>
                                  <a:gd name="connsiteX17" fmla="*/ 513686 w 2285749"/>
                                  <a:gd name="connsiteY17" fmla="*/ 3037886 h 3229875"/>
                                  <a:gd name="connsiteX18" fmla="*/ 822443 w 2285749"/>
                                  <a:gd name="connsiteY18" fmla="*/ 2550997 h 3229875"/>
                                  <a:gd name="connsiteX19" fmla="*/ 1131202 w 2285749"/>
                                  <a:gd name="connsiteY19" fmla="*/ 2170986 h 3229875"/>
                                  <a:gd name="connsiteX20" fmla="*/ 1273705 w 2285749"/>
                                  <a:gd name="connsiteY20" fmla="*/ 1975044 h 3229875"/>
                                  <a:gd name="connsiteX21" fmla="*/ 1392459 w 2285749"/>
                                  <a:gd name="connsiteY21" fmla="*/ 1636598 h 3229875"/>
                                  <a:gd name="connsiteX22" fmla="*/ 1493399 w 2285749"/>
                                  <a:gd name="connsiteY22" fmla="*/ 1226899 h 3229875"/>
                                  <a:gd name="connsiteX23" fmla="*/ 1540900 w 2285749"/>
                                  <a:gd name="connsiteY23" fmla="*/ 1108146 h 3229875"/>
                                  <a:gd name="connsiteX24" fmla="*/ 1689343 w 2285749"/>
                                  <a:gd name="connsiteY24" fmla="*/ 840951 h 3229875"/>
                                  <a:gd name="connsiteX25" fmla="*/ 1891222 w 2285749"/>
                                  <a:gd name="connsiteY25" fmla="*/ 686571 h 3229875"/>
                                  <a:gd name="connsiteX26" fmla="*/ 2081227 w 2285749"/>
                                  <a:gd name="connsiteY26" fmla="*/ 306561 h 3229875"/>
                                  <a:gd name="connsiteX27" fmla="*/ 2283107 w 2285749"/>
                                  <a:gd name="connsiteY27" fmla="*/ 9678 h 3229875"/>
                                  <a:gd name="connsiteX28" fmla="*/ 2033725 w 2285749"/>
                                  <a:gd name="connsiteY28" fmla="*/ 116557 h 3229875"/>
                                  <a:gd name="connsiteX29" fmla="*/ 2027787 w 2285749"/>
                                  <a:gd name="connsiteY29" fmla="*/ 110619 h 3229875"/>
                                  <a:gd name="connsiteX0" fmla="*/ 1576527 w 2285749"/>
                                  <a:gd name="connsiteY0" fmla="*/ 395627 h 3229875"/>
                                  <a:gd name="connsiteX1" fmla="*/ 1386522 w 2285749"/>
                                  <a:gd name="connsiteY1" fmla="*/ 615320 h 3229875"/>
                                  <a:gd name="connsiteX2" fmla="*/ 1273706 w 2285749"/>
                                  <a:gd name="connsiteY2" fmla="*/ 763762 h 3229875"/>
                                  <a:gd name="connsiteX3" fmla="*/ 1220267 w 2285749"/>
                                  <a:gd name="connsiteY3" fmla="*/ 876577 h 3229875"/>
                                  <a:gd name="connsiteX4" fmla="*/ 1160890 w 2285749"/>
                                  <a:gd name="connsiteY4" fmla="*/ 983455 h 3229875"/>
                                  <a:gd name="connsiteX5" fmla="*/ 1071825 w 2285749"/>
                                  <a:gd name="connsiteY5" fmla="*/ 1120022 h 3229875"/>
                                  <a:gd name="connsiteX6" fmla="*/ 911509 w 2285749"/>
                                  <a:gd name="connsiteY6" fmla="*/ 1286276 h 3229875"/>
                                  <a:gd name="connsiteX7" fmla="*/ 733379 w 2285749"/>
                                  <a:gd name="connsiteY7" fmla="*/ 1571284 h 3229875"/>
                                  <a:gd name="connsiteX8" fmla="*/ 549311 w 2285749"/>
                                  <a:gd name="connsiteY8" fmla="*/ 1921606 h 3229875"/>
                                  <a:gd name="connsiteX9" fmla="*/ 329618 w 2285749"/>
                                  <a:gd name="connsiteY9" fmla="*/ 2408494 h 3229875"/>
                                  <a:gd name="connsiteX10" fmla="*/ 181176 w 2285749"/>
                                  <a:gd name="connsiteY10" fmla="*/ 2705377 h 3229875"/>
                                  <a:gd name="connsiteX11" fmla="*/ 62423 w 2285749"/>
                                  <a:gd name="connsiteY11" fmla="*/ 2972572 h 3229875"/>
                                  <a:gd name="connsiteX12" fmla="*/ 8984 w 2285749"/>
                                  <a:gd name="connsiteY12" fmla="*/ 3109139 h 3229875"/>
                                  <a:gd name="connsiteX13" fmla="*/ 246490 w 2285749"/>
                                  <a:gd name="connsiteY13" fmla="*/ 3026011 h 3229875"/>
                                  <a:gd name="connsiteX14" fmla="*/ 418683 w 2285749"/>
                                  <a:gd name="connsiteY14" fmla="*/ 2978510 h 3229875"/>
                                  <a:gd name="connsiteX15" fmla="*/ 329618 w 2285749"/>
                                  <a:gd name="connsiteY15" fmla="*/ 3079450 h 3229875"/>
                                  <a:gd name="connsiteX16" fmla="*/ 222739 w 2285749"/>
                                  <a:gd name="connsiteY16" fmla="*/ 3227891 h 3229875"/>
                                  <a:gd name="connsiteX17" fmla="*/ 513686 w 2285749"/>
                                  <a:gd name="connsiteY17" fmla="*/ 3037886 h 3229875"/>
                                  <a:gd name="connsiteX18" fmla="*/ 822443 w 2285749"/>
                                  <a:gd name="connsiteY18" fmla="*/ 2550997 h 3229875"/>
                                  <a:gd name="connsiteX19" fmla="*/ 1131202 w 2285749"/>
                                  <a:gd name="connsiteY19" fmla="*/ 2170986 h 3229875"/>
                                  <a:gd name="connsiteX20" fmla="*/ 1273705 w 2285749"/>
                                  <a:gd name="connsiteY20" fmla="*/ 1975044 h 3229875"/>
                                  <a:gd name="connsiteX21" fmla="*/ 1392459 w 2285749"/>
                                  <a:gd name="connsiteY21" fmla="*/ 1636598 h 3229875"/>
                                  <a:gd name="connsiteX22" fmla="*/ 1493399 w 2285749"/>
                                  <a:gd name="connsiteY22" fmla="*/ 1226899 h 3229875"/>
                                  <a:gd name="connsiteX23" fmla="*/ 1540900 w 2285749"/>
                                  <a:gd name="connsiteY23" fmla="*/ 1108146 h 3229875"/>
                                  <a:gd name="connsiteX24" fmla="*/ 1689343 w 2285749"/>
                                  <a:gd name="connsiteY24" fmla="*/ 840951 h 3229875"/>
                                  <a:gd name="connsiteX25" fmla="*/ 1891222 w 2285749"/>
                                  <a:gd name="connsiteY25" fmla="*/ 686571 h 3229875"/>
                                  <a:gd name="connsiteX26" fmla="*/ 2081227 w 2285749"/>
                                  <a:gd name="connsiteY26" fmla="*/ 306561 h 3229875"/>
                                  <a:gd name="connsiteX27" fmla="*/ 2283107 w 2285749"/>
                                  <a:gd name="connsiteY27" fmla="*/ 9678 h 3229875"/>
                                  <a:gd name="connsiteX28" fmla="*/ 2033725 w 2285749"/>
                                  <a:gd name="connsiteY28" fmla="*/ 116557 h 3229875"/>
                                  <a:gd name="connsiteX29" fmla="*/ 1766530 w 2285749"/>
                                  <a:gd name="connsiteY29" fmla="*/ 211559 h 3229875"/>
                                  <a:gd name="connsiteX0" fmla="*/ 1576527 w 2285749"/>
                                  <a:gd name="connsiteY0" fmla="*/ 395627 h 3229875"/>
                                  <a:gd name="connsiteX1" fmla="*/ 1386522 w 2285749"/>
                                  <a:gd name="connsiteY1" fmla="*/ 615320 h 3229875"/>
                                  <a:gd name="connsiteX2" fmla="*/ 1273706 w 2285749"/>
                                  <a:gd name="connsiteY2" fmla="*/ 763762 h 3229875"/>
                                  <a:gd name="connsiteX3" fmla="*/ 1220267 w 2285749"/>
                                  <a:gd name="connsiteY3" fmla="*/ 876577 h 3229875"/>
                                  <a:gd name="connsiteX4" fmla="*/ 1160890 w 2285749"/>
                                  <a:gd name="connsiteY4" fmla="*/ 983455 h 3229875"/>
                                  <a:gd name="connsiteX5" fmla="*/ 1071825 w 2285749"/>
                                  <a:gd name="connsiteY5" fmla="*/ 1120022 h 3229875"/>
                                  <a:gd name="connsiteX6" fmla="*/ 911509 w 2285749"/>
                                  <a:gd name="connsiteY6" fmla="*/ 1286276 h 3229875"/>
                                  <a:gd name="connsiteX7" fmla="*/ 733379 w 2285749"/>
                                  <a:gd name="connsiteY7" fmla="*/ 1571284 h 3229875"/>
                                  <a:gd name="connsiteX8" fmla="*/ 549311 w 2285749"/>
                                  <a:gd name="connsiteY8" fmla="*/ 1921606 h 3229875"/>
                                  <a:gd name="connsiteX9" fmla="*/ 329618 w 2285749"/>
                                  <a:gd name="connsiteY9" fmla="*/ 2408494 h 3229875"/>
                                  <a:gd name="connsiteX10" fmla="*/ 181176 w 2285749"/>
                                  <a:gd name="connsiteY10" fmla="*/ 2705377 h 3229875"/>
                                  <a:gd name="connsiteX11" fmla="*/ 62423 w 2285749"/>
                                  <a:gd name="connsiteY11" fmla="*/ 2972572 h 3229875"/>
                                  <a:gd name="connsiteX12" fmla="*/ 8984 w 2285749"/>
                                  <a:gd name="connsiteY12" fmla="*/ 3109139 h 3229875"/>
                                  <a:gd name="connsiteX13" fmla="*/ 246490 w 2285749"/>
                                  <a:gd name="connsiteY13" fmla="*/ 3026011 h 3229875"/>
                                  <a:gd name="connsiteX14" fmla="*/ 418683 w 2285749"/>
                                  <a:gd name="connsiteY14" fmla="*/ 2978510 h 3229875"/>
                                  <a:gd name="connsiteX15" fmla="*/ 329618 w 2285749"/>
                                  <a:gd name="connsiteY15" fmla="*/ 3079450 h 3229875"/>
                                  <a:gd name="connsiteX16" fmla="*/ 222739 w 2285749"/>
                                  <a:gd name="connsiteY16" fmla="*/ 3227891 h 3229875"/>
                                  <a:gd name="connsiteX17" fmla="*/ 513686 w 2285749"/>
                                  <a:gd name="connsiteY17" fmla="*/ 3037886 h 3229875"/>
                                  <a:gd name="connsiteX18" fmla="*/ 822443 w 2285749"/>
                                  <a:gd name="connsiteY18" fmla="*/ 2550997 h 3229875"/>
                                  <a:gd name="connsiteX19" fmla="*/ 1131202 w 2285749"/>
                                  <a:gd name="connsiteY19" fmla="*/ 2170986 h 3229875"/>
                                  <a:gd name="connsiteX20" fmla="*/ 1273705 w 2285749"/>
                                  <a:gd name="connsiteY20" fmla="*/ 1975044 h 3229875"/>
                                  <a:gd name="connsiteX21" fmla="*/ 1392459 w 2285749"/>
                                  <a:gd name="connsiteY21" fmla="*/ 1636598 h 3229875"/>
                                  <a:gd name="connsiteX22" fmla="*/ 1493399 w 2285749"/>
                                  <a:gd name="connsiteY22" fmla="*/ 1226899 h 3229875"/>
                                  <a:gd name="connsiteX23" fmla="*/ 1540900 w 2285749"/>
                                  <a:gd name="connsiteY23" fmla="*/ 1108146 h 3229875"/>
                                  <a:gd name="connsiteX24" fmla="*/ 1689343 w 2285749"/>
                                  <a:gd name="connsiteY24" fmla="*/ 840951 h 3229875"/>
                                  <a:gd name="connsiteX25" fmla="*/ 1891222 w 2285749"/>
                                  <a:gd name="connsiteY25" fmla="*/ 686571 h 3229875"/>
                                  <a:gd name="connsiteX26" fmla="*/ 2081227 w 2285749"/>
                                  <a:gd name="connsiteY26" fmla="*/ 306561 h 3229875"/>
                                  <a:gd name="connsiteX27" fmla="*/ 2283107 w 2285749"/>
                                  <a:gd name="connsiteY27" fmla="*/ 9678 h 3229875"/>
                                  <a:gd name="connsiteX28" fmla="*/ 2033725 w 2285749"/>
                                  <a:gd name="connsiteY28" fmla="*/ 116557 h 3229875"/>
                                  <a:gd name="connsiteX29" fmla="*/ 1766530 w 2285749"/>
                                  <a:gd name="connsiteY29" fmla="*/ 211559 h 3229875"/>
                                  <a:gd name="connsiteX30" fmla="*/ 1772468 w 2285749"/>
                                  <a:gd name="connsiteY30" fmla="*/ 193746 h 3229875"/>
                                  <a:gd name="connsiteX0" fmla="*/ 1576527 w 2285749"/>
                                  <a:gd name="connsiteY0" fmla="*/ 395627 h 3229875"/>
                                  <a:gd name="connsiteX1" fmla="*/ 1386522 w 2285749"/>
                                  <a:gd name="connsiteY1" fmla="*/ 615320 h 3229875"/>
                                  <a:gd name="connsiteX2" fmla="*/ 1273706 w 2285749"/>
                                  <a:gd name="connsiteY2" fmla="*/ 763762 h 3229875"/>
                                  <a:gd name="connsiteX3" fmla="*/ 1220267 w 2285749"/>
                                  <a:gd name="connsiteY3" fmla="*/ 876577 h 3229875"/>
                                  <a:gd name="connsiteX4" fmla="*/ 1160890 w 2285749"/>
                                  <a:gd name="connsiteY4" fmla="*/ 983455 h 3229875"/>
                                  <a:gd name="connsiteX5" fmla="*/ 1071825 w 2285749"/>
                                  <a:gd name="connsiteY5" fmla="*/ 1120022 h 3229875"/>
                                  <a:gd name="connsiteX6" fmla="*/ 911509 w 2285749"/>
                                  <a:gd name="connsiteY6" fmla="*/ 1286276 h 3229875"/>
                                  <a:gd name="connsiteX7" fmla="*/ 733379 w 2285749"/>
                                  <a:gd name="connsiteY7" fmla="*/ 1571284 h 3229875"/>
                                  <a:gd name="connsiteX8" fmla="*/ 549311 w 2285749"/>
                                  <a:gd name="connsiteY8" fmla="*/ 1921606 h 3229875"/>
                                  <a:gd name="connsiteX9" fmla="*/ 329618 w 2285749"/>
                                  <a:gd name="connsiteY9" fmla="*/ 2408494 h 3229875"/>
                                  <a:gd name="connsiteX10" fmla="*/ 181176 w 2285749"/>
                                  <a:gd name="connsiteY10" fmla="*/ 2705377 h 3229875"/>
                                  <a:gd name="connsiteX11" fmla="*/ 62423 w 2285749"/>
                                  <a:gd name="connsiteY11" fmla="*/ 2972572 h 3229875"/>
                                  <a:gd name="connsiteX12" fmla="*/ 8984 w 2285749"/>
                                  <a:gd name="connsiteY12" fmla="*/ 3109139 h 3229875"/>
                                  <a:gd name="connsiteX13" fmla="*/ 246490 w 2285749"/>
                                  <a:gd name="connsiteY13" fmla="*/ 3026011 h 3229875"/>
                                  <a:gd name="connsiteX14" fmla="*/ 418683 w 2285749"/>
                                  <a:gd name="connsiteY14" fmla="*/ 2978510 h 3229875"/>
                                  <a:gd name="connsiteX15" fmla="*/ 329618 w 2285749"/>
                                  <a:gd name="connsiteY15" fmla="*/ 3079450 h 3229875"/>
                                  <a:gd name="connsiteX16" fmla="*/ 222739 w 2285749"/>
                                  <a:gd name="connsiteY16" fmla="*/ 3227891 h 3229875"/>
                                  <a:gd name="connsiteX17" fmla="*/ 513686 w 2285749"/>
                                  <a:gd name="connsiteY17" fmla="*/ 3037886 h 3229875"/>
                                  <a:gd name="connsiteX18" fmla="*/ 822443 w 2285749"/>
                                  <a:gd name="connsiteY18" fmla="*/ 2550997 h 3229875"/>
                                  <a:gd name="connsiteX19" fmla="*/ 1131202 w 2285749"/>
                                  <a:gd name="connsiteY19" fmla="*/ 2170986 h 3229875"/>
                                  <a:gd name="connsiteX20" fmla="*/ 1273705 w 2285749"/>
                                  <a:gd name="connsiteY20" fmla="*/ 1975044 h 3229875"/>
                                  <a:gd name="connsiteX21" fmla="*/ 1392459 w 2285749"/>
                                  <a:gd name="connsiteY21" fmla="*/ 1636598 h 3229875"/>
                                  <a:gd name="connsiteX22" fmla="*/ 1493399 w 2285749"/>
                                  <a:gd name="connsiteY22" fmla="*/ 1226899 h 3229875"/>
                                  <a:gd name="connsiteX23" fmla="*/ 1540900 w 2285749"/>
                                  <a:gd name="connsiteY23" fmla="*/ 1108146 h 3229875"/>
                                  <a:gd name="connsiteX24" fmla="*/ 1689343 w 2285749"/>
                                  <a:gd name="connsiteY24" fmla="*/ 840951 h 3229875"/>
                                  <a:gd name="connsiteX25" fmla="*/ 1891222 w 2285749"/>
                                  <a:gd name="connsiteY25" fmla="*/ 686571 h 3229875"/>
                                  <a:gd name="connsiteX26" fmla="*/ 2081227 w 2285749"/>
                                  <a:gd name="connsiteY26" fmla="*/ 306561 h 3229875"/>
                                  <a:gd name="connsiteX27" fmla="*/ 2283107 w 2285749"/>
                                  <a:gd name="connsiteY27" fmla="*/ 9678 h 3229875"/>
                                  <a:gd name="connsiteX28" fmla="*/ 2033725 w 2285749"/>
                                  <a:gd name="connsiteY28" fmla="*/ 116557 h 3229875"/>
                                  <a:gd name="connsiteX29" fmla="*/ 1766530 w 2285749"/>
                                  <a:gd name="connsiteY29" fmla="*/ 211559 h 3229875"/>
                                  <a:gd name="connsiteX30" fmla="*/ 1594338 w 2285749"/>
                                  <a:gd name="connsiteY30" fmla="*/ 407502 h 3229875"/>
                                  <a:gd name="connsiteX0" fmla="*/ 1576527 w 2285749"/>
                                  <a:gd name="connsiteY0" fmla="*/ 395627 h 3229875"/>
                                  <a:gd name="connsiteX1" fmla="*/ 1386522 w 2285749"/>
                                  <a:gd name="connsiteY1" fmla="*/ 615320 h 3229875"/>
                                  <a:gd name="connsiteX2" fmla="*/ 1273706 w 2285749"/>
                                  <a:gd name="connsiteY2" fmla="*/ 763762 h 3229875"/>
                                  <a:gd name="connsiteX3" fmla="*/ 1220267 w 2285749"/>
                                  <a:gd name="connsiteY3" fmla="*/ 876577 h 3229875"/>
                                  <a:gd name="connsiteX4" fmla="*/ 1160890 w 2285749"/>
                                  <a:gd name="connsiteY4" fmla="*/ 983455 h 3229875"/>
                                  <a:gd name="connsiteX5" fmla="*/ 1071825 w 2285749"/>
                                  <a:gd name="connsiteY5" fmla="*/ 1120022 h 3229875"/>
                                  <a:gd name="connsiteX6" fmla="*/ 911509 w 2285749"/>
                                  <a:gd name="connsiteY6" fmla="*/ 1286276 h 3229875"/>
                                  <a:gd name="connsiteX7" fmla="*/ 733379 w 2285749"/>
                                  <a:gd name="connsiteY7" fmla="*/ 1571284 h 3229875"/>
                                  <a:gd name="connsiteX8" fmla="*/ 549311 w 2285749"/>
                                  <a:gd name="connsiteY8" fmla="*/ 1921606 h 3229875"/>
                                  <a:gd name="connsiteX9" fmla="*/ 329618 w 2285749"/>
                                  <a:gd name="connsiteY9" fmla="*/ 2408494 h 3229875"/>
                                  <a:gd name="connsiteX10" fmla="*/ 181176 w 2285749"/>
                                  <a:gd name="connsiteY10" fmla="*/ 2705377 h 3229875"/>
                                  <a:gd name="connsiteX11" fmla="*/ 62423 w 2285749"/>
                                  <a:gd name="connsiteY11" fmla="*/ 2972572 h 3229875"/>
                                  <a:gd name="connsiteX12" fmla="*/ 8984 w 2285749"/>
                                  <a:gd name="connsiteY12" fmla="*/ 3109139 h 3229875"/>
                                  <a:gd name="connsiteX13" fmla="*/ 246490 w 2285749"/>
                                  <a:gd name="connsiteY13" fmla="*/ 3026011 h 3229875"/>
                                  <a:gd name="connsiteX14" fmla="*/ 418683 w 2285749"/>
                                  <a:gd name="connsiteY14" fmla="*/ 2978510 h 3229875"/>
                                  <a:gd name="connsiteX15" fmla="*/ 329618 w 2285749"/>
                                  <a:gd name="connsiteY15" fmla="*/ 3079450 h 3229875"/>
                                  <a:gd name="connsiteX16" fmla="*/ 222739 w 2285749"/>
                                  <a:gd name="connsiteY16" fmla="*/ 3227891 h 3229875"/>
                                  <a:gd name="connsiteX17" fmla="*/ 513686 w 2285749"/>
                                  <a:gd name="connsiteY17" fmla="*/ 3037886 h 3229875"/>
                                  <a:gd name="connsiteX18" fmla="*/ 822443 w 2285749"/>
                                  <a:gd name="connsiteY18" fmla="*/ 2550997 h 3229875"/>
                                  <a:gd name="connsiteX19" fmla="*/ 1131202 w 2285749"/>
                                  <a:gd name="connsiteY19" fmla="*/ 2170986 h 3229875"/>
                                  <a:gd name="connsiteX20" fmla="*/ 1273705 w 2285749"/>
                                  <a:gd name="connsiteY20" fmla="*/ 1975044 h 3229875"/>
                                  <a:gd name="connsiteX21" fmla="*/ 1392459 w 2285749"/>
                                  <a:gd name="connsiteY21" fmla="*/ 1636598 h 3229875"/>
                                  <a:gd name="connsiteX22" fmla="*/ 1493399 w 2285749"/>
                                  <a:gd name="connsiteY22" fmla="*/ 1226899 h 3229875"/>
                                  <a:gd name="connsiteX23" fmla="*/ 1540900 w 2285749"/>
                                  <a:gd name="connsiteY23" fmla="*/ 1108146 h 3229875"/>
                                  <a:gd name="connsiteX24" fmla="*/ 1689343 w 2285749"/>
                                  <a:gd name="connsiteY24" fmla="*/ 840951 h 3229875"/>
                                  <a:gd name="connsiteX25" fmla="*/ 1891222 w 2285749"/>
                                  <a:gd name="connsiteY25" fmla="*/ 686571 h 3229875"/>
                                  <a:gd name="connsiteX26" fmla="*/ 2081227 w 2285749"/>
                                  <a:gd name="connsiteY26" fmla="*/ 306561 h 3229875"/>
                                  <a:gd name="connsiteX27" fmla="*/ 2283107 w 2285749"/>
                                  <a:gd name="connsiteY27" fmla="*/ 9678 h 3229875"/>
                                  <a:gd name="connsiteX28" fmla="*/ 2033725 w 2285749"/>
                                  <a:gd name="connsiteY28" fmla="*/ 116557 h 3229875"/>
                                  <a:gd name="connsiteX29" fmla="*/ 1766530 w 2285749"/>
                                  <a:gd name="connsiteY29" fmla="*/ 211559 h 3229875"/>
                                  <a:gd name="connsiteX30" fmla="*/ 1582463 w 2285749"/>
                                  <a:gd name="connsiteY30" fmla="*/ 383751 h 3229875"/>
                                  <a:gd name="connsiteX0" fmla="*/ 1576527 w 2285749"/>
                                  <a:gd name="connsiteY0" fmla="*/ 395627 h 3229875"/>
                                  <a:gd name="connsiteX1" fmla="*/ 1386522 w 2285749"/>
                                  <a:gd name="connsiteY1" fmla="*/ 615320 h 3229875"/>
                                  <a:gd name="connsiteX2" fmla="*/ 1273706 w 2285749"/>
                                  <a:gd name="connsiteY2" fmla="*/ 763762 h 3229875"/>
                                  <a:gd name="connsiteX3" fmla="*/ 1220267 w 2285749"/>
                                  <a:gd name="connsiteY3" fmla="*/ 876577 h 3229875"/>
                                  <a:gd name="connsiteX4" fmla="*/ 1160890 w 2285749"/>
                                  <a:gd name="connsiteY4" fmla="*/ 983455 h 3229875"/>
                                  <a:gd name="connsiteX5" fmla="*/ 1071825 w 2285749"/>
                                  <a:gd name="connsiteY5" fmla="*/ 1120022 h 3229875"/>
                                  <a:gd name="connsiteX6" fmla="*/ 911509 w 2285749"/>
                                  <a:gd name="connsiteY6" fmla="*/ 1286276 h 3229875"/>
                                  <a:gd name="connsiteX7" fmla="*/ 733379 w 2285749"/>
                                  <a:gd name="connsiteY7" fmla="*/ 1571284 h 3229875"/>
                                  <a:gd name="connsiteX8" fmla="*/ 549311 w 2285749"/>
                                  <a:gd name="connsiteY8" fmla="*/ 1921606 h 3229875"/>
                                  <a:gd name="connsiteX9" fmla="*/ 329618 w 2285749"/>
                                  <a:gd name="connsiteY9" fmla="*/ 2408494 h 3229875"/>
                                  <a:gd name="connsiteX10" fmla="*/ 181176 w 2285749"/>
                                  <a:gd name="connsiteY10" fmla="*/ 2705377 h 3229875"/>
                                  <a:gd name="connsiteX11" fmla="*/ 62423 w 2285749"/>
                                  <a:gd name="connsiteY11" fmla="*/ 2972572 h 3229875"/>
                                  <a:gd name="connsiteX12" fmla="*/ 8984 w 2285749"/>
                                  <a:gd name="connsiteY12" fmla="*/ 3109139 h 3229875"/>
                                  <a:gd name="connsiteX13" fmla="*/ 246490 w 2285749"/>
                                  <a:gd name="connsiteY13" fmla="*/ 3026011 h 3229875"/>
                                  <a:gd name="connsiteX14" fmla="*/ 418683 w 2285749"/>
                                  <a:gd name="connsiteY14" fmla="*/ 2978510 h 3229875"/>
                                  <a:gd name="connsiteX15" fmla="*/ 329618 w 2285749"/>
                                  <a:gd name="connsiteY15" fmla="*/ 3079450 h 3229875"/>
                                  <a:gd name="connsiteX16" fmla="*/ 222739 w 2285749"/>
                                  <a:gd name="connsiteY16" fmla="*/ 3227891 h 3229875"/>
                                  <a:gd name="connsiteX17" fmla="*/ 513686 w 2285749"/>
                                  <a:gd name="connsiteY17" fmla="*/ 3037886 h 3229875"/>
                                  <a:gd name="connsiteX18" fmla="*/ 822443 w 2285749"/>
                                  <a:gd name="connsiteY18" fmla="*/ 2550997 h 3229875"/>
                                  <a:gd name="connsiteX19" fmla="*/ 1131202 w 2285749"/>
                                  <a:gd name="connsiteY19" fmla="*/ 2170986 h 3229875"/>
                                  <a:gd name="connsiteX20" fmla="*/ 1273705 w 2285749"/>
                                  <a:gd name="connsiteY20" fmla="*/ 1975044 h 3229875"/>
                                  <a:gd name="connsiteX21" fmla="*/ 1392459 w 2285749"/>
                                  <a:gd name="connsiteY21" fmla="*/ 1636598 h 3229875"/>
                                  <a:gd name="connsiteX22" fmla="*/ 1493399 w 2285749"/>
                                  <a:gd name="connsiteY22" fmla="*/ 1226899 h 3229875"/>
                                  <a:gd name="connsiteX23" fmla="*/ 1540900 w 2285749"/>
                                  <a:gd name="connsiteY23" fmla="*/ 1108146 h 3229875"/>
                                  <a:gd name="connsiteX24" fmla="*/ 1701218 w 2285749"/>
                                  <a:gd name="connsiteY24" fmla="*/ 840951 h 3229875"/>
                                  <a:gd name="connsiteX25" fmla="*/ 1891222 w 2285749"/>
                                  <a:gd name="connsiteY25" fmla="*/ 686571 h 3229875"/>
                                  <a:gd name="connsiteX26" fmla="*/ 2081227 w 2285749"/>
                                  <a:gd name="connsiteY26" fmla="*/ 306561 h 3229875"/>
                                  <a:gd name="connsiteX27" fmla="*/ 2283107 w 2285749"/>
                                  <a:gd name="connsiteY27" fmla="*/ 9678 h 3229875"/>
                                  <a:gd name="connsiteX28" fmla="*/ 2033725 w 2285749"/>
                                  <a:gd name="connsiteY28" fmla="*/ 116557 h 3229875"/>
                                  <a:gd name="connsiteX29" fmla="*/ 1766530 w 2285749"/>
                                  <a:gd name="connsiteY29" fmla="*/ 211559 h 3229875"/>
                                  <a:gd name="connsiteX30" fmla="*/ 1582463 w 2285749"/>
                                  <a:gd name="connsiteY30" fmla="*/ 383751 h 3229875"/>
                                  <a:gd name="connsiteX0" fmla="*/ 1576527 w 2285749"/>
                                  <a:gd name="connsiteY0" fmla="*/ 395627 h 3229875"/>
                                  <a:gd name="connsiteX1" fmla="*/ 1386522 w 2285749"/>
                                  <a:gd name="connsiteY1" fmla="*/ 615320 h 3229875"/>
                                  <a:gd name="connsiteX2" fmla="*/ 1273706 w 2285749"/>
                                  <a:gd name="connsiteY2" fmla="*/ 763762 h 3229875"/>
                                  <a:gd name="connsiteX3" fmla="*/ 1220267 w 2285749"/>
                                  <a:gd name="connsiteY3" fmla="*/ 876577 h 3229875"/>
                                  <a:gd name="connsiteX4" fmla="*/ 1160890 w 2285749"/>
                                  <a:gd name="connsiteY4" fmla="*/ 983455 h 3229875"/>
                                  <a:gd name="connsiteX5" fmla="*/ 1071825 w 2285749"/>
                                  <a:gd name="connsiteY5" fmla="*/ 1120022 h 3229875"/>
                                  <a:gd name="connsiteX6" fmla="*/ 911509 w 2285749"/>
                                  <a:gd name="connsiteY6" fmla="*/ 1286276 h 3229875"/>
                                  <a:gd name="connsiteX7" fmla="*/ 733379 w 2285749"/>
                                  <a:gd name="connsiteY7" fmla="*/ 1571284 h 3229875"/>
                                  <a:gd name="connsiteX8" fmla="*/ 549311 w 2285749"/>
                                  <a:gd name="connsiteY8" fmla="*/ 1921606 h 3229875"/>
                                  <a:gd name="connsiteX9" fmla="*/ 329618 w 2285749"/>
                                  <a:gd name="connsiteY9" fmla="*/ 2408494 h 3229875"/>
                                  <a:gd name="connsiteX10" fmla="*/ 181176 w 2285749"/>
                                  <a:gd name="connsiteY10" fmla="*/ 2705377 h 3229875"/>
                                  <a:gd name="connsiteX11" fmla="*/ 62423 w 2285749"/>
                                  <a:gd name="connsiteY11" fmla="*/ 2972572 h 3229875"/>
                                  <a:gd name="connsiteX12" fmla="*/ 8984 w 2285749"/>
                                  <a:gd name="connsiteY12" fmla="*/ 3109139 h 3229875"/>
                                  <a:gd name="connsiteX13" fmla="*/ 246490 w 2285749"/>
                                  <a:gd name="connsiteY13" fmla="*/ 3026011 h 3229875"/>
                                  <a:gd name="connsiteX14" fmla="*/ 418683 w 2285749"/>
                                  <a:gd name="connsiteY14" fmla="*/ 2978510 h 3229875"/>
                                  <a:gd name="connsiteX15" fmla="*/ 329618 w 2285749"/>
                                  <a:gd name="connsiteY15" fmla="*/ 3079450 h 3229875"/>
                                  <a:gd name="connsiteX16" fmla="*/ 222739 w 2285749"/>
                                  <a:gd name="connsiteY16" fmla="*/ 3227891 h 3229875"/>
                                  <a:gd name="connsiteX17" fmla="*/ 513686 w 2285749"/>
                                  <a:gd name="connsiteY17" fmla="*/ 3037886 h 3229875"/>
                                  <a:gd name="connsiteX18" fmla="*/ 822443 w 2285749"/>
                                  <a:gd name="connsiteY18" fmla="*/ 2550997 h 3229875"/>
                                  <a:gd name="connsiteX19" fmla="*/ 1131202 w 2285749"/>
                                  <a:gd name="connsiteY19" fmla="*/ 2170986 h 3229875"/>
                                  <a:gd name="connsiteX20" fmla="*/ 1273705 w 2285749"/>
                                  <a:gd name="connsiteY20" fmla="*/ 1975044 h 3229875"/>
                                  <a:gd name="connsiteX21" fmla="*/ 1392459 w 2285749"/>
                                  <a:gd name="connsiteY21" fmla="*/ 1636598 h 3229875"/>
                                  <a:gd name="connsiteX22" fmla="*/ 1493399 w 2285749"/>
                                  <a:gd name="connsiteY22" fmla="*/ 1226899 h 3229875"/>
                                  <a:gd name="connsiteX23" fmla="*/ 1540900 w 2285749"/>
                                  <a:gd name="connsiteY23" fmla="*/ 1108146 h 3229875"/>
                                  <a:gd name="connsiteX24" fmla="*/ 1701218 w 2285749"/>
                                  <a:gd name="connsiteY24" fmla="*/ 840951 h 3229875"/>
                                  <a:gd name="connsiteX25" fmla="*/ 1909035 w 2285749"/>
                                  <a:gd name="connsiteY25" fmla="*/ 633132 h 3229875"/>
                                  <a:gd name="connsiteX26" fmla="*/ 2081227 w 2285749"/>
                                  <a:gd name="connsiteY26" fmla="*/ 306561 h 3229875"/>
                                  <a:gd name="connsiteX27" fmla="*/ 2283107 w 2285749"/>
                                  <a:gd name="connsiteY27" fmla="*/ 9678 h 3229875"/>
                                  <a:gd name="connsiteX28" fmla="*/ 2033725 w 2285749"/>
                                  <a:gd name="connsiteY28" fmla="*/ 116557 h 3229875"/>
                                  <a:gd name="connsiteX29" fmla="*/ 1766530 w 2285749"/>
                                  <a:gd name="connsiteY29" fmla="*/ 211559 h 3229875"/>
                                  <a:gd name="connsiteX30" fmla="*/ 1582463 w 2285749"/>
                                  <a:gd name="connsiteY30" fmla="*/ 383751 h 3229875"/>
                                  <a:gd name="connsiteX0" fmla="*/ 1576527 w 2285749"/>
                                  <a:gd name="connsiteY0" fmla="*/ 395627 h 3229875"/>
                                  <a:gd name="connsiteX1" fmla="*/ 1386522 w 2285749"/>
                                  <a:gd name="connsiteY1" fmla="*/ 615320 h 3229875"/>
                                  <a:gd name="connsiteX2" fmla="*/ 1273706 w 2285749"/>
                                  <a:gd name="connsiteY2" fmla="*/ 763762 h 3229875"/>
                                  <a:gd name="connsiteX3" fmla="*/ 1220267 w 2285749"/>
                                  <a:gd name="connsiteY3" fmla="*/ 876577 h 3229875"/>
                                  <a:gd name="connsiteX4" fmla="*/ 1160890 w 2285749"/>
                                  <a:gd name="connsiteY4" fmla="*/ 983455 h 3229875"/>
                                  <a:gd name="connsiteX5" fmla="*/ 1071825 w 2285749"/>
                                  <a:gd name="connsiteY5" fmla="*/ 1120022 h 3229875"/>
                                  <a:gd name="connsiteX6" fmla="*/ 911509 w 2285749"/>
                                  <a:gd name="connsiteY6" fmla="*/ 1286276 h 3229875"/>
                                  <a:gd name="connsiteX7" fmla="*/ 733379 w 2285749"/>
                                  <a:gd name="connsiteY7" fmla="*/ 1571284 h 3229875"/>
                                  <a:gd name="connsiteX8" fmla="*/ 549311 w 2285749"/>
                                  <a:gd name="connsiteY8" fmla="*/ 1921606 h 3229875"/>
                                  <a:gd name="connsiteX9" fmla="*/ 329618 w 2285749"/>
                                  <a:gd name="connsiteY9" fmla="*/ 2408494 h 3229875"/>
                                  <a:gd name="connsiteX10" fmla="*/ 181176 w 2285749"/>
                                  <a:gd name="connsiteY10" fmla="*/ 2705377 h 3229875"/>
                                  <a:gd name="connsiteX11" fmla="*/ 62423 w 2285749"/>
                                  <a:gd name="connsiteY11" fmla="*/ 2972572 h 3229875"/>
                                  <a:gd name="connsiteX12" fmla="*/ 8984 w 2285749"/>
                                  <a:gd name="connsiteY12" fmla="*/ 3109139 h 3229875"/>
                                  <a:gd name="connsiteX13" fmla="*/ 246490 w 2285749"/>
                                  <a:gd name="connsiteY13" fmla="*/ 3026011 h 3229875"/>
                                  <a:gd name="connsiteX14" fmla="*/ 418683 w 2285749"/>
                                  <a:gd name="connsiteY14" fmla="*/ 2978510 h 3229875"/>
                                  <a:gd name="connsiteX15" fmla="*/ 329618 w 2285749"/>
                                  <a:gd name="connsiteY15" fmla="*/ 3079450 h 3229875"/>
                                  <a:gd name="connsiteX16" fmla="*/ 222739 w 2285749"/>
                                  <a:gd name="connsiteY16" fmla="*/ 3227891 h 3229875"/>
                                  <a:gd name="connsiteX17" fmla="*/ 513686 w 2285749"/>
                                  <a:gd name="connsiteY17" fmla="*/ 3037886 h 3229875"/>
                                  <a:gd name="connsiteX18" fmla="*/ 822443 w 2285749"/>
                                  <a:gd name="connsiteY18" fmla="*/ 2550997 h 3229875"/>
                                  <a:gd name="connsiteX19" fmla="*/ 1131202 w 2285749"/>
                                  <a:gd name="connsiteY19" fmla="*/ 2170986 h 3229875"/>
                                  <a:gd name="connsiteX20" fmla="*/ 1273705 w 2285749"/>
                                  <a:gd name="connsiteY20" fmla="*/ 1975044 h 3229875"/>
                                  <a:gd name="connsiteX21" fmla="*/ 1392459 w 2285749"/>
                                  <a:gd name="connsiteY21" fmla="*/ 1636598 h 3229875"/>
                                  <a:gd name="connsiteX22" fmla="*/ 1493399 w 2285749"/>
                                  <a:gd name="connsiteY22" fmla="*/ 1226899 h 3229875"/>
                                  <a:gd name="connsiteX23" fmla="*/ 1540900 w 2285749"/>
                                  <a:gd name="connsiteY23" fmla="*/ 1108146 h 3229875"/>
                                  <a:gd name="connsiteX24" fmla="*/ 1713093 w 2285749"/>
                                  <a:gd name="connsiteY24" fmla="*/ 840951 h 3229875"/>
                                  <a:gd name="connsiteX25" fmla="*/ 1909035 w 2285749"/>
                                  <a:gd name="connsiteY25" fmla="*/ 633132 h 3229875"/>
                                  <a:gd name="connsiteX26" fmla="*/ 2081227 w 2285749"/>
                                  <a:gd name="connsiteY26" fmla="*/ 306561 h 3229875"/>
                                  <a:gd name="connsiteX27" fmla="*/ 2283107 w 2285749"/>
                                  <a:gd name="connsiteY27" fmla="*/ 9678 h 3229875"/>
                                  <a:gd name="connsiteX28" fmla="*/ 2033725 w 2285749"/>
                                  <a:gd name="connsiteY28" fmla="*/ 116557 h 3229875"/>
                                  <a:gd name="connsiteX29" fmla="*/ 1766530 w 2285749"/>
                                  <a:gd name="connsiteY29" fmla="*/ 211559 h 3229875"/>
                                  <a:gd name="connsiteX30" fmla="*/ 1582463 w 2285749"/>
                                  <a:gd name="connsiteY30" fmla="*/ 383751 h 3229875"/>
                                  <a:gd name="connsiteX0" fmla="*/ 1576527 w 2285749"/>
                                  <a:gd name="connsiteY0" fmla="*/ 395627 h 3229875"/>
                                  <a:gd name="connsiteX1" fmla="*/ 1386522 w 2285749"/>
                                  <a:gd name="connsiteY1" fmla="*/ 615320 h 3229875"/>
                                  <a:gd name="connsiteX2" fmla="*/ 1273706 w 2285749"/>
                                  <a:gd name="connsiteY2" fmla="*/ 763762 h 3229875"/>
                                  <a:gd name="connsiteX3" fmla="*/ 1220267 w 2285749"/>
                                  <a:gd name="connsiteY3" fmla="*/ 876577 h 3229875"/>
                                  <a:gd name="connsiteX4" fmla="*/ 1160890 w 2285749"/>
                                  <a:gd name="connsiteY4" fmla="*/ 983455 h 3229875"/>
                                  <a:gd name="connsiteX5" fmla="*/ 1071825 w 2285749"/>
                                  <a:gd name="connsiteY5" fmla="*/ 1120022 h 3229875"/>
                                  <a:gd name="connsiteX6" fmla="*/ 911509 w 2285749"/>
                                  <a:gd name="connsiteY6" fmla="*/ 1286276 h 3229875"/>
                                  <a:gd name="connsiteX7" fmla="*/ 733379 w 2285749"/>
                                  <a:gd name="connsiteY7" fmla="*/ 1571284 h 3229875"/>
                                  <a:gd name="connsiteX8" fmla="*/ 549311 w 2285749"/>
                                  <a:gd name="connsiteY8" fmla="*/ 1921606 h 3229875"/>
                                  <a:gd name="connsiteX9" fmla="*/ 329618 w 2285749"/>
                                  <a:gd name="connsiteY9" fmla="*/ 2408494 h 3229875"/>
                                  <a:gd name="connsiteX10" fmla="*/ 181176 w 2285749"/>
                                  <a:gd name="connsiteY10" fmla="*/ 2705377 h 3229875"/>
                                  <a:gd name="connsiteX11" fmla="*/ 62423 w 2285749"/>
                                  <a:gd name="connsiteY11" fmla="*/ 2972572 h 3229875"/>
                                  <a:gd name="connsiteX12" fmla="*/ 8984 w 2285749"/>
                                  <a:gd name="connsiteY12" fmla="*/ 3109139 h 3229875"/>
                                  <a:gd name="connsiteX13" fmla="*/ 246490 w 2285749"/>
                                  <a:gd name="connsiteY13" fmla="*/ 3026011 h 3229875"/>
                                  <a:gd name="connsiteX14" fmla="*/ 418683 w 2285749"/>
                                  <a:gd name="connsiteY14" fmla="*/ 2978510 h 3229875"/>
                                  <a:gd name="connsiteX15" fmla="*/ 329618 w 2285749"/>
                                  <a:gd name="connsiteY15" fmla="*/ 3079450 h 3229875"/>
                                  <a:gd name="connsiteX16" fmla="*/ 222739 w 2285749"/>
                                  <a:gd name="connsiteY16" fmla="*/ 3227891 h 3229875"/>
                                  <a:gd name="connsiteX17" fmla="*/ 513686 w 2285749"/>
                                  <a:gd name="connsiteY17" fmla="*/ 3037886 h 3229875"/>
                                  <a:gd name="connsiteX18" fmla="*/ 822443 w 2285749"/>
                                  <a:gd name="connsiteY18" fmla="*/ 2550997 h 3229875"/>
                                  <a:gd name="connsiteX19" fmla="*/ 1131202 w 2285749"/>
                                  <a:gd name="connsiteY19" fmla="*/ 2170986 h 3229875"/>
                                  <a:gd name="connsiteX20" fmla="*/ 1273705 w 2285749"/>
                                  <a:gd name="connsiteY20" fmla="*/ 1975044 h 3229875"/>
                                  <a:gd name="connsiteX21" fmla="*/ 1392459 w 2285749"/>
                                  <a:gd name="connsiteY21" fmla="*/ 1636598 h 3229875"/>
                                  <a:gd name="connsiteX22" fmla="*/ 1493399 w 2285749"/>
                                  <a:gd name="connsiteY22" fmla="*/ 1226899 h 3229875"/>
                                  <a:gd name="connsiteX23" fmla="*/ 1540900 w 2285749"/>
                                  <a:gd name="connsiteY23" fmla="*/ 1108146 h 3229875"/>
                                  <a:gd name="connsiteX24" fmla="*/ 1713093 w 2285749"/>
                                  <a:gd name="connsiteY24" fmla="*/ 840951 h 3229875"/>
                                  <a:gd name="connsiteX25" fmla="*/ 1897160 w 2285749"/>
                                  <a:gd name="connsiteY25" fmla="*/ 609381 h 3229875"/>
                                  <a:gd name="connsiteX26" fmla="*/ 2081227 w 2285749"/>
                                  <a:gd name="connsiteY26" fmla="*/ 306561 h 3229875"/>
                                  <a:gd name="connsiteX27" fmla="*/ 2283107 w 2285749"/>
                                  <a:gd name="connsiteY27" fmla="*/ 9678 h 3229875"/>
                                  <a:gd name="connsiteX28" fmla="*/ 2033725 w 2285749"/>
                                  <a:gd name="connsiteY28" fmla="*/ 116557 h 3229875"/>
                                  <a:gd name="connsiteX29" fmla="*/ 1766530 w 2285749"/>
                                  <a:gd name="connsiteY29" fmla="*/ 211559 h 3229875"/>
                                  <a:gd name="connsiteX30" fmla="*/ 1582463 w 2285749"/>
                                  <a:gd name="connsiteY30" fmla="*/ 383751 h 3229875"/>
                                  <a:gd name="connsiteX0" fmla="*/ 1576527 w 2285749"/>
                                  <a:gd name="connsiteY0" fmla="*/ 395627 h 3229573"/>
                                  <a:gd name="connsiteX1" fmla="*/ 1386522 w 2285749"/>
                                  <a:gd name="connsiteY1" fmla="*/ 615320 h 3229573"/>
                                  <a:gd name="connsiteX2" fmla="*/ 1273706 w 2285749"/>
                                  <a:gd name="connsiteY2" fmla="*/ 763762 h 3229573"/>
                                  <a:gd name="connsiteX3" fmla="*/ 1220267 w 2285749"/>
                                  <a:gd name="connsiteY3" fmla="*/ 876577 h 3229573"/>
                                  <a:gd name="connsiteX4" fmla="*/ 1160890 w 2285749"/>
                                  <a:gd name="connsiteY4" fmla="*/ 983455 h 3229573"/>
                                  <a:gd name="connsiteX5" fmla="*/ 1071825 w 2285749"/>
                                  <a:gd name="connsiteY5" fmla="*/ 1120022 h 3229573"/>
                                  <a:gd name="connsiteX6" fmla="*/ 911509 w 2285749"/>
                                  <a:gd name="connsiteY6" fmla="*/ 1286276 h 3229573"/>
                                  <a:gd name="connsiteX7" fmla="*/ 733379 w 2285749"/>
                                  <a:gd name="connsiteY7" fmla="*/ 1571284 h 3229573"/>
                                  <a:gd name="connsiteX8" fmla="*/ 549311 w 2285749"/>
                                  <a:gd name="connsiteY8" fmla="*/ 1921606 h 3229573"/>
                                  <a:gd name="connsiteX9" fmla="*/ 329618 w 2285749"/>
                                  <a:gd name="connsiteY9" fmla="*/ 2408494 h 3229573"/>
                                  <a:gd name="connsiteX10" fmla="*/ 181176 w 2285749"/>
                                  <a:gd name="connsiteY10" fmla="*/ 2705377 h 3229573"/>
                                  <a:gd name="connsiteX11" fmla="*/ 62423 w 2285749"/>
                                  <a:gd name="connsiteY11" fmla="*/ 2972572 h 3229573"/>
                                  <a:gd name="connsiteX12" fmla="*/ 8984 w 2285749"/>
                                  <a:gd name="connsiteY12" fmla="*/ 3109139 h 3229573"/>
                                  <a:gd name="connsiteX13" fmla="*/ 246490 w 2285749"/>
                                  <a:gd name="connsiteY13" fmla="*/ 3026011 h 3229573"/>
                                  <a:gd name="connsiteX14" fmla="*/ 418683 w 2285749"/>
                                  <a:gd name="connsiteY14" fmla="*/ 2978510 h 3229573"/>
                                  <a:gd name="connsiteX15" fmla="*/ 329618 w 2285749"/>
                                  <a:gd name="connsiteY15" fmla="*/ 3079450 h 3229573"/>
                                  <a:gd name="connsiteX16" fmla="*/ 222739 w 2285749"/>
                                  <a:gd name="connsiteY16" fmla="*/ 3227891 h 3229573"/>
                                  <a:gd name="connsiteX17" fmla="*/ 478060 w 2285749"/>
                                  <a:gd name="connsiteY17" fmla="*/ 2996323 h 3229573"/>
                                  <a:gd name="connsiteX18" fmla="*/ 822443 w 2285749"/>
                                  <a:gd name="connsiteY18" fmla="*/ 2550997 h 3229573"/>
                                  <a:gd name="connsiteX19" fmla="*/ 1131202 w 2285749"/>
                                  <a:gd name="connsiteY19" fmla="*/ 2170986 h 3229573"/>
                                  <a:gd name="connsiteX20" fmla="*/ 1273705 w 2285749"/>
                                  <a:gd name="connsiteY20" fmla="*/ 1975044 h 3229573"/>
                                  <a:gd name="connsiteX21" fmla="*/ 1392459 w 2285749"/>
                                  <a:gd name="connsiteY21" fmla="*/ 1636598 h 3229573"/>
                                  <a:gd name="connsiteX22" fmla="*/ 1493399 w 2285749"/>
                                  <a:gd name="connsiteY22" fmla="*/ 1226899 h 3229573"/>
                                  <a:gd name="connsiteX23" fmla="*/ 1540900 w 2285749"/>
                                  <a:gd name="connsiteY23" fmla="*/ 1108146 h 3229573"/>
                                  <a:gd name="connsiteX24" fmla="*/ 1713093 w 2285749"/>
                                  <a:gd name="connsiteY24" fmla="*/ 840951 h 3229573"/>
                                  <a:gd name="connsiteX25" fmla="*/ 1897160 w 2285749"/>
                                  <a:gd name="connsiteY25" fmla="*/ 609381 h 3229573"/>
                                  <a:gd name="connsiteX26" fmla="*/ 2081227 w 2285749"/>
                                  <a:gd name="connsiteY26" fmla="*/ 306561 h 3229573"/>
                                  <a:gd name="connsiteX27" fmla="*/ 2283107 w 2285749"/>
                                  <a:gd name="connsiteY27" fmla="*/ 9678 h 3229573"/>
                                  <a:gd name="connsiteX28" fmla="*/ 2033725 w 2285749"/>
                                  <a:gd name="connsiteY28" fmla="*/ 116557 h 3229573"/>
                                  <a:gd name="connsiteX29" fmla="*/ 1766530 w 2285749"/>
                                  <a:gd name="connsiteY29" fmla="*/ 211559 h 3229573"/>
                                  <a:gd name="connsiteX30" fmla="*/ 1582463 w 2285749"/>
                                  <a:gd name="connsiteY30" fmla="*/ 383751 h 3229573"/>
                                  <a:gd name="connsiteX0" fmla="*/ 1576527 w 2285749"/>
                                  <a:gd name="connsiteY0" fmla="*/ 395627 h 3223673"/>
                                  <a:gd name="connsiteX1" fmla="*/ 1386522 w 2285749"/>
                                  <a:gd name="connsiteY1" fmla="*/ 615320 h 3223673"/>
                                  <a:gd name="connsiteX2" fmla="*/ 1273706 w 2285749"/>
                                  <a:gd name="connsiteY2" fmla="*/ 763762 h 3223673"/>
                                  <a:gd name="connsiteX3" fmla="*/ 1220267 w 2285749"/>
                                  <a:gd name="connsiteY3" fmla="*/ 876577 h 3223673"/>
                                  <a:gd name="connsiteX4" fmla="*/ 1160890 w 2285749"/>
                                  <a:gd name="connsiteY4" fmla="*/ 983455 h 3223673"/>
                                  <a:gd name="connsiteX5" fmla="*/ 1071825 w 2285749"/>
                                  <a:gd name="connsiteY5" fmla="*/ 1120022 h 3223673"/>
                                  <a:gd name="connsiteX6" fmla="*/ 911509 w 2285749"/>
                                  <a:gd name="connsiteY6" fmla="*/ 1286276 h 3223673"/>
                                  <a:gd name="connsiteX7" fmla="*/ 733379 w 2285749"/>
                                  <a:gd name="connsiteY7" fmla="*/ 1571284 h 3223673"/>
                                  <a:gd name="connsiteX8" fmla="*/ 549311 w 2285749"/>
                                  <a:gd name="connsiteY8" fmla="*/ 1921606 h 3223673"/>
                                  <a:gd name="connsiteX9" fmla="*/ 329618 w 2285749"/>
                                  <a:gd name="connsiteY9" fmla="*/ 2408494 h 3223673"/>
                                  <a:gd name="connsiteX10" fmla="*/ 181176 w 2285749"/>
                                  <a:gd name="connsiteY10" fmla="*/ 2705377 h 3223673"/>
                                  <a:gd name="connsiteX11" fmla="*/ 62423 w 2285749"/>
                                  <a:gd name="connsiteY11" fmla="*/ 2972572 h 3223673"/>
                                  <a:gd name="connsiteX12" fmla="*/ 8984 w 2285749"/>
                                  <a:gd name="connsiteY12" fmla="*/ 3109139 h 3223673"/>
                                  <a:gd name="connsiteX13" fmla="*/ 246490 w 2285749"/>
                                  <a:gd name="connsiteY13" fmla="*/ 3026011 h 3223673"/>
                                  <a:gd name="connsiteX14" fmla="*/ 418683 w 2285749"/>
                                  <a:gd name="connsiteY14" fmla="*/ 2978510 h 3223673"/>
                                  <a:gd name="connsiteX15" fmla="*/ 329618 w 2285749"/>
                                  <a:gd name="connsiteY15" fmla="*/ 3079450 h 3223673"/>
                                  <a:gd name="connsiteX16" fmla="*/ 228676 w 2285749"/>
                                  <a:gd name="connsiteY16" fmla="*/ 3221954 h 3223673"/>
                                  <a:gd name="connsiteX17" fmla="*/ 478060 w 2285749"/>
                                  <a:gd name="connsiteY17" fmla="*/ 2996323 h 3223673"/>
                                  <a:gd name="connsiteX18" fmla="*/ 822443 w 2285749"/>
                                  <a:gd name="connsiteY18" fmla="*/ 2550997 h 3223673"/>
                                  <a:gd name="connsiteX19" fmla="*/ 1131202 w 2285749"/>
                                  <a:gd name="connsiteY19" fmla="*/ 2170986 h 3223673"/>
                                  <a:gd name="connsiteX20" fmla="*/ 1273705 w 2285749"/>
                                  <a:gd name="connsiteY20" fmla="*/ 1975044 h 3223673"/>
                                  <a:gd name="connsiteX21" fmla="*/ 1392459 w 2285749"/>
                                  <a:gd name="connsiteY21" fmla="*/ 1636598 h 3223673"/>
                                  <a:gd name="connsiteX22" fmla="*/ 1493399 w 2285749"/>
                                  <a:gd name="connsiteY22" fmla="*/ 1226899 h 3223673"/>
                                  <a:gd name="connsiteX23" fmla="*/ 1540900 w 2285749"/>
                                  <a:gd name="connsiteY23" fmla="*/ 1108146 h 3223673"/>
                                  <a:gd name="connsiteX24" fmla="*/ 1713093 w 2285749"/>
                                  <a:gd name="connsiteY24" fmla="*/ 840951 h 3223673"/>
                                  <a:gd name="connsiteX25" fmla="*/ 1897160 w 2285749"/>
                                  <a:gd name="connsiteY25" fmla="*/ 609381 h 3223673"/>
                                  <a:gd name="connsiteX26" fmla="*/ 2081227 w 2285749"/>
                                  <a:gd name="connsiteY26" fmla="*/ 306561 h 3223673"/>
                                  <a:gd name="connsiteX27" fmla="*/ 2283107 w 2285749"/>
                                  <a:gd name="connsiteY27" fmla="*/ 9678 h 3223673"/>
                                  <a:gd name="connsiteX28" fmla="*/ 2033725 w 2285749"/>
                                  <a:gd name="connsiteY28" fmla="*/ 116557 h 3223673"/>
                                  <a:gd name="connsiteX29" fmla="*/ 1766530 w 2285749"/>
                                  <a:gd name="connsiteY29" fmla="*/ 211559 h 3223673"/>
                                  <a:gd name="connsiteX30" fmla="*/ 1582463 w 2285749"/>
                                  <a:gd name="connsiteY30" fmla="*/ 383751 h 3223673"/>
                                  <a:gd name="connsiteX0" fmla="*/ 1576527 w 2285749"/>
                                  <a:gd name="connsiteY0" fmla="*/ 395627 h 3235475"/>
                                  <a:gd name="connsiteX1" fmla="*/ 1386522 w 2285749"/>
                                  <a:gd name="connsiteY1" fmla="*/ 615320 h 3235475"/>
                                  <a:gd name="connsiteX2" fmla="*/ 1273706 w 2285749"/>
                                  <a:gd name="connsiteY2" fmla="*/ 763762 h 3235475"/>
                                  <a:gd name="connsiteX3" fmla="*/ 1220267 w 2285749"/>
                                  <a:gd name="connsiteY3" fmla="*/ 876577 h 3235475"/>
                                  <a:gd name="connsiteX4" fmla="*/ 1160890 w 2285749"/>
                                  <a:gd name="connsiteY4" fmla="*/ 983455 h 3235475"/>
                                  <a:gd name="connsiteX5" fmla="*/ 1071825 w 2285749"/>
                                  <a:gd name="connsiteY5" fmla="*/ 1120022 h 3235475"/>
                                  <a:gd name="connsiteX6" fmla="*/ 911509 w 2285749"/>
                                  <a:gd name="connsiteY6" fmla="*/ 1286276 h 3235475"/>
                                  <a:gd name="connsiteX7" fmla="*/ 733379 w 2285749"/>
                                  <a:gd name="connsiteY7" fmla="*/ 1571284 h 3235475"/>
                                  <a:gd name="connsiteX8" fmla="*/ 549311 w 2285749"/>
                                  <a:gd name="connsiteY8" fmla="*/ 1921606 h 3235475"/>
                                  <a:gd name="connsiteX9" fmla="*/ 329618 w 2285749"/>
                                  <a:gd name="connsiteY9" fmla="*/ 2408494 h 3235475"/>
                                  <a:gd name="connsiteX10" fmla="*/ 181176 w 2285749"/>
                                  <a:gd name="connsiteY10" fmla="*/ 2705377 h 3235475"/>
                                  <a:gd name="connsiteX11" fmla="*/ 62423 w 2285749"/>
                                  <a:gd name="connsiteY11" fmla="*/ 2972572 h 3235475"/>
                                  <a:gd name="connsiteX12" fmla="*/ 8984 w 2285749"/>
                                  <a:gd name="connsiteY12" fmla="*/ 3109139 h 3235475"/>
                                  <a:gd name="connsiteX13" fmla="*/ 246490 w 2285749"/>
                                  <a:gd name="connsiteY13" fmla="*/ 3026011 h 3235475"/>
                                  <a:gd name="connsiteX14" fmla="*/ 418683 w 2285749"/>
                                  <a:gd name="connsiteY14" fmla="*/ 2978510 h 3235475"/>
                                  <a:gd name="connsiteX15" fmla="*/ 329618 w 2285749"/>
                                  <a:gd name="connsiteY15" fmla="*/ 3079450 h 3235475"/>
                                  <a:gd name="connsiteX16" fmla="*/ 246489 w 2285749"/>
                                  <a:gd name="connsiteY16" fmla="*/ 3233829 h 3235475"/>
                                  <a:gd name="connsiteX17" fmla="*/ 478060 w 2285749"/>
                                  <a:gd name="connsiteY17" fmla="*/ 2996323 h 3235475"/>
                                  <a:gd name="connsiteX18" fmla="*/ 822443 w 2285749"/>
                                  <a:gd name="connsiteY18" fmla="*/ 2550997 h 3235475"/>
                                  <a:gd name="connsiteX19" fmla="*/ 1131202 w 2285749"/>
                                  <a:gd name="connsiteY19" fmla="*/ 2170986 h 3235475"/>
                                  <a:gd name="connsiteX20" fmla="*/ 1273705 w 2285749"/>
                                  <a:gd name="connsiteY20" fmla="*/ 1975044 h 3235475"/>
                                  <a:gd name="connsiteX21" fmla="*/ 1392459 w 2285749"/>
                                  <a:gd name="connsiteY21" fmla="*/ 1636598 h 3235475"/>
                                  <a:gd name="connsiteX22" fmla="*/ 1493399 w 2285749"/>
                                  <a:gd name="connsiteY22" fmla="*/ 1226899 h 3235475"/>
                                  <a:gd name="connsiteX23" fmla="*/ 1540900 w 2285749"/>
                                  <a:gd name="connsiteY23" fmla="*/ 1108146 h 3235475"/>
                                  <a:gd name="connsiteX24" fmla="*/ 1713093 w 2285749"/>
                                  <a:gd name="connsiteY24" fmla="*/ 840951 h 3235475"/>
                                  <a:gd name="connsiteX25" fmla="*/ 1897160 w 2285749"/>
                                  <a:gd name="connsiteY25" fmla="*/ 609381 h 3235475"/>
                                  <a:gd name="connsiteX26" fmla="*/ 2081227 w 2285749"/>
                                  <a:gd name="connsiteY26" fmla="*/ 306561 h 3235475"/>
                                  <a:gd name="connsiteX27" fmla="*/ 2283107 w 2285749"/>
                                  <a:gd name="connsiteY27" fmla="*/ 9678 h 3235475"/>
                                  <a:gd name="connsiteX28" fmla="*/ 2033725 w 2285749"/>
                                  <a:gd name="connsiteY28" fmla="*/ 116557 h 3235475"/>
                                  <a:gd name="connsiteX29" fmla="*/ 1766530 w 2285749"/>
                                  <a:gd name="connsiteY29" fmla="*/ 211559 h 3235475"/>
                                  <a:gd name="connsiteX30" fmla="*/ 1582463 w 2285749"/>
                                  <a:gd name="connsiteY30" fmla="*/ 383751 h 3235475"/>
                                  <a:gd name="connsiteX0" fmla="*/ 1576527 w 2285749"/>
                                  <a:gd name="connsiteY0" fmla="*/ 395627 h 3235475"/>
                                  <a:gd name="connsiteX1" fmla="*/ 1386522 w 2285749"/>
                                  <a:gd name="connsiteY1" fmla="*/ 615320 h 3235475"/>
                                  <a:gd name="connsiteX2" fmla="*/ 1273706 w 2285749"/>
                                  <a:gd name="connsiteY2" fmla="*/ 763762 h 3235475"/>
                                  <a:gd name="connsiteX3" fmla="*/ 1220267 w 2285749"/>
                                  <a:gd name="connsiteY3" fmla="*/ 876577 h 3235475"/>
                                  <a:gd name="connsiteX4" fmla="*/ 1160890 w 2285749"/>
                                  <a:gd name="connsiteY4" fmla="*/ 983455 h 3235475"/>
                                  <a:gd name="connsiteX5" fmla="*/ 1071825 w 2285749"/>
                                  <a:gd name="connsiteY5" fmla="*/ 1120022 h 3235475"/>
                                  <a:gd name="connsiteX6" fmla="*/ 911509 w 2285749"/>
                                  <a:gd name="connsiteY6" fmla="*/ 1286276 h 3235475"/>
                                  <a:gd name="connsiteX7" fmla="*/ 733379 w 2285749"/>
                                  <a:gd name="connsiteY7" fmla="*/ 1571284 h 3235475"/>
                                  <a:gd name="connsiteX8" fmla="*/ 549311 w 2285749"/>
                                  <a:gd name="connsiteY8" fmla="*/ 1921606 h 3235475"/>
                                  <a:gd name="connsiteX9" fmla="*/ 329618 w 2285749"/>
                                  <a:gd name="connsiteY9" fmla="*/ 2408494 h 3235475"/>
                                  <a:gd name="connsiteX10" fmla="*/ 181176 w 2285749"/>
                                  <a:gd name="connsiteY10" fmla="*/ 2705377 h 3235475"/>
                                  <a:gd name="connsiteX11" fmla="*/ 62423 w 2285749"/>
                                  <a:gd name="connsiteY11" fmla="*/ 2972572 h 3235475"/>
                                  <a:gd name="connsiteX12" fmla="*/ 8984 w 2285749"/>
                                  <a:gd name="connsiteY12" fmla="*/ 3109139 h 3235475"/>
                                  <a:gd name="connsiteX13" fmla="*/ 246490 w 2285749"/>
                                  <a:gd name="connsiteY13" fmla="*/ 3026011 h 3235475"/>
                                  <a:gd name="connsiteX14" fmla="*/ 418683 w 2285749"/>
                                  <a:gd name="connsiteY14" fmla="*/ 2978510 h 3235475"/>
                                  <a:gd name="connsiteX15" fmla="*/ 329618 w 2285749"/>
                                  <a:gd name="connsiteY15" fmla="*/ 3091325 h 3235475"/>
                                  <a:gd name="connsiteX16" fmla="*/ 246489 w 2285749"/>
                                  <a:gd name="connsiteY16" fmla="*/ 3233829 h 3235475"/>
                                  <a:gd name="connsiteX17" fmla="*/ 478060 w 2285749"/>
                                  <a:gd name="connsiteY17" fmla="*/ 2996323 h 3235475"/>
                                  <a:gd name="connsiteX18" fmla="*/ 822443 w 2285749"/>
                                  <a:gd name="connsiteY18" fmla="*/ 2550997 h 3235475"/>
                                  <a:gd name="connsiteX19" fmla="*/ 1131202 w 2285749"/>
                                  <a:gd name="connsiteY19" fmla="*/ 2170986 h 3235475"/>
                                  <a:gd name="connsiteX20" fmla="*/ 1273705 w 2285749"/>
                                  <a:gd name="connsiteY20" fmla="*/ 1975044 h 3235475"/>
                                  <a:gd name="connsiteX21" fmla="*/ 1392459 w 2285749"/>
                                  <a:gd name="connsiteY21" fmla="*/ 1636598 h 3235475"/>
                                  <a:gd name="connsiteX22" fmla="*/ 1493399 w 2285749"/>
                                  <a:gd name="connsiteY22" fmla="*/ 1226899 h 3235475"/>
                                  <a:gd name="connsiteX23" fmla="*/ 1540900 w 2285749"/>
                                  <a:gd name="connsiteY23" fmla="*/ 1108146 h 3235475"/>
                                  <a:gd name="connsiteX24" fmla="*/ 1713093 w 2285749"/>
                                  <a:gd name="connsiteY24" fmla="*/ 840951 h 3235475"/>
                                  <a:gd name="connsiteX25" fmla="*/ 1897160 w 2285749"/>
                                  <a:gd name="connsiteY25" fmla="*/ 609381 h 3235475"/>
                                  <a:gd name="connsiteX26" fmla="*/ 2081227 w 2285749"/>
                                  <a:gd name="connsiteY26" fmla="*/ 306561 h 3235475"/>
                                  <a:gd name="connsiteX27" fmla="*/ 2283107 w 2285749"/>
                                  <a:gd name="connsiteY27" fmla="*/ 9678 h 3235475"/>
                                  <a:gd name="connsiteX28" fmla="*/ 2033725 w 2285749"/>
                                  <a:gd name="connsiteY28" fmla="*/ 116557 h 3235475"/>
                                  <a:gd name="connsiteX29" fmla="*/ 1766530 w 2285749"/>
                                  <a:gd name="connsiteY29" fmla="*/ 211559 h 3235475"/>
                                  <a:gd name="connsiteX30" fmla="*/ 1582463 w 2285749"/>
                                  <a:gd name="connsiteY30" fmla="*/ 383751 h 3235475"/>
                                  <a:gd name="connsiteX0" fmla="*/ 1576527 w 2285749"/>
                                  <a:gd name="connsiteY0" fmla="*/ 395627 h 3235475"/>
                                  <a:gd name="connsiteX1" fmla="*/ 1386522 w 2285749"/>
                                  <a:gd name="connsiteY1" fmla="*/ 615320 h 3235475"/>
                                  <a:gd name="connsiteX2" fmla="*/ 1273706 w 2285749"/>
                                  <a:gd name="connsiteY2" fmla="*/ 763762 h 3235475"/>
                                  <a:gd name="connsiteX3" fmla="*/ 1220267 w 2285749"/>
                                  <a:gd name="connsiteY3" fmla="*/ 876577 h 3235475"/>
                                  <a:gd name="connsiteX4" fmla="*/ 1160890 w 2285749"/>
                                  <a:gd name="connsiteY4" fmla="*/ 983455 h 3235475"/>
                                  <a:gd name="connsiteX5" fmla="*/ 1071825 w 2285749"/>
                                  <a:gd name="connsiteY5" fmla="*/ 1120022 h 3235475"/>
                                  <a:gd name="connsiteX6" fmla="*/ 911509 w 2285749"/>
                                  <a:gd name="connsiteY6" fmla="*/ 1286276 h 3235475"/>
                                  <a:gd name="connsiteX7" fmla="*/ 733379 w 2285749"/>
                                  <a:gd name="connsiteY7" fmla="*/ 1571284 h 3235475"/>
                                  <a:gd name="connsiteX8" fmla="*/ 549311 w 2285749"/>
                                  <a:gd name="connsiteY8" fmla="*/ 1921606 h 3235475"/>
                                  <a:gd name="connsiteX9" fmla="*/ 329618 w 2285749"/>
                                  <a:gd name="connsiteY9" fmla="*/ 2408494 h 3235475"/>
                                  <a:gd name="connsiteX10" fmla="*/ 181176 w 2285749"/>
                                  <a:gd name="connsiteY10" fmla="*/ 2705377 h 3235475"/>
                                  <a:gd name="connsiteX11" fmla="*/ 62423 w 2285749"/>
                                  <a:gd name="connsiteY11" fmla="*/ 2972572 h 3235475"/>
                                  <a:gd name="connsiteX12" fmla="*/ 8984 w 2285749"/>
                                  <a:gd name="connsiteY12" fmla="*/ 3109139 h 3235475"/>
                                  <a:gd name="connsiteX13" fmla="*/ 246490 w 2285749"/>
                                  <a:gd name="connsiteY13" fmla="*/ 3026011 h 3235475"/>
                                  <a:gd name="connsiteX14" fmla="*/ 418683 w 2285749"/>
                                  <a:gd name="connsiteY14" fmla="*/ 2978510 h 3235475"/>
                                  <a:gd name="connsiteX15" fmla="*/ 329618 w 2285749"/>
                                  <a:gd name="connsiteY15" fmla="*/ 3091325 h 3235475"/>
                                  <a:gd name="connsiteX16" fmla="*/ 246489 w 2285749"/>
                                  <a:gd name="connsiteY16" fmla="*/ 3233829 h 3235475"/>
                                  <a:gd name="connsiteX17" fmla="*/ 478060 w 2285749"/>
                                  <a:gd name="connsiteY17" fmla="*/ 2996323 h 3235475"/>
                                  <a:gd name="connsiteX18" fmla="*/ 822443 w 2285749"/>
                                  <a:gd name="connsiteY18" fmla="*/ 2550997 h 3235475"/>
                                  <a:gd name="connsiteX19" fmla="*/ 1131202 w 2285749"/>
                                  <a:gd name="connsiteY19" fmla="*/ 2170986 h 3235475"/>
                                  <a:gd name="connsiteX20" fmla="*/ 1273705 w 2285749"/>
                                  <a:gd name="connsiteY20" fmla="*/ 1975044 h 3235475"/>
                                  <a:gd name="connsiteX21" fmla="*/ 1392459 w 2285749"/>
                                  <a:gd name="connsiteY21" fmla="*/ 1636598 h 3235475"/>
                                  <a:gd name="connsiteX22" fmla="*/ 1493399 w 2285749"/>
                                  <a:gd name="connsiteY22" fmla="*/ 1226899 h 3235475"/>
                                  <a:gd name="connsiteX23" fmla="*/ 1540900 w 2285749"/>
                                  <a:gd name="connsiteY23" fmla="*/ 1108146 h 3235475"/>
                                  <a:gd name="connsiteX24" fmla="*/ 1784345 w 2285749"/>
                                  <a:gd name="connsiteY24" fmla="*/ 775637 h 3235475"/>
                                  <a:gd name="connsiteX25" fmla="*/ 1897160 w 2285749"/>
                                  <a:gd name="connsiteY25" fmla="*/ 609381 h 3235475"/>
                                  <a:gd name="connsiteX26" fmla="*/ 2081227 w 2285749"/>
                                  <a:gd name="connsiteY26" fmla="*/ 306561 h 3235475"/>
                                  <a:gd name="connsiteX27" fmla="*/ 2283107 w 2285749"/>
                                  <a:gd name="connsiteY27" fmla="*/ 9678 h 3235475"/>
                                  <a:gd name="connsiteX28" fmla="*/ 2033725 w 2285749"/>
                                  <a:gd name="connsiteY28" fmla="*/ 116557 h 3235475"/>
                                  <a:gd name="connsiteX29" fmla="*/ 1766530 w 2285749"/>
                                  <a:gd name="connsiteY29" fmla="*/ 211559 h 3235475"/>
                                  <a:gd name="connsiteX30" fmla="*/ 1582463 w 2285749"/>
                                  <a:gd name="connsiteY30" fmla="*/ 383751 h 3235475"/>
                                  <a:gd name="connsiteX0" fmla="*/ 1576527 w 2285749"/>
                                  <a:gd name="connsiteY0" fmla="*/ 395627 h 3235475"/>
                                  <a:gd name="connsiteX1" fmla="*/ 1386522 w 2285749"/>
                                  <a:gd name="connsiteY1" fmla="*/ 615320 h 3235475"/>
                                  <a:gd name="connsiteX2" fmla="*/ 1273706 w 2285749"/>
                                  <a:gd name="connsiteY2" fmla="*/ 763762 h 3235475"/>
                                  <a:gd name="connsiteX3" fmla="*/ 1220267 w 2285749"/>
                                  <a:gd name="connsiteY3" fmla="*/ 876577 h 3235475"/>
                                  <a:gd name="connsiteX4" fmla="*/ 1160890 w 2285749"/>
                                  <a:gd name="connsiteY4" fmla="*/ 983455 h 3235475"/>
                                  <a:gd name="connsiteX5" fmla="*/ 1071825 w 2285749"/>
                                  <a:gd name="connsiteY5" fmla="*/ 1120022 h 3235475"/>
                                  <a:gd name="connsiteX6" fmla="*/ 911509 w 2285749"/>
                                  <a:gd name="connsiteY6" fmla="*/ 1286276 h 3235475"/>
                                  <a:gd name="connsiteX7" fmla="*/ 733379 w 2285749"/>
                                  <a:gd name="connsiteY7" fmla="*/ 1571284 h 3235475"/>
                                  <a:gd name="connsiteX8" fmla="*/ 549311 w 2285749"/>
                                  <a:gd name="connsiteY8" fmla="*/ 1921606 h 3235475"/>
                                  <a:gd name="connsiteX9" fmla="*/ 329618 w 2285749"/>
                                  <a:gd name="connsiteY9" fmla="*/ 2408494 h 3235475"/>
                                  <a:gd name="connsiteX10" fmla="*/ 181176 w 2285749"/>
                                  <a:gd name="connsiteY10" fmla="*/ 2705377 h 3235475"/>
                                  <a:gd name="connsiteX11" fmla="*/ 62423 w 2285749"/>
                                  <a:gd name="connsiteY11" fmla="*/ 2972572 h 3235475"/>
                                  <a:gd name="connsiteX12" fmla="*/ 8984 w 2285749"/>
                                  <a:gd name="connsiteY12" fmla="*/ 3109139 h 3235475"/>
                                  <a:gd name="connsiteX13" fmla="*/ 246490 w 2285749"/>
                                  <a:gd name="connsiteY13" fmla="*/ 3026011 h 3235475"/>
                                  <a:gd name="connsiteX14" fmla="*/ 418683 w 2285749"/>
                                  <a:gd name="connsiteY14" fmla="*/ 2978510 h 3235475"/>
                                  <a:gd name="connsiteX15" fmla="*/ 329618 w 2285749"/>
                                  <a:gd name="connsiteY15" fmla="*/ 3091325 h 3235475"/>
                                  <a:gd name="connsiteX16" fmla="*/ 246489 w 2285749"/>
                                  <a:gd name="connsiteY16" fmla="*/ 3233829 h 3235475"/>
                                  <a:gd name="connsiteX17" fmla="*/ 478060 w 2285749"/>
                                  <a:gd name="connsiteY17" fmla="*/ 2996323 h 3235475"/>
                                  <a:gd name="connsiteX18" fmla="*/ 822443 w 2285749"/>
                                  <a:gd name="connsiteY18" fmla="*/ 2550997 h 3235475"/>
                                  <a:gd name="connsiteX19" fmla="*/ 1131202 w 2285749"/>
                                  <a:gd name="connsiteY19" fmla="*/ 2170986 h 3235475"/>
                                  <a:gd name="connsiteX20" fmla="*/ 1273705 w 2285749"/>
                                  <a:gd name="connsiteY20" fmla="*/ 1975044 h 3235475"/>
                                  <a:gd name="connsiteX21" fmla="*/ 1392459 w 2285749"/>
                                  <a:gd name="connsiteY21" fmla="*/ 1636598 h 3235475"/>
                                  <a:gd name="connsiteX22" fmla="*/ 1493399 w 2285749"/>
                                  <a:gd name="connsiteY22" fmla="*/ 1226899 h 3235475"/>
                                  <a:gd name="connsiteX23" fmla="*/ 1529025 w 2285749"/>
                                  <a:gd name="connsiteY23" fmla="*/ 1078457 h 3235475"/>
                                  <a:gd name="connsiteX24" fmla="*/ 1784345 w 2285749"/>
                                  <a:gd name="connsiteY24" fmla="*/ 775637 h 3235475"/>
                                  <a:gd name="connsiteX25" fmla="*/ 1897160 w 2285749"/>
                                  <a:gd name="connsiteY25" fmla="*/ 609381 h 3235475"/>
                                  <a:gd name="connsiteX26" fmla="*/ 2081227 w 2285749"/>
                                  <a:gd name="connsiteY26" fmla="*/ 306561 h 3235475"/>
                                  <a:gd name="connsiteX27" fmla="*/ 2283107 w 2285749"/>
                                  <a:gd name="connsiteY27" fmla="*/ 9678 h 3235475"/>
                                  <a:gd name="connsiteX28" fmla="*/ 2033725 w 2285749"/>
                                  <a:gd name="connsiteY28" fmla="*/ 116557 h 3235475"/>
                                  <a:gd name="connsiteX29" fmla="*/ 1766530 w 2285749"/>
                                  <a:gd name="connsiteY29" fmla="*/ 211559 h 3235475"/>
                                  <a:gd name="connsiteX30" fmla="*/ 1582463 w 2285749"/>
                                  <a:gd name="connsiteY30" fmla="*/ 383751 h 3235475"/>
                                  <a:gd name="connsiteX0" fmla="*/ 1576527 w 2285749"/>
                                  <a:gd name="connsiteY0" fmla="*/ 395627 h 3235475"/>
                                  <a:gd name="connsiteX1" fmla="*/ 1386522 w 2285749"/>
                                  <a:gd name="connsiteY1" fmla="*/ 615320 h 3235475"/>
                                  <a:gd name="connsiteX2" fmla="*/ 1273706 w 2285749"/>
                                  <a:gd name="connsiteY2" fmla="*/ 763762 h 3235475"/>
                                  <a:gd name="connsiteX3" fmla="*/ 1220267 w 2285749"/>
                                  <a:gd name="connsiteY3" fmla="*/ 876577 h 3235475"/>
                                  <a:gd name="connsiteX4" fmla="*/ 1160890 w 2285749"/>
                                  <a:gd name="connsiteY4" fmla="*/ 983455 h 3235475"/>
                                  <a:gd name="connsiteX5" fmla="*/ 1071825 w 2285749"/>
                                  <a:gd name="connsiteY5" fmla="*/ 1120022 h 3235475"/>
                                  <a:gd name="connsiteX6" fmla="*/ 911509 w 2285749"/>
                                  <a:gd name="connsiteY6" fmla="*/ 1286276 h 3235475"/>
                                  <a:gd name="connsiteX7" fmla="*/ 733379 w 2285749"/>
                                  <a:gd name="connsiteY7" fmla="*/ 1571284 h 3235475"/>
                                  <a:gd name="connsiteX8" fmla="*/ 549311 w 2285749"/>
                                  <a:gd name="connsiteY8" fmla="*/ 1921606 h 3235475"/>
                                  <a:gd name="connsiteX9" fmla="*/ 329618 w 2285749"/>
                                  <a:gd name="connsiteY9" fmla="*/ 2408494 h 3235475"/>
                                  <a:gd name="connsiteX10" fmla="*/ 181176 w 2285749"/>
                                  <a:gd name="connsiteY10" fmla="*/ 2705377 h 3235475"/>
                                  <a:gd name="connsiteX11" fmla="*/ 62423 w 2285749"/>
                                  <a:gd name="connsiteY11" fmla="*/ 2972572 h 3235475"/>
                                  <a:gd name="connsiteX12" fmla="*/ 8984 w 2285749"/>
                                  <a:gd name="connsiteY12" fmla="*/ 3109139 h 3235475"/>
                                  <a:gd name="connsiteX13" fmla="*/ 246490 w 2285749"/>
                                  <a:gd name="connsiteY13" fmla="*/ 3026011 h 3235475"/>
                                  <a:gd name="connsiteX14" fmla="*/ 418683 w 2285749"/>
                                  <a:gd name="connsiteY14" fmla="*/ 2978510 h 3235475"/>
                                  <a:gd name="connsiteX15" fmla="*/ 329618 w 2285749"/>
                                  <a:gd name="connsiteY15" fmla="*/ 3091325 h 3235475"/>
                                  <a:gd name="connsiteX16" fmla="*/ 246489 w 2285749"/>
                                  <a:gd name="connsiteY16" fmla="*/ 3233829 h 3235475"/>
                                  <a:gd name="connsiteX17" fmla="*/ 478060 w 2285749"/>
                                  <a:gd name="connsiteY17" fmla="*/ 2996323 h 3235475"/>
                                  <a:gd name="connsiteX18" fmla="*/ 822443 w 2285749"/>
                                  <a:gd name="connsiteY18" fmla="*/ 2550997 h 3235475"/>
                                  <a:gd name="connsiteX19" fmla="*/ 1131202 w 2285749"/>
                                  <a:gd name="connsiteY19" fmla="*/ 2170986 h 3235475"/>
                                  <a:gd name="connsiteX20" fmla="*/ 1273705 w 2285749"/>
                                  <a:gd name="connsiteY20" fmla="*/ 1975044 h 3235475"/>
                                  <a:gd name="connsiteX21" fmla="*/ 1392459 w 2285749"/>
                                  <a:gd name="connsiteY21" fmla="*/ 1636598 h 3235475"/>
                                  <a:gd name="connsiteX22" fmla="*/ 1493399 w 2285749"/>
                                  <a:gd name="connsiteY22" fmla="*/ 1226899 h 3235475"/>
                                  <a:gd name="connsiteX23" fmla="*/ 1529025 w 2285749"/>
                                  <a:gd name="connsiteY23" fmla="*/ 1078457 h 3235475"/>
                                  <a:gd name="connsiteX24" fmla="*/ 1784345 w 2285749"/>
                                  <a:gd name="connsiteY24" fmla="*/ 775637 h 3235475"/>
                                  <a:gd name="connsiteX25" fmla="*/ 1897160 w 2285749"/>
                                  <a:gd name="connsiteY25" fmla="*/ 609381 h 3235475"/>
                                  <a:gd name="connsiteX26" fmla="*/ 2081227 w 2285749"/>
                                  <a:gd name="connsiteY26" fmla="*/ 306561 h 3235475"/>
                                  <a:gd name="connsiteX27" fmla="*/ 2283107 w 2285749"/>
                                  <a:gd name="connsiteY27" fmla="*/ 9678 h 3235475"/>
                                  <a:gd name="connsiteX28" fmla="*/ 2033725 w 2285749"/>
                                  <a:gd name="connsiteY28" fmla="*/ 116557 h 3235475"/>
                                  <a:gd name="connsiteX29" fmla="*/ 1766530 w 2285749"/>
                                  <a:gd name="connsiteY29" fmla="*/ 211559 h 3235475"/>
                                  <a:gd name="connsiteX30" fmla="*/ 1770330 w 2285749"/>
                                  <a:gd name="connsiteY30" fmla="*/ 208472 h 3235475"/>
                                  <a:gd name="connsiteX31" fmla="*/ 1582463 w 2285749"/>
                                  <a:gd name="connsiteY31" fmla="*/ 383751 h 3235475"/>
                                  <a:gd name="connsiteX0" fmla="*/ 1576527 w 2285749"/>
                                  <a:gd name="connsiteY0" fmla="*/ 395627 h 3235475"/>
                                  <a:gd name="connsiteX1" fmla="*/ 1386522 w 2285749"/>
                                  <a:gd name="connsiteY1" fmla="*/ 615320 h 3235475"/>
                                  <a:gd name="connsiteX2" fmla="*/ 1273706 w 2285749"/>
                                  <a:gd name="connsiteY2" fmla="*/ 763762 h 3235475"/>
                                  <a:gd name="connsiteX3" fmla="*/ 1220267 w 2285749"/>
                                  <a:gd name="connsiteY3" fmla="*/ 876577 h 3235475"/>
                                  <a:gd name="connsiteX4" fmla="*/ 1160890 w 2285749"/>
                                  <a:gd name="connsiteY4" fmla="*/ 983455 h 3235475"/>
                                  <a:gd name="connsiteX5" fmla="*/ 1071825 w 2285749"/>
                                  <a:gd name="connsiteY5" fmla="*/ 1120022 h 3235475"/>
                                  <a:gd name="connsiteX6" fmla="*/ 911509 w 2285749"/>
                                  <a:gd name="connsiteY6" fmla="*/ 1286276 h 3235475"/>
                                  <a:gd name="connsiteX7" fmla="*/ 733379 w 2285749"/>
                                  <a:gd name="connsiteY7" fmla="*/ 1571284 h 3235475"/>
                                  <a:gd name="connsiteX8" fmla="*/ 549311 w 2285749"/>
                                  <a:gd name="connsiteY8" fmla="*/ 1921606 h 3235475"/>
                                  <a:gd name="connsiteX9" fmla="*/ 329618 w 2285749"/>
                                  <a:gd name="connsiteY9" fmla="*/ 2408494 h 3235475"/>
                                  <a:gd name="connsiteX10" fmla="*/ 181176 w 2285749"/>
                                  <a:gd name="connsiteY10" fmla="*/ 2705377 h 3235475"/>
                                  <a:gd name="connsiteX11" fmla="*/ 62423 w 2285749"/>
                                  <a:gd name="connsiteY11" fmla="*/ 2972572 h 3235475"/>
                                  <a:gd name="connsiteX12" fmla="*/ 8984 w 2285749"/>
                                  <a:gd name="connsiteY12" fmla="*/ 3109139 h 3235475"/>
                                  <a:gd name="connsiteX13" fmla="*/ 246490 w 2285749"/>
                                  <a:gd name="connsiteY13" fmla="*/ 3026011 h 3235475"/>
                                  <a:gd name="connsiteX14" fmla="*/ 418683 w 2285749"/>
                                  <a:gd name="connsiteY14" fmla="*/ 2978510 h 3235475"/>
                                  <a:gd name="connsiteX15" fmla="*/ 329618 w 2285749"/>
                                  <a:gd name="connsiteY15" fmla="*/ 3091325 h 3235475"/>
                                  <a:gd name="connsiteX16" fmla="*/ 246489 w 2285749"/>
                                  <a:gd name="connsiteY16" fmla="*/ 3233829 h 3235475"/>
                                  <a:gd name="connsiteX17" fmla="*/ 478060 w 2285749"/>
                                  <a:gd name="connsiteY17" fmla="*/ 2996323 h 3235475"/>
                                  <a:gd name="connsiteX18" fmla="*/ 822443 w 2285749"/>
                                  <a:gd name="connsiteY18" fmla="*/ 2550997 h 3235475"/>
                                  <a:gd name="connsiteX19" fmla="*/ 1131202 w 2285749"/>
                                  <a:gd name="connsiteY19" fmla="*/ 2170986 h 3235475"/>
                                  <a:gd name="connsiteX20" fmla="*/ 1273705 w 2285749"/>
                                  <a:gd name="connsiteY20" fmla="*/ 1975044 h 3235475"/>
                                  <a:gd name="connsiteX21" fmla="*/ 1392459 w 2285749"/>
                                  <a:gd name="connsiteY21" fmla="*/ 1636598 h 3235475"/>
                                  <a:gd name="connsiteX22" fmla="*/ 1493399 w 2285749"/>
                                  <a:gd name="connsiteY22" fmla="*/ 1226899 h 3235475"/>
                                  <a:gd name="connsiteX23" fmla="*/ 1529025 w 2285749"/>
                                  <a:gd name="connsiteY23" fmla="*/ 1078457 h 3235475"/>
                                  <a:gd name="connsiteX24" fmla="*/ 1784345 w 2285749"/>
                                  <a:gd name="connsiteY24" fmla="*/ 775637 h 3235475"/>
                                  <a:gd name="connsiteX25" fmla="*/ 1897160 w 2285749"/>
                                  <a:gd name="connsiteY25" fmla="*/ 609381 h 3235475"/>
                                  <a:gd name="connsiteX26" fmla="*/ 2081227 w 2285749"/>
                                  <a:gd name="connsiteY26" fmla="*/ 306561 h 3235475"/>
                                  <a:gd name="connsiteX27" fmla="*/ 2283107 w 2285749"/>
                                  <a:gd name="connsiteY27" fmla="*/ 9678 h 3235475"/>
                                  <a:gd name="connsiteX28" fmla="*/ 2033725 w 2285749"/>
                                  <a:gd name="connsiteY28" fmla="*/ 116557 h 3235475"/>
                                  <a:gd name="connsiteX29" fmla="*/ 1766530 w 2285749"/>
                                  <a:gd name="connsiteY29" fmla="*/ 211559 h 3235475"/>
                                  <a:gd name="connsiteX30" fmla="*/ 1680553 w 2285749"/>
                                  <a:gd name="connsiteY30" fmla="*/ 294924 h 3235475"/>
                                  <a:gd name="connsiteX31" fmla="*/ 1582463 w 2285749"/>
                                  <a:gd name="connsiteY31" fmla="*/ 383751 h 3235475"/>
                                  <a:gd name="connsiteX0" fmla="*/ 1576527 w 2285749"/>
                                  <a:gd name="connsiteY0" fmla="*/ 395627 h 3235475"/>
                                  <a:gd name="connsiteX1" fmla="*/ 1386522 w 2285749"/>
                                  <a:gd name="connsiteY1" fmla="*/ 615320 h 3235475"/>
                                  <a:gd name="connsiteX2" fmla="*/ 1273706 w 2285749"/>
                                  <a:gd name="connsiteY2" fmla="*/ 763762 h 3235475"/>
                                  <a:gd name="connsiteX3" fmla="*/ 1220267 w 2285749"/>
                                  <a:gd name="connsiteY3" fmla="*/ 876577 h 3235475"/>
                                  <a:gd name="connsiteX4" fmla="*/ 1160890 w 2285749"/>
                                  <a:gd name="connsiteY4" fmla="*/ 983455 h 3235475"/>
                                  <a:gd name="connsiteX5" fmla="*/ 1071825 w 2285749"/>
                                  <a:gd name="connsiteY5" fmla="*/ 1120022 h 3235475"/>
                                  <a:gd name="connsiteX6" fmla="*/ 911509 w 2285749"/>
                                  <a:gd name="connsiteY6" fmla="*/ 1286276 h 3235475"/>
                                  <a:gd name="connsiteX7" fmla="*/ 733379 w 2285749"/>
                                  <a:gd name="connsiteY7" fmla="*/ 1571284 h 3235475"/>
                                  <a:gd name="connsiteX8" fmla="*/ 549311 w 2285749"/>
                                  <a:gd name="connsiteY8" fmla="*/ 1921606 h 3235475"/>
                                  <a:gd name="connsiteX9" fmla="*/ 329618 w 2285749"/>
                                  <a:gd name="connsiteY9" fmla="*/ 2408494 h 3235475"/>
                                  <a:gd name="connsiteX10" fmla="*/ 181176 w 2285749"/>
                                  <a:gd name="connsiteY10" fmla="*/ 2705377 h 3235475"/>
                                  <a:gd name="connsiteX11" fmla="*/ 62423 w 2285749"/>
                                  <a:gd name="connsiteY11" fmla="*/ 2972572 h 3235475"/>
                                  <a:gd name="connsiteX12" fmla="*/ 8984 w 2285749"/>
                                  <a:gd name="connsiteY12" fmla="*/ 3109139 h 3235475"/>
                                  <a:gd name="connsiteX13" fmla="*/ 246490 w 2285749"/>
                                  <a:gd name="connsiteY13" fmla="*/ 3026011 h 3235475"/>
                                  <a:gd name="connsiteX14" fmla="*/ 418683 w 2285749"/>
                                  <a:gd name="connsiteY14" fmla="*/ 2978510 h 3235475"/>
                                  <a:gd name="connsiteX15" fmla="*/ 329618 w 2285749"/>
                                  <a:gd name="connsiteY15" fmla="*/ 3091325 h 3235475"/>
                                  <a:gd name="connsiteX16" fmla="*/ 246489 w 2285749"/>
                                  <a:gd name="connsiteY16" fmla="*/ 3233829 h 3235475"/>
                                  <a:gd name="connsiteX17" fmla="*/ 478060 w 2285749"/>
                                  <a:gd name="connsiteY17" fmla="*/ 2996323 h 3235475"/>
                                  <a:gd name="connsiteX18" fmla="*/ 822443 w 2285749"/>
                                  <a:gd name="connsiteY18" fmla="*/ 2550997 h 3235475"/>
                                  <a:gd name="connsiteX19" fmla="*/ 1131202 w 2285749"/>
                                  <a:gd name="connsiteY19" fmla="*/ 2170986 h 3235475"/>
                                  <a:gd name="connsiteX20" fmla="*/ 1273705 w 2285749"/>
                                  <a:gd name="connsiteY20" fmla="*/ 1975044 h 3235475"/>
                                  <a:gd name="connsiteX21" fmla="*/ 1392459 w 2285749"/>
                                  <a:gd name="connsiteY21" fmla="*/ 1636598 h 3235475"/>
                                  <a:gd name="connsiteX22" fmla="*/ 1493399 w 2285749"/>
                                  <a:gd name="connsiteY22" fmla="*/ 1226899 h 3235475"/>
                                  <a:gd name="connsiteX23" fmla="*/ 1529025 w 2285749"/>
                                  <a:gd name="connsiteY23" fmla="*/ 1078457 h 3235475"/>
                                  <a:gd name="connsiteX24" fmla="*/ 1784345 w 2285749"/>
                                  <a:gd name="connsiteY24" fmla="*/ 775637 h 3235475"/>
                                  <a:gd name="connsiteX25" fmla="*/ 1897160 w 2285749"/>
                                  <a:gd name="connsiteY25" fmla="*/ 609381 h 3235475"/>
                                  <a:gd name="connsiteX26" fmla="*/ 2081227 w 2285749"/>
                                  <a:gd name="connsiteY26" fmla="*/ 306561 h 3235475"/>
                                  <a:gd name="connsiteX27" fmla="*/ 2283107 w 2285749"/>
                                  <a:gd name="connsiteY27" fmla="*/ 9678 h 3235475"/>
                                  <a:gd name="connsiteX28" fmla="*/ 2033725 w 2285749"/>
                                  <a:gd name="connsiteY28" fmla="*/ 116557 h 3235475"/>
                                  <a:gd name="connsiteX29" fmla="*/ 1909509 w 2285749"/>
                                  <a:gd name="connsiteY29" fmla="*/ 145057 h 3235475"/>
                                  <a:gd name="connsiteX30" fmla="*/ 1680553 w 2285749"/>
                                  <a:gd name="connsiteY30" fmla="*/ 294924 h 3235475"/>
                                  <a:gd name="connsiteX31" fmla="*/ 1582463 w 2285749"/>
                                  <a:gd name="connsiteY31" fmla="*/ 383751 h 3235475"/>
                                  <a:gd name="connsiteX0" fmla="*/ 1576527 w 2285749"/>
                                  <a:gd name="connsiteY0" fmla="*/ 395627 h 3235475"/>
                                  <a:gd name="connsiteX1" fmla="*/ 1386522 w 2285749"/>
                                  <a:gd name="connsiteY1" fmla="*/ 615320 h 3235475"/>
                                  <a:gd name="connsiteX2" fmla="*/ 1273706 w 2285749"/>
                                  <a:gd name="connsiteY2" fmla="*/ 763762 h 3235475"/>
                                  <a:gd name="connsiteX3" fmla="*/ 1220267 w 2285749"/>
                                  <a:gd name="connsiteY3" fmla="*/ 876577 h 3235475"/>
                                  <a:gd name="connsiteX4" fmla="*/ 1160890 w 2285749"/>
                                  <a:gd name="connsiteY4" fmla="*/ 983455 h 3235475"/>
                                  <a:gd name="connsiteX5" fmla="*/ 1071825 w 2285749"/>
                                  <a:gd name="connsiteY5" fmla="*/ 1120022 h 3235475"/>
                                  <a:gd name="connsiteX6" fmla="*/ 911509 w 2285749"/>
                                  <a:gd name="connsiteY6" fmla="*/ 1286276 h 3235475"/>
                                  <a:gd name="connsiteX7" fmla="*/ 733379 w 2285749"/>
                                  <a:gd name="connsiteY7" fmla="*/ 1571284 h 3235475"/>
                                  <a:gd name="connsiteX8" fmla="*/ 549311 w 2285749"/>
                                  <a:gd name="connsiteY8" fmla="*/ 1921606 h 3235475"/>
                                  <a:gd name="connsiteX9" fmla="*/ 329618 w 2285749"/>
                                  <a:gd name="connsiteY9" fmla="*/ 2408494 h 3235475"/>
                                  <a:gd name="connsiteX10" fmla="*/ 181176 w 2285749"/>
                                  <a:gd name="connsiteY10" fmla="*/ 2705377 h 3235475"/>
                                  <a:gd name="connsiteX11" fmla="*/ 62423 w 2285749"/>
                                  <a:gd name="connsiteY11" fmla="*/ 2972572 h 3235475"/>
                                  <a:gd name="connsiteX12" fmla="*/ 8984 w 2285749"/>
                                  <a:gd name="connsiteY12" fmla="*/ 3109139 h 3235475"/>
                                  <a:gd name="connsiteX13" fmla="*/ 246490 w 2285749"/>
                                  <a:gd name="connsiteY13" fmla="*/ 3026011 h 3235475"/>
                                  <a:gd name="connsiteX14" fmla="*/ 418683 w 2285749"/>
                                  <a:gd name="connsiteY14" fmla="*/ 2978510 h 3235475"/>
                                  <a:gd name="connsiteX15" fmla="*/ 329618 w 2285749"/>
                                  <a:gd name="connsiteY15" fmla="*/ 3091325 h 3235475"/>
                                  <a:gd name="connsiteX16" fmla="*/ 246489 w 2285749"/>
                                  <a:gd name="connsiteY16" fmla="*/ 3233829 h 3235475"/>
                                  <a:gd name="connsiteX17" fmla="*/ 478060 w 2285749"/>
                                  <a:gd name="connsiteY17" fmla="*/ 2996323 h 3235475"/>
                                  <a:gd name="connsiteX18" fmla="*/ 822443 w 2285749"/>
                                  <a:gd name="connsiteY18" fmla="*/ 2550997 h 3235475"/>
                                  <a:gd name="connsiteX19" fmla="*/ 1131202 w 2285749"/>
                                  <a:gd name="connsiteY19" fmla="*/ 2170986 h 3235475"/>
                                  <a:gd name="connsiteX20" fmla="*/ 1273705 w 2285749"/>
                                  <a:gd name="connsiteY20" fmla="*/ 1975044 h 3235475"/>
                                  <a:gd name="connsiteX21" fmla="*/ 1392459 w 2285749"/>
                                  <a:gd name="connsiteY21" fmla="*/ 1636598 h 3235475"/>
                                  <a:gd name="connsiteX22" fmla="*/ 1493399 w 2285749"/>
                                  <a:gd name="connsiteY22" fmla="*/ 1226899 h 3235475"/>
                                  <a:gd name="connsiteX23" fmla="*/ 1529025 w 2285749"/>
                                  <a:gd name="connsiteY23" fmla="*/ 1078457 h 3235475"/>
                                  <a:gd name="connsiteX24" fmla="*/ 1784345 w 2285749"/>
                                  <a:gd name="connsiteY24" fmla="*/ 775637 h 3235475"/>
                                  <a:gd name="connsiteX25" fmla="*/ 1897160 w 2285749"/>
                                  <a:gd name="connsiteY25" fmla="*/ 609381 h 3235475"/>
                                  <a:gd name="connsiteX26" fmla="*/ 2081227 w 2285749"/>
                                  <a:gd name="connsiteY26" fmla="*/ 306561 h 3235475"/>
                                  <a:gd name="connsiteX27" fmla="*/ 2283107 w 2285749"/>
                                  <a:gd name="connsiteY27" fmla="*/ 9678 h 3235475"/>
                                  <a:gd name="connsiteX28" fmla="*/ 2033725 w 2285749"/>
                                  <a:gd name="connsiteY28" fmla="*/ 116557 h 3235475"/>
                                  <a:gd name="connsiteX29" fmla="*/ 1909509 w 2285749"/>
                                  <a:gd name="connsiteY29" fmla="*/ 145057 h 3235475"/>
                                  <a:gd name="connsiteX30" fmla="*/ 1683878 w 2285749"/>
                                  <a:gd name="connsiteY30" fmla="*/ 264998 h 3235475"/>
                                  <a:gd name="connsiteX31" fmla="*/ 1582463 w 2285749"/>
                                  <a:gd name="connsiteY31" fmla="*/ 383751 h 3235475"/>
                                  <a:gd name="connsiteX0" fmla="*/ 1576527 w 2285749"/>
                                  <a:gd name="connsiteY0" fmla="*/ 395627 h 3235475"/>
                                  <a:gd name="connsiteX1" fmla="*/ 1386522 w 2285749"/>
                                  <a:gd name="connsiteY1" fmla="*/ 615320 h 3235475"/>
                                  <a:gd name="connsiteX2" fmla="*/ 1273706 w 2285749"/>
                                  <a:gd name="connsiteY2" fmla="*/ 763762 h 3235475"/>
                                  <a:gd name="connsiteX3" fmla="*/ 1220267 w 2285749"/>
                                  <a:gd name="connsiteY3" fmla="*/ 876577 h 3235475"/>
                                  <a:gd name="connsiteX4" fmla="*/ 1160890 w 2285749"/>
                                  <a:gd name="connsiteY4" fmla="*/ 983455 h 3235475"/>
                                  <a:gd name="connsiteX5" fmla="*/ 1071825 w 2285749"/>
                                  <a:gd name="connsiteY5" fmla="*/ 1120022 h 3235475"/>
                                  <a:gd name="connsiteX6" fmla="*/ 911509 w 2285749"/>
                                  <a:gd name="connsiteY6" fmla="*/ 1286276 h 3235475"/>
                                  <a:gd name="connsiteX7" fmla="*/ 733379 w 2285749"/>
                                  <a:gd name="connsiteY7" fmla="*/ 1571284 h 3235475"/>
                                  <a:gd name="connsiteX8" fmla="*/ 549311 w 2285749"/>
                                  <a:gd name="connsiteY8" fmla="*/ 1921606 h 3235475"/>
                                  <a:gd name="connsiteX9" fmla="*/ 329618 w 2285749"/>
                                  <a:gd name="connsiteY9" fmla="*/ 2408494 h 3235475"/>
                                  <a:gd name="connsiteX10" fmla="*/ 181176 w 2285749"/>
                                  <a:gd name="connsiteY10" fmla="*/ 2705377 h 3235475"/>
                                  <a:gd name="connsiteX11" fmla="*/ 62423 w 2285749"/>
                                  <a:gd name="connsiteY11" fmla="*/ 2972572 h 3235475"/>
                                  <a:gd name="connsiteX12" fmla="*/ 8984 w 2285749"/>
                                  <a:gd name="connsiteY12" fmla="*/ 3109139 h 3235475"/>
                                  <a:gd name="connsiteX13" fmla="*/ 246490 w 2285749"/>
                                  <a:gd name="connsiteY13" fmla="*/ 3026011 h 3235475"/>
                                  <a:gd name="connsiteX14" fmla="*/ 418683 w 2285749"/>
                                  <a:gd name="connsiteY14" fmla="*/ 2978510 h 3235475"/>
                                  <a:gd name="connsiteX15" fmla="*/ 329618 w 2285749"/>
                                  <a:gd name="connsiteY15" fmla="*/ 3091325 h 3235475"/>
                                  <a:gd name="connsiteX16" fmla="*/ 246489 w 2285749"/>
                                  <a:gd name="connsiteY16" fmla="*/ 3233829 h 3235475"/>
                                  <a:gd name="connsiteX17" fmla="*/ 478060 w 2285749"/>
                                  <a:gd name="connsiteY17" fmla="*/ 2996323 h 3235475"/>
                                  <a:gd name="connsiteX18" fmla="*/ 822443 w 2285749"/>
                                  <a:gd name="connsiteY18" fmla="*/ 2550997 h 3235475"/>
                                  <a:gd name="connsiteX19" fmla="*/ 1131202 w 2285749"/>
                                  <a:gd name="connsiteY19" fmla="*/ 2170986 h 3235475"/>
                                  <a:gd name="connsiteX20" fmla="*/ 1273705 w 2285749"/>
                                  <a:gd name="connsiteY20" fmla="*/ 1975044 h 3235475"/>
                                  <a:gd name="connsiteX21" fmla="*/ 1392459 w 2285749"/>
                                  <a:gd name="connsiteY21" fmla="*/ 1636598 h 3235475"/>
                                  <a:gd name="connsiteX22" fmla="*/ 1493399 w 2285749"/>
                                  <a:gd name="connsiteY22" fmla="*/ 1226899 h 3235475"/>
                                  <a:gd name="connsiteX23" fmla="*/ 1529025 w 2285749"/>
                                  <a:gd name="connsiteY23" fmla="*/ 1078457 h 3235475"/>
                                  <a:gd name="connsiteX24" fmla="*/ 1784345 w 2285749"/>
                                  <a:gd name="connsiteY24" fmla="*/ 775637 h 3235475"/>
                                  <a:gd name="connsiteX25" fmla="*/ 1897160 w 2285749"/>
                                  <a:gd name="connsiteY25" fmla="*/ 609381 h 3235475"/>
                                  <a:gd name="connsiteX26" fmla="*/ 2081227 w 2285749"/>
                                  <a:gd name="connsiteY26" fmla="*/ 306561 h 3235475"/>
                                  <a:gd name="connsiteX27" fmla="*/ 2283107 w 2285749"/>
                                  <a:gd name="connsiteY27" fmla="*/ 9678 h 3235475"/>
                                  <a:gd name="connsiteX28" fmla="*/ 2033725 w 2285749"/>
                                  <a:gd name="connsiteY28" fmla="*/ 116557 h 3235475"/>
                                  <a:gd name="connsiteX29" fmla="*/ 1909509 w 2285749"/>
                                  <a:gd name="connsiteY29" fmla="*/ 145057 h 3235475"/>
                                  <a:gd name="connsiteX30" fmla="*/ 1730429 w 2285749"/>
                                  <a:gd name="connsiteY30" fmla="*/ 238397 h 3235475"/>
                                  <a:gd name="connsiteX31" fmla="*/ 1582463 w 2285749"/>
                                  <a:gd name="connsiteY31" fmla="*/ 383751 h 323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85749" h="3235475">
                                    <a:moveTo>
                                      <a:pt x="1576527" y="395627"/>
                                    </a:moveTo>
                                    <a:cubicBezTo>
                                      <a:pt x="1506759" y="474795"/>
                                      <a:pt x="1436992" y="553964"/>
                                      <a:pt x="1386522" y="615320"/>
                                    </a:cubicBezTo>
                                    <a:cubicBezTo>
                                      <a:pt x="1336052" y="676676"/>
                                      <a:pt x="1301415" y="720219"/>
                                      <a:pt x="1273706" y="763762"/>
                                    </a:cubicBezTo>
                                    <a:cubicBezTo>
                                      <a:pt x="1245997" y="807305"/>
                                      <a:pt x="1239070" y="839962"/>
                                      <a:pt x="1220267" y="876577"/>
                                    </a:cubicBezTo>
                                    <a:cubicBezTo>
                                      <a:pt x="1201464" y="913193"/>
                                      <a:pt x="1185630" y="942881"/>
                                      <a:pt x="1160890" y="983455"/>
                                    </a:cubicBezTo>
                                    <a:cubicBezTo>
                                      <a:pt x="1136150" y="1024029"/>
                                      <a:pt x="1113388" y="1069552"/>
                                      <a:pt x="1071825" y="1120022"/>
                                    </a:cubicBezTo>
                                    <a:cubicBezTo>
                                      <a:pt x="1030261" y="1170492"/>
                                      <a:pt x="967917" y="1211066"/>
                                      <a:pt x="911509" y="1286276"/>
                                    </a:cubicBezTo>
                                    <a:cubicBezTo>
                                      <a:pt x="855101" y="1361486"/>
                                      <a:pt x="793745" y="1465396"/>
                                      <a:pt x="733379" y="1571284"/>
                                    </a:cubicBezTo>
                                    <a:cubicBezTo>
                                      <a:pt x="673013" y="1677172"/>
                                      <a:pt x="616604" y="1782071"/>
                                      <a:pt x="549311" y="1921606"/>
                                    </a:cubicBezTo>
                                    <a:cubicBezTo>
                                      <a:pt x="482017" y="2061141"/>
                                      <a:pt x="390974" y="2277866"/>
                                      <a:pt x="329618" y="2408494"/>
                                    </a:cubicBezTo>
                                    <a:cubicBezTo>
                                      <a:pt x="268262" y="2539123"/>
                                      <a:pt x="225708" y="2611364"/>
                                      <a:pt x="181176" y="2705377"/>
                                    </a:cubicBezTo>
                                    <a:cubicBezTo>
                                      <a:pt x="136644" y="2799390"/>
                                      <a:pt x="91122" y="2905278"/>
                                      <a:pt x="62423" y="2972572"/>
                                    </a:cubicBezTo>
                                    <a:cubicBezTo>
                                      <a:pt x="33724" y="3039866"/>
                                      <a:pt x="-21694" y="3100233"/>
                                      <a:pt x="8984" y="3109139"/>
                                    </a:cubicBezTo>
                                    <a:cubicBezTo>
                                      <a:pt x="39662" y="3118045"/>
                                      <a:pt x="178207" y="3047782"/>
                                      <a:pt x="246490" y="3026011"/>
                                    </a:cubicBezTo>
                                    <a:cubicBezTo>
                                      <a:pt x="314773" y="3004240"/>
                                      <a:pt x="404828" y="2967624"/>
                                      <a:pt x="418683" y="2978510"/>
                                    </a:cubicBezTo>
                                    <a:cubicBezTo>
                                      <a:pt x="432538" y="2989396"/>
                                      <a:pt x="366234" y="3045803"/>
                                      <a:pt x="329618" y="3091325"/>
                                    </a:cubicBezTo>
                                    <a:cubicBezTo>
                                      <a:pt x="312795" y="3108148"/>
                                      <a:pt x="248963" y="3233829"/>
                                      <a:pt x="246489" y="3233829"/>
                                    </a:cubicBezTo>
                                    <a:cubicBezTo>
                                      <a:pt x="228676" y="3258569"/>
                                      <a:pt x="478060" y="2996323"/>
                                      <a:pt x="478060" y="2996323"/>
                                    </a:cubicBezTo>
                                    <a:cubicBezTo>
                                      <a:pt x="526551" y="2964656"/>
                                      <a:pt x="822443" y="2550997"/>
                                      <a:pt x="822443" y="2550997"/>
                                    </a:cubicBezTo>
                                    <a:cubicBezTo>
                                      <a:pt x="874892" y="2469849"/>
                                      <a:pt x="1129965" y="2170986"/>
                                      <a:pt x="1131202" y="2170986"/>
                                    </a:cubicBezTo>
                                    <a:cubicBezTo>
                                      <a:pt x="1181672" y="2109630"/>
                                      <a:pt x="1274942" y="1972570"/>
                                      <a:pt x="1273705" y="1975044"/>
                                    </a:cubicBezTo>
                                    <a:cubicBezTo>
                                      <a:pt x="1296466" y="1942387"/>
                                      <a:pt x="1393696" y="1636598"/>
                                      <a:pt x="1392459" y="1636598"/>
                                    </a:cubicBezTo>
                                    <a:cubicBezTo>
                                      <a:pt x="1412251" y="1579201"/>
                                      <a:pt x="1493399" y="1228136"/>
                                      <a:pt x="1493399" y="1226899"/>
                                    </a:cubicBezTo>
                                    <a:lnTo>
                                      <a:pt x="1529025" y="1078457"/>
                                    </a:lnTo>
                                    <a:cubicBezTo>
                                      <a:pt x="1536942" y="1056686"/>
                                      <a:pt x="1784345" y="778111"/>
                                      <a:pt x="1784345" y="775637"/>
                                    </a:cubicBezTo>
                                    <a:cubicBezTo>
                                      <a:pt x="1810075" y="731105"/>
                                      <a:pt x="1895923" y="609381"/>
                                      <a:pt x="1897160" y="609381"/>
                                    </a:cubicBezTo>
                                    <a:cubicBezTo>
                                      <a:pt x="1929817" y="583651"/>
                                      <a:pt x="2082464" y="306561"/>
                                      <a:pt x="2081227" y="306561"/>
                                    </a:cubicBezTo>
                                    <a:cubicBezTo>
                                      <a:pt x="2110915" y="240257"/>
                                      <a:pt x="2285581" y="13389"/>
                                      <a:pt x="2283107" y="9678"/>
                                    </a:cubicBezTo>
                                    <a:cubicBezTo>
                                      <a:pt x="2315764" y="-39802"/>
                                      <a:pt x="2034962" y="116557"/>
                                      <a:pt x="2033725" y="116557"/>
                                    </a:cubicBezTo>
                                    <a:cubicBezTo>
                                      <a:pt x="1991172" y="133380"/>
                                      <a:pt x="1910746" y="146294"/>
                                      <a:pt x="1909509" y="145057"/>
                                    </a:cubicBezTo>
                                    <a:cubicBezTo>
                                      <a:pt x="1865610" y="160376"/>
                                      <a:pt x="1761107" y="209698"/>
                                      <a:pt x="1730429" y="238397"/>
                                    </a:cubicBezTo>
                                    <a:lnTo>
                                      <a:pt x="1582463" y="383751"/>
                                    </a:lnTo>
                                  </a:path>
                                </a:pathLst>
                              </a:custGeom>
                              <a:pattFill prst="lgGrid">
                                <a:fgClr>
                                  <a:schemeClr val="tx1"/>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4" name="Forma libre 283"/>
                              <p:cNvSpPr/>
                              <p:nvPr/>
                            </p:nvSpPr>
                            <p:spPr>
                              <a:xfrm>
                                <a:off x="5712286" y="1522404"/>
                                <a:ext cx="321869" cy="464579"/>
                              </a:xfrm>
                              <a:custGeom>
                                <a:avLst/>
                                <a:gdLst>
                                  <a:gd name="connsiteX0" fmla="*/ 316104 w 321869"/>
                                  <a:gd name="connsiteY0" fmla="*/ 3813 h 464579"/>
                                  <a:gd name="connsiteX1" fmla="*/ 139874 w 321869"/>
                                  <a:gd name="connsiteY1" fmla="*/ 253195 h 464579"/>
                                  <a:gd name="connsiteX2" fmla="*/ 220 w 321869"/>
                                  <a:gd name="connsiteY2" fmla="*/ 462675 h 464579"/>
                                  <a:gd name="connsiteX3" fmla="*/ 109948 w 321869"/>
                                  <a:gd name="connsiteY3" fmla="*/ 349622 h 464579"/>
                                  <a:gd name="connsiteX4" fmla="*/ 203051 w 321869"/>
                                  <a:gd name="connsiteY4" fmla="*/ 226594 h 464579"/>
                                  <a:gd name="connsiteX5" fmla="*/ 272878 w 321869"/>
                                  <a:gd name="connsiteY5" fmla="*/ 110216 h 464579"/>
                                  <a:gd name="connsiteX6" fmla="*/ 316104 w 321869"/>
                                  <a:gd name="connsiteY6" fmla="*/ 3813 h 46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869" h="464579">
                                    <a:moveTo>
                                      <a:pt x="316104" y="3813"/>
                                    </a:moveTo>
                                    <a:cubicBezTo>
                                      <a:pt x="293937" y="27643"/>
                                      <a:pt x="192521" y="176718"/>
                                      <a:pt x="139874" y="253195"/>
                                    </a:cubicBezTo>
                                    <a:cubicBezTo>
                                      <a:pt x="87227" y="329672"/>
                                      <a:pt x="5208" y="446604"/>
                                      <a:pt x="220" y="462675"/>
                                    </a:cubicBezTo>
                                    <a:cubicBezTo>
                                      <a:pt x="-4768" y="478746"/>
                                      <a:pt x="76143" y="388969"/>
                                      <a:pt x="109948" y="349622"/>
                                    </a:cubicBezTo>
                                    <a:cubicBezTo>
                                      <a:pt x="143753" y="310275"/>
                                      <a:pt x="175896" y="266495"/>
                                      <a:pt x="203051" y="226594"/>
                                    </a:cubicBezTo>
                                    <a:cubicBezTo>
                                      <a:pt x="230206" y="186693"/>
                                      <a:pt x="255144" y="146238"/>
                                      <a:pt x="272878" y="110216"/>
                                    </a:cubicBezTo>
                                    <a:cubicBezTo>
                                      <a:pt x="290612" y="74194"/>
                                      <a:pt x="338271" y="-20017"/>
                                      <a:pt x="316104" y="3813"/>
                                    </a:cubicBezTo>
                                    <a:close/>
                                  </a:path>
                                </a:pathLst>
                              </a:custGeom>
                              <a:pattFill prst="pct25">
                                <a:fgClr>
                                  <a:schemeClr val="tx1"/>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5" name="Forma libre 284"/>
                              <p:cNvSpPr/>
                              <p:nvPr/>
                            </p:nvSpPr>
                            <p:spPr>
                              <a:xfrm>
                                <a:off x="6612620" y="736597"/>
                                <a:ext cx="461471" cy="696824"/>
                              </a:xfrm>
                              <a:custGeom>
                                <a:avLst/>
                                <a:gdLst>
                                  <a:gd name="connsiteX0" fmla="*/ 243717 w 461471"/>
                                  <a:gd name="connsiteY0" fmla="*/ 294181 h 696824"/>
                                  <a:gd name="connsiteX1" fmla="*/ 67488 w 461471"/>
                                  <a:gd name="connsiteY1" fmla="*/ 596764 h 696824"/>
                                  <a:gd name="connsiteX2" fmla="*/ 986 w 461471"/>
                                  <a:gd name="connsiteY2" fmla="*/ 696517 h 696824"/>
                                  <a:gd name="connsiteX3" fmla="*/ 110714 w 461471"/>
                                  <a:gd name="connsiteY3" fmla="*/ 620040 h 696824"/>
                                  <a:gd name="connsiteX4" fmla="*/ 233742 w 461471"/>
                                  <a:gd name="connsiteY4" fmla="*/ 413884 h 696824"/>
                                  <a:gd name="connsiteX5" fmla="*/ 399997 w 461471"/>
                                  <a:gd name="connsiteY5" fmla="*/ 171153 h 696824"/>
                                  <a:gd name="connsiteX6" fmla="*/ 449873 w 461471"/>
                                  <a:gd name="connsiteY6" fmla="*/ 81375 h 696824"/>
                                  <a:gd name="connsiteX7" fmla="*/ 446548 w 461471"/>
                                  <a:gd name="connsiteY7" fmla="*/ 4898 h 696824"/>
                                  <a:gd name="connsiteX8" fmla="*/ 290269 w 461471"/>
                                  <a:gd name="connsiteY8" fmla="*/ 227679 h 696824"/>
                                  <a:gd name="connsiteX9" fmla="*/ 243717 w 461471"/>
                                  <a:gd name="connsiteY9" fmla="*/ 294181 h 69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471" h="696824">
                                    <a:moveTo>
                                      <a:pt x="243717" y="294181"/>
                                    </a:moveTo>
                                    <a:cubicBezTo>
                                      <a:pt x="206587" y="355695"/>
                                      <a:pt x="107943" y="529708"/>
                                      <a:pt x="67488" y="596764"/>
                                    </a:cubicBezTo>
                                    <a:cubicBezTo>
                                      <a:pt x="27033" y="663820"/>
                                      <a:pt x="-6218" y="692638"/>
                                      <a:pt x="986" y="696517"/>
                                    </a:cubicBezTo>
                                    <a:cubicBezTo>
                                      <a:pt x="8190" y="700396"/>
                                      <a:pt x="71921" y="667146"/>
                                      <a:pt x="110714" y="620040"/>
                                    </a:cubicBezTo>
                                    <a:cubicBezTo>
                                      <a:pt x="149507" y="572935"/>
                                      <a:pt x="185528" y="488699"/>
                                      <a:pt x="233742" y="413884"/>
                                    </a:cubicBezTo>
                                    <a:cubicBezTo>
                                      <a:pt x="281956" y="339070"/>
                                      <a:pt x="363975" y="226571"/>
                                      <a:pt x="399997" y="171153"/>
                                    </a:cubicBezTo>
                                    <a:cubicBezTo>
                                      <a:pt x="436019" y="115735"/>
                                      <a:pt x="442115" y="109084"/>
                                      <a:pt x="449873" y="81375"/>
                                    </a:cubicBezTo>
                                    <a:cubicBezTo>
                                      <a:pt x="457631" y="53666"/>
                                      <a:pt x="473149" y="-19486"/>
                                      <a:pt x="446548" y="4898"/>
                                    </a:cubicBezTo>
                                    <a:cubicBezTo>
                                      <a:pt x="419947" y="29282"/>
                                      <a:pt x="322412" y="180573"/>
                                      <a:pt x="290269" y="227679"/>
                                    </a:cubicBezTo>
                                    <a:cubicBezTo>
                                      <a:pt x="258127" y="274784"/>
                                      <a:pt x="280847" y="232667"/>
                                      <a:pt x="243717" y="294181"/>
                                    </a:cubicBezTo>
                                    <a:close/>
                                  </a:path>
                                </a:pathLst>
                              </a:custGeom>
                              <a:pattFill prst="pct2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6" name="Forma libre 285"/>
                              <p:cNvSpPr/>
                              <p:nvPr/>
                            </p:nvSpPr>
                            <p:spPr>
                              <a:xfrm>
                                <a:off x="4597212" y="3712000"/>
                                <a:ext cx="603980" cy="530840"/>
                              </a:xfrm>
                              <a:custGeom>
                                <a:avLst/>
                                <a:gdLst>
                                  <a:gd name="connsiteX0" fmla="*/ 146726 w 603980"/>
                                  <a:gd name="connsiteY0" fmla="*/ 180062 h 530840"/>
                                  <a:gd name="connsiteX1" fmla="*/ 68573 w 603980"/>
                                  <a:gd name="connsiteY1" fmla="*/ 320738 h 530840"/>
                                  <a:gd name="connsiteX2" fmla="*/ 6050 w 603980"/>
                                  <a:gd name="connsiteY2" fmla="*/ 457508 h 530840"/>
                                  <a:gd name="connsiteX3" fmla="*/ 9957 w 603980"/>
                                  <a:gd name="connsiteY3" fmla="*/ 527846 h 530840"/>
                                  <a:gd name="connsiteX4" fmla="*/ 72480 w 603980"/>
                                  <a:gd name="connsiteY4" fmla="*/ 508308 h 530840"/>
                                  <a:gd name="connsiteX5" fmla="*/ 174080 w 603980"/>
                                  <a:gd name="connsiteY5" fmla="*/ 422338 h 530840"/>
                                  <a:gd name="connsiteX6" fmla="*/ 373373 w 603980"/>
                                  <a:gd name="connsiteY6" fmla="*/ 273846 h 530840"/>
                                  <a:gd name="connsiteX7" fmla="*/ 435896 w 603980"/>
                                  <a:gd name="connsiteY7" fmla="*/ 250400 h 530840"/>
                                  <a:gd name="connsiteX8" fmla="*/ 482788 w 603980"/>
                                  <a:gd name="connsiteY8" fmla="*/ 148800 h 530840"/>
                                  <a:gd name="connsiteX9" fmla="*/ 568757 w 603980"/>
                                  <a:gd name="connsiteY9" fmla="*/ 51108 h 530840"/>
                                  <a:gd name="connsiteX10" fmla="*/ 584388 w 603980"/>
                                  <a:gd name="connsiteY10" fmla="*/ 27662 h 530840"/>
                                  <a:gd name="connsiteX11" fmla="*/ 603926 w 603980"/>
                                  <a:gd name="connsiteY11" fmla="*/ 4215 h 530840"/>
                                  <a:gd name="connsiteX12" fmla="*/ 588296 w 603980"/>
                                  <a:gd name="connsiteY12" fmla="*/ 308 h 530840"/>
                                  <a:gd name="connsiteX13" fmla="*/ 537496 w 603980"/>
                                  <a:gd name="connsiteY13" fmla="*/ 8123 h 530840"/>
                                  <a:gd name="connsiteX14" fmla="*/ 424173 w 603980"/>
                                  <a:gd name="connsiteY14" fmla="*/ 51108 h 530840"/>
                                  <a:gd name="connsiteX15" fmla="*/ 330388 w 603980"/>
                                  <a:gd name="connsiteY15" fmla="*/ 78462 h 530840"/>
                                  <a:gd name="connsiteX16" fmla="*/ 260050 w 603980"/>
                                  <a:gd name="connsiteY16" fmla="*/ 113631 h 530840"/>
                                  <a:gd name="connsiteX17" fmla="*/ 217065 w 603980"/>
                                  <a:gd name="connsiteY17" fmla="*/ 125354 h 530840"/>
                                  <a:gd name="connsiteX18" fmla="*/ 205342 w 603980"/>
                                  <a:gd name="connsiteY18" fmla="*/ 133169 h 530840"/>
                                  <a:gd name="connsiteX19" fmla="*/ 177988 w 603980"/>
                                  <a:gd name="connsiteY19" fmla="*/ 121446 h 530840"/>
                                  <a:gd name="connsiteX20" fmla="*/ 146726 w 603980"/>
                                  <a:gd name="connsiteY20" fmla="*/ 180062 h 530840"/>
                                  <a:gd name="connsiteX0" fmla="*/ 146726 w 603980"/>
                                  <a:gd name="connsiteY0" fmla="*/ 180062 h 530840"/>
                                  <a:gd name="connsiteX1" fmla="*/ 68573 w 603980"/>
                                  <a:gd name="connsiteY1" fmla="*/ 320738 h 530840"/>
                                  <a:gd name="connsiteX2" fmla="*/ 6050 w 603980"/>
                                  <a:gd name="connsiteY2" fmla="*/ 457508 h 530840"/>
                                  <a:gd name="connsiteX3" fmla="*/ 9957 w 603980"/>
                                  <a:gd name="connsiteY3" fmla="*/ 527846 h 530840"/>
                                  <a:gd name="connsiteX4" fmla="*/ 72480 w 603980"/>
                                  <a:gd name="connsiteY4" fmla="*/ 508308 h 530840"/>
                                  <a:gd name="connsiteX5" fmla="*/ 174080 w 603980"/>
                                  <a:gd name="connsiteY5" fmla="*/ 422338 h 530840"/>
                                  <a:gd name="connsiteX6" fmla="*/ 349927 w 603980"/>
                                  <a:gd name="connsiteY6" fmla="*/ 293384 h 530840"/>
                                  <a:gd name="connsiteX7" fmla="*/ 435896 w 603980"/>
                                  <a:gd name="connsiteY7" fmla="*/ 250400 h 530840"/>
                                  <a:gd name="connsiteX8" fmla="*/ 482788 w 603980"/>
                                  <a:gd name="connsiteY8" fmla="*/ 148800 h 530840"/>
                                  <a:gd name="connsiteX9" fmla="*/ 568757 w 603980"/>
                                  <a:gd name="connsiteY9" fmla="*/ 51108 h 530840"/>
                                  <a:gd name="connsiteX10" fmla="*/ 584388 w 603980"/>
                                  <a:gd name="connsiteY10" fmla="*/ 27662 h 530840"/>
                                  <a:gd name="connsiteX11" fmla="*/ 603926 w 603980"/>
                                  <a:gd name="connsiteY11" fmla="*/ 4215 h 530840"/>
                                  <a:gd name="connsiteX12" fmla="*/ 588296 w 603980"/>
                                  <a:gd name="connsiteY12" fmla="*/ 308 h 530840"/>
                                  <a:gd name="connsiteX13" fmla="*/ 537496 w 603980"/>
                                  <a:gd name="connsiteY13" fmla="*/ 8123 h 530840"/>
                                  <a:gd name="connsiteX14" fmla="*/ 424173 w 603980"/>
                                  <a:gd name="connsiteY14" fmla="*/ 51108 h 530840"/>
                                  <a:gd name="connsiteX15" fmla="*/ 330388 w 603980"/>
                                  <a:gd name="connsiteY15" fmla="*/ 78462 h 530840"/>
                                  <a:gd name="connsiteX16" fmla="*/ 260050 w 603980"/>
                                  <a:gd name="connsiteY16" fmla="*/ 113631 h 530840"/>
                                  <a:gd name="connsiteX17" fmla="*/ 217065 w 603980"/>
                                  <a:gd name="connsiteY17" fmla="*/ 125354 h 530840"/>
                                  <a:gd name="connsiteX18" fmla="*/ 205342 w 603980"/>
                                  <a:gd name="connsiteY18" fmla="*/ 133169 h 530840"/>
                                  <a:gd name="connsiteX19" fmla="*/ 177988 w 603980"/>
                                  <a:gd name="connsiteY19" fmla="*/ 121446 h 530840"/>
                                  <a:gd name="connsiteX20" fmla="*/ 146726 w 603980"/>
                                  <a:gd name="connsiteY20" fmla="*/ 180062 h 530840"/>
                                  <a:gd name="connsiteX0" fmla="*/ 146726 w 603980"/>
                                  <a:gd name="connsiteY0" fmla="*/ 180062 h 530840"/>
                                  <a:gd name="connsiteX1" fmla="*/ 68573 w 603980"/>
                                  <a:gd name="connsiteY1" fmla="*/ 320738 h 530840"/>
                                  <a:gd name="connsiteX2" fmla="*/ 6050 w 603980"/>
                                  <a:gd name="connsiteY2" fmla="*/ 457508 h 530840"/>
                                  <a:gd name="connsiteX3" fmla="*/ 9957 w 603980"/>
                                  <a:gd name="connsiteY3" fmla="*/ 527846 h 530840"/>
                                  <a:gd name="connsiteX4" fmla="*/ 72480 w 603980"/>
                                  <a:gd name="connsiteY4" fmla="*/ 508308 h 530840"/>
                                  <a:gd name="connsiteX5" fmla="*/ 174080 w 603980"/>
                                  <a:gd name="connsiteY5" fmla="*/ 422338 h 530840"/>
                                  <a:gd name="connsiteX6" fmla="*/ 349927 w 603980"/>
                                  <a:gd name="connsiteY6" fmla="*/ 293384 h 530840"/>
                                  <a:gd name="connsiteX7" fmla="*/ 428080 w 603980"/>
                                  <a:gd name="connsiteY7" fmla="*/ 246492 h 530840"/>
                                  <a:gd name="connsiteX8" fmla="*/ 482788 w 603980"/>
                                  <a:gd name="connsiteY8" fmla="*/ 148800 h 530840"/>
                                  <a:gd name="connsiteX9" fmla="*/ 568757 w 603980"/>
                                  <a:gd name="connsiteY9" fmla="*/ 51108 h 530840"/>
                                  <a:gd name="connsiteX10" fmla="*/ 584388 w 603980"/>
                                  <a:gd name="connsiteY10" fmla="*/ 27662 h 530840"/>
                                  <a:gd name="connsiteX11" fmla="*/ 603926 w 603980"/>
                                  <a:gd name="connsiteY11" fmla="*/ 4215 h 530840"/>
                                  <a:gd name="connsiteX12" fmla="*/ 588296 w 603980"/>
                                  <a:gd name="connsiteY12" fmla="*/ 308 h 530840"/>
                                  <a:gd name="connsiteX13" fmla="*/ 537496 w 603980"/>
                                  <a:gd name="connsiteY13" fmla="*/ 8123 h 530840"/>
                                  <a:gd name="connsiteX14" fmla="*/ 424173 w 603980"/>
                                  <a:gd name="connsiteY14" fmla="*/ 51108 h 530840"/>
                                  <a:gd name="connsiteX15" fmla="*/ 330388 w 603980"/>
                                  <a:gd name="connsiteY15" fmla="*/ 78462 h 530840"/>
                                  <a:gd name="connsiteX16" fmla="*/ 260050 w 603980"/>
                                  <a:gd name="connsiteY16" fmla="*/ 113631 h 530840"/>
                                  <a:gd name="connsiteX17" fmla="*/ 217065 w 603980"/>
                                  <a:gd name="connsiteY17" fmla="*/ 125354 h 530840"/>
                                  <a:gd name="connsiteX18" fmla="*/ 205342 w 603980"/>
                                  <a:gd name="connsiteY18" fmla="*/ 133169 h 530840"/>
                                  <a:gd name="connsiteX19" fmla="*/ 177988 w 603980"/>
                                  <a:gd name="connsiteY19" fmla="*/ 121446 h 530840"/>
                                  <a:gd name="connsiteX20" fmla="*/ 146726 w 603980"/>
                                  <a:gd name="connsiteY20" fmla="*/ 180062 h 530840"/>
                                  <a:gd name="connsiteX0" fmla="*/ 146726 w 603980"/>
                                  <a:gd name="connsiteY0" fmla="*/ 180062 h 530840"/>
                                  <a:gd name="connsiteX1" fmla="*/ 68573 w 603980"/>
                                  <a:gd name="connsiteY1" fmla="*/ 320738 h 530840"/>
                                  <a:gd name="connsiteX2" fmla="*/ 6050 w 603980"/>
                                  <a:gd name="connsiteY2" fmla="*/ 457508 h 530840"/>
                                  <a:gd name="connsiteX3" fmla="*/ 9957 w 603980"/>
                                  <a:gd name="connsiteY3" fmla="*/ 527846 h 530840"/>
                                  <a:gd name="connsiteX4" fmla="*/ 72480 w 603980"/>
                                  <a:gd name="connsiteY4" fmla="*/ 508308 h 530840"/>
                                  <a:gd name="connsiteX5" fmla="*/ 174080 w 603980"/>
                                  <a:gd name="connsiteY5" fmla="*/ 422338 h 530840"/>
                                  <a:gd name="connsiteX6" fmla="*/ 349927 w 603980"/>
                                  <a:gd name="connsiteY6" fmla="*/ 293384 h 530840"/>
                                  <a:gd name="connsiteX7" fmla="*/ 424172 w 603980"/>
                                  <a:gd name="connsiteY7" fmla="*/ 246492 h 530840"/>
                                  <a:gd name="connsiteX8" fmla="*/ 482788 w 603980"/>
                                  <a:gd name="connsiteY8" fmla="*/ 148800 h 530840"/>
                                  <a:gd name="connsiteX9" fmla="*/ 568757 w 603980"/>
                                  <a:gd name="connsiteY9" fmla="*/ 51108 h 530840"/>
                                  <a:gd name="connsiteX10" fmla="*/ 584388 w 603980"/>
                                  <a:gd name="connsiteY10" fmla="*/ 27662 h 530840"/>
                                  <a:gd name="connsiteX11" fmla="*/ 603926 w 603980"/>
                                  <a:gd name="connsiteY11" fmla="*/ 4215 h 530840"/>
                                  <a:gd name="connsiteX12" fmla="*/ 588296 w 603980"/>
                                  <a:gd name="connsiteY12" fmla="*/ 308 h 530840"/>
                                  <a:gd name="connsiteX13" fmla="*/ 537496 w 603980"/>
                                  <a:gd name="connsiteY13" fmla="*/ 8123 h 530840"/>
                                  <a:gd name="connsiteX14" fmla="*/ 424173 w 603980"/>
                                  <a:gd name="connsiteY14" fmla="*/ 51108 h 530840"/>
                                  <a:gd name="connsiteX15" fmla="*/ 330388 w 603980"/>
                                  <a:gd name="connsiteY15" fmla="*/ 78462 h 530840"/>
                                  <a:gd name="connsiteX16" fmla="*/ 260050 w 603980"/>
                                  <a:gd name="connsiteY16" fmla="*/ 113631 h 530840"/>
                                  <a:gd name="connsiteX17" fmla="*/ 217065 w 603980"/>
                                  <a:gd name="connsiteY17" fmla="*/ 125354 h 530840"/>
                                  <a:gd name="connsiteX18" fmla="*/ 205342 w 603980"/>
                                  <a:gd name="connsiteY18" fmla="*/ 133169 h 530840"/>
                                  <a:gd name="connsiteX19" fmla="*/ 177988 w 603980"/>
                                  <a:gd name="connsiteY19" fmla="*/ 121446 h 530840"/>
                                  <a:gd name="connsiteX20" fmla="*/ 146726 w 603980"/>
                                  <a:gd name="connsiteY20" fmla="*/ 180062 h 530840"/>
                                  <a:gd name="connsiteX0" fmla="*/ 146726 w 603980"/>
                                  <a:gd name="connsiteY0" fmla="*/ 180062 h 530840"/>
                                  <a:gd name="connsiteX1" fmla="*/ 68573 w 603980"/>
                                  <a:gd name="connsiteY1" fmla="*/ 320738 h 530840"/>
                                  <a:gd name="connsiteX2" fmla="*/ 6050 w 603980"/>
                                  <a:gd name="connsiteY2" fmla="*/ 457508 h 530840"/>
                                  <a:gd name="connsiteX3" fmla="*/ 9957 w 603980"/>
                                  <a:gd name="connsiteY3" fmla="*/ 527846 h 530840"/>
                                  <a:gd name="connsiteX4" fmla="*/ 72480 w 603980"/>
                                  <a:gd name="connsiteY4" fmla="*/ 508308 h 530840"/>
                                  <a:gd name="connsiteX5" fmla="*/ 174080 w 603980"/>
                                  <a:gd name="connsiteY5" fmla="*/ 422338 h 530840"/>
                                  <a:gd name="connsiteX6" fmla="*/ 358342 w 603980"/>
                                  <a:gd name="connsiteY6" fmla="*/ 301798 h 530840"/>
                                  <a:gd name="connsiteX7" fmla="*/ 424172 w 603980"/>
                                  <a:gd name="connsiteY7" fmla="*/ 246492 h 530840"/>
                                  <a:gd name="connsiteX8" fmla="*/ 482788 w 603980"/>
                                  <a:gd name="connsiteY8" fmla="*/ 148800 h 530840"/>
                                  <a:gd name="connsiteX9" fmla="*/ 568757 w 603980"/>
                                  <a:gd name="connsiteY9" fmla="*/ 51108 h 530840"/>
                                  <a:gd name="connsiteX10" fmla="*/ 584388 w 603980"/>
                                  <a:gd name="connsiteY10" fmla="*/ 27662 h 530840"/>
                                  <a:gd name="connsiteX11" fmla="*/ 603926 w 603980"/>
                                  <a:gd name="connsiteY11" fmla="*/ 4215 h 530840"/>
                                  <a:gd name="connsiteX12" fmla="*/ 588296 w 603980"/>
                                  <a:gd name="connsiteY12" fmla="*/ 308 h 530840"/>
                                  <a:gd name="connsiteX13" fmla="*/ 537496 w 603980"/>
                                  <a:gd name="connsiteY13" fmla="*/ 8123 h 530840"/>
                                  <a:gd name="connsiteX14" fmla="*/ 424173 w 603980"/>
                                  <a:gd name="connsiteY14" fmla="*/ 51108 h 530840"/>
                                  <a:gd name="connsiteX15" fmla="*/ 330388 w 603980"/>
                                  <a:gd name="connsiteY15" fmla="*/ 78462 h 530840"/>
                                  <a:gd name="connsiteX16" fmla="*/ 260050 w 603980"/>
                                  <a:gd name="connsiteY16" fmla="*/ 113631 h 530840"/>
                                  <a:gd name="connsiteX17" fmla="*/ 217065 w 603980"/>
                                  <a:gd name="connsiteY17" fmla="*/ 125354 h 530840"/>
                                  <a:gd name="connsiteX18" fmla="*/ 205342 w 603980"/>
                                  <a:gd name="connsiteY18" fmla="*/ 133169 h 530840"/>
                                  <a:gd name="connsiteX19" fmla="*/ 177988 w 603980"/>
                                  <a:gd name="connsiteY19" fmla="*/ 121446 h 530840"/>
                                  <a:gd name="connsiteX20" fmla="*/ 146726 w 603980"/>
                                  <a:gd name="connsiteY20" fmla="*/ 180062 h 530840"/>
                                  <a:gd name="connsiteX0" fmla="*/ 146726 w 603980"/>
                                  <a:gd name="connsiteY0" fmla="*/ 180062 h 530840"/>
                                  <a:gd name="connsiteX1" fmla="*/ 68573 w 603980"/>
                                  <a:gd name="connsiteY1" fmla="*/ 320738 h 530840"/>
                                  <a:gd name="connsiteX2" fmla="*/ 6050 w 603980"/>
                                  <a:gd name="connsiteY2" fmla="*/ 457508 h 530840"/>
                                  <a:gd name="connsiteX3" fmla="*/ 9957 w 603980"/>
                                  <a:gd name="connsiteY3" fmla="*/ 527846 h 530840"/>
                                  <a:gd name="connsiteX4" fmla="*/ 72480 w 603980"/>
                                  <a:gd name="connsiteY4" fmla="*/ 508308 h 530840"/>
                                  <a:gd name="connsiteX5" fmla="*/ 174080 w 603980"/>
                                  <a:gd name="connsiteY5" fmla="*/ 422338 h 530840"/>
                                  <a:gd name="connsiteX6" fmla="*/ 358342 w 603980"/>
                                  <a:gd name="connsiteY6" fmla="*/ 301798 h 530840"/>
                                  <a:gd name="connsiteX7" fmla="*/ 438197 w 603980"/>
                                  <a:gd name="connsiteY7" fmla="*/ 229663 h 530840"/>
                                  <a:gd name="connsiteX8" fmla="*/ 482788 w 603980"/>
                                  <a:gd name="connsiteY8" fmla="*/ 148800 h 530840"/>
                                  <a:gd name="connsiteX9" fmla="*/ 568757 w 603980"/>
                                  <a:gd name="connsiteY9" fmla="*/ 51108 h 530840"/>
                                  <a:gd name="connsiteX10" fmla="*/ 584388 w 603980"/>
                                  <a:gd name="connsiteY10" fmla="*/ 27662 h 530840"/>
                                  <a:gd name="connsiteX11" fmla="*/ 603926 w 603980"/>
                                  <a:gd name="connsiteY11" fmla="*/ 4215 h 530840"/>
                                  <a:gd name="connsiteX12" fmla="*/ 588296 w 603980"/>
                                  <a:gd name="connsiteY12" fmla="*/ 308 h 530840"/>
                                  <a:gd name="connsiteX13" fmla="*/ 537496 w 603980"/>
                                  <a:gd name="connsiteY13" fmla="*/ 8123 h 530840"/>
                                  <a:gd name="connsiteX14" fmla="*/ 424173 w 603980"/>
                                  <a:gd name="connsiteY14" fmla="*/ 51108 h 530840"/>
                                  <a:gd name="connsiteX15" fmla="*/ 330388 w 603980"/>
                                  <a:gd name="connsiteY15" fmla="*/ 78462 h 530840"/>
                                  <a:gd name="connsiteX16" fmla="*/ 260050 w 603980"/>
                                  <a:gd name="connsiteY16" fmla="*/ 113631 h 530840"/>
                                  <a:gd name="connsiteX17" fmla="*/ 217065 w 603980"/>
                                  <a:gd name="connsiteY17" fmla="*/ 125354 h 530840"/>
                                  <a:gd name="connsiteX18" fmla="*/ 205342 w 603980"/>
                                  <a:gd name="connsiteY18" fmla="*/ 133169 h 530840"/>
                                  <a:gd name="connsiteX19" fmla="*/ 177988 w 603980"/>
                                  <a:gd name="connsiteY19" fmla="*/ 121446 h 530840"/>
                                  <a:gd name="connsiteX20" fmla="*/ 146726 w 603980"/>
                                  <a:gd name="connsiteY20" fmla="*/ 180062 h 530840"/>
                                  <a:gd name="connsiteX0" fmla="*/ 146726 w 603980"/>
                                  <a:gd name="connsiteY0" fmla="*/ 180062 h 530840"/>
                                  <a:gd name="connsiteX1" fmla="*/ 68573 w 603980"/>
                                  <a:gd name="connsiteY1" fmla="*/ 320738 h 530840"/>
                                  <a:gd name="connsiteX2" fmla="*/ 6050 w 603980"/>
                                  <a:gd name="connsiteY2" fmla="*/ 457508 h 530840"/>
                                  <a:gd name="connsiteX3" fmla="*/ 9957 w 603980"/>
                                  <a:gd name="connsiteY3" fmla="*/ 527846 h 530840"/>
                                  <a:gd name="connsiteX4" fmla="*/ 72480 w 603980"/>
                                  <a:gd name="connsiteY4" fmla="*/ 508308 h 530840"/>
                                  <a:gd name="connsiteX5" fmla="*/ 174080 w 603980"/>
                                  <a:gd name="connsiteY5" fmla="*/ 422338 h 530840"/>
                                  <a:gd name="connsiteX6" fmla="*/ 358342 w 603980"/>
                                  <a:gd name="connsiteY6" fmla="*/ 301798 h 530840"/>
                                  <a:gd name="connsiteX7" fmla="*/ 438197 w 603980"/>
                                  <a:gd name="connsiteY7" fmla="*/ 229663 h 530840"/>
                                  <a:gd name="connsiteX8" fmla="*/ 482788 w 603980"/>
                                  <a:gd name="connsiteY8" fmla="*/ 148800 h 530840"/>
                                  <a:gd name="connsiteX9" fmla="*/ 532293 w 603980"/>
                                  <a:gd name="connsiteY9" fmla="*/ 90376 h 530840"/>
                                  <a:gd name="connsiteX10" fmla="*/ 584388 w 603980"/>
                                  <a:gd name="connsiteY10" fmla="*/ 27662 h 530840"/>
                                  <a:gd name="connsiteX11" fmla="*/ 603926 w 603980"/>
                                  <a:gd name="connsiteY11" fmla="*/ 4215 h 530840"/>
                                  <a:gd name="connsiteX12" fmla="*/ 588296 w 603980"/>
                                  <a:gd name="connsiteY12" fmla="*/ 308 h 530840"/>
                                  <a:gd name="connsiteX13" fmla="*/ 537496 w 603980"/>
                                  <a:gd name="connsiteY13" fmla="*/ 8123 h 530840"/>
                                  <a:gd name="connsiteX14" fmla="*/ 424173 w 603980"/>
                                  <a:gd name="connsiteY14" fmla="*/ 51108 h 530840"/>
                                  <a:gd name="connsiteX15" fmla="*/ 330388 w 603980"/>
                                  <a:gd name="connsiteY15" fmla="*/ 78462 h 530840"/>
                                  <a:gd name="connsiteX16" fmla="*/ 260050 w 603980"/>
                                  <a:gd name="connsiteY16" fmla="*/ 113631 h 530840"/>
                                  <a:gd name="connsiteX17" fmla="*/ 217065 w 603980"/>
                                  <a:gd name="connsiteY17" fmla="*/ 125354 h 530840"/>
                                  <a:gd name="connsiteX18" fmla="*/ 205342 w 603980"/>
                                  <a:gd name="connsiteY18" fmla="*/ 133169 h 530840"/>
                                  <a:gd name="connsiteX19" fmla="*/ 177988 w 603980"/>
                                  <a:gd name="connsiteY19" fmla="*/ 121446 h 530840"/>
                                  <a:gd name="connsiteX20" fmla="*/ 146726 w 603980"/>
                                  <a:gd name="connsiteY20" fmla="*/ 180062 h 53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3980" h="530840">
                                    <a:moveTo>
                                      <a:pt x="146726" y="180062"/>
                                    </a:moveTo>
                                    <a:cubicBezTo>
                                      <a:pt x="128490" y="213277"/>
                                      <a:pt x="92019" y="274497"/>
                                      <a:pt x="68573" y="320738"/>
                                    </a:cubicBezTo>
                                    <a:cubicBezTo>
                                      <a:pt x="45127" y="366979"/>
                                      <a:pt x="15819" y="422990"/>
                                      <a:pt x="6050" y="457508"/>
                                    </a:cubicBezTo>
                                    <a:cubicBezTo>
                                      <a:pt x="-3719" y="492026"/>
                                      <a:pt x="-1115" y="519379"/>
                                      <a:pt x="9957" y="527846"/>
                                    </a:cubicBezTo>
                                    <a:cubicBezTo>
                                      <a:pt x="21029" y="536313"/>
                                      <a:pt x="45126" y="525893"/>
                                      <a:pt x="72480" y="508308"/>
                                    </a:cubicBezTo>
                                    <a:cubicBezTo>
                                      <a:pt x="99834" y="490723"/>
                                      <a:pt x="126436" y="456756"/>
                                      <a:pt x="174080" y="422338"/>
                                    </a:cubicBezTo>
                                    <a:cubicBezTo>
                                      <a:pt x="221724" y="387920"/>
                                      <a:pt x="314323" y="333910"/>
                                      <a:pt x="358342" y="301798"/>
                                    </a:cubicBezTo>
                                    <a:cubicBezTo>
                                      <a:pt x="402361" y="269686"/>
                                      <a:pt x="417456" y="255163"/>
                                      <a:pt x="438197" y="229663"/>
                                    </a:cubicBezTo>
                                    <a:cubicBezTo>
                                      <a:pt x="458938" y="204163"/>
                                      <a:pt x="467105" y="172014"/>
                                      <a:pt x="482788" y="148800"/>
                                    </a:cubicBezTo>
                                    <a:cubicBezTo>
                                      <a:pt x="498471" y="125586"/>
                                      <a:pt x="515360" y="110566"/>
                                      <a:pt x="532293" y="90376"/>
                                    </a:cubicBezTo>
                                    <a:cubicBezTo>
                                      <a:pt x="549226" y="70186"/>
                                      <a:pt x="572449" y="42022"/>
                                      <a:pt x="584388" y="27662"/>
                                    </a:cubicBezTo>
                                    <a:cubicBezTo>
                                      <a:pt x="596327" y="13302"/>
                                      <a:pt x="603275" y="8774"/>
                                      <a:pt x="603926" y="4215"/>
                                    </a:cubicBezTo>
                                    <a:cubicBezTo>
                                      <a:pt x="604577" y="-344"/>
                                      <a:pt x="599368" y="-343"/>
                                      <a:pt x="588296" y="308"/>
                                    </a:cubicBezTo>
                                    <a:cubicBezTo>
                                      <a:pt x="577224" y="959"/>
                                      <a:pt x="564850" y="-344"/>
                                      <a:pt x="537496" y="8123"/>
                                    </a:cubicBezTo>
                                    <a:cubicBezTo>
                                      <a:pt x="510142" y="16590"/>
                                      <a:pt x="458691" y="39385"/>
                                      <a:pt x="424173" y="51108"/>
                                    </a:cubicBezTo>
                                    <a:cubicBezTo>
                                      <a:pt x="389655" y="62831"/>
                                      <a:pt x="357742" y="68042"/>
                                      <a:pt x="330388" y="78462"/>
                                    </a:cubicBezTo>
                                    <a:cubicBezTo>
                                      <a:pt x="303034" y="88882"/>
                                      <a:pt x="278937" y="105816"/>
                                      <a:pt x="260050" y="113631"/>
                                    </a:cubicBezTo>
                                    <a:cubicBezTo>
                                      <a:pt x="241163" y="121446"/>
                                      <a:pt x="226183" y="122098"/>
                                      <a:pt x="217065" y="125354"/>
                                    </a:cubicBezTo>
                                    <a:cubicBezTo>
                                      <a:pt x="207947" y="128610"/>
                                      <a:pt x="211855" y="133820"/>
                                      <a:pt x="205342" y="133169"/>
                                    </a:cubicBezTo>
                                    <a:cubicBezTo>
                                      <a:pt x="198829" y="132518"/>
                                      <a:pt x="189060" y="112328"/>
                                      <a:pt x="177988" y="121446"/>
                                    </a:cubicBezTo>
                                    <a:cubicBezTo>
                                      <a:pt x="166916" y="130564"/>
                                      <a:pt x="164962" y="146847"/>
                                      <a:pt x="146726" y="180062"/>
                                    </a:cubicBezTo>
                                    <a:close/>
                                  </a:path>
                                </a:pathLst>
                              </a:custGeom>
                              <a:pattFill prst="pct25">
                                <a:fgClr>
                                  <a:schemeClr val="tx1"/>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65" name="Grupo 264"/>
                            <p:cNvGrpSpPr/>
                            <p:nvPr/>
                          </p:nvGrpSpPr>
                          <p:grpSpPr>
                            <a:xfrm>
                              <a:off x="2450592" y="495712"/>
                              <a:ext cx="5490692" cy="4957437"/>
                              <a:chOff x="2450592" y="495712"/>
                              <a:chExt cx="5490692" cy="4957437"/>
                            </a:xfrm>
                          </p:grpSpPr>
                          <p:grpSp>
                            <p:nvGrpSpPr>
                              <p:cNvPr id="266" name="Grupo 265"/>
                              <p:cNvGrpSpPr/>
                              <p:nvPr/>
                            </p:nvGrpSpPr>
                            <p:grpSpPr>
                              <a:xfrm>
                                <a:off x="2450592" y="495712"/>
                                <a:ext cx="4806086" cy="4957437"/>
                                <a:chOff x="2450592" y="495712"/>
                                <a:chExt cx="4806086" cy="4957437"/>
                              </a:xfrm>
                            </p:grpSpPr>
                            <p:sp>
                              <p:nvSpPr>
                                <p:cNvPr id="268" name="Forma libre 267"/>
                                <p:cNvSpPr/>
                                <p:nvPr/>
                              </p:nvSpPr>
                              <p:spPr>
                                <a:xfrm>
                                  <a:off x="2450592" y="714426"/>
                                  <a:ext cx="4806086" cy="134137"/>
                                </a:xfrm>
                                <a:custGeom>
                                  <a:avLst/>
                                  <a:gdLst>
                                    <a:gd name="connsiteX0" fmla="*/ 0 w 4806086"/>
                                    <a:gd name="connsiteY0" fmla="*/ 134137 h 134137"/>
                                    <a:gd name="connsiteX1" fmla="*/ 841248 w 4806086"/>
                                    <a:gd name="connsiteY1" fmla="*/ 90246 h 134137"/>
                                    <a:gd name="connsiteX2" fmla="*/ 1653235 w 4806086"/>
                                    <a:gd name="connsiteY2" fmla="*/ 53670 h 134137"/>
                                    <a:gd name="connsiteX3" fmla="*/ 2435962 w 4806086"/>
                                    <a:gd name="connsiteY3" fmla="*/ 39040 h 134137"/>
                                    <a:gd name="connsiteX4" fmla="*/ 2787091 w 4806086"/>
                                    <a:gd name="connsiteY4" fmla="*/ 9779 h 134137"/>
                                    <a:gd name="connsiteX5" fmla="*/ 3130906 w 4806086"/>
                                    <a:gd name="connsiteY5" fmla="*/ 2464 h 134137"/>
                                    <a:gd name="connsiteX6" fmla="*/ 3789274 w 4806086"/>
                                    <a:gd name="connsiteY6" fmla="*/ 2464 h 134137"/>
                                    <a:gd name="connsiteX7" fmla="*/ 4637837 w 4806086"/>
                                    <a:gd name="connsiteY7" fmla="*/ 31724 h 134137"/>
                                    <a:gd name="connsiteX8" fmla="*/ 4806086 w 4806086"/>
                                    <a:gd name="connsiteY8" fmla="*/ 31724 h 13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6086" h="134137">
                                      <a:moveTo>
                                        <a:pt x="0" y="134137"/>
                                      </a:moveTo>
                                      <a:lnTo>
                                        <a:pt x="841248" y="90246"/>
                                      </a:lnTo>
                                      <a:lnTo>
                                        <a:pt x="1653235" y="53670"/>
                                      </a:lnTo>
                                      <a:cubicBezTo>
                                        <a:pt x="1919021" y="45136"/>
                                        <a:pt x="2246986" y="46355"/>
                                        <a:pt x="2435962" y="39040"/>
                                      </a:cubicBezTo>
                                      <a:cubicBezTo>
                                        <a:pt x="2624938" y="31725"/>
                                        <a:pt x="2671267" y="15875"/>
                                        <a:pt x="2787091" y="9779"/>
                                      </a:cubicBezTo>
                                      <a:cubicBezTo>
                                        <a:pt x="2902915" y="3683"/>
                                        <a:pt x="3130906" y="2464"/>
                                        <a:pt x="3130906" y="2464"/>
                                      </a:cubicBezTo>
                                      <a:cubicBezTo>
                                        <a:pt x="3297936" y="1245"/>
                                        <a:pt x="3538119" y="-2413"/>
                                        <a:pt x="3789274" y="2464"/>
                                      </a:cubicBezTo>
                                      <a:cubicBezTo>
                                        <a:pt x="4040429" y="7341"/>
                                        <a:pt x="4468368" y="26847"/>
                                        <a:pt x="4637837" y="31724"/>
                                      </a:cubicBezTo>
                                      <a:cubicBezTo>
                                        <a:pt x="4807306" y="36601"/>
                                        <a:pt x="4806086" y="31724"/>
                                        <a:pt x="4806086" y="31724"/>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69" name="Grupo 268"/>
                                <p:cNvGrpSpPr/>
                                <p:nvPr/>
                              </p:nvGrpSpPr>
                              <p:grpSpPr>
                                <a:xfrm>
                                  <a:off x="6654800" y="726831"/>
                                  <a:ext cx="78154" cy="1652954"/>
                                  <a:chOff x="6654800" y="726831"/>
                                  <a:chExt cx="78154" cy="1652954"/>
                                </a:xfrm>
                              </p:grpSpPr>
                              <p:cxnSp>
                                <p:nvCxnSpPr>
                                  <p:cNvPr id="281" name="Conector recto 280"/>
                                  <p:cNvCxnSpPr/>
                                  <p:nvPr/>
                                </p:nvCxnSpPr>
                                <p:spPr>
                                  <a:xfrm flipH="1" flipV="1">
                                    <a:off x="6678246" y="726831"/>
                                    <a:ext cx="19539" cy="16529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Conector recto 281"/>
                                  <p:cNvCxnSpPr/>
                                  <p:nvPr/>
                                </p:nvCxnSpPr>
                                <p:spPr>
                                  <a:xfrm>
                                    <a:off x="6654800" y="2375877"/>
                                    <a:ext cx="781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0" name="Conector recto 269"/>
                                <p:cNvCxnSpPr/>
                                <p:nvPr/>
                              </p:nvCxnSpPr>
                              <p:spPr>
                                <a:xfrm>
                                  <a:off x="6045200" y="719015"/>
                                  <a:ext cx="1008185" cy="36380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1" name="Grupo 270"/>
                                <p:cNvGrpSpPr/>
                                <p:nvPr/>
                              </p:nvGrpSpPr>
                              <p:grpSpPr>
                                <a:xfrm>
                                  <a:off x="5797097" y="714895"/>
                                  <a:ext cx="78154" cy="3103418"/>
                                  <a:chOff x="5797097" y="714895"/>
                                  <a:chExt cx="78154" cy="3103418"/>
                                </a:xfrm>
                              </p:grpSpPr>
                              <p:cxnSp>
                                <p:nvCxnSpPr>
                                  <p:cNvPr id="279" name="Conector recto 278"/>
                                  <p:cNvCxnSpPr/>
                                  <p:nvPr/>
                                </p:nvCxnSpPr>
                                <p:spPr>
                                  <a:xfrm flipH="1" flipV="1">
                                    <a:off x="5802284" y="714895"/>
                                    <a:ext cx="27709" cy="31034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Conector recto 279"/>
                                  <p:cNvCxnSpPr/>
                                  <p:nvPr/>
                                </p:nvCxnSpPr>
                                <p:spPr>
                                  <a:xfrm>
                                    <a:off x="5797097" y="3817034"/>
                                    <a:ext cx="781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2" name="Conector recto 271"/>
                                <p:cNvCxnSpPr/>
                                <p:nvPr/>
                              </p:nvCxnSpPr>
                              <p:spPr>
                                <a:xfrm flipH="1" flipV="1">
                                  <a:off x="5109556" y="731520"/>
                                  <a:ext cx="44335" cy="47216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Conector recto 272"/>
                                <p:cNvCxnSpPr/>
                                <p:nvPr/>
                              </p:nvCxnSpPr>
                              <p:spPr>
                                <a:xfrm flipH="1" flipV="1">
                                  <a:off x="4366953" y="764771"/>
                                  <a:ext cx="753687" cy="46329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Triángulo isósceles 273"/>
                                <p:cNvSpPr/>
                                <p:nvPr/>
                              </p:nvSpPr>
                              <p:spPr>
                                <a:xfrm>
                                  <a:off x="4306794" y="571427"/>
                                  <a:ext cx="124842" cy="18036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5" name="Triángulo isósceles 274"/>
                                <p:cNvSpPr/>
                                <p:nvPr/>
                              </p:nvSpPr>
                              <p:spPr>
                                <a:xfrm>
                                  <a:off x="5040296" y="529539"/>
                                  <a:ext cx="138519" cy="1984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6" name="Triángulo isósceles 275"/>
                                <p:cNvSpPr/>
                                <p:nvPr/>
                              </p:nvSpPr>
                              <p:spPr>
                                <a:xfrm>
                                  <a:off x="5735498" y="495712"/>
                                  <a:ext cx="146926" cy="21743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7" name="Triángulo isósceles 276"/>
                                <p:cNvSpPr/>
                                <p:nvPr/>
                              </p:nvSpPr>
                              <p:spPr>
                                <a:xfrm>
                                  <a:off x="5988056" y="495713"/>
                                  <a:ext cx="141890" cy="20796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8" name="Triángulo isósceles 277"/>
                                <p:cNvSpPr/>
                                <p:nvPr/>
                              </p:nvSpPr>
                              <p:spPr>
                                <a:xfrm>
                                  <a:off x="6622844" y="518686"/>
                                  <a:ext cx="134073" cy="2129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67" name="CuadroTexto 266"/>
                              <p:cNvSpPr txBox="1"/>
                              <p:nvPr/>
                            </p:nvSpPr>
                            <p:spPr>
                              <a:xfrm>
                                <a:off x="5947523" y="2606110"/>
                                <a:ext cx="1993761" cy="418753"/>
                              </a:xfrm>
                              <a:prstGeom prst="rect">
                                <a:avLst/>
                              </a:prstGeom>
                              <a:noFill/>
                            </p:spPr>
                            <p:txBody>
                              <a:bodyPr wrap="square" rtlCol="0">
                                <a:spAutoFit/>
                              </a:bodyPr>
                              <a:lstStyle/>
                              <a:p>
                                <a:r>
                                  <a:rPr lang="es-ES" sz="1200" b="1" dirty="0" smtClean="0"/>
                                  <a:t>ORE BODY No. 2</a:t>
                                </a:r>
                                <a:endParaRPr lang="es-ES_tradnl" sz="1200" b="1" dirty="0"/>
                              </a:p>
                            </p:txBody>
                          </p:sp>
                        </p:grpSp>
                      </p:grpSp>
                    </p:grpSp>
                  </p:grpSp>
                </p:grpSp>
              </p:grpSp>
            </p:grpSp>
          </p:grpSp>
        </p:grpSp>
      </p:grpSp>
      <p:grpSp>
        <p:nvGrpSpPr>
          <p:cNvPr id="5" name="Grupo 4"/>
          <p:cNvGrpSpPr/>
          <p:nvPr/>
        </p:nvGrpSpPr>
        <p:grpSpPr>
          <a:xfrm>
            <a:off x="7710307" y="989396"/>
            <a:ext cx="4161365" cy="338784"/>
            <a:chOff x="7770965" y="909056"/>
            <a:chExt cx="4161365" cy="338784"/>
          </a:xfrm>
        </p:grpSpPr>
        <p:sp>
          <p:nvSpPr>
            <p:cNvPr id="324" name="CuadroTexto 323"/>
            <p:cNvSpPr txBox="1"/>
            <p:nvPr/>
          </p:nvSpPr>
          <p:spPr>
            <a:xfrm>
              <a:off x="7770965" y="911162"/>
              <a:ext cx="450937" cy="307777"/>
            </a:xfrm>
            <a:prstGeom prst="rect">
              <a:avLst/>
            </a:prstGeom>
            <a:noFill/>
          </p:spPr>
          <p:txBody>
            <a:bodyPr wrap="square" rtlCol="0">
              <a:spAutoFit/>
            </a:bodyPr>
            <a:lstStyle/>
            <a:p>
              <a:r>
                <a:rPr lang="es-ES" sz="1400" dirty="0" smtClean="0"/>
                <a:t>40</a:t>
              </a:r>
              <a:endParaRPr lang="es-ES_tradnl" sz="1400" dirty="0"/>
            </a:p>
          </p:txBody>
        </p:sp>
        <p:sp>
          <p:nvSpPr>
            <p:cNvPr id="325" name="CuadroTexto 324"/>
            <p:cNvSpPr txBox="1"/>
            <p:nvPr/>
          </p:nvSpPr>
          <p:spPr>
            <a:xfrm>
              <a:off x="8527078" y="909056"/>
              <a:ext cx="466831" cy="307776"/>
            </a:xfrm>
            <a:prstGeom prst="rect">
              <a:avLst/>
            </a:prstGeom>
            <a:noFill/>
          </p:spPr>
          <p:txBody>
            <a:bodyPr wrap="square" rtlCol="0">
              <a:spAutoFit/>
            </a:bodyPr>
            <a:lstStyle/>
            <a:p>
              <a:r>
                <a:rPr lang="es-ES" sz="1400" dirty="0" smtClean="0"/>
                <a:t>60</a:t>
              </a:r>
              <a:endParaRPr lang="es-ES_tradnl" sz="1400" dirty="0"/>
            </a:p>
          </p:txBody>
        </p:sp>
        <p:sp>
          <p:nvSpPr>
            <p:cNvPr id="326" name="CuadroTexto 325"/>
            <p:cNvSpPr txBox="1"/>
            <p:nvPr/>
          </p:nvSpPr>
          <p:spPr>
            <a:xfrm>
              <a:off x="9255551" y="909056"/>
              <a:ext cx="441053" cy="307776"/>
            </a:xfrm>
            <a:prstGeom prst="rect">
              <a:avLst/>
            </a:prstGeom>
            <a:noFill/>
          </p:spPr>
          <p:txBody>
            <a:bodyPr wrap="square" rtlCol="0">
              <a:spAutoFit/>
            </a:bodyPr>
            <a:lstStyle/>
            <a:p>
              <a:r>
                <a:rPr lang="es-ES" sz="1400" dirty="0" smtClean="0"/>
                <a:t>80</a:t>
              </a:r>
              <a:endParaRPr lang="es-ES_tradnl" sz="1400" dirty="0"/>
            </a:p>
          </p:txBody>
        </p:sp>
        <p:sp>
          <p:nvSpPr>
            <p:cNvPr id="327" name="CuadroTexto 326"/>
            <p:cNvSpPr txBox="1"/>
            <p:nvPr/>
          </p:nvSpPr>
          <p:spPr>
            <a:xfrm>
              <a:off x="9875308" y="911162"/>
              <a:ext cx="607266" cy="307776"/>
            </a:xfrm>
            <a:prstGeom prst="rect">
              <a:avLst/>
            </a:prstGeom>
            <a:noFill/>
          </p:spPr>
          <p:txBody>
            <a:bodyPr wrap="square" rtlCol="0">
              <a:spAutoFit/>
            </a:bodyPr>
            <a:lstStyle/>
            <a:p>
              <a:r>
                <a:rPr lang="es-ES" sz="1400" dirty="0" smtClean="0"/>
                <a:t>  100</a:t>
              </a:r>
              <a:endParaRPr lang="es-ES_tradnl" sz="1400" dirty="0"/>
            </a:p>
          </p:txBody>
        </p:sp>
        <p:sp>
          <p:nvSpPr>
            <p:cNvPr id="328" name="CuadroTexto 327"/>
            <p:cNvSpPr txBox="1"/>
            <p:nvPr/>
          </p:nvSpPr>
          <p:spPr>
            <a:xfrm>
              <a:off x="10589394" y="912452"/>
              <a:ext cx="671799" cy="307777"/>
            </a:xfrm>
            <a:prstGeom prst="rect">
              <a:avLst/>
            </a:prstGeom>
            <a:noFill/>
          </p:spPr>
          <p:txBody>
            <a:bodyPr wrap="square" rtlCol="0">
              <a:spAutoFit/>
            </a:bodyPr>
            <a:lstStyle/>
            <a:p>
              <a:r>
                <a:rPr lang="es-ES" sz="1400" dirty="0" smtClean="0"/>
                <a:t>   120</a:t>
              </a:r>
              <a:endParaRPr lang="es-ES_tradnl" sz="1400" dirty="0"/>
            </a:p>
          </p:txBody>
        </p:sp>
        <p:sp>
          <p:nvSpPr>
            <p:cNvPr id="329" name="CuadroTexto 328"/>
            <p:cNvSpPr txBox="1"/>
            <p:nvPr/>
          </p:nvSpPr>
          <p:spPr>
            <a:xfrm>
              <a:off x="11347044" y="940063"/>
              <a:ext cx="585286" cy="307777"/>
            </a:xfrm>
            <a:prstGeom prst="rect">
              <a:avLst/>
            </a:prstGeom>
            <a:noFill/>
          </p:spPr>
          <p:txBody>
            <a:bodyPr wrap="square" rtlCol="0">
              <a:spAutoFit/>
            </a:bodyPr>
            <a:lstStyle/>
            <a:p>
              <a:r>
                <a:rPr lang="es-ES" sz="1400" dirty="0" smtClean="0"/>
                <a:t>  140</a:t>
              </a:r>
              <a:endParaRPr lang="es-ES_tradnl" sz="1400" dirty="0"/>
            </a:p>
          </p:txBody>
        </p:sp>
      </p:grpSp>
      <p:grpSp>
        <p:nvGrpSpPr>
          <p:cNvPr id="4" name="Grupo 3"/>
          <p:cNvGrpSpPr/>
          <p:nvPr/>
        </p:nvGrpSpPr>
        <p:grpSpPr>
          <a:xfrm>
            <a:off x="7939986" y="1267355"/>
            <a:ext cx="3734036" cy="103194"/>
            <a:chOff x="9247529" y="1260149"/>
            <a:chExt cx="4756746" cy="174991"/>
          </a:xfrm>
        </p:grpSpPr>
        <p:cxnSp>
          <p:nvCxnSpPr>
            <p:cNvPr id="330" name="Conector recto 329"/>
            <p:cNvCxnSpPr/>
            <p:nvPr/>
          </p:nvCxnSpPr>
          <p:spPr>
            <a:xfrm>
              <a:off x="9247529" y="1269261"/>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1" name="Conector recto 330"/>
            <p:cNvCxnSpPr/>
            <p:nvPr/>
          </p:nvCxnSpPr>
          <p:spPr>
            <a:xfrm>
              <a:off x="10205475" y="1269261"/>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2" name="Conector recto 331"/>
            <p:cNvCxnSpPr/>
            <p:nvPr/>
          </p:nvCxnSpPr>
          <p:spPr>
            <a:xfrm>
              <a:off x="11147575" y="1269260"/>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3" name="Conector recto 332"/>
            <p:cNvCxnSpPr/>
            <p:nvPr/>
          </p:nvCxnSpPr>
          <p:spPr>
            <a:xfrm>
              <a:off x="12098638" y="1260149"/>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4" name="Conector recto 333"/>
            <p:cNvCxnSpPr/>
            <p:nvPr/>
          </p:nvCxnSpPr>
          <p:spPr>
            <a:xfrm>
              <a:off x="13052587" y="1269260"/>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5" name="Conector recto 334"/>
            <p:cNvCxnSpPr/>
            <p:nvPr/>
          </p:nvCxnSpPr>
          <p:spPr>
            <a:xfrm>
              <a:off x="14004275" y="1269260"/>
              <a:ext cx="0" cy="165879"/>
            </a:xfrm>
            <a:prstGeom prst="line">
              <a:avLst/>
            </a:prstGeom>
            <a:ln w="25400">
              <a:solidFill>
                <a:schemeClr val="tx1"/>
              </a:solidFill>
            </a:ln>
            <a:scene3d>
              <a:camera prst="orthographicFront">
                <a:rot lat="1800000" lon="0" rev="0"/>
              </a:camera>
              <a:lightRig rig="threePt" dir="t"/>
            </a:scene3d>
          </p:spPr>
          <p:style>
            <a:lnRef idx="1">
              <a:schemeClr val="accent1"/>
            </a:lnRef>
            <a:fillRef idx="0">
              <a:schemeClr val="accent1"/>
            </a:fillRef>
            <a:effectRef idx="0">
              <a:schemeClr val="accent1"/>
            </a:effectRef>
            <a:fontRef idx="minor">
              <a:schemeClr val="tx1"/>
            </a:fontRef>
          </p:style>
        </p:cxnSp>
      </p:grpSp>
      <p:sp>
        <p:nvSpPr>
          <p:cNvPr id="204" name="CuadroTexto 203"/>
          <p:cNvSpPr txBox="1"/>
          <p:nvPr/>
        </p:nvSpPr>
        <p:spPr>
          <a:xfrm>
            <a:off x="10449255" y="3052179"/>
            <a:ext cx="893916" cy="1169551"/>
          </a:xfrm>
          <a:prstGeom prst="rect">
            <a:avLst/>
          </a:prstGeom>
          <a:noFill/>
        </p:spPr>
        <p:txBody>
          <a:bodyPr wrap="square" rtlCol="0">
            <a:spAutoFit/>
          </a:bodyPr>
          <a:lstStyle/>
          <a:p>
            <a:r>
              <a:rPr lang="es-ES" sz="1000" i="1" dirty="0" smtClean="0"/>
              <a:t>S</a:t>
            </a:r>
          </a:p>
          <a:p>
            <a:endParaRPr lang="es-ES" sz="1000" i="1" dirty="0" smtClean="0"/>
          </a:p>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r>
              <a:rPr lang="es-ES" sz="1000" i="1" dirty="0" smtClean="0"/>
              <a:t>S</a:t>
            </a:r>
          </a:p>
        </p:txBody>
      </p:sp>
      <p:sp>
        <p:nvSpPr>
          <p:cNvPr id="205" name="CuadroTexto 204"/>
          <p:cNvSpPr txBox="1"/>
          <p:nvPr/>
        </p:nvSpPr>
        <p:spPr>
          <a:xfrm>
            <a:off x="11133967" y="1798367"/>
            <a:ext cx="893916" cy="1169551"/>
          </a:xfrm>
          <a:prstGeom prst="rect">
            <a:avLst/>
          </a:prstGeom>
          <a:noFill/>
        </p:spPr>
        <p:txBody>
          <a:bodyPr wrap="square" rtlCol="0">
            <a:spAutoFit/>
          </a:bodyPr>
          <a:lstStyle/>
          <a:p>
            <a:r>
              <a:rPr lang="es-ES" sz="1000" i="1" dirty="0" smtClean="0"/>
              <a:t>S</a:t>
            </a:r>
          </a:p>
          <a:p>
            <a:endParaRPr lang="es-ES" sz="1000" i="1" dirty="0" smtClean="0"/>
          </a:p>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r>
              <a:rPr lang="es-ES" sz="1000" i="1" dirty="0" smtClean="0"/>
              <a:t>S</a:t>
            </a:r>
          </a:p>
        </p:txBody>
      </p:sp>
      <p:sp>
        <p:nvSpPr>
          <p:cNvPr id="225" name="CuadroTexto 224"/>
          <p:cNvSpPr txBox="1"/>
          <p:nvPr/>
        </p:nvSpPr>
        <p:spPr>
          <a:xfrm>
            <a:off x="9896770" y="4055057"/>
            <a:ext cx="893916" cy="1169551"/>
          </a:xfrm>
          <a:prstGeom prst="rect">
            <a:avLst/>
          </a:prstGeom>
          <a:noFill/>
        </p:spPr>
        <p:txBody>
          <a:bodyPr wrap="square" rtlCol="0">
            <a:spAutoFit/>
          </a:bodyPr>
          <a:lstStyle/>
          <a:p>
            <a:r>
              <a:rPr lang="es-ES" sz="1000" i="1" dirty="0" smtClean="0"/>
              <a:t>S</a:t>
            </a:r>
          </a:p>
          <a:p>
            <a:endParaRPr lang="es-ES" sz="1000" i="1" dirty="0" smtClean="0"/>
          </a:p>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r>
              <a:rPr lang="es-ES" sz="1000" i="1" dirty="0" smtClean="0"/>
              <a:t>S</a:t>
            </a:r>
          </a:p>
        </p:txBody>
      </p:sp>
      <p:sp>
        <p:nvSpPr>
          <p:cNvPr id="226" name="CuadroTexto 225"/>
          <p:cNvSpPr txBox="1"/>
          <p:nvPr/>
        </p:nvSpPr>
        <p:spPr>
          <a:xfrm>
            <a:off x="9731824" y="1304189"/>
            <a:ext cx="893916" cy="1169551"/>
          </a:xfrm>
          <a:prstGeom prst="rect">
            <a:avLst/>
          </a:prstGeom>
          <a:noFill/>
        </p:spPr>
        <p:txBody>
          <a:bodyPr wrap="square" rtlCol="0">
            <a:spAutoFit/>
          </a:bodyPr>
          <a:lstStyle/>
          <a:p>
            <a:endParaRPr lang="es-ES" sz="1000" i="1" dirty="0" smtClean="0"/>
          </a:p>
          <a:p>
            <a:endParaRPr lang="es-ES" sz="1000" i="1" dirty="0" smtClean="0"/>
          </a:p>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r>
              <a:rPr lang="es-ES" sz="1000" i="1" dirty="0" smtClean="0"/>
              <a:t>S</a:t>
            </a:r>
          </a:p>
        </p:txBody>
      </p:sp>
      <p:sp>
        <p:nvSpPr>
          <p:cNvPr id="227" name="CuadroTexto 226"/>
          <p:cNvSpPr txBox="1"/>
          <p:nvPr/>
        </p:nvSpPr>
        <p:spPr>
          <a:xfrm>
            <a:off x="8379347" y="3599097"/>
            <a:ext cx="893916" cy="1169551"/>
          </a:xfrm>
          <a:prstGeom prst="rect">
            <a:avLst/>
          </a:prstGeom>
          <a:noFill/>
        </p:spPr>
        <p:txBody>
          <a:bodyPr wrap="square" rtlCol="0">
            <a:spAutoFit/>
          </a:bodyPr>
          <a:lstStyle/>
          <a:p>
            <a:r>
              <a:rPr lang="es-ES" sz="1000" i="1" dirty="0" smtClean="0"/>
              <a:t>S</a:t>
            </a:r>
          </a:p>
          <a:p>
            <a:endParaRPr lang="es-ES" sz="1000" i="1" dirty="0" smtClean="0"/>
          </a:p>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r>
              <a:rPr lang="es-ES" sz="1000" i="1" dirty="0" smtClean="0"/>
              <a:t>S</a:t>
            </a:r>
          </a:p>
        </p:txBody>
      </p:sp>
      <p:sp>
        <p:nvSpPr>
          <p:cNvPr id="228" name="CuadroTexto 227"/>
          <p:cNvSpPr txBox="1"/>
          <p:nvPr/>
        </p:nvSpPr>
        <p:spPr>
          <a:xfrm>
            <a:off x="8410274" y="1778397"/>
            <a:ext cx="893916" cy="1169551"/>
          </a:xfrm>
          <a:prstGeom prst="rect">
            <a:avLst/>
          </a:prstGeom>
          <a:noFill/>
        </p:spPr>
        <p:txBody>
          <a:bodyPr wrap="square" rtlCol="0">
            <a:spAutoFit/>
          </a:bodyPr>
          <a:lstStyle/>
          <a:p>
            <a:r>
              <a:rPr lang="es-ES" sz="1000" i="1" dirty="0" smtClean="0"/>
              <a:t>S</a:t>
            </a:r>
          </a:p>
          <a:p>
            <a:endParaRPr lang="es-ES" sz="1000" i="1" dirty="0" smtClean="0"/>
          </a:p>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r>
              <a:rPr lang="es-ES" sz="1000" i="1" dirty="0" smtClean="0"/>
              <a:t>S</a:t>
            </a:r>
          </a:p>
        </p:txBody>
      </p:sp>
      <p:sp>
        <p:nvSpPr>
          <p:cNvPr id="235" name="CuadroTexto 234"/>
          <p:cNvSpPr txBox="1"/>
          <p:nvPr/>
        </p:nvSpPr>
        <p:spPr>
          <a:xfrm>
            <a:off x="8379347" y="2694886"/>
            <a:ext cx="893916" cy="1169551"/>
          </a:xfrm>
          <a:prstGeom prst="rect">
            <a:avLst/>
          </a:prstGeom>
          <a:noFill/>
        </p:spPr>
        <p:txBody>
          <a:bodyPr wrap="square" rtlCol="0">
            <a:spAutoFit/>
          </a:bodyPr>
          <a:lstStyle/>
          <a:p>
            <a:endParaRPr lang="es-ES" sz="1000" i="1" dirty="0" smtClean="0"/>
          </a:p>
          <a:p>
            <a:endParaRPr lang="es-ES" sz="1000" i="1" dirty="0" smtClean="0"/>
          </a:p>
          <a:p>
            <a:endParaRPr lang="es-ES" sz="1000" i="1" dirty="0"/>
          </a:p>
          <a:p>
            <a:r>
              <a:rPr lang="es-ES" sz="1000" i="1" dirty="0" smtClean="0"/>
              <a:t>S            </a:t>
            </a:r>
            <a:r>
              <a:rPr lang="es-ES" sz="1000" i="1" dirty="0" err="1" smtClean="0"/>
              <a:t>S</a:t>
            </a:r>
            <a:endParaRPr lang="es-ES" sz="1000" i="1" dirty="0" smtClean="0"/>
          </a:p>
          <a:p>
            <a:endParaRPr lang="es-ES" sz="1000" i="1" dirty="0" smtClean="0"/>
          </a:p>
          <a:p>
            <a:endParaRPr lang="es-ES" sz="1000" i="1" dirty="0"/>
          </a:p>
          <a:p>
            <a:endParaRPr lang="es-ES" sz="1000" i="1" dirty="0" smtClean="0"/>
          </a:p>
        </p:txBody>
      </p:sp>
      <p:sp>
        <p:nvSpPr>
          <p:cNvPr id="6" name="CuadroTexto 5"/>
          <p:cNvSpPr txBox="1"/>
          <p:nvPr/>
        </p:nvSpPr>
        <p:spPr>
          <a:xfrm>
            <a:off x="3075816" y="5321483"/>
            <a:ext cx="8521851" cy="584775"/>
          </a:xfrm>
          <a:prstGeom prst="rect">
            <a:avLst/>
          </a:prstGeom>
          <a:noFill/>
        </p:spPr>
        <p:txBody>
          <a:bodyPr wrap="square" rtlCol="0">
            <a:spAutoFit/>
          </a:bodyPr>
          <a:lstStyle/>
          <a:p>
            <a:pPr algn="just" fontAlgn="auto">
              <a:spcAft>
                <a:spcPts val="0"/>
              </a:spcAft>
            </a:pPr>
            <a:r>
              <a:rPr lang="es-ES" sz="1600" i="1" dirty="0">
                <a:latin typeface="+mn-lt"/>
                <a:cs typeface="Angsana New" panose="02020603050405020304" pitchFamily="18" charset="-34"/>
              </a:rPr>
              <a:t>TWO ORE BODIES DIPPING SW TO THE CONTACT OF SERPENTINITES WITH THE GABBROID BODY</a:t>
            </a:r>
          </a:p>
          <a:p>
            <a:endParaRPr lang="es-ES_tradnl" sz="1600" dirty="0">
              <a:latin typeface="+mn-lt"/>
            </a:endParaRPr>
          </a:p>
        </p:txBody>
      </p:sp>
    </p:spTree>
    <p:extLst>
      <p:ext uri="{BB962C8B-B14F-4D97-AF65-F5344CB8AC3E}">
        <p14:creationId xmlns:p14="http://schemas.microsoft.com/office/powerpoint/2010/main" val="1899539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fontScale="90000"/>
          </a:bodyPr>
          <a:lstStyle/>
          <a:p>
            <a:r>
              <a:rPr lang="es-ES" sz="2800" b="1" i="1" dirty="0"/>
              <a:t>INTERPRETATION OF </a:t>
            </a:r>
            <a:r>
              <a:rPr lang="es-ES" sz="2800" b="1" i="1" dirty="0" smtClean="0"/>
              <a:t>GEOPHYSICAL </a:t>
            </a:r>
            <a:r>
              <a:rPr lang="es-ES" sz="2800" b="1" i="1" dirty="0"/>
              <a:t>AND </a:t>
            </a:r>
            <a:r>
              <a:rPr lang="es-ES" sz="2800" b="1" i="1" dirty="0" smtClean="0"/>
              <a:t>GEOLOGICAL </a:t>
            </a:r>
            <a:r>
              <a:rPr lang="es-ES" sz="2800" b="1" i="1" dirty="0"/>
              <a:t>DATA</a:t>
            </a:r>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pic>
        <p:nvPicPr>
          <p:cNvPr id="4" name="Imagen 3"/>
          <p:cNvPicPr>
            <a:picLocks noChangeAspect="1"/>
          </p:cNvPicPr>
          <p:nvPr/>
        </p:nvPicPr>
        <p:blipFill>
          <a:blip r:embed="rId4"/>
          <a:stretch>
            <a:fillRect/>
          </a:stretch>
        </p:blipFill>
        <p:spPr>
          <a:xfrm>
            <a:off x="2639616" y="625151"/>
            <a:ext cx="5322269" cy="4139543"/>
          </a:xfrm>
          <a:prstGeom prst="rect">
            <a:avLst/>
          </a:prstGeom>
        </p:spPr>
      </p:pic>
      <p:pic>
        <p:nvPicPr>
          <p:cNvPr id="5" name="Imagen 4"/>
          <p:cNvPicPr>
            <a:picLocks noChangeAspect="1"/>
          </p:cNvPicPr>
          <p:nvPr/>
        </p:nvPicPr>
        <p:blipFill>
          <a:blip r:embed="rId5"/>
          <a:stretch>
            <a:fillRect/>
          </a:stretch>
        </p:blipFill>
        <p:spPr>
          <a:xfrm>
            <a:off x="8400256" y="404664"/>
            <a:ext cx="2592288" cy="4354613"/>
          </a:xfrm>
          <a:prstGeom prst="rect">
            <a:avLst/>
          </a:prstGeom>
        </p:spPr>
      </p:pic>
      <p:sp>
        <p:nvSpPr>
          <p:cNvPr id="6" name="CuadroTexto 5"/>
          <p:cNvSpPr txBox="1"/>
          <p:nvPr/>
        </p:nvSpPr>
        <p:spPr>
          <a:xfrm>
            <a:off x="2520031" y="5127808"/>
            <a:ext cx="9609328" cy="584775"/>
          </a:xfrm>
          <a:prstGeom prst="rect">
            <a:avLst/>
          </a:prstGeom>
          <a:noFill/>
        </p:spPr>
        <p:txBody>
          <a:bodyPr wrap="square" rtlCol="0">
            <a:spAutoFit/>
          </a:bodyPr>
          <a:lstStyle/>
          <a:p>
            <a:pPr algn="l"/>
            <a:r>
              <a:rPr lang="es-ES" sz="1600" i="1" dirty="0" smtClean="0">
                <a:latin typeface="+mn-lt"/>
              </a:rPr>
              <a:t>MAGNETIC </a:t>
            </a:r>
            <a:r>
              <a:rPr lang="es-ES" sz="1600" i="1" dirty="0">
                <a:latin typeface="+mn-lt"/>
              </a:rPr>
              <a:t>FIELD REVEALED TWO MINIMUMS IN THE AREA OF GRAVITY </a:t>
            </a:r>
            <a:r>
              <a:rPr lang="es-ES" sz="1600" i="1" dirty="0" smtClean="0">
                <a:latin typeface="+mn-lt"/>
              </a:rPr>
              <a:t>ANOMALY (DISCONTINUOS GREEN LINES). </a:t>
            </a:r>
            <a:endParaRPr lang="es-ES" sz="1600" i="1" dirty="0">
              <a:latin typeface="+mn-lt"/>
            </a:endParaRPr>
          </a:p>
          <a:p>
            <a:pPr algn="l"/>
            <a:endParaRPr lang="es-ES" sz="1600" i="1" dirty="0" smtClean="0">
              <a:latin typeface="+mn-lt"/>
            </a:endParaRPr>
          </a:p>
        </p:txBody>
      </p:sp>
    </p:spTree>
    <p:extLst>
      <p:ext uri="{BB962C8B-B14F-4D97-AF65-F5344CB8AC3E}">
        <p14:creationId xmlns:p14="http://schemas.microsoft.com/office/powerpoint/2010/main" val="3928115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fontScale="90000"/>
          </a:bodyPr>
          <a:lstStyle/>
          <a:p>
            <a:r>
              <a:rPr lang="es-ES" sz="2800" b="1" i="1" dirty="0"/>
              <a:t>COMPLEX INTERPRETATION FOR SECTION 10 IN VICTORIA - I</a:t>
            </a:r>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sp>
        <p:nvSpPr>
          <p:cNvPr id="6" name="CuadroTexto 5"/>
          <p:cNvSpPr txBox="1"/>
          <p:nvPr/>
        </p:nvSpPr>
        <p:spPr>
          <a:xfrm>
            <a:off x="2534963" y="4911792"/>
            <a:ext cx="9577064" cy="1323439"/>
          </a:xfrm>
          <a:prstGeom prst="rect">
            <a:avLst/>
          </a:prstGeom>
          <a:noFill/>
        </p:spPr>
        <p:txBody>
          <a:bodyPr wrap="square" rtlCol="0">
            <a:spAutoFit/>
          </a:bodyPr>
          <a:lstStyle/>
          <a:p>
            <a:pPr algn="just"/>
            <a:r>
              <a:rPr lang="es-ES" sz="1600" i="1" dirty="0" smtClean="0">
                <a:latin typeface="+mn-lt"/>
              </a:rPr>
              <a:t>FROM I. P. – TRIELECTRODIC PROBE: NO CONCLUSIVE INDICATIONS ABOUT THE EXISTENCE OF ANY ORE BODY, JUST TWO SITES OF MODERATE RESISTIVITY. ONLY VALID INFORMATION IS THE POSSIBLE EXISTENCE OF FAULTS, DIPPING SW TO THE CONTACT WITH GABBROS. </a:t>
            </a:r>
          </a:p>
          <a:p>
            <a:pPr algn="just"/>
            <a:r>
              <a:rPr lang="es-ES" sz="1600" i="1" dirty="0" smtClean="0">
                <a:latin typeface="+mn-lt"/>
              </a:rPr>
              <a:t>MEDIUM GRADIENT MAPS OF POLARIZABILITY AND RESISTIVITY DO NOT SHOW ANY POSSIBLE TECTONIC ELEMENT.</a:t>
            </a:r>
            <a:endParaRPr lang="es-ES_tradnl" sz="1600" i="1" dirty="0">
              <a:latin typeface="+mn-lt"/>
            </a:endParaRPr>
          </a:p>
        </p:txBody>
      </p:sp>
      <p:grpSp>
        <p:nvGrpSpPr>
          <p:cNvPr id="3" name="Grupo 2"/>
          <p:cNvGrpSpPr/>
          <p:nvPr/>
        </p:nvGrpSpPr>
        <p:grpSpPr>
          <a:xfrm>
            <a:off x="3287688" y="908720"/>
            <a:ext cx="7657240" cy="4041998"/>
            <a:chOff x="3287688" y="908720"/>
            <a:chExt cx="7657240" cy="4041998"/>
          </a:xfrm>
        </p:grpSpPr>
        <p:pic>
          <p:nvPicPr>
            <p:cNvPr id="4" name="Imagen 3"/>
            <p:cNvPicPr>
              <a:picLocks noChangeAspect="1"/>
            </p:cNvPicPr>
            <p:nvPr/>
          </p:nvPicPr>
          <p:blipFill>
            <a:blip r:embed="rId4"/>
            <a:stretch>
              <a:fillRect/>
            </a:stretch>
          </p:blipFill>
          <p:spPr>
            <a:xfrm>
              <a:off x="3287688" y="908720"/>
              <a:ext cx="7657240" cy="4041998"/>
            </a:xfrm>
            <a:prstGeom prst="rect">
              <a:avLst/>
            </a:prstGeom>
          </p:spPr>
        </p:pic>
        <p:grpSp>
          <p:nvGrpSpPr>
            <p:cNvPr id="9" name="Grupo 8"/>
            <p:cNvGrpSpPr/>
            <p:nvPr/>
          </p:nvGrpSpPr>
          <p:grpSpPr>
            <a:xfrm>
              <a:off x="4223792" y="1125512"/>
              <a:ext cx="3437135" cy="2144466"/>
              <a:chOff x="1410361" y="2282476"/>
              <a:chExt cx="3437135" cy="2144466"/>
            </a:xfrm>
          </p:grpSpPr>
          <p:grpSp>
            <p:nvGrpSpPr>
              <p:cNvPr id="10" name="Grupo 9"/>
              <p:cNvGrpSpPr/>
              <p:nvPr/>
            </p:nvGrpSpPr>
            <p:grpSpPr>
              <a:xfrm>
                <a:off x="3101062" y="3947257"/>
                <a:ext cx="211143" cy="276999"/>
                <a:chOff x="6746816" y="5375278"/>
                <a:chExt cx="603115" cy="799291"/>
              </a:xfrm>
            </p:grpSpPr>
            <p:sp>
              <p:nvSpPr>
                <p:cNvPr id="78" name="CuadroTexto 77"/>
                <p:cNvSpPr txBox="1"/>
                <p:nvPr/>
              </p:nvSpPr>
              <p:spPr>
                <a:xfrm rot="20699828">
                  <a:off x="6746816" y="5375278"/>
                  <a:ext cx="603115" cy="799291"/>
                </a:xfrm>
                <a:prstGeom prst="rect">
                  <a:avLst/>
                </a:prstGeom>
                <a:noFill/>
              </p:spPr>
              <p:txBody>
                <a:bodyPr wrap="square" rtlCol="0">
                  <a:spAutoFit/>
                </a:bodyPr>
                <a:lstStyle/>
                <a:p>
                  <a:endParaRPr lang="es-ES_tradnl" sz="1200" b="1" dirty="0"/>
                </a:p>
              </p:txBody>
            </p:sp>
            <p:grpSp>
              <p:nvGrpSpPr>
                <p:cNvPr id="79" name="Grupo 78"/>
                <p:cNvGrpSpPr/>
                <p:nvPr/>
              </p:nvGrpSpPr>
              <p:grpSpPr>
                <a:xfrm>
                  <a:off x="6951566" y="5540220"/>
                  <a:ext cx="94988" cy="135730"/>
                  <a:chOff x="6951566" y="5540220"/>
                  <a:chExt cx="94988" cy="135730"/>
                </a:xfrm>
              </p:grpSpPr>
              <p:cxnSp>
                <p:nvCxnSpPr>
                  <p:cNvPr id="80" name="Conector recto 79"/>
                  <p:cNvCxnSpPr/>
                  <p:nvPr/>
                </p:nvCxnSpPr>
                <p:spPr>
                  <a:xfrm flipV="1">
                    <a:off x="6951566" y="5651940"/>
                    <a:ext cx="94988" cy="24010"/>
                  </a:xfrm>
                  <a:prstGeom prst="line">
                    <a:avLst/>
                  </a:prstGeom>
                  <a:ln w="127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6971309" y="5540220"/>
                    <a:ext cx="20962" cy="1161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 name="Grupo 10"/>
              <p:cNvGrpSpPr/>
              <p:nvPr/>
            </p:nvGrpSpPr>
            <p:grpSpPr>
              <a:xfrm>
                <a:off x="1410361" y="2282476"/>
                <a:ext cx="3437135" cy="2144466"/>
                <a:chOff x="1410361" y="2282476"/>
                <a:chExt cx="3437135" cy="2144466"/>
              </a:xfrm>
            </p:grpSpPr>
            <p:sp>
              <p:nvSpPr>
                <p:cNvPr id="12" name="Forma libre 11"/>
                <p:cNvSpPr/>
                <p:nvPr/>
              </p:nvSpPr>
              <p:spPr>
                <a:xfrm>
                  <a:off x="2822507" y="2872155"/>
                  <a:ext cx="397594" cy="338020"/>
                </a:xfrm>
                <a:custGeom>
                  <a:avLst/>
                  <a:gdLst>
                    <a:gd name="connsiteX0" fmla="*/ 47677 w 397594"/>
                    <a:gd name="connsiteY0" fmla="*/ 240723 h 338020"/>
                    <a:gd name="connsiteX1" fmla="*/ 127739 w 397594"/>
                    <a:gd name="connsiteY1" fmla="*/ 148019 h 338020"/>
                    <a:gd name="connsiteX2" fmla="*/ 212016 w 397594"/>
                    <a:gd name="connsiteY2" fmla="*/ 84811 h 338020"/>
                    <a:gd name="connsiteX3" fmla="*/ 351072 w 397594"/>
                    <a:gd name="connsiteY3" fmla="*/ 8962 h 338020"/>
                    <a:gd name="connsiteX4" fmla="*/ 397424 w 397594"/>
                    <a:gd name="connsiteY4" fmla="*/ 8962 h 338020"/>
                    <a:gd name="connsiteX5" fmla="*/ 338431 w 397594"/>
                    <a:gd name="connsiteY5" fmla="*/ 76384 h 338020"/>
                    <a:gd name="connsiteX6" fmla="*/ 220444 w 397594"/>
                    <a:gd name="connsiteY6" fmla="*/ 173301 h 338020"/>
                    <a:gd name="connsiteX7" fmla="*/ 174091 w 397594"/>
                    <a:gd name="connsiteY7" fmla="*/ 223867 h 338020"/>
                    <a:gd name="connsiteX8" fmla="*/ 110884 w 397594"/>
                    <a:gd name="connsiteY8" fmla="*/ 266006 h 338020"/>
                    <a:gd name="connsiteX9" fmla="*/ 1325 w 397594"/>
                    <a:gd name="connsiteY9" fmla="*/ 337641 h 338020"/>
                    <a:gd name="connsiteX10" fmla="*/ 47677 w 397594"/>
                    <a:gd name="connsiteY10" fmla="*/ 240723 h 338020"/>
                    <a:gd name="connsiteX0" fmla="*/ 47677 w 397594"/>
                    <a:gd name="connsiteY0" fmla="*/ 240723 h 338020"/>
                    <a:gd name="connsiteX1" fmla="*/ 127739 w 397594"/>
                    <a:gd name="connsiteY1" fmla="*/ 148019 h 338020"/>
                    <a:gd name="connsiteX2" fmla="*/ 212016 w 397594"/>
                    <a:gd name="connsiteY2" fmla="*/ 84811 h 338020"/>
                    <a:gd name="connsiteX3" fmla="*/ 351072 w 397594"/>
                    <a:gd name="connsiteY3" fmla="*/ 8962 h 338020"/>
                    <a:gd name="connsiteX4" fmla="*/ 397424 w 397594"/>
                    <a:gd name="connsiteY4" fmla="*/ 8962 h 338020"/>
                    <a:gd name="connsiteX5" fmla="*/ 338431 w 397594"/>
                    <a:gd name="connsiteY5" fmla="*/ 76384 h 338020"/>
                    <a:gd name="connsiteX6" fmla="*/ 249940 w 397594"/>
                    <a:gd name="connsiteY6" fmla="*/ 156446 h 338020"/>
                    <a:gd name="connsiteX7" fmla="*/ 174091 w 397594"/>
                    <a:gd name="connsiteY7" fmla="*/ 223867 h 338020"/>
                    <a:gd name="connsiteX8" fmla="*/ 110884 w 397594"/>
                    <a:gd name="connsiteY8" fmla="*/ 266006 h 338020"/>
                    <a:gd name="connsiteX9" fmla="*/ 1325 w 397594"/>
                    <a:gd name="connsiteY9" fmla="*/ 337641 h 338020"/>
                    <a:gd name="connsiteX10" fmla="*/ 47677 w 397594"/>
                    <a:gd name="connsiteY10" fmla="*/ 240723 h 33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594" h="338020">
                      <a:moveTo>
                        <a:pt x="47677" y="240723"/>
                      </a:moveTo>
                      <a:cubicBezTo>
                        <a:pt x="68746" y="209119"/>
                        <a:pt x="100349" y="174004"/>
                        <a:pt x="127739" y="148019"/>
                      </a:cubicBezTo>
                      <a:cubicBezTo>
                        <a:pt x="155129" y="122034"/>
                        <a:pt x="174794" y="107987"/>
                        <a:pt x="212016" y="84811"/>
                      </a:cubicBezTo>
                      <a:cubicBezTo>
                        <a:pt x="249238" y="61635"/>
                        <a:pt x="320171" y="21603"/>
                        <a:pt x="351072" y="8962"/>
                      </a:cubicBezTo>
                      <a:cubicBezTo>
                        <a:pt x="381973" y="-3680"/>
                        <a:pt x="399531" y="-2275"/>
                        <a:pt x="397424" y="8962"/>
                      </a:cubicBezTo>
                      <a:cubicBezTo>
                        <a:pt x="395317" y="20199"/>
                        <a:pt x="363012" y="51803"/>
                        <a:pt x="338431" y="76384"/>
                      </a:cubicBezTo>
                      <a:cubicBezTo>
                        <a:pt x="313850" y="100965"/>
                        <a:pt x="277330" y="131866"/>
                        <a:pt x="249940" y="156446"/>
                      </a:cubicBezTo>
                      <a:cubicBezTo>
                        <a:pt x="222550" y="181026"/>
                        <a:pt x="197267" y="205607"/>
                        <a:pt x="174091" y="223867"/>
                      </a:cubicBezTo>
                      <a:cubicBezTo>
                        <a:pt x="150915" y="242127"/>
                        <a:pt x="110884" y="266006"/>
                        <a:pt x="110884" y="266006"/>
                      </a:cubicBezTo>
                      <a:cubicBezTo>
                        <a:pt x="82090" y="284968"/>
                        <a:pt x="9753" y="343259"/>
                        <a:pt x="1325" y="337641"/>
                      </a:cubicBezTo>
                      <a:cubicBezTo>
                        <a:pt x="-7103" y="332023"/>
                        <a:pt x="26608" y="272327"/>
                        <a:pt x="47677" y="240723"/>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5" name="Grupo 14"/>
                <p:cNvGrpSpPr/>
                <p:nvPr/>
              </p:nvGrpSpPr>
              <p:grpSpPr>
                <a:xfrm>
                  <a:off x="1410361" y="2282476"/>
                  <a:ext cx="3437135" cy="2144466"/>
                  <a:chOff x="1410361" y="2282476"/>
                  <a:chExt cx="3437135" cy="2144466"/>
                </a:xfrm>
              </p:grpSpPr>
              <p:grpSp>
                <p:nvGrpSpPr>
                  <p:cNvPr id="16" name="Grupo 15"/>
                  <p:cNvGrpSpPr/>
                  <p:nvPr/>
                </p:nvGrpSpPr>
                <p:grpSpPr>
                  <a:xfrm>
                    <a:off x="1410361" y="2282476"/>
                    <a:ext cx="3437135" cy="2144466"/>
                    <a:chOff x="1410361" y="2282476"/>
                    <a:chExt cx="3437135" cy="2144466"/>
                  </a:xfrm>
                </p:grpSpPr>
                <p:sp>
                  <p:nvSpPr>
                    <p:cNvPr id="19" name="Forma libre 18"/>
                    <p:cNvSpPr/>
                    <p:nvPr/>
                  </p:nvSpPr>
                  <p:spPr>
                    <a:xfrm>
                      <a:off x="1536712" y="2464373"/>
                      <a:ext cx="2717966" cy="51430"/>
                    </a:xfrm>
                    <a:custGeom>
                      <a:avLst/>
                      <a:gdLst>
                        <a:gd name="connsiteX0" fmla="*/ 0 w 5876758"/>
                        <a:gd name="connsiteY0" fmla="*/ 128337 h 128337"/>
                        <a:gd name="connsiteX1" fmla="*/ 679116 w 5876758"/>
                        <a:gd name="connsiteY1" fmla="*/ 117642 h 128337"/>
                        <a:gd name="connsiteX2" fmla="*/ 1395663 w 5876758"/>
                        <a:gd name="connsiteY2" fmla="*/ 112295 h 128337"/>
                        <a:gd name="connsiteX3" fmla="*/ 1780673 w 5876758"/>
                        <a:gd name="connsiteY3" fmla="*/ 101600 h 128337"/>
                        <a:gd name="connsiteX4" fmla="*/ 2588126 w 5876758"/>
                        <a:gd name="connsiteY4" fmla="*/ 37431 h 128337"/>
                        <a:gd name="connsiteX5" fmla="*/ 3609473 w 5876758"/>
                        <a:gd name="connsiteY5" fmla="*/ 0 h 128337"/>
                        <a:gd name="connsiteX6" fmla="*/ 4443663 w 5876758"/>
                        <a:gd name="connsiteY6" fmla="*/ 10695 h 128337"/>
                        <a:gd name="connsiteX7" fmla="*/ 5876758 w 5876758"/>
                        <a:gd name="connsiteY7" fmla="*/ 112295 h 128337"/>
                        <a:gd name="connsiteX0" fmla="*/ 0 w 5876758"/>
                        <a:gd name="connsiteY0" fmla="*/ 128337 h 128337"/>
                        <a:gd name="connsiteX1" fmla="*/ 679116 w 5876758"/>
                        <a:gd name="connsiteY1" fmla="*/ 117642 h 128337"/>
                        <a:gd name="connsiteX2" fmla="*/ 1395663 w 5876758"/>
                        <a:gd name="connsiteY2" fmla="*/ 112295 h 128337"/>
                        <a:gd name="connsiteX3" fmla="*/ 1780673 w 5876758"/>
                        <a:gd name="connsiteY3" fmla="*/ 101600 h 128337"/>
                        <a:gd name="connsiteX4" fmla="*/ 2588126 w 5876758"/>
                        <a:gd name="connsiteY4" fmla="*/ 37431 h 128337"/>
                        <a:gd name="connsiteX5" fmla="*/ 3609473 w 5876758"/>
                        <a:gd name="connsiteY5" fmla="*/ 0 h 128337"/>
                        <a:gd name="connsiteX6" fmla="*/ 4443663 w 5876758"/>
                        <a:gd name="connsiteY6" fmla="*/ 10695 h 128337"/>
                        <a:gd name="connsiteX7" fmla="*/ 5876758 w 5876758"/>
                        <a:gd name="connsiteY7" fmla="*/ 112295 h 128337"/>
                        <a:gd name="connsiteX0" fmla="*/ 0 w 7763701"/>
                        <a:gd name="connsiteY0" fmla="*/ 148403 h 148403"/>
                        <a:gd name="connsiteX1" fmla="*/ 2566059 w 7763701"/>
                        <a:gd name="connsiteY1" fmla="*/ 117642 h 148403"/>
                        <a:gd name="connsiteX2" fmla="*/ 3282606 w 7763701"/>
                        <a:gd name="connsiteY2" fmla="*/ 112295 h 148403"/>
                        <a:gd name="connsiteX3" fmla="*/ 3667616 w 7763701"/>
                        <a:gd name="connsiteY3" fmla="*/ 101600 h 148403"/>
                        <a:gd name="connsiteX4" fmla="*/ 4475069 w 7763701"/>
                        <a:gd name="connsiteY4" fmla="*/ 37431 h 148403"/>
                        <a:gd name="connsiteX5" fmla="*/ 5496416 w 7763701"/>
                        <a:gd name="connsiteY5" fmla="*/ 0 h 148403"/>
                        <a:gd name="connsiteX6" fmla="*/ 6330606 w 7763701"/>
                        <a:gd name="connsiteY6" fmla="*/ 10695 h 148403"/>
                        <a:gd name="connsiteX7" fmla="*/ 7763701 w 7763701"/>
                        <a:gd name="connsiteY7" fmla="*/ 112295 h 14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3701" h="148403">
                          <a:moveTo>
                            <a:pt x="0" y="148403"/>
                          </a:moveTo>
                          <a:lnTo>
                            <a:pt x="2566059" y="117642"/>
                          </a:lnTo>
                          <a:lnTo>
                            <a:pt x="3282606" y="112295"/>
                          </a:lnTo>
                          <a:cubicBezTo>
                            <a:pt x="3466199" y="109621"/>
                            <a:pt x="3468872" y="114077"/>
                            <a:pt x="3667616" y="101600"/>
                          </a:cubicBezTo>
                          <a:cubicBezTo>
                            <a:pt x="3866360" y="89123"/>
                            <a:pt x="4170269" y="54364"/>
                            <a:pt x="4475069" y="37431"/>
                          </a:cubicBezTo>
                          <a:cubicBezTo>
                            <a:pt x="4779869" y="20498"/>
                            <a:pt x="5496416" y="0"/>
                            <a:pt x="5496416" y="0"/>
                          </a:cubicBezTo>
                          <a:lnTo>
                            <a:pt x="6330606" y="10695"/>
                          </a:lnTo>
                          <a:cubicBezTo>
                            <a:pt x="6708487" y="29411"/>
                            <a:pt x="7526634" y="88232"/>
                            <a:pt x="7763701" y="112295"/>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Forma libre 19"/>
                    <p:cNvSpPr/>
                    <p:nvPr/>
                  </p:nvSpPr>
                  <p:spPr>
                    <a:xfrm>
                      <a:off x="3933096" y="2605181"/>
                      <a:ext cx="911645" cy="135116"/>
                    </a:xfrm>
                    <a:custGeom>
                      <a:avLst/>
                      <a:gdLst>
                        <a:gd name="connsiteX0" fmla="*/ 0 w 911645"/>
                        <a:gd name="connsiteY0" fmla="*/ 135116 h 135116"/>
                        <a:gd name="connsiteX1" fmla="*/ 129448 w 911645"/>
                        <a:gd name="connsiteY1" fmla="*/ 52489 h 135116"/>
                        <a:gd name="connsiteX2" fmla="*/ 269913 w 911645"/>
                        <a:gd name="connsiteY2" fmla="*/ 8422 h 135116"/>
                        <a:gd name="connsiteX3" fmla="*/ 391098 w 911645"/>
                        <a:gd name="connsiteY3" fmla="*/ 159 h 135116"/>
                        <a:gd name="connsiteX4" fmla="*/ 559106 w 911645"/>
                        <a:gd name="connsiteY4" fmla="*/ 11176 h 135116"/>
                        <a:gd name="connsiteX5" fmla="*/ 721604 w 911645"/>
                        <a:gd name="connsiteY5" fmla="*/ 159 h 135116"/>
                        <a:gd name="connsiteX6" fmla="*/ 911645 w 911645"/>
                        <a:gd name="connsiteY6" fmla="*/ 5668 h 13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1645" h="135116">
                          <a:moveTo>
                            <a:pt x="0" y="135116"/>
                          </a:moveTo>
                          <a:cubicBezTo>
                            <a:pt x="42231" y="104360"/>
                            <a:pt x="84462" y="73605"/>
                            <a:pt x="129448" y="52489"/>
                          </a:cubicBezTo>
                          <a:cubicBezTo>
                            <a:pt x="174434" y="31373"/>
                            <a:pt x="226305" y="17144"/>
                            <a:pt x="269913" y="8422"/>
                          </a:cubicBezTo>
                          <a:cubicBezTo>
                            <a:pt x="313521" y="-300"/>
                            <a:pt x="342899" y="-300"/>
                            <a:pt x="391098" y="159"/>
                          </a:cubicBezTo>
                          <a:cubicBezTo>
                            <a:pt x="439297" y="618"/>
                            <a:pt x="504022" y="11176"/>
                            <a:pt x="559106" y="11176"/>
                          </a:cubicBezTo>
                          <a:cubicBezTo>
                            <a:pt x="614190" y="11176"/>
                            <a:pt x="662848" y="1077"/>
                            <a:pt x="721604" y="159"/>
                          </a:cubicBezTo>
                          <a:cubicBezTo>
                            <a:pt x="780360" y="-759"/>
                            <a:pt x="846002" y="2454"/>
                            <a:pt x="911645" y="5668"/>
                          </a:cubicBez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CuadroTexto 20"/>
                    <p:cNvSpPr txBox="1"/>
                    <p:nvPr/>
                  </p:nvSpPr>
                  <p:spPr>
                    <a:xfrm>
                      <a:off x="2167177" y="3185214"/>
                      <a:ext cx="375031" cy="246221"/>
                    </a:xfrm>
                    <a:prstGeom prst="rect">
                      <a:avLst/>
                    </a:prstGeom>
                    <a:noFill/>
                  </p:spPr>
                  <p:txBody>
                    <a:bodyPr wrap="square" rtlCol="0">
                      <a:spAutoFit/>
                    </a:bodyPr>
                    <a:lstStyle/>
                    <a:p>
                      <a:r>
                        <a:rPr lang="es-ES" sz="1000" dirty="0" smtClean="0"/>
                        <a:t>2.5</a:t>
                      </a:r>
                      <a:endParaRPr lang="es-ES_tradnl" sz="1000" dirty="0"/>
                    </a:p>
                  </p:txBody>
                </p:sp>
                <p:sp>
                  <p:nvSpPr>
                    <p:cNvPr id="22" name="CuadroTexto 21"/>
                    <p:cNvSpPr txBox="1"/>
                    <p:nvPr/>
                  </p:nvSpPr>
                  <p:spPr>
                    <a:xfrm>
                      <a:off x="2230384" y="3488610"/>
                      <a:ext cx="375031" cy="246221"/>
                    </a:xfrm>
                    <a:prstGeom prst="rect">
                      <a:avLst/>
                    </a:prstGeom>
                    <a:noFill/>
                  </p:spPr>
                  <p:txBody>
                    <a:bodyPr wrap="square" rtlCol="0">
                      <a:spAutoFit/>
                    </a:bodyPr>
                    <a:lstStyle/>
                    <a:p>
                      <a:r>
                        <a:rPr lang="es-ES" sz="1000" dirty="0" smtClean="0"/>
                        <a:t>2.6</a:t>
                      </a:r>
                      <a:endParaRPr lang="es-ES_tradnl" sz="1000" dirty="0"/>
                    </a:p>
                  </p:txBody>
                </p:sp>
                <p:grpSp>
                  <p:nvGrpSpPr>
                    <p:cNvPr id="23" name="Grupo 22"/>
                    <p:cNvGrpSpPr/>
                    <p:nvPr/>
                  </p:nvGrpSpPr>
                  <p:grpSpPr>
                    <a:xfrm>
                      <a:off x="1410361" y="2282476"/>
                      <a:ext cx="3437135" cy="2144466"/>
                      <a:chOff x="1435075" y="2233049"/>
                      <a:chExt cx="3437135" cy="2144466"/>
                    </a:xfrm>
                  </p:grpSpPr>
                  <p:sp>
                    <p:nvSpPr>
                      <p:cNvPr id="25" name="Forma libre 24"/>
                      <p:cNvSpPr/>
                      <p:nvPr/>
                    </p:nvSpPr>
                    <p:spPr>
                      <a:xfrm>
                        <a:off x="2960783" y="3236204"/>
                        <a:ext cx="437921" cy="548089"/>
                      </a:xfrm>
                      <a:custGeom>
                        <a:avLst/>
                        <a:gdLst>
                          <a:gd name="connsiteX0" fmla="*/ 423637 w 1252544"/>
                          <a:gd name="connsiteY0" fmla="*/ 785126 h 1529905"/>
                          <a:gd name="connsiteX1" fmla="*/ 233137 w 1252544"/>
                          <a:gd name="connsiteY1" fmla="*/ 1021346 h 1529905"/>
                          <a:gd name="connsiteX2" fmla="*/ 141697 w 1252544"/>
                          <a:gd name="connsiteY2" fmla="*/ 1112786 h 1529905"/>
                          <a:gd name="connsiteX3" fmla="*/ 42637 w 1252544"/>
                          <a:gd name="connsiteY3" fmla="*/ 1227086 h 1529905"/>
                          <a:gd name="connsiteX4" fmla="*/ 15967 w 1252544"/>
                          <a:gd name="connsiteY4" fmla="*/ 1257566 h 1529905"/>
                          <a:gd name="connsiteX5" fmla="*/ 727 w 1252544"/>
                          <a:gd name="connsiteY5" fmla="*/ 1265186 h 1529905"/>
                          <a:gd name="connsiteX6" fmla="*/ 38827 w 1252544"/>
                          <a:gd name="connsiteY6" fmla="*/ 1383296 h 1529905"/>
                          <a:gd name="connsiteX7" fmla="*/ 88357 w 1252544"/>
                          <a:gd name="connsiteY7" fmla="*/ 1436636 h 1529905"/>
                          <a:gd name="connsiteX8" fmla="*/ 160747 w 1252544"/>
                          <a:gd name="connsiteY8" fmla="*/ 1516646 h 1529905"/>
                          <a:gd name="connsiteX9" fmla="*/ 175987 w 1252544"/>
                          <a:gd name="connsiteY9" fmla="*/ 1524266 h 1529905"/>
                          <a:gd name="connsiteX10" fmla="*/ 179797 w 1252544"/>
                          <a:gd name="connsiteY10" fmla="*/ 1459496 h 1529905"/>
                          <a:gd name="connsiteX11" fmla="*/ 244567 w 1252544"/>
                          <a:gd name="connsiteY11" fmla="*/ 1356626 h 1529905"/>
                          <a:gd name="connsiteX12" fmla="*/ 556987 w 1252544"/>
                          <a:gd name="connsiteY12" fmla="*/ 1017536 h 1529905"/>
                          <a:gd name="connsiteX13" fmla="*/ 739867 w 1252544"/>
                          <a:gd name="connsiteY13" fmla="*/ 815606 h 1529905"/>
                          <a:gd name="connsiteX14" fmla="*/ 934177 w 1252544"/>
                          <a:gd name="connsiteY14" fmla="*/ 583196 h 1529905"/>
                          <a:gd name="connsiteX15" fmla="*/ 1117057 w 1252544"/>
                          <a:gd name="connsiteY15" fmla="*/ 343166 h 1529905"/>
                          <a:gd name="connsiteX16" fmla="*/ 1216117 w 1252544"/>
                          <a:gd name="connsiteY16" fmla="*/ 202196 h 1529905"/>
                          <a:gd name="connsiteX17" fmla="*/ 1250407 w 1252544"/>
                          <a:gd name="connsiteY17" fmla="*/ 114566 h 1529905"/>
                          <a:gd name="connsiteX18" fmla="*/ 1246597 w 1252544"/>
                          <a:gd name="connsiteY18" fmla="*/ 42176 h 1529905"/>
                          <a:gd name="connsiteX19" fmla="*/ 1227547 w 1252544"/>
                          <a:gd name="connsiteY19" fmla="*/ 19316 h 1529905"/>
                          <a:gd name="connsiteX20" fmla="*/ 1212307 w 1252544"/>
                          <a:gd name="connsiteY20" fmla="*/ 266 h 1529905"/>
                          <a:gd name="connsiteX21" fmla="*/ 1181827 w 1252544"/>
                          <a:gd name="connsiteY21" fmla="*/ 11696 h 1529905"/>
                          <a:gd name="connsiteX22" fmla="*/ 1101817 w 1252544"/>
                          <a:gd name="connsiteY22" fmla="*/ 57416 h 1529905"/>
                          <a:gd name="connsiteX23" fmla="*/ 979897 w 1252544"/>
                          <a:gd name="connsiteY23" fmla="*/ 171716 h 1529905"/>
                          <a:gd name="connsiteX24" fmla="*/ 793207 w 1252544"/>
                          <a:gd name="connsiteY24" fmla="*/ 377456 h 1529905"/>
                          <a:gd name="connsiteX25" fmla="*/ 423637 w 1252544"/>
                          <a:gd name="connsiteY25" fmla="*/ 785126 h 152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2544" h="1529905">
                            <a:moveTo>
                              <a:pt x="423637" y="785126"/>
                            </a:moveTo>
                            <a:cubicBezTo>
                              <a:pt x="351882" y="875931"/>
                              <a:pt x="280127" y="966736"/>
                              <a:pt x="233137" y="1021346"/>
                            </a:cubicBezTo>
                            <a:cubicBezTo>
                              <a:pt x="186147" y="1075956"/>
                              <a:pt x="173447" y="1078496"/>
                              <a:pt x="141697" y="1112786"/>
                            </a:cubicBezTo>
                            <a:cubicBezTo>
                              <a:pt x="109947" y="1147076"/>
                              <a:pt x="42637" y="1227086"/>
                              <a:pt x="42637" y="1227086"/>
                            </a:cubicBezTo>
                            <a:cubicBezTo>
                              <a:pt x="21682" y="1251216"/>
                              <a:pt x="22952" y="1251216"/>
                              <a:pt x="15967" y="1257566"/>
                            </a:cubicBezTo>
                            <a:cubicBezTo>
                              <a:pt x="8982" y="1263916"/>
                              <a:pt x="-3083" y="1244231"/>
                              <a:pt x="727" y="1265186"/>
                            </a:cubicBezTo>
                            <a:cubicBezTo>
                              <a:pt x="4537" y="1286141"/>
                              <a:pt x="24222" y="1354721"/>
                              <a:pt x="38827" y="1383296"/>
                            </a:cubicBezTo>
                            <a:cubicBezTo>
                              <a:pt x="53432" y="1411871"/>
                              <a:pt x="68037" y="1414411"/>
                              <a:pt x="88357" y="1436636"/>
                            </a:cubicBezTo>
                            <a:cubicBezTo>
                              <a:pt x="108677" y="1458861"/>
                              <a:pt x="146142" y="1502041"/>
                              <a:pt x="160747" y="1516646"/>
                            </a:cubicBezTo>
                            <a:cubicBezTo>
                              <a:pt x="175352" y="1531251"/>
                              <a:pt x="172812" y="1533791"/>
                              <a:pt x="175987" y="1524266"/>
                            </a:cubicBezTo>
                            <a:cubicBezTo>
                              <a:pt x="179162" y="1514741"/>
                              <a:pt x="168367" y="1487436"/>
                              <a:pt x="179797" y="1459496"/>
                            </a:cubicBezTo>
                            <a:cubicBezTo>
                              <a:pt x="191227" y="1431556"/>
                              <a:pt x="181702" y="1430286"/>
                              <a:pt x="244567" y="1356626"/>
                            </a:cubicBezTo>
                            <a:cubicBezTo>
                              <a:pt x="307432" y="1282966"/>
                              <a:pt x="474437" y="1107706"/>
                              <a:pt x="556987" y="1017536"/>
                            </a:cubicBezTo>
                            <a:cubicBezTo>
                              <a:pt x="639537" y="927366"/>
                              <a:pt x="677002" y="887996"/>
                              <a:pt x="739867" y="815606"/>
                            </a:cubicBezTo>
                            <a:cubicBezTo>
                              <a:pt x="802732" y="743216"/>
                              <a:pt x="871312" y="661936"/>
                              <a:pt x="934177" y="583196"/>
                            </a:cubicBezTo>
                            <a:cubicBezTo>
                              <a:pt x="997042" y="504456"/>
                              <a:pt x="1070067" y="406666"/>
                              <a:pt x="1117057" y="343166"/>
                            </a:cubicBezTo>
                            <a:cubicBezTo>
                              <a:pt x="1164047" y="279666"/>
                              <a:pt x="1193892" y="240296"/>
                              <a:pt x="1216117" y="202196"/>
                            </a:cubicBezTo>
                            <a:cubicBezTo>
                              <a:pt x="1238342" y="164096"/>
                              <a:pt x="1245327" y="141236"/>
                              <a:pt x="1250407" y="114566"/>
                            </a:cubicBezTo>
                            <a:cubicBezTo>
                              <a:pt x="1255487" y="87896"/>
                              <a:pt x="1250407" y="58051"/>
                              <a:pt x="1246597" y="42176"/>
                            </a:cubicBezTo>
                            <a:cubicBezTo>
                              <a:pt x="1242787" y="26301"/>
                              <a:pt x="1233262" y="26301"/>
                              <a:pt x="1227547" y="19316"/>
                            </a:cubicBezTo>
                            <a:cubicBezTo>
                              <a:pt x="1221832" y="12331"/>
                              <a:pt x="1219927" y="1536"/>
                              <a:pt x="1212307" y="266"/>
                            </a:cubicBezTo>
                            <a:cubicBezTo>
                              <a:pt x="1204687" y="-1004"/>
                              <a:pt x="1200242" y="2171"/>
                              <a:pt x="1181827" y="11696"/>
                            </a:cubicBezTo>
                            <a:cubicBezTo>
                              <a:pt x="1163412" y="21221"/>
                              <a:pt x="1135472" y="30746"/>
                              <a:pt x="1101817" y="57416"/>
                            </a:cubicBezTo>
                            <a:cubicBezTo>
                              <a:pt x="1068162" y="84086"/>
                              <a:pt x="1031332" y="118376"/>
                              <a:pt x="979897" y="171716"/>
                            </a:cubicBezTo>
                            <a:cubicBezTo>
                              <a:pt x="928462" y="225056"/>
                              <a:pt x="793207" y="377456"/>
                              <a:pt x="793207" y="377456"/>
                            </a:cubicBezTo>
                            <a:lnTo>
                              <a:pt x="423637" y="785126"/>
                            </a:lnTo>
                            <a:close/>
                          </a:path>
                        </a:pathLst>
                      </a:custGeom>
                      <a:pattFill prst="pct25">
                        <a:fgClr>
                          <a:schemeClr val="tx1"/>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6" name="Grupo 25"/>
                      <p:cNvGrpSpPr/>
                      <p:nvPr/>
                    </p:nvGrpSpPr>
                    <p:grpSpPr>
                      <a:xfrm>
                        <a:off x="1435075" y="2233049"/>
                        <a:ext cx="3437135" cy="2144466"/>
                        <a:chOff x="1435075" y="2233049"/>
                        <a:chExt cx="3437135" cy="2144466"/>
                      </a:xfrm>
                    </p:grpSpPr>
                    <p:grpSp>
                      <p:nvGrpSpPr>
                        <p:cNvPr id="28" name="Grupo 27"/>
                        <p:cNvGrpSpPr/>
                        <p:nvPr/>
                      </p:nvGrpSpPr>
                      <p:grpSpPr>
                        <a:xfrm>
                          <a:off x="2459768" y="2455716"/>
                          <a:ext cx="587424" cy="1921799"/>
                          <a:chOff x="4855411" y="1261982"/>
                          <a:chExt cx="1677940" cy="5545440"/>
                        </a:xfrm>
                      </p:grpSpPr>
                      <p:cxnSp>
                        <p:nvCxnSpPr>
                          <p:cNvPr id="59" name="Conector recto 58"/>
                          <p:cNvCxnSpPr>
                            <a:stCxn id="19" idx="1"/>
                          </p:cNvCxnSpPr>
                          <p:nvPr/>
                        </p:nvCxnSpPr>
                        <p:spPr>
                          <a:xfrm>
                            <a:off x="4855411" y="1261982"/>
                            <a:ext cx="1246255" cy="48498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upo 59"/>
                          <p:cNvGrpSpPr/>
                          <p:nvPr/>
                        </p:nvGrpSpPr>
                        <p:grpSpPr>
                          <a:xfrm>
                            <a:off x="5909784" y="6008128"/>
                            <a:ext cx="623567" cy="799294"/>
                            <a:chOff x="5899586" y="6008128"/>
                            <a:chExt cx="623567" cy="799294"/>
                          </a:xfrm>
                        </p:grpSpPr>
                        <p:grpSp>
                          <p:nvGrpSpPr>
                            <p:cNvPr id="61" name="Grupo 60"/>
                            <p:cNvGrpSpPr/>
                            <p:nvPr/>
                          </p:nvGrpSpPr>
                          <p:grpSpPr>
                            <a:xfrm>
                              <a:off x="6104584" y="6207042"/>
                              <a:ext cx="94988" cy="117599"/>
                              <a:chOff x="6104584" y="6207042"/>
                              <a:chExt cx="94988" cy="117599"/>
                            </a:xfrm>
                          </p:grpSpPr>
                          <p:cxnSp>
                            <p:nvCxnSpPr>
                              <p:cNvPr id="63" name="Conector recto 62"/>
                              <p:cNvCxnSpPr/>
                              <p:nvPr/>
                            </p:nvCxnSpPr>
                            <p:spPr>
                              <a:xfrm>
                                <a:off x="6125460" y="6207042"/>
                                <a:ext cx="30594" cy="1087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flipV="1">
                                <a:off x="6104584" y="6300631"/>
                                <a:ext cx="94988" cy="24010"/>
                              </a:xfrm>
                              <a:prstGeom prst="line">
                                <a:avLst/>
                              </a:prstGeom>
                              <a:ln w="127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grpSp>
                        <p:sp>
                          <p:nvSpPr>
                            <p:cNvPr id="62" name="CuadroTexto 61"/>
                            <p:cNvSpPr txBox="1"/>
                            <p:nvPr/>
                          </p:nvSpPr>
                          <p:spPr>
                            <a:xfrm rot="20646179">
                              <a:off x="5899586" y="6008128"/>
                              <a:ext cx="623567" cy="799294"/>
                            </a:xfrm>
                            <a:prstGeom prst="rect">
                              <a:avLst/>
                            </a:prstGeom>
                            <a:noFill/>
                          </p:spPr>
                          <p:txBody>
                            <a:bodyPr wrap="square" rtlCol="0">
                              <a:spAutoFit/>
                            </a:bodyPr>
                            <a:lstStyle/>
                            <a:p>
                              <a:endParaRPr lang="es-ES_tradnl" sz="1200" b="1" dirty="0"/>
                            </a:p>
                          </p:txBody>
                        </p:sp>
                      </p:grpSp>
                    </p:grpSp>
                    <p:sp>
                      <p:nvSpPr>
                        <p:cNvPr id="29" name="Forma libre 28"/>
                        <p:cNvSpPr/>
                        <p:nvPr/>
                      </p:nvSpPr>
                      <p:spPr>
                        <a:xfrm>
                          <a:off x="2916078" y="2695262"/>
                          <a:ext cx="1036652" cy="1116799"/>
                        </a:xfrm>
                        <a:custGeom>
                          <a:avLst/>
                          <a:gdLst>
                            <a:gd name="connsiteX0" fmla="*/ 115001 w 2977011"/>
                            <a:gd name="connsiteY0" fmla="*/ 2760645 h 3147833"/>
                            <a:gd name="connsiteX1" fmla="*/ 43749 w 2977011"/>
                            <a:gd name="connsiteY1" fmla="*/ 2517201 h 3147833"/>
                            <a:gd name="connsiteX2" fmla="*/ 8123 w 2977011"/>
                            <a:gd name="connsiteY2" fmla="*/ 2267819 h 3147833"/>
                            <a:gd name="connsiteX3" fmla="*/ 8123 w 2977011"/>
                            <a:gd name="connsiteY3" fmla="*/ 2000624 h 3147833"/>
                            <a:gd name="connsiteX4" fmla="*/ 97188 w 2977011"/>
                            <a:gd name="connsiteY4" fmla="*/ 1697803 h 3147833"/>
                            <a:gd name="connsiteX5" fmla="*/ 239692 w 2977011"/>
                            <a:gd name="connsiteY5" fmla="*/ 1466235 h 3147833"/>
                            <a:gd name="connsiteX6" fmla="*/ 346570 w 2977011"/>
                            <a:gd name="connsiteY6" fmla="*/ 1353419 h 3147833"/>
                            <a:gd name="connsiteX7" fmla="*/ 637515 w 2977011"/>
                            <a:gd name="connsiteY7" fmla="*/ 1187164 h 3147833"/>
                            <a:gd name="connsiteX8" fmla="*/ 1249094 w 2977011"/>
                            <a:gd name="connsiteY8" fmla="*/ 842780 h 3147833"/>
                            <a:gd name="connsiteX9" fmla="*/ 2656320 w 2977011"/>
                            <a:gd name="connsiteY9" fmla="*/ 106510 h 3147833"/>
                            <a:gd name="connsiteX10" fmla="*/ 2864138 w 2977011"/>
                            <a:gd name="connsiteY10" fmla="*/ 11507 h 3147833"/>
                            <a:gd name="connsiteX11" fmla="*/ 2947266 w 2977011"/>
                            <a:gd name="connsiteY11" fmla="*/ 5570 h 3147833"/>
                            <a:gd name="connsiteX12" fmla="*/ 2976954 w 2977011"/>
                            <a:gd name="connsiteY12" fmla="*/ 47133 h 3147833"/>
                            <a:gd name="connsiteX13" fmla="*/ 2941328 w 2977011"/>
                            <a:gd name="connsiteY13" fmla="*/ 165886 h 3147833"/>
                            <a:gd name="connsiteX14" fmla="*/ 2828512 w 2977011"/>
                            <a:gd name="connsiteY14" fmla="*/ 326203 h 3147833"/>
                            <a:gd name="connsiteX15" fmla="*/ 2656320 w 2977011"/>
                            <a:gd name="connsiteY15" fmla="*/ 522146 h 3147833"/>
                            <a:gd name="connsiteX16" fmla="*/ 2377250 w 2977011"/>
                            <a:gd name="connsiteY16" fmla="*/ 854655 h 3147833"/>
                            <a:gd name="connsiteX17" fmla="*/ 1842860 w 2977011"/>
                            <a:gd name="connsiteY17" fmla="*/ 1519673 h 3147833"/>
                            <a:gd name="connsiteX18" fmla="*/ 601889 w 2977011"/>
                            <a:gd name="connsiteY18" fmla="*/ 3015964 h 3147833"/>
                            <a:gd name="connsiteX19" fmla="*/ 382196 w 2977011"/>
                            <a:gd name="connsiteY19" fmla="*/ 3069403 h 3147833"/>
                            <a:gd name="connsiteX20" fmla="*/ 275318 w 2977011"/>
                            <a:gd name="connsiteY20" fmla="*/ 2986276 h 3147833"/>
                            <a:gd name="connsiteX21" fmla="*/ 714705 w 2977011"/>
                            <a:gd name="connsiteY21" fmla="*/ 2511263 h 3147833"/>
                            <a:gd name="connsiteX22" fmla="*/ 1023463 w 2977011"/>
                            <a:gd name="connsiteY22" fmla="*/ 2119377 h 3147833"/>
                            <a:gd name="connsiteX23" fmla="*/ 1302533 w 2977011"/>
                            <a:gd name="connsiteY23" fmla="*/ 1757180 h 3147833"/>
                            <a:gd name="connsiteX24" fmla="*/ 1367848 w 2977011"/>
                            <a:gd name="connsiteY24" fmla="*/ 1620614 h 3147833"/>
                            <a:gd name="connsiteX25" fmla="*/ 1361910 w 2977011"/>
                            <a:gd name="connsiteY25" fmla="*/ 1531549 h 3147833"/>
                            <a:gd name="connsiteX26" fmla="*/ 1344097 w 2977011"/>
                            <a:gd name="connsiteY26" fmla="*/ 1507798 h 3147833"/>
                            <a:gd name="connsiteX27" fmla="*/ 1314409 w 2977011"/>
                            <a:gd name="connsiteY27" fmla="*/ 1501860 h 3147833"/>
                            <a:gd name="connsiteX28" fmla="*/ 1231281 w 2977011"/>
                            <a:gd name="connsiteY28" fmla="*/ 1549362 h 3147833"/>
                            <a:gd name="connsiteX29" fmla="*/ 1148154 w 2977011"/>
                            <a:gd name="connsiteY29" fmla="*/ 1620614 h 3147833"/>
                            <a:gd name="connsiteX30" fmla="*/ 1011588 w 2977011"/>
                            <a:gd name="connsiteY30" fmla="*/ 1763118 h 3147833"/>
                            <a:gd name="connsiteX31" fmla="*/ 863146 w 2977011"/>
                            <a:gd name="connsiteY31" fmla="*/ 1935310 h 3147833"/>
                            <a:gd name="connsiteX32" fmla="*/ 649390 w 2977011"/>
                            <a:gd name="connsiteY32" fmla="*/ 2166879 h 3147833"/>
                            <a:gd name="connsiteX33" fmla="*/ 352507 w 2977011"/>
                            <a:gd name="connsiteY33" fmla="*/ 2523138 h 3147833"/>
                            <a:gd name="connsiteX34" fmla="*/ 251567 w 2977011"/>
                            <a:gd name="connsiteY34" fmla="*/ 2594390 h 3147833"/>
                            <a:gd name="connsiteX35" fmla="*/ 115001 w 2977011"/>
                            <a:gd name="connsiteY35" fmla="*/ 2760645 h 3147833"/>
                            <a:gd name="connsiteX0" fmla="*/ 115001 w 2977011"/>
                            <a:gd name="connsiteY0" fmla="*/ 2760645 h 3144575"/>
                            <a:gd name="connsiteX1" fmla="*/ 43749 w 2977011"/>
                            <a:gd name="connsiteY1" fmla="*/ 2517201 h 3144575"/>
                            <a:gd name="connsiteX2" fmla="*/ 8123 w 2977011"/>
                            <a:gd name="connsiteY2" fmla="*/ 2267819 h 3144575"/>
                            <a:gd name="connsiteX3" fmla="*/ 8123 w 2977011"/>
                            <a:gd name="connsiteY3" fmla="*/ 2000624 h 3144575"/>
                            <a:gd name="connsiteX4" fmla="*/ 97188 w 2977011"/>
                            <a:gd name="connsiteY4" fmla="*/ 1697803 h 3144575"/>
                            <a:gd name="connsiteX5" fmla="*/ 239692 w 2977011"/>
                            <a:gd name="connsiteY5" fmla="*/ 1466235 h 3144575"/>
                            <a:gd name="connsiteX6" fmla="*/ 346570 w 2977011"/>
                            <a:gd name="connsiteY6" fmla="*/ 1353419 h 3144575"/>
                            <a:gd name="connsiteX7" fmla="*/ 637515 w 2977011"/>
                            <a:gd name="connsiteY7" fmla="*/ 1187164 h 3144575"/>
                            <a:gd name="connsiteX8" fmla="*/ 1249094 w 2977011"/>
                            <a:gd name="connsiteY8" fmla="*/ 842780 h 3144575"/>
                            <a:gd name="connsiteX9" fmla="*/ 2656320 w 2977011"/>
                            <a:gd name="connsiteY9" fmla="*/ 106510 h 3144575"/>
                            <a:gd name="connsiteX10" fmla="*/ 2864138 w 2977011"/>
                            <a:gd name="connsiteY10" fmla="*/ 11507 h 3144575"/>
                            <a:gd name="connsiteX11" fmla="*/ 2947266 w 2977011"/>
                            <a:gd name="connsiteY11" fmla="*/ 5570 h 3144575"/>
                            <a:gd name="connsiteX12" fmla="*/ 2976954 w 2977011"/>
                            <a:gd name="connsiteY12" fmla="*/ 47133 h 3144575"/>
                            <a:gd name="connsiteX13" fmla="*/ 2941328 w 2977011"/>
                            <a:gd name="connsiteY13" fmla="*/ 165886 h 3144575"/>
                            <a:gd name="connsiteX14" fmla="*/ 2828512 w 2977011"/>
                            <a:gd name="connsiteY14" fmla="*/ 326203 h 3144575"/>
                            <a:gd name="connsiteX15" fmla="*/ 2656320 w 2977011"/>
                            <a:gd name="connsiteY15" fmla="*/ 522146 h 3144575"/>
                            <a:gd name="connsiteX16" fmla="*/ 2377250 w 2977011"/>
                            <a:gd name="connsiteY16" fmla="*/ 854655 h 3144575"/>
                            <a:gd name="connsiteX17" fmla="*/ 1842860 w 2977011"/>
                            <a:gd name="connsiteY17" fmla="*/ 1519673 h 3144575"/>
                            <a:gd name="connsiteX18" fmla="*/ 601889 w 2977011"/>
                            <a:gd name="connsiteY18" fmla="*/ 3015964 h 3144575"/>
                            <a:gd name="connsiteX19" fmla="*/ 382196 w 2977011"/>
                            <a:gd name="connsiteY19" fmla="*/ 3069403 h 3144575"/>
                            <a:gd name="connsiteX20" fmla="*/ 382196 w 2977011"/>
                            <a:gd name="connsiteY20" fmla="*/ 3057528 h 3144575"/>
                            <a:gd name="connsiteX21" fmla="*/ 275318 w 2977011"/>
                            <a:gd name="connsiteY21" fmla="*/ 2986276 h 3144575"/>
                            <a:gd name="connsiteX22" fmla="*/ 714705 w 2977011"/>
                            <a:gd name="connsiteY22" fmla="*/ 2511263 h 3144575"/>
                            <a:gd name="connsiteX23" fmla="*/ 1023463 w 2977011"/>
                            <a:gd name="connsiteY23" fmla="*/ 2119377 h 3144575"/>
                            <a:gd name="connsiteX24" fmla="*/ 1302533 w 2977011"/>
                            <a:gd name="connsiteY24" fmla="*/ 1757180 h 3144575"/>
                            <a:gd name="connsiteX25" fmla="*/ 1367848 w 2977011"/>
                            <a:gd name="connsiteY25" fmla="*/ 1620614 h 3144575"/>
                            <a:gd name="connsiteX26" fmla="*/ 1361910 w 2977011"/>
                            <a:gd name="connsiteY26" fmla="*/ 1531549 h 3144575"/>
                            <a:gd name="connsiteX27" fmla="*/ 1344097 w 2977011"/>
                            <a:gd name="connsiteY27" fmla="*/ 1507798 h 3144575"/>
                            <a:gd name="connsiteX28" fmla="*/ 1314409 w 2977011"/>
                            <a:gd name="connsiteY28" fmla="*/ 1501860 h 3144575"/>
                            <a:gd name="connsiteX29" fmla="*/ 1231281 w 2977011"/>
                            <a:gd name="connsiteY29" fmla="*/ 1549362 h 3144575"/>
                            <a:gd name="connsiteX30" fmla="*/ 1148154 w 2977011"/>
                            <a:gd name="connsiteY30" fmla="*/ 1620614 h 3144575"/>
                            <a:gd name="connsiteX31" fmla="*/ 1011588 w 2977011"/>
                            <a:gd name="connsiteY31" fmla="*/ 1763118 h 3144575"/>
                            <a:gd name="connsiteX32" fmla="*/ 863146 w 2977011"/>
                            <a:gd name="connsiteY32" fmla="*/ 1935310 h 3144575"/>
                            <a:gd name="connsiteX33" fmla="*/ 649390 w 2977011"/>
                            <a:gd name="connsiteY33" fmla="*/ 2166879 h 3144575"/>
                            <a:gd name="connsiteX34" fmla="*/ 352507 w 2977011"/>
                            <a:gd name="connsiteY34" fmla="*/ 2523138 h 3144575"/>
                            <a:gd name="connsiteX35" fmla="*/ 251567 w 2977011"/>
                            <a:gd name="connsiteY35" fmla="*/ 2594390 h 3144575"/>
                            <a:gd name="connsiteX36" fmla="*/ 115001 w 2977011"/>
                            <a:gd name="connsiteY36" fmla="*/ 2760645 h 3144575"/>
                            <a:gd name="connsiteX0" fmla="*/ 115001 w 2977011"/>
                            <a:gd name="connsiteY0" fmla="*/ 2760645 h 3218884"/>
                            <a:gd name="connsiteX1" fmla="*/ 43749 w 2977011"/>
                            <a:gd name="connsiteY1" fmla="*/ 2517201 h 3218884"/>
                            <a:gd name="connsiteX2" fmla="*/ 8123 w 2977011"/>
                            <a:gd name="connsiteY2" fmla="*/ 2267819 h 3218884"/>
                            <a:gd name="connsiteX3" fmla="*/ 8123 w 2977011"/>
                            <a:gd name="connsiteY3" fmla="*/ 2000624 h 3218884"/>
                            <a:gd name="connsiteX4" fmla="*/ 97188 w 2977011"/>
                            <a:gd name="connsiteY4" fmla="*/ 1697803 h 3218884"/>
                            <a:gd name="connsiteX5" fmla="*/ 239692 w 2977011"/>
                            <a:gd name="connsiteY5" fmla="*/ 1466235 h 3218884"/>
                            <a:gd name="connsiteX6" fmla="*/ 346570 w 2977011"/>
                            <a:gd name="connsiteY6" fmla="*/ 1353419 h 3218884"/>
                            <a:gd name="connsiteX7" fmla="*/ 637515 w 2977011"/>
                            <a:gd name="connsiteY7" fmla="*/ 1187164 h 3218884"/>
                            <a:gd name="connsiteX8" fmla="*/ 1249094 w 2977011"/>
                            <a:gd name="connsiteY8" fmla="*/ 842780 h 3218884"/>
                            <a:gd name="connsiteX9" fmla="*/ 2656320 w 2977011"/>
                            <a:gd name="connsiteY9" fmla="*/ 106510 h 3218884"/>
                            <a:gd name="connsiteX10" fmla="*/ 2864138 w 2977011"/>
                            <a:gd name="connsiteY10" fmla="*/ 11507 h 3218884"/>
                            <a:gd name="connsiteX11" fmla="*/ 2947266 w 2977011"/>
                            <a:gd name="connsiteY11" fmla="*/ 5570 h 3218884"/>
                            <a:gd name="connsiteX12" fmla="*/ 2976954 w 2977011"/>
                            <a:gd name="connsiteY12" fmla="*/ 47133 h 3218884"/>
                            <a:gd name="connsiteX13" fmla="*/ 2941328 w 2977011"/>
                            <a:gd name="connsiteY13" fmla="*/ 165886 h 3218884"/>
                            <a:gd name="connsiteX14" fmla="*/ 2828512 w 2977011"/>
                            <a:gd name="connsiteY14" fmla="*/ 326203 h 3218884"/>
                            <a:gd name="connsiteX15" fmla="*/ 2656320 w 2977011"/>
                            <a:gd name="connsiteY15" fmla="*/ 522146 h 3218884"/>
                            <a:gd name="connsiteX16" fmla="*/ 2377250 w 2977011"/>
                            <a:gd name="connsiteY16" fmla="*/ 854655 h 3218884"/>
                            <a:gd name="connsiteX17" fmla="*/ 1842860 w 2977011"/>
                            <a:gd name="connsiteY17" fmla="*/ 1519673 h 3218884"/>
                            <a:gd name="connsiteX18" fmla="*/ 601889 w 2977011"/>
                            <a:gd name="connsiteY18" fmla="*/ 3015964 h 3218884"/>
                            <a:gd name="connsiteX19" fmla="*/ 382196 w 2977011"/>
                            <a:gd name="connsiteY19" fmla="*/ 3069403 h 3218884"/>
                            <a:gd name="connsiteX20" fmla="*/ 239692 w 2977011"/>
                            <a:gd name="connsiteY20" fmla="*/ 3217845 h 3218884"/>
                            <a:gd name="connsiteX21" fmla="*/ 275318 w 2977011"/>
                            <a:gd name="connsiteY21" fmla="*/ 2986276 h 3218884"/>
                            <a:gd name="connsiteX22" fmla="*/ 714705 w 2977011"/>
                            <a:gd name="connsiteY22" fmla="*/ 2511263 h 3218884"/>
                            <a:gd name="connsiteX23" fmla="*/ 1023463 w 2977011"/>
                            <a:gd name="connsiteY23" fmla="*/ 2119377 h 3218884"/>
                            <a:gd name="connsiteX24" fmla="*/ 1302533 w 2977011"/>
                            <a:gd name="connsiteY24" fmla="*/ 1757180 h 3218884"/>
                            <a:gd name="connsiteX25" fmla="*/ 1367848 w 2977011"/>
                            <a:gd name="connsiteY25" fmla="*/ 1620614 h 3218884"/>
                            <a:gd name="connsiteX26" fmla="*/ 1361910 w 2977011"/>
                            <a:gd name="connsiteY26" fmla="*/ 1531549 h 3218884"/>
                            <a:gd name="connsiteX27" fmla="*/ 1344097 w 2977011"/>
                            <a:gd name="connsiteY27" fmla="*/ 1507798 h 3218884"/>
                            <a:gd name="connsiteX28" fmla="*/ 1314409 w 2977011"/>
                            <a:gd name="connsiteY28" fmla="*/ 1501860 h 3218884"/>
                            <a:gd name="connsiteX29" fmla="*/ 1231281 w 2977011"/>
                            <a:gd name="connsiteY29" fmla="*/ 1549362 h 3218884"/>
                            <a:gd name="connsiteX30" fmla="*/ 1148154 w 2977011"/>
                            <a:gd name="connsiteY30" fmla="*/ 1620614 h 3218884"/>
                            <a:gd name="connsiteX31" fmla="*/ 1011588 w 2977011"/>
                            <a:gd name="connsiteY31" fmla="*/ 1763118 h 3218884"/>
                            <a:gd name="connsiteX32" fmla="*/ 863146 w 2977011"/>
                            <a:gd name="connsiteY32" fmla="*/ 1935310 h 3218884"/>
                            <a:gd name="connsiteX33" fmla="*/ 649390 w 2977011"/>
                            <a:gd name="connsiteY33" fmla="*/ 2166879 h 3218884"/>
                            <a:gd name="connsiteX34" fmla="*/ 352507 w 2977011"/>
                            <a:gd name="connsiteY34" fmla="*/ 2523138 h 3218884"/>
                            <a:gd name="connsiteX35" fmla="*/ 251567 w 2977011"/>
                            <a:gd name="connsiteY35" fmla="*/ 2594390 h 3218884"/>
                            <a:gd name="connsiteX36" fmla="*/ 115001 w 2977011"/>
                            <a:gd name="connsiteY36" fmla="*/ 2760645 h 3218884"/>
                            <a:gd name="connsiteX0" fmla="*/ 115001 w 2977011"/>
                            <a:gd name="connsiteY0" fmla="*/ 2760645 h 3219241"/>
                            <a:gd name="connsiteX1" fmla="*/ 43749 w 2977011"/>
                            <a:gd name="connsiteY1" fmla="*/ 2517201 h 3219241"/>
                            <a:gd name="connsiteX2" fmla="*/ 8123 w 2977011"/>
                            <a:gd name="connsiteY2" fmla="*/ 2267819 h 3219241"/>
                            <a:gd name="connsiteX3" fmla="*/ 8123 w 2977011"/>
                            <a:gd name="connsiteY3" fmla="*/ 2000624 h 3219241"/>
                            <a:gd name="connsiteX4" fmla="*/ 97188 w 2977011"/>
                            <a:gd name="connsiteY4" fmla="*/ 1697803 h 3219241"/>
                            <a:gd name="connsiteX5" fmla="*/ 239692 w 2977011"/>
                            <a:gd name="connsiteY5" fmla="*/ 1466235 h 3219241"/>
                            <a:gd name="connsiteX6" fmla="*/ 346570 w 2977011"/>
                            <a:gd name="connsiteY6" fmla="*/ 1353419 h 3219241"/>
                            <a:gd name="connsiteX7" fmla="*/ 637515 w 2977011"/>
                            <a:gd name="connsiteY7" fmla="*/ 1187164 h 3219241"/>
                            <a:gd name="connsiteX8" fmla="*/ 1249094 w 2977011"/>
                            <a:gd name="connsiteY8" fmla="*/ 842780 h 3219241"/>
                            <a:gd name="connsiteX9" fmla="*/ 2656320 w 2977011"/>
                            <a:gd name="connsiteY9" fmla="*/ 106510 h 3219241"/>
                            <a:gd name="connsiteX10" fmla="*/ 2864138 w 2977011"/>
                            <a:gd name="connsiteY10" fmla="*/ 11507 h 3219241"/>
                            <a:gd name="connsiteX11" fmla="*/ 2947266 w 2977011"/>
                            <a:gd name="connsiteY11" fmla="*/ 5570 h 3219241"/>
                            <a:gd name="connsiteX12" fmla="*/ 2976954 w 2977011"/>
                            <a:gd name="connsiteY12" fmla="*/ 47133 h 3219241"/>
                            <a:gd name="connsiteX13" fmla="*/ 2941328 w 2977011"/>
                            <a:gd name="connsiteY13" fmla="*/ 165886 h 3219241"/>
                            <a:gd name="connsiteX14" fmla="*/ 2828512 w 2977011"/>
                            <a:gd name="connsiteY14" fmla="*/ 326203 h 3219241"/>
                            <a:gd name="connsiteX15" fmla="*/ 2656320 w 2977011"/>
                            <a:gd name="connsiteY15" fmla="*/ 522146 h 3219241"/>
                            <a:gd name="connsiteX16" fmla="*/ 2377250 w 2977011"/>
                            <a:gd name="connsiteY16" fmla="*/ 854655 h 3219241"/>
                            <a:gd name="connsiteX17" fmla="*/ 1842860 w 2977011"/>
                            <a:gd name="connsiteY17" fmla="*/ 1519673 h 3219241"/>
                            <a:gd name="connsiteX18" fmla="*/ 601889 w 2977011"/>
                            <a:gd name="connsiteY18" fmla="*/ 3015964 h 3219241"/>
                            <a:gd name="connsiteX19" fmla="*/ 512824 w 2977011"/>
                            <a:gd name="connsiteY19" fmla="*/ 3105029 h 3219241"/>
                            <a:gd name="connsiteX20" fmla="*/ 239692 w 2977011"/>
                            <a:gd name="connsiteY20" fmla="*/ 3217845 h 3219241"/>
                            <a:gd name="connsiteX21" fmla="*/ 275318 w 2977011"/>
                            <a:gd name="connsiteY21" fmla="*/ 2986276 h 3219241"/>
                            <a:gd name="connsiteX22" fmla="*/ 714705 w 2977011"/>
                            <a:gd name="connsiteY22" fmla="*/ 2511263 h 3219241"/>
                            <a:gd name="connsiteX23" fmla="*/ 1023463 w 2977011"/>
                            <a:gd name="connsiteY23" fmla="*/ 2119377 h 3219241"/>
                            <a:gd name="connsiteX24" fmla="*/ 1302533 w 2977011"/>
                            <a:gd name="connsiteY24" fmla="*/ 1757180 h 3219241"/>
                            <a:gd name="connsiteX25" fmla="*/ 1367848 w 2977011"/>
                            <a:gd name="connsiteY25" fmla="*/ 1620614 h 3219241"/>
                            <a:gd name="connsiteX26" fmla="*/ 1361910 w 2977011"/>
                            <a:gd name="connsiteY26" fmla="*/ 1531549 h 3219241"/>
                            <a:gd name="connsiteX27" fmla="*/ 1344097 w 2977011"/>
                            <a:gd name="connsiteY27" fmla="*/ 1507798 h 3219241"/>
                            <a:gd name="connsiteX28" fmla="*/ 1314409 w 2977011"/>
                            <a:gd name="connsiteY28" fmla="*/ 1501860 h 3219241"/>
                            <a:gd name="connsiteX29" fmla="*/ 1231281 w 2977011"/>
                            <a:gd name="connsiteY29" fmla="*/ 1549362 h 3219241"/>
                            <a:gd name="connsiteX30" fmla="*/ 1148154 w 2977011"/>
                            <a:gd name="connsiteY30" fmla="*/ 1620614 h 3219241"/>
                            <a:gd name="connsiteX31" fmla="*/ 1011588 w 2977011"/>
                            <a:gd name="connsiteY31" fmla="*/ 1763118 h 3219241"/>
                            <a:gd name="connsiteX32" fmla="*/ 863146 w 2977011"/>
                            <a:gd name="connsiteY32" fmla="*/ 1935310 h 3219241"/>
                            <a:gd name="connsiteX33" fmla="*/ 649390 w 2977011"/>
                            <a:gd name="connsiteY33" fmla="*/ 2166879 h 3219241"/>
                            <a:gd name="connsiteX34" fmla="*/ 352507 w 2977011"/>
                            <a:gd name="connsiteY34" fmla="*/ 2523138 h 3219241"/>
                            <a:gd name="connsiteX35" fmla="*/ 251567 w 2977011"/>
                            <a:gd name="connsiteY35" fmla="*/ 2594390 h 3219241"/>
                            <a:gd name="connsiteX36" fmla="*/ 115001 w 2977011"/>
                            <a:gd name="connsiteY36" fmla="*/ 2760645 h 3219241"/>
                            <a:gd name="connsiteX0" fmla="*/ 115001 w 2977011"/>
                            <a:gd name="connsiteY0" fmla="*/ 2760645 h 3157947"/>
                            <a:gd name="connsiteX1" fmla="*/ 43749 w 2977011"/>
                            <a:gd name="connsiteY1" fmla="*/ 2517201 h 3157947"/>
                            <a:gd name="connsiteX2" fmla="*/ 8123 w 2977011"/>
                            <a:gd name="connsiteY2" fmla="*/ 2267819 h 3157947"/>
                            <a:gd name="connsiteX3" fmla="*/ 8123 w 2977011"/>
                            <a:gd name="connsiteY3" fmla="*/ 2000624 h 3157947"/>
                            <a:gd name="connsiteX4" fmla="*/ 97188 w 2977011"/>
                            <a:gd name="connsiteY4" fmla="*/ 1697803 h 3157947"/>
                            <a:gd name="connsiteX5" fmla="*/ 239692 w 2977011"/>
                            <a:gd name="connsiteY5" fmla="*/ 1466235 h 3157947"/>
                            <a:gd name="connsiteX6" fmla="*/ 346570 w 2977011"/>
                            <a:gd name="connsiteY6" fmla="*/ 1353419 h 3157947"/>
                            <a:gd name="connsiteX7" fmla="*/ 637515 w 2977011"/>
                            <a:gd name="connsiteY7" fmla="*/ 1187164 h 3157947"/>
                            <a:gd name="connsiteX8" fmla="*/ 1249094 w 2977011"/>
                            <a:gd name="connsiteY8" fmla="*/ 842780 h 3157947"/>
                            <a:gd name="connsiteX9" fmla="*/ 2656320 w 2977011"/>
                            <a:gd name="connsiteY9" fmla="*/ 106510 h 3157947"/>
                            <a:gd name="connsiteX10" fmla="*/ 2864138 w 2977011"/>
                            <a:gd name="connsiteY10" fmla="*/ 11507 h 3157947"/>
                            <a:gd name="connsiteX11" fmla="*/ 2947266 w 2977011"/>
                            <a:gd name="connsiteY11" fmla="*/ 5570 h 3157947"/>
                            <a:gd name="connsiteX12" fmla="*/ 2976954 w 2977011"/>
                            <a:gd name="connsiteY12" fmla="*/ 47133 h 3157947"/>
                            <a:gd name="connsiteX13" fmla="*/ 2941328 w 2977011"/>
                            <a:gd name="connsiteY13" fmla="*/ 165886 h 3157947"/>
                            <a:gd name="connsiteX14" fmla="*/ 2828512 w 2977011"/>
                            <a:gd name="connsiteY14" fmla="*/ 326203 h 3157947"/>
                            <a:gd name="connsiteX15" fmla="*/ 2656320 w 2977011"/>
                            <a:gd name="connsiteY15" fmla="*/ 522146 h 3157947"/>
                            <a:gd name="connsiteX16" fmla="*/ 2377250 w 2977011"/>
                            <a:gd name="connsiteY16" fmla="*/ 854655 h 3157947"/>
                            <a:gd name="connsiteX17" fmla="*/ 1842860 w 2977011"/>
                            <a:gd name="connsiteY17" fmla="*/ 1519673 h 3157947"/>
                            <a:gd name="connsiteX18" fmla="*/ 601889 w 2977011"/>
                            <a:gd name="connsiteY18" fmla="*/ 3015964 h 3157947"/>
                            <a:gd name="connsiteX19" fmla="*/ 512824 w 2977011"/>
                            <a:gd name="connsiteY19" fmla="*/ 3105029 h 3157947"/>
                            <a:gd name="connsiteX20" fmla="*/ 358446 w 2977011"/>
                            <a:gd name="connsiteY20" fmla="*/ 3093154 h 3157947"/>
                            <a:gd name="connsiteX21" fmla="*/ 275318 w 2977011"/>
                            <a:gd name="connsiteY21" fmla="*/ 2986276 h 3157947"/>
                            <a:gd name="connsiteX22" fmla="*/ 714705 w 2977011"/>
                            <a:gd name="connsiteY22" fmla="*/ 2511263 h 3157947"/>
                            <a:gd name="connsiteX23" fmla="*/ 1023463 w 2977011"/>
                            <a:gd name="connsiteY23" fmla="*/ 2119377 h 3157947"/>
                            <a:gd name="connsiteX24" fmla="*/ 1302533 w 2977011"/>
                            <a:gd name="connsiteY24" fmla="*/ 1757180 h 3157947"/>
                            <a:gd name="connsiteX25" fmla="*/ 1367848 w 2977011"/>
                            <a:gd name="connsiteY25" fmla="*/ 1620614 h 3157947"/>
                            <a:gd name="connsiteX26" fmla="*/ 1361910 w 2977011"/>
                            <a:gd name="connsiteY26" fmla="*/ 1531549 h 3157947"/>
                            <a:gd name="connsiteX27" fmla="*/ 1344097 w 2977011"/>
                            <a:gd name="connsiteY27" fmla="*/ 1507798 h 3157947"/>
                            <a:gd name="connsiteX28" fmla="*/ 1314409 w 2977011"/>
                            <a:gd name="connsiteY28" fmla="*/ 1501860 h 3157947"/>
                            <a:gd name="connsiteX29" fmla="*/ 1231281 w 2977011"/>
                            <a:gd name="connsiteY29" fmla="*/ 1549362 h 3157947"/>
                            <a:gd name="connsiteX30" fmla="*/ 1148154 w 2977011"/>
                            <a:gd name="connsiteY30" fmla="*/ 1620614 h 3157947"/>
                            <a:gd name="connsiteX31" fmla="*/ 1011588 w 2977011"/>
                            <a:gd name="connsiteY31" fmla="*/ 1763118 h 3157947"/>
                            <a:gd name="connsiteX32" fmla="*/ 863146 w 2977011"/>
                            <a:gd name="connsiteY32" fmla="*/ 1935310 h 3157947"/>
                            <a:gd name="connsiteX33" fmla="*/ 649390 w 2977011"/>
                            <a:gd name="connsiteY33" fmla="*/ 2166879 h 3157947"/>
                            <a:gd name="connsiteX34" fmla="*/ 352507 w 2977011"/>
                            <a:gd name="connsiteY34" fmla="*/ 2523138 h 3157947"/>
                            <a:gd name="connsiteX35" fmla="*/ 251567 w 2977011"/>
                            <a:gd name="connsiteY35" fmla="*/ 2594390 h 3157947"/>
                            <a:gd name="connsiteX36" fmla="*/ 115001 w 2977011"/>
                            <a:gd name="connsiteY36" fmla="*/ 2760645 h 3157947"/>
                            <a:gd name="connsiteX0" fmla="*/ 115001 w 2977011"/>
                            <a:gd name="connsiteY0" fmla="*/ 2760645 h 3157947"/>
                            <a:gd name="connsiteX1" fmla="*/ 43749 w 2977011"/>
                            <a:gd name="connsiteY1" fmla="*/ 2517201 h 3157947"/>
                            <a:gd name="connsiteX2" fmla="*/ 8123 w 2977011"/>
                            <a:gd name="connsiteY2" fmla="*/ 2267819 h 3157947"/>
                            <a:gd name="connsiteX3" fmla="*/ 8123 w 2977011"/>
                            <a:gd name="connsiteY3" fmla="*/ 2000624 h 3157947"/>
                            <a:gd name="connsiteX4" fmla="*/ 97188 w 2977011"/>
                            <a:gd name="connsiteY4" fmla="*/ 1697803 h 3157947"/>
                            <a:gd name="connsiteX5" fmla="*/ 239692 w 2977011"/>
                            <a:gd name="connsiteY5" fmla="*/ 1466235 h 3157947"/>
                            <a:gd name="connsiteX6" fmla="*/ 346570 w 2977011"/>
                            <a:gd name="connsiteY6" fmla="*/ 1353419 h 3157947"/>
                            <a:gd name="connsiteX7" fmla="*/ 637515 w 2977011"/>
                            <a:gd name="connsiteY7" fmla="*/ 1187164 h 3157947"/>
                            <a:gd name="connsiteX8" fmla="*/ 1249094 w 2977011"/>
                            <a:gd name="connsiteY8" fmla="*/ 842780 h 3157947"/>
                            <a:gd name="connsiteX9" fmla="*/ 2656320 w 2977011"/>
                            <a:gd name="connsiteY9" fmla="*/ 106510 h 3157947"/>
                            <a:gd name="connsiteX10" fmla="*/ 2864138 w 2977011"/>
                            <a:gd name="connsiteY10" fmla="*/ 11507 h 3157947"/>
                            <a:gd name="connsiteX11" fmla="*/ 2947266 w 2977011"/>
                            <a:gd name="connsiteY11" fmla="*/ 5570 h 3157947"/>
                            <a:gd name="connsiteX12" fmla="*/ 2976954 w 2977011"/>
                            <a:gd name="connsiteY12" fmla="*/ 47133 h 3157947"/>
                            <a:gd name="connsiteX13" fmla="*/ 2941328 w 2977011"/>
                            <a:gd name="connsiteY13" fmla="*/ 165886 h 3157947"/>
                            <a:gd name="connsiteX14" fmla="*/ 2828512 w 2977011"/>
                            <a:gd name="connsiteY14" fmla="*/ 326203 h 3157947"/>
                            <a:gd name="connsiteX15" fmla="*/ 2656320 w 2977011"/>
                            <a:gd name="connsiteY15" fmla="*/ 522146 h 3157947"/>
                            <a:gd name="connsiteX16" fmla="*/ 2377250 w 2977011"/>
                            <a:gd name="connsiteY16" fmla="*/ 854655 h 3157947"/>
                            <a:gd name="connsiteX17" fmla="*/ 1842860 w 2977011"/>
                            <a:gd name="connsiteY17" fmla="*/ 1519673 h 3157947"/>
                            <a:gd name="connsiteX18" fmla="*/ 601889 w 2977011"/>
                            <a:gd name="connsiteY18" fmla="*/ 3015964 h 3157947"/>
                            <a:gd name="connsiteX19" fmla="*/ 512824 w 2977011"/>
                            <a:gd name="connsiteY19" fmla="*/ 3105029 h 3157947"/>
                            <a:gd name="connsiteX20" fmla="*/ 358446 w 2977011"/>
                            <a:gd name="connsiteY20" fmla="*/ 3093154 h 3157947"/>
                            <a:gd name="connsiteX21" fmla="*/ 322819 w 2977011"/>
                            <a:gd name="connsiteY21" fmla="*/ 2920962 h 3157947"/>
                            <a:gd name="connsiteX22" fmla="*/ 714705 w 2977011"/>
                            <a:gd name="connsiteY22" fmla="*/ 2511263 h 3157947"/>
                            <a:gd name="connsiteX23" fmla="*/ 1023463 w 2977011"/>
                            <a:gd name="connsiteY23" fmla="*/ 2119377 h 3157947"/>
                            <a:gd name="connsiteX24" fmla="*/ 1302533 w 2977011"/>
                            <a:gd name="connsiteY24" fmla="*/ 1757180 h 3157947"/>
                            <a:gd name="connsiteX25" fmla="*/ 1367848 w 2977011"/>
                            <a:gd name="connsiteY25" fmla="*/ 1620614 h 3157947"/>
                            <a:gd name="connsiteX26" fmla="*/ 1361910 w 2977011"/>
                            <a:gd name="connsiteY26" fmla="*/ 1531549 h 3157947"/>
                            <a:gd name="connsiteX27" fmla="*/ 1344097 w 2977011"/>
                            <a:gd name="connsiteY27" fmla="*/ 1507798 h 3157947"/>
                            <a:gd name="connsiteX28" fmla="*/ 1314409 w 2977011"/>
                            <a:gd name="connsiteY28" fmla="*/ 1501860 h 3157947"/>
                            <a:gd name="connsiteX29" fmla="*/ 1231281 w 2977011"/>
                            <a:gd name="connsiteY29" fmla="*/ 1549362 h 3157947"/>
                            <a:gd name="connsiteX30" fmla="*/ 1148154 w 2977011"/>
                            <a:gd name="connsiteY30" fmla="*/ 1620614 h 3157947"/>
                            <a:gd name="connsiteX31" fmla="*/ 1011588 w 2977011"/>
                            <a:gd name="connsiteY31" fmla="*/ 1763118 h 3157947"/>
                            <a:gd name="connsiteX32" fmla="*/ 863146 w 2977011"/>
                            <a:gd name="connsiteY32" fmla="*/ 1935310 h 3157947"/>
                            <a:gd name="connsiteX33" fmla="*/ 649390 w 2977011"/>
                            <a:gd name="connsiteY33" fmla="*/ 2166879 h 3157947"/>
                            <a:gd name="connsiteX34" fmla="*/ 352507 w 2977011"/>
                            <a:gd name="connsiteY34" fmla="*/ 2523138 h 3157947"/>
                            <a:gd name="connsiteX35" fmla="*/ 251567 w 2977011"/>
                            <a:gd name="connsiteY35" fmla="*/ 2594390 h 3157947"/>
                            <a:gd name="connsiteX36" fmla="*/ 115001 w 2977011"/>
                            <a:gd name="connsiteY36" fmla="*/ 2760645 h 3157947"/>
                            <a:gd name="connsiteX0" fmla="*/ 115001 w 2977011"/>
                            <a:gd name="connsiteY0" fmla="*/ 2760645 h 3157947"/>
                            <a:gd name="connsiteX1" fmla="*/ 43749 w 2977011"/>
                            <a:gd name="connsiteY1" fmla="*/ 2517201 h 3157947"/>
                            <a:gd name="connsiteX2" fmla="*/ 8123 w 2977011"/>
                            <a:gd name="connsiteY2" fmla="*/ 2267819 h 3157947"/>
                            <a:gd name="connsiteX3" fmla="*/ 8123 w 2977011"/>
                            <a:gd name="connsiteY3" fmla="*/ 2000624 h 3157947"/>
                            <a:gd name="connsiteX4" fmla="*/ 97188 w 2977011"/>
                            <a:gd name="connsiteY4" fmla="*/ 1697803 h 3157947"/>
                            <a:gd name="connsiteX5" fmla="*/ 239692 w 2977011"/>
                            <a:gd name="connsiteY5" fmla="*/ 1466235 h 3157947"/>
                            <a:gd name="connsiteX6" fmla="*/ 346570 w 2977011"/>
                            <a:gd name="connsiteY6" fmla="*/ 1353419 h 3157947"/>
                            <a:gd name="connsiteX7" fmla="*/ 637515 w 2977011"/>
                            <a:gd name="connsiteY7" fmla="*/ 1187164 h 3157947"/>
                            <a:gd name="connsiteX8" fmla="*/ 1249094 w 2977011"/>
                            <a:gd name="connsiteY8" fmla="*/ 842780 h 3157947"/>
                            <a:gd name="connsiteX9" fmla="*/ 2656320 w 2977011"/>
                            <a:gd name="connsiteY9" fmla="*/ 106510 h 3157947"/>
                            <a:gd name="connsiteX10" fmla="*/ 2864138 w 2977011"/>
                            <a:gd name="connsiteY10" fmla="*/ 11507 h 3157947"/>
                            <a:gd name="connsiteX11" fmla="*/ 2947266 w 2977011"/>
                            <a:gd name="connsiteY11" fmla="*/ 5570 h 3157947"/>
                            <a:gd name="connsiteX12" fmla="*/ 2976954 w 2977011"/>
                            <a:gd name="connsiteY12" fmla="*/ 47133 h 3157947"/>
                            <a:gd name="connsiteX13" fmla="*/ 2941328 w 2977011"/>
                            <a:gd name="connsiteY13" fmla="*/ 165886 h 3157947"/>
                            <a:gd name="connsiteX14" fmla="*/ 2828512 w 2977011"/>
                            <a:gd name="connsiteY14" fmla="*/ 326203 h 3157947"/>
                            <a:gd name="connsiteX15" fmla="*/ 2656320 w 2977011"/>
                            <a:gd name="connsiteY15" fmla="*/ 522146 h 3157947"/>
                            <a:gd name="connsiteX16" fmla="*/ 2377250 w 2977011"/>
                            <a:gd name="connsiteY16" fmla="*/ 854655 h 3157947"/>
                            <a:gd name="connsiteX17" fmla="*/ 1842860 w 2977011"/>
                            <a:gd name="connsiteY17" fmla="*/ 1519673 h 3157947"/>
                            <a:gd name="connsiteX18" fmla="*/ 601889 w 2977011"/>
                            <a:gd name="connsiteY18" fmla="*/ 3015964 h 3157947"/>
                            <a:gd name="connsiteX19" fmla="*/ 512824 w 2977011"/>
                            <a:gd name="connsiteY19" fmla="*/ 3105029 h 3157947"/>
                            <a:gd name="connsiteX20" fmla="*/ 358446 w 2977011"/>
                            <a:gd name="connsiteY20" fmla="*/ 3093154 h 3157947"/>
                            <a:gd name="connsiteX21" fmla="*/ 322819 w 2977011"/>
                            <a:gd name="connsiteY21" fmla="*/ 2920962 h 3157947"/>
                            <a:gd name="connsiteX22" fmla="*/ 714705 w 2977011"/>
                            <a:gd name="connsiteY22" fmla="*/ 2511263 h 3157947"/>
                            <a:gd name="connsiteX23" fmla="*/ 1023463 w 2977011"/>
                            <a:gd name="connsiteY23" fmla="*/ 2119377 h 3157947"/>
                            <a:gd name="connsiteX24" fmla="*/ 1302533 w 2977011"/>
                            <a:gd name="connsiteY24" fmla="*/ 1757180 h 3157947"/>
                            <a:gd name="connsiteX25" fmla="*/ 1367848 w 2977011"/>
                            <a:gd name="connsiteY25" fmla="*/ 1620614 h 3157947"/>
                            <a:gd name="connsiteX26" fmla="*/ 1361910 w 2977011"/>
                            <a:gd name="connsiteY26" fmla="*/ 1531549 h 3157947"/>
                            <a:gd name="connsiteX27" fmla="*/ 1344097 w 2977011"/>
                            <a:gd name="connsiteY27" fmla="*/ 1507798 h 3157947"/>
                            <a:gd name="connsiteX28" fmla="*/ 1314409 w 2977011"/>
                            <a:gd name="connsiteY28" fmla="*/ 1501860 h 3157947"/>
                            <a:gd name="connsiteX29" fmla="*/ 1231281 w 2977011"/>
                            <a:gd name="connsiteY29" fmla="*/ 1549362 h 3157947"/>
                            <a:gd name="connsiteX30" fmla="*/ 1148154 w 2977011"/>
                            <a:gd name="connsiteY30" fmla="*/ 1620614 h 3157947"/>
                            <a:gd name="connsiteX31" fmla="*/ 1011588 w 2977011"/>
                            <a:gd name="connsiteY31" fmla="*/ 1763118 h 3157947"/>
                            <a:gd name="connsiteX32" fmla="*/ 863146 w 2977011"/>
                            <a:gd name="connsiteY32" fmla="*/ 1935310 h 3157947"/>
                            <a:gd name="connsiteX33" fmla="*/ 649390 w 2977011"/>
                            <a:gd name="connsiteY33" fmla="*/ 2166879 h 3157947"/>
                            <a:gd name="connsiteX34" fmla="*/ 352507 w 2977011"/>
                            <a:gd name="connsiteY34" fmla="*/ 2523138 h 3157947"/>
                            <a:gd name="connsiteX35" fmla="*/ 251567 w 2977011"/>
                            <a:gd name="connsiteY35" fmla="*/ 2594390 h 3157947"/>
                            <a:gd name="connsiteX36" fmla="*/ 115001 w 2977011"/>
                            <a:gd name="connsiteY36" fmla="*/ 2760645 h 3157947"/>
                            <a:gd name="connsiteX0" fmla="*/ 115001 w 2977011"/>
                            <a:gd name="connsiteY0" fmla="*/ 2760645 h 3157947"/>
                            <a:gd name="connsiteX1" fmla="*/ 43749 w 2977011"/>
                            <a:gd name="connsiteY1" fmla="*/ 2517201 h 3157947"/>
                            <a:gd name="connsiteX2" fmla="*/ 8123 w 2977011"/>
                            <a:gd name="connsiteY2" fmla="*/ 2267819 h 3157947"/>
                            <a:gd name="connsiteX3" fmla="*/ 8123 w 2977011"/>
                            <a:gd name="connsiteY3" fmla="*/ 2000624 h 3157947"/>
                            <a:gd name="connsiteX4" fmla="*/ 97188 w 2977011"/>
                            <a:gd name="connsiteY4" fmla="*/ 1697803 h 3157947"/>
                            <a:gd name="connsiteX5" fmla="*/ 239692 w 2977011"/>
                            <a:gd name="connsiteY5" fmla="*/ 1466235 h 3157947"/>
                            <a:gd name="connsiteX6" fmla="*/ 346570 w 2977011"/>
                            <a:gd name="connsiteY6" fmla="*/ 1353419 h 3157947"/>
                            <a:gd name="connsiteX7" fmla="*/ 637515 w 2977011"/>
                            <a:gd name="connsiteY7" fmla="*/ 1187164 h 3157947"/>
                            <a:gd name="connsiteX8" fmla="*/ 1249094 w 2977011"/>
                            <a:gd name="connsiteY8" fmla="*/ 842780 h 3157947"/>
                            <a:gd name="connsiteX9" fmla="*/ 2656320 w 2977011"/>
                            <a:gd name="connsiteY9" fmla="*/ 106510 h 3157947"/>
                            <a:gd name="connsiteX10" fmla="*/ 2864138 w 2977011"/>
                            <a:gd name="connsiteY10" fmla="*/ 11507 h 3157947"/>
                            <a:gd name="connsiteX11" fmla="*/ 2947266 w 2977011"/>
                            <a:gd name="connsiteY11" fmla="*/ 5570 h 3157947"/>
                            <a:gd name="connsiteX12" fmla="*/ 2976954 w 2977011"/>
                            <a:gd name="connsiteY12" fmla="*/ 47133 h 3157947"/>
                            <a:gd name="connsiteX13" fmla="*/ 2941328 w 2977011"/>
                            <a:gd name="connsiteY13" fmla="*/ 165886 h 3157947"/>
                            <a:gd name="connsiteX14" fmla="*/ 2828512 w 2977011"/>
                            <a:gd name="connsiteY14" fmla="*/ 326203 h 3157947"/>
                            <a:gd name="connsiteX15" fmla="*/ 2656320 w 2977011"/>
                            <a:gd name="connsiteY15" fmla="*/ 522146 h 3157947"/>
                            <a:gd name="connsiteX16" fmla="*/ 2377250 w 2977011"/>
                            <a:gd name="connsiteY16" fmla="*/ 854655 h 3157947"/>
                            <a:gd name="connsiteX17" fmla="*/ 1842860 w 2977011"/>
                            <a:gd name="connsiteY17" fmla="*/ 1519673 h 3157947"/>
                            <a:gd name="connsiteX18" fmla="*/ 601889 w 2977011"/>
                            <a:gd name="connsiteY18" fmla="*/ 3015964 h 3157947"/>
                            <a:gd name="connsiteX19" fmla="*/ 512824 w 2977011"/>
                            <a:gd name="connsiteY19" fmla="*/ 3105029 h 3157947"/>
                            <a:gd name="connsiteX20" fmla="*/ 358446 w 2977011"/>
                            <a:gd name="connsiteY20" fmla="*/ 3093154 h 3157947"/>
                            <a:gd name="connsiteX21" fmla="*/ 322819 w 2977011"/>
                            <a:gd name="connsiteY21" fmla="*/ 2920962 h 3157947"/>
                            <a:gd name="connsiteX22" fmla="*/ 708767 w 2977011"/>
                            <a:gd name="connsiteY22" fmla="*/ 2493450 h 3157947"/>
                            <a:gd name="connsiteX23" fmla="*/ 1023463 w 2977011"/>
                            <a:gd name="connsiteY23" fmla="*/ 2119377 h 3157947"/>
                            <a:gd name="connsiteX24" fmla="*/ 1302533 w 2977011"/>
                            <a:gd name="connsiteY24" fmla="*/ 1757180 h 3157947"/>
                            <a:gd name="connsiteX25" fmla="*/ 1367848 w 2977011"/>
                            <a:gd name="connsiteY25" fmla="*/ 1620614 h 3157947"/>
                            <a:gd name="connsiteX26" fmla="*/ 1361910 w 2977011"/>
                            <a:gd name="connsiteY26" fmla="*/ 1531549 h 3157947"/>
                            <a:gd name="connsiteX27" fmla="*/ 1344097 w 2977011"/>
                            <a:gd name="connsiteY27" fmla="*/ 1507798 h 3157947"/>
                            <a:gd name="connsiteX28" fmla="*/ 1314409 w 2977011"/>
                            <a:gd name="connsiteY28" fmla="*/ 1501860 h 3157947"/>
                            <a:gd name="connsiteX29" fmla="*/ 1231281 w 2977011"/>
                            <a:gd name="connsiteY29" fmla="*/ 1549362 h 3157947"/>
                            <a:gd name="connsiteX30" fmla="*/ 1148154 w 2977011"/>
                            <a:gd name="connsiteY30" fmla="*/ 1620614 h 3157947"/>
                            <a:gd name="connsiteX31" fmla="*/ 1011588 w 2977011"/>
                            <a:gd name="connsiteY31" fmla="*/ 1763118 h 3157947"/>
                            <a:gd name="connsiteX32" fmla="*/ 863146 w 2977011"/>
                            <a:gd name="connsiteY32" fmla="*/ 1935310 h 3157947"/>
                            <a:gd name="connsiteX33" fmla="*/ 649390 w 2977011"/>
                            <a:gd name="connsiteY33" fmla="*/ 2166879 h 3157947"/>
                            <a:gd name="connsiteX34" fmla="*/ 352507 w 2977011"/>
                            <a:gd name="connsiteY34" fmla="*/ 2523138 h 3157947"/>
                            <a:gd name="connsiteX35" fmla="*/ 251567 w 2977011"/>
                            <a:gd name="connsiteY35" fmla="*/ 2594390 h 3157947"/>
                            <a:gd name="connsiteX36" fmla="*/ 115001 w 2977011"/>
                            <a:gd name="connsiteY36" fmla="*/ 2760645 h 3157947"/>
                            <a:gd name="connsiteX0" fmla="*/ 115001 w 2977011"/>
                            <a:gd name="connsiteY0" fmla="*/ 2760645 h 3157947"/>
                            <a:gd name="connsiteX1" fmla="*/ 43749 w 2977011"/>
                            <a:gd name="connsiteY1" fmla="*/ 2517201 h 3157947"/>
                            <a:gd name="connsiteX2" fmla="*/ 8123 w 2977011"/>
                            <a:gd name="connsiteY2" fmla="*/ 2267819 h 3157947"/>
                            <a:gd name="connsiteX3" fmla="*/ 8123 w 2977011"/>
                            <a:gd name="connsiteY3" fmla="*/ 2000624 h 3157947"/>
                            <a:gd name="connsiteX4" fmla="*/ 97188 w 2977011"/>
                            <a:gd name="connsiteY4" fmla="*/ 1697803 h 3157947"/>
                            <a:gd name="connsiteX5" fmla="*/ 239692 w 2977011"/>
                            <a:gd name="connsiteY5" fmla="*/ 1466235 h 3157947"/>
                            <a:gd name="connsiteX6" fmla="*/ 346570 w 2977011"/>
                            <a:gd name="connsiteY6" fmla="*/ 1353419 h 3157947"/>
                            <a:gd name="connsiteX7" fmla="*/ 637515 w 2977011"/>
                            <a:gd name="connsiteY7" fmla="*/ 1187164 h 3157947"/>
                            <a:gd name="connsiteX8" fmla="*/ 1249094 w 2977011"/>
                            <a:gd name="connsiteY8" fmla="*/ 842780 h 3157947"/>
                            <a:gd name="connsiteX9" fmla="*/ 2656320 w 2977011"/>
                            <a:gd name="connsiteY9" fmla="*/ 106510 h 3157947"/>
                            <a:gd name="connsiteX10" fmla="*/ 2864138 w 2977011"/>
                            <a:gd name="connsiteY10" fmla="*/ 11507 h 3157947"/>
                            <a:gd name="connsiteX11" fmla="*/ 2947266 w 2977011"/>
                            <a:gd name="connsiteY11" fmla="*/ 5570 h 3157947"/>
                            <a:gd name="connsiteX12" fmla="*/ 2976954 w 2977011"/>
                            <a:gd name="connsiteY12" fmla="*/ 47133 h 3157947"/>
                            <a:gd name="connsiteX13" fmla="*/ 2941328 w 2977011"/>
                            <a:gd name="connsiteY13" fmla="*/ 165886 h 3157947"/>
                            <a:gd name="connsiteX14" fmla="*/ 2828512 w 2977011"/>
                            <a:gd name="connsiteY14" fmla="*/ 326203 h 3157947"/>
                            <a:gd name="connsiteX15" fmla="*/ 2656320 w 2977011"/>
                            <a:gd name="connsiteY15" fmla="*/ 522146 h 3157947"/>
                            <a:gd name="connsiteX16" fmla="*/ 2377250 w 2977011"/>
                            <a:gd name="connsiteY16" fmla="*/ 854655 h 3157947"/>
                            <a:gd name="connsiteX17" fmla="*/ 1842860 w 2977011"/>
                            <a:gd name="connsiteY17" fmla="*/ 1519673 h 3157947"/>
                            <a:gd name="connsiteX18" fmla="*/ 601889 w 2977011"/>
                            <a:gd name="connsiteY18" fmla="*/ 3015964 h 3157947"/>
                            <a:gd name="connsiteX19" fmla="*/ 465323 w 2977011"/>
                            <a:gd name="connsiteY19" fmla="*/ 3105029 h 3157947"/>
                            <a:gd name="connsiteX20" fmla="*/ 358446 w 2977011"/>
                            <a:gd name="connsiteY20" fmla="*/ 3093154 h 3157947"/>
                            <a:gd name="connsiteX21" fmla="*/ 322819 w 2977011"/>
                            <a:gd name="connsiteY21" fmla="*/ 2920962 h 3157947"/>
                            <a:gd name="connsiteX22" fmla="*/ 708767 w 2977011"/>
                            <a:gd name="connsiteY22" fmla="*/ 2493450 h 3157947"/>
                            <a:gd name="connsiteX23" fmla="*/ 1023463 w 2977011"/>
                            <a:gd name="connsiteY23" fmla="*/ 2119377 h 3157947"/>
                            <a:gd name="connsiteX24" fmla="*/ 1302533 w 2977011"/>
                            <a:gd name="connsiteY24" fmla="*/ 1757180 h 3157947"/>
                            <a:gd name="connsiteX25" fmla="*/ 1367848 w 2977011"/>
                            <a:gd name="connsiteY25" fmla="*/ 1620614 h 3157947"/>
                            <a:gd name="connsiteX26" fmla="*/ 1361910 w 2977011"/>
                            <a:gd name="connsiteY26" fmla="*/ 1531549 h 3157947"/>
                            <a:gd name="connsiteX27" fmla="*/ 1344097 w 2977011"/>
                            <a:gd name="connsiteY27" fmla="*/ 1507798 h 3157947"/>
                            <a:gd name="connsiteX28" fmla="*/ 1314409 w 2977011"/>
                            <a:gd name="connsiteY28" fmla="*/ 1501860 h 3157947"/>
                            <a:gd name="connsiteX29" fmla="*/ 1231281 w 2977011"/>
                            <a:gd name="connsiteY29" fmla="*/ 1549362 h 3157947"/>
                            <a:gd name="connsiteX30" fmla="*/ 1148154 w 2977011"/>
                            <a:gd name="connsiteY30" fmla="*/ 1620614 h 3157947"/>
                            <a:gd name="connsiteX31" fmla="*/ 1011588 w 2977011"/>
                            <a:gd name="connsiteY31" fmla="*/ 1763118 h 3157947"/>
                            <a:gd name="connsiteX32" fmla="*/ 863146 w 2977011"/>
                            <a:gd name="connsiteY32" fmla="*/ 1935310 h 3157947"/>
                            <a:gd name="connsiteX33" fmla="*/ 649390 w 2977011"/>
                            <a:gd name="connsiteY33" fmla="*/ 2166879 h 3157947"/>
                            <a:gd name="connsiteX34" fmla="*/ 352507 w 2977011"/>
                            <a:gd name="connsiteY34" fmla="*/ 2523138 h 3157947"/>
                            <a:gd name="connsiteX35" fmla="*/ 251567 w 2977011"/>
                            <a:gd name="connsiteY35" fmla="*/ 2594390 h 3157947"/>
                            <a:gd name="connsiteX36" fmla="*/ 115001 w 2977011"/>
                            <a:gd name="connsiteY36" fmla="*/ 2760645 h 3157947"/>
                            <a:gd name="connsiteX0" fmla="*/ 115001 w 2977011"/>
                            <a:gd name="connsiteY0" fmla="*/ 2760645 h 3119552"/>
                            <a:gd name="connsiteX1" fmla="*/ 43749 w 2977011"/>
                            <a:gd name="connsiteY1" fmla="*/ 2517201 h 3119552"/>
                            <a:gd name="connsiteX2" fmla="*/ 8123 w 2977011"/>
                            <a:gd name="connsiteY2" fmla="*/ 2267819 h 3119552"/>
                            <a:gd name="connsiteX3" fmla="*/ 8123 w 2977011"/>
                            <a:gd name="connsiteY3" fmla="*/ 2000624 h 3119552"/>
                            <a:gd name="connsiteX4" fmla="*/ 97188 w 2977011"/>
                            <a:gd name="connsiteY4" fmla="*/ 1697803 h 3119552"/>
                            <a:gd name="connsiteX5" fmla="*/ 239692 w 2977011"/>
                            <a:gd name="connsiteY5" fmla="*/ 1466235 h 3119552"/>
                            <a:gd name="connsiteX6" fmla="*/ 346570 w 2977011"/>
                            <a:gd name="connsiteY6" fmla="*/ 1353419 h 3119552"/>
                            <a:gd name="connsiteX7" fmla="*/ 637515 w 2977011"/>
                            <a:gd name="connsiteY7" fmla="*/ 1187164 h 3119552"/>
                            <a:gd name="connsiteX8" fmla="*/ 1249094 w 2977011"/>
                            <a:gd name="connsiteY8" fmla="*/ 842780 h 3119552"/>
                            <a:gd name="connsiteX9" fmla="*/ 2656320 w 2977011"/>
                            <a:gd name="connsiteY9" fmla="*/ 106510 h 3119552"/>
                            <a:gd name="connsiteX10" fmla="*/ 2864138 w 2977011"/>
                            <a:gd name="connsiteY10" fmla="*/ 11507 h 3119552"/>
                            <a:gd name="connsiteX11" fmla="*/ 2947266 w 2977011"/>
                            <a:gd name="connsiteY11" fmla="*/ 5570 h 3119552"/>
                            <a:gd name="connsiteX12" fmla="*/ 2976954 w 2977011"/>
                            <a:gd name="connsiteY12" fmla="*/ 47133 h 3119552"/>
                            <a:gd name="connsiteX13" fmla="*/ 2941328 w 2977011"/>
                            <a:gd name="connsiteY13" fmla="*/ 165886 h 3119552"/>
                            <a:gd name="connsiteX14" fmla="*/ 2828512 w 2977011"/>
                            <a:gd name="connsiteY14" fmla="*/ 326203 h 3119552"/>
                            <a:gd name="connsiteX15" fmla="*/ 2656320 w 2977011"/>
                            <a:gd name="connsiteY15" fmla="*/ 522146 h 3119552"/>
                            <a:gd name="connsiteX16" fmla="*/ 2377250 w 2977011"/>
                            <a:gd name="connsiteY16" fmla="*/ 854655 h 3119552"/>
                            <a:gd name="connsiteX17" fmla="*/ 1842860 w 2977011"/>
                            <a:gd name="connsiteY17" fmla="*/ 1519673 h 3119552"/>
                            <a:gd name="connsiteX18" fmla="*/ 720643 w 2977011"/>
                            <a:gd name="connsiteY18" fmla="*/ 2897211 h 3119552"/>
                            <a:gd name="connsiteX19" fmla="*/ 465323 w 2977011"/>
                            <a:gd name="connsiteY19" fmla="*/ 3105029 h 3119552"/>
                            <a:gd name="connsiteX20" fmla="*/ 358446 w 2977011"/>
                            <a:gd name="connsiteY20" fmla="*/ 3093154 h 3119552"/>
                            <a:gd name="connsiteX21" fmla="*/ 322819 w 2977011"/>
                            <a:gd name="connsiteY21" fmla="*/ 2920962 h 3119552"/>
                            <a:gd name="connsiteX22" fmla="*/ 708767 w 2977011"/>
                            <a:gd name="connsiteY22" fmla="*/ 2493450 h 3119552"/>
                            <a:gd name="connsiteX23" fmla="*/ 1023463 w 2977011"/>
                            <a:gd name="connsiteY23" fmla="*/ 2119377 h 3119552"/>
                            <a:gd name="connsiteX24" fmla="*/ 1302533 w 2977011"/>
                            <a:gd name="connsiteY24" fmla="*/ 1757180 h 3119552"/>
                            <a:gd name="connsiteX25" fmla="*/ 1367848 w 2977011"/>
                            <a:gd name="connsiteY25" fmla="*/ 1620614 h 3119552"/>
                            <a:gd name="connsiteX26" fmla="*/ 1361910 w 2977011"/>
                            <a:gd name="connsiteY26" fmla="*/ 1531549 h 3119552"/>
                            <a:gd name="connsiteX27" fmla="*/ 1344097 w 2977011"/>
                            <a:gd name="connsiteY27" fmla="*/ 1507798 h 3119552"/>
                            <a:gd name="connsiteX28" fmla="*/ 1314409 w 2977011"/>
                            <a:gd name="connsiteY28" fmla="*/ 1501860 h 3119552"/>
                            <a:gd name="connsiteX29" fmla="*/ 1231281 w 2977011"/>
                            <a:gd name="connsiteY29" fmla="*/ 1549362 h 3119552"/>
                            <a:gd name="connsiteX30" fmla="*/ 1148154 w 2977011"/>
                            <a:gd name="connsiteY30" fmla="*/ 1620614 h 3119552"/>
                            <a:gd name="connsiteX31" fmla="*/ 1011588 w 2977011"/>
                            <a:gd name="connsiteY31" fmla="*/ 1763118 h 3119552"/>
                            <a:gd name="connsiteX32" fmla="*/ 863146 w 2977011"/>
                            <a:gd name="connsiteY32" fmla="*/ 1935310 h 3119552"/>
                            <a:gd name="connsiteX33" fmla="*/ 649390 w 2977011"/>
                            <a:gd name="connsiteY33" fmla="*/ 2166879 h 3119552"/>
                            <a:gd name="connsiteX34" fmla="*/ 352507 w 2977011"/>
                            <a:gd name="connsiteY34" fmla="*/ 2523138 h 3119552"/>
                            <a:gd name="connsiteX35" fmla="*/ 251567 w 2977011"/>
                            <a:gd name="connsiteY35" fmla="*/ 2594390 h 3119552"/>
                            <a:gd name="connsiteX36" fmla="*/ 115001 w 2977011"/>
                            <a:gd name="connsiteY36" fmla="*/ 2760645 h 3119552"/>
                            <a:gd name="connsiteX0" fmla="*/ 115001 w 2977011"/>
                            <a:gd name="connsiteY0" fmla="*/ 2760645 h 3119552"/>
                            <a:gd name="connsiteX1" fmla="*/ 43749 w 2977011"/>
                            <a:gd name="connsiteY1" fmla="*/ 2517201 h 3119552"/>
                            <a:gd name="connsiteX2" fmla="*/ 8123 w 2977011"/>
                            <a:gd name="connsiteY2" fmla="*/ 2267819 h 3119552"/>
                            <a:gd name="connsiteX3" fmla="*/ 8123 w 2977011"/>
                            <a:gd name="connsiteY3" fmla="*/ 2000624 h 3119552"/>
                            <a:gd name="connsiteX4" fmla="*/ 97188 w 2977011"/>
                            <a:gd name="connsiteY4" fmla="*/ 1697803 h 3119552"/>
                            <a:gd name="connsiteX5" fmla="*/ 239692 w 2977011"/>
                            <a:gd name="connsiteY5" fmla="*/ 1466235 h 3119552"/>
                            <a:gd name="connsiteX6" fmla="*/ 346570 w 2977011"/>
                            <a:gd name="connsiteY6" fmla="*/ 1353419 h 3119552"/>
                            <a:gd name="connsiteX7" fmla="*/ 637515 w 2977011"/>
                            <a:gd name="connsiteY7" fmla="*/ 1187164 h 3119552"/>
                            <a:gd name="connsiteX8" fmla="*/ 1249094 w 2977011"/>
                            <a:gd name="connsiteY8" fmla="*/ 842780 h 3119552"/>
                            <a:gd name="connsiteX9" fmla="*/ 2656320 w 2977011"/>
                            <a:gd name="connsiteY9" fmla="*/ 106510 h 3119552"/>
                            <a:gd name="connsiteX10" fmla="*/ 2864138 w 2977011"/>
                            <a:gd name="connsiteY10" fmla="*/ 11507 h 3119552"/>
                            <a:gd name="connsiteX11" fmla="*/ 2947266 w 2977011"/>
                            <a:gd name="connsiteY11" fmla="*/ 5570 h 3119552"/>
                            <a:gd name="connsiteX12" fmla="*/ 2976954 w 2977011"/>
                            <a:gd name="connsiteY12" fmla="*/ 47133 h 3119552"/>
                            <a:gd name="connsiteX13" fmla="*/ 2941328 w 2977011"/>
                            <a:gd name="connsiteY13" fmla="*/ 165886 h 3119552"/>
                            <a:gd name="connsiteX14" fmla="*/ 2828512 w 2977011"/>
                            <a:gd name="connsiteY14" fmla="*/ 326203 h 3119552"/>
                            <a:gd name="connsiteX15" fmla="*/ 2656320 w 2977011"/>
                            <a:gd name="connsiteY15" fmla="*/ 522146 h 3119552"/>
                            <a:gd name="connsiteX16" fmla="*/ 2377250 w 2977011"/>
                            <a:gd name="connsiteY16" fmla="*/ 854655 h 3119552"/>
                            <a:gd name="connsiteX17" fmla="*/ 1842860 w 2977011"/>
                            <a:gd name="connsiteY17" fmla="*/ 1519673 h 3119552"/>
                            <a:gd name="connsiteX18" fmla="*/ 720643 w 2977011"/>
                            <a:gd name="connsiteY18" fmla="*/ 2897211 h 3119552"/>
                            <a:gd name="connsiteX19" fmla="*/ 465323 w 2977011"/>
                            <a:gd name="connsiteY19" fmla="*/ 3105029 h 3119552"/>
                            <a:gd name="connsiteX20" fmla="*/ 358446 w 2977011"/>
                            <a:gd name="connsiteY20" fmla="*/ 3093154 h 3119552"/>
                            <a:gd name="connsiteX21" fmla="*/ 322819 w 2977011"/>
                            <a:gd name="connsiteY21" fmla="*/ 2920962 h 3119552"/>
                            <a:gd name="connsiteX22" fmla="*/ 708767 w 2977011"/>
                            <a:gd name="connsiteY22" fmla="*/ 2493450 h 3119552"/>
                            <a:gd name="connsiteX23" fmla="*/ 1023463 w 2977011"/>
                            <a:gd name="connsiteY23" fmla="*/ 2119377 h 3119552"/>
                            <a:gd name="connsiteX24" fmla="*/ 1302533 w 2977011"/>
                            <a:gd name="connsiteY24" fmla="*/ 1757180 h 3119552"/>
                            <a:gd name="connsiteX25" fmla="*/ 1367848 w 2977011"/>
                            <a:gd name="connsiteY25" fmla="*/ 1620614 h 3119552"/>
                            <a:gd name="connsiteX26" fmla="*/ 1361910 w 2977011"/>
                            <a:gd name="connsiteY26" fmla="*/ 1531549 h 3119552"/>
                            <a:gd name="connsiteX27" fmla="*/ 1344097 w 2977011"/>
                            <a:gd name="connsiteY27" fmla="*/ 1507798 h 3119552"/>
                            <a:gd name="connsiteX28" fmla="*/ 1314409 w 2977011"/>
                            <a:gd name="connsiteY28" fmla="*/ 1501860 h 3119552"/>
                            <a:gd name="connsiteX29" fmla="*/ 1231281 w 2977011"/>
                            <a:gd name="connsiteY29" fmla="*/ 1549362 h 3119552"/>
                            <a:gd name="connsiteX30" fmla="*/ 1148154 w 2977011"/>
                            <a:gd name="connsiteY30" fmla="*/ 1620614 h 3119552"/>
                            <a:gd name="connsiteX31" fmla="*/ 1011588 w 2977011"/>
                            <a:gd name="connsiteY31" fmla="*/ 1763118 h 3119552"/>
                            <a:gd name="connsiteX32" fmla="*/ 863146 w 2977011"/>
                            <a:gd name="connsiteY32" fmla="*/ 1935310 h 3119552"/>
                            <a:gd name="connsiteX33" fmla="*/ 649390 w 2977011"/>
                            <a:gd name="connsiteY33" fmla="*/ 2166879 h 3119552"/>
                            <a:gd name="connsiteX34" fmla="*/ 352507 w 2977011"/>
                            <a:gd name="connsiteY34" fmla="*/ 2523138 h 3119552"/>
                            <a:gd name="connsiteX35" fmla="*/ 251567 w 2977011"/>
                            <a:gd name="connsiteY35" fmla="*/ 2594390 h 3119552"/>
                            <a:gd name="connsiteX36" fmla="*/ 115001 w 2977011"/>
                            <a:gd name="connsiteY36" fmla="*/ 2760645 h 3119552"/>
                            <a:gd name="connsiteX0" fmla="*/ 115001 w 2977011"/>
                            <a:gd name="connsiteY0" fmla="*/ 2760645 h 3098033"/>
                            <a:gd name="connsiteX1" fmla="*/ 43749 w 2977011"/>
                            <a:gd name="connsiteY1" fmla="*/ 2517201 h 3098033"/>
                            <a:gd name="connsiteX2" fmla="*/ 8123 w 2977011"/>
                            <a:gd name="connsiteY2" fmla="*/ 2267819 h 3098033"/>
                            <a:gd name="connsiteX3" fmla="*/ 8123 w 2977011"/>
                            <a:gd name="connsiteY3" fmla="*/ 2000624 h 3098033"/>
                            <a:gd name="connsiteX4" fmla="*/ 97188 w 2977011"/>
                            <a:gd name="connsiteY4" fmla="*/ 1697803 h 3098033"/>
                            <a:gd name="connsiteX5" fmla="*/ 239692 w 2977011"/>
                            <a:gd name="connsiteY5" fmla="*/ 1466235 h 3098033"/>
                            <a:gd name="connsiteX6" fmla="*/ 346570 w 2977011"/>
                            <a:gd name="connsiteY6" fmla="*/ 1353419 h 3098033"/>
                            <a:gd name="connsiteX7" fmla="*/ 637515 w 2977011"/>
                            <a:gd name="connsiteY7" fmla="*/ 1187164 h 3098033"/>
                            <a:gd name="connsiteX8" fmla="*/ 1249094 w 2977011"/>
                            <a:gd name="connsiteY8" fmla="*/ 842780 h 3098033"/>
                            <a:gd name="connsiteX9" fmla="*/ 2656320 w 2977011"/>
                            <a:gd name="connsiteY9" fmla="*/ 106510 h 3098033"/>
                            <a:gd name="connsiteX10" fmla="*/ 2864138 w 2977011"/>
                            <a:gd name="connsiteY10" fmla="*/ 11507 h 3098033"/>
                            <a:gd name="connsiteX11" fmla="*/ 2947266 w 2977011"/>
                            <a:gd name="connsiteY11" fmla="*/ 5570 h 3098033"/>
                            <a:gd name="connsiteX12" fmla="*/ 2976954 w 2977011"/>
                            <a:gd name="connsiteY12" fmla="*/ 47133 h 3098033"/>
                            <a:gd name="connsiteX13" fmla="*/ 2941328 w 2977011"/>
                            <a:gd name="connsiteY13" fmla="*/ 165886 h 3098033"/>
                            <a:gd name="connsiteX14" fmla="*/ 2828512 w 2977011"/>
                            <a:gd name="connsiteY14" fmla="*/ 326203 h 3098033"/>
                            <a:gd name="connsiteX15" fmla="*/ 2656320 w 2977011"/>
                            <a:gd name="connsiteY15" fmla="*/ 522146 h 3098033"/>
                            <a:gd name="connsiteX16" fmla="*/ 2377250 w 2977011"/>
                            <a:gd name="connsiteY16" fmla="*/ 854655 h 3098033"/>
                            <a:gd name="connsiteX17" fmla="*/ 1842860 w 2977011"/>
                            <a:gd name="connsiteY17" fmla="*/ 1519673 h 3098033"/>
                            <a:gd name="connsiteX18" fmla="*/ 720643 w 2977011"/>
                            <a:gd name="connsiteY18" fmla="*/ 2897211 h 3098033"/>
                            <a:gd name="connsiteX19" fmla="*/ 554387 w 2977011"/>
                            <a:gd name="connsiteY19" fmla="*/ 3057527 h 3098033"/>
                            <a:gd name="connsiteX20" fmla="*/ 358446 w 2977011"/>
                            <a:gd name="connsiteY20" fmla="*/ 3093154 h 3098033"/>
                            <a:gd name="connsiteX21" fmla="*/ 322819 w 2977011"/>
                            <a:gd name="connsiteY21" fmla="*/ 2920962 h 3098033"/>
                            <a:gd name="connsiteX22" fmla="*/ 708767 w 2977011"/>
                            <a:gd name="connsiteY22" fmla="*/ 2493450 h 3098033"/>
                            <a:gd name="connsiteX23" fmla="*/ 1023463 w 2977011"/>
                            <a:gd name="connsiteY23" fmla="*/ 2119377 h 3098033"/>
                            <a:gd name="connsiteX24" fmla="*/ 1302533 w 2977011"/>
                            <a:gd name="connsiteY24" fmla="*/ 1757180 h 3098033"/>
                            <a:gd name="connsiteX25" fmla="*/ 1367848 w 2977011"/>
                            <a:gd name="connsiteY25" fmla="*/ 1620614 h 3098033"/>
                            <a:gd name="connsiteX26" fmla="*/ 1361910 w 2977011"/>
                            <a:gd name="connsiteY26" fmla="*/ 1531549 h 3098033"/>
                            <a:gd name="connsiteX27" fmla="*/ 1344097 w 2977011"/>
                            <a:gd name="connsiteY27" fmla="*/ 1507798 h 3098033"/>
                            <a:gd name="connsiteX28" fmla="*/ 1314409 w 2977011"/>
                            <a:gd name="connsiteY28" fmla="*/ 1501860 h 3098033"/>
                            <a:gd name="connsiteX29" fmla="*/ 1231281 w 2977011"/>
                            <a:gd name="connsiteY29" fmla="*/ 1549362 h 3098033"/>
                            <a:gd name="connsiteX30" fmla="*/ 1148154 w 2977011"/>
                            <a:gd name="connsiteY30" fmla="*/ 1620614 h 3098033"/>
                            <a:gd name="connsiteX31" fmla="*/ 1011588 w 2977011"/>
                            <a:gd name="connsiteY31" fmla="*/ 1763118 h 3098033"/>
                            <a:gd name="connsiteX32" fmla="*/ 863146 w 2977011"/>
                            <a:gd name="connsiteY32" fmla="*/ 1935310 h 3098033"/>
                            <a:gd name="connsiteX33" fmla="*/ 649390 w 2977011"/>
                            <a:gd name="connsiteY33" fmla="*/ 2166879 h 3098033"/>
                            <a:gd name="connsiteX34" fmla="*/ 352507 w 2977011"/>
                            <a:gd name="connsiteY34" fmla="*/ 2523138 h 3098033"/>
                            <a:gd name="connsiteX35" fmla="*/ 251567 w 2977011"/>
                            <a:gd name="connsiteY35" fmla="*/ 2594390 h 3098033"/>
                            <a:gd name="connsiteX36" fmla="*/ 115001 w 2977011"/>
                            <a:gd name="connsiteY36" fmla="*/ 2760645 h 3098033"/>
                            <a:gd name="connsiteX0" fmla="*/ 115001 w 2977011"/>
                            <a:gd name="connsiteY0" fmla="*/ 2760645 h 3098033"/>
                            <a:gd name="connsiteX1" fmla="*/ 43749 w 2977011"/>
                            <a:gd name="connsiteY1" fmla="*/ 2517201 h 3098033"/>
                            <a:gd name="connsiteX2" fmla="*/ 8123 w 2977011"/>
                            <a:gd name="connsiteY2" fmla="*/ 2267819 h 3098033"/>
                            <a:gd name="connsiteX3" fmla="*/ 8123 w 2977011"/>
                            <a:gd name="connsiteY3" fmla="*/ 2000624 h 3098033"/>
                            <a:gd name="connsiteX4" fmla="*/ 97188 w 2977011"/>
                            <a:gd name="connsiteY4" fmla="*/ 1697803 h 3098033"/>
                            <a:gd name="connsiteX5" fmla="*/ 239692 w 2977011"/>
                            <a:gd name="connsiteY5" fmla="*/ 1466235 h 3098033"/>
                            <a:gd name="connsiteX6" fmla="*/ 346570 w 2977011"/>
                            <a:gd name="connsiteY6" fmla="*/ 1353419 h 3098033"/>
                            <a:gd name="connsiteX7" fmla="*/ 637515 w 2977011"/>
                            <a:gd name="connsiteY7" fmla="*/ 1187164 h 3098033"/>
                            <a:gd name="connsiteX8" fmla="*/ 1249094 w 2977011"/>
                            <a:gd name="connsiteY8" fmla="*/ 842780 h 3098033"/>
                            <a:gd name="connsiteX9" fmla="*/ 2656320 w 2977011"/>
                            <a:gd name="connsiteY9" fmla="*/ 106510 h 3098033"/>
                            <a:gd name="connsiteX10" fmla="*/ 2864138 w 2977011"/>
                            <a:gd name="connsiteY10" fmla="*/ 11507 h 3098033"/>
                            <a:gd name="connsiteX11" fmla="*/ 2947266 w 2977011"/>
                            <a:gd name="connsiteY11" fmla="*/ 5570 h 3098033"/>
                            <a:gd name="connsiteX12" fmla="*/ 2976954 w 2977011"/>
                            <a:gd name="connsiteY12" fmla="*/ 47133 h 3098033"/>
                            <a:gd name="connsiteX13" fmla="*/ 2941328 w 2977011"/>
                            <a:gd name="connsiteY13" fmla="*/ 165886 h 3098033"/>
                            <a:gd name="connsiteX14" fmla="*/ 2828512 w 2977011"/>
                            <a:gd name="connsiteY14" fmla="*/ 326203 h 3098033"/>
                            <a:gd name="connsiteX15" fmla="*/ 2656320 w 2977011"/>
                            <a:gd name="connsiteY15" fmla="*/ 522146 h 3098033"/>
                            <a:gd name="connsiteX16" fmla="*/ 2377250 w 2977011"/>
                            <a:gd name="connsiteY16" fmla="*/ 854655 h 3098033"/>
                            <a:gd name="connsiteX17" fmla="*/ 1842860 w 2977011"/>
                            <a:gd name="connsiteY17" fmla="*/ 1519673 h 3098033"/>
                            <a:gd name="connsiteX18" fmla="*/ 720643 w 2977011"/>
                            <a:gd name="connsiteY18" fmla="*/ 2897211 h 3098033"/>
                            <a:gd name="connsiteX19" fmla="*/ 554387 w 2977011"/>
                            <a:gd name="connsiteY19" fmla="*/ 3057527 h 3098033"/>
                            <a:gd name="connsiteX20" fmla="*/ 358446 w 2977011"/>
                            <a:gd name="connsiteY20" fmla="*/ 3093154 h 3098033"/>
                            <a:gd name="connsiteX21" fmla="*/ 322819 w 2977011"/>
                            <a:gd name="connsiteY21" fmla="*/ 2920962 h 3098033"/>
                            <a:gd name="connsiteX22" fmla="*/ 708767 w 2977011"/>
                            <a:gd name="connsiteY22" fmla="*/ 2493450 h 3098033"/>
                            <a:gd name="connsiteX23" fmla="*/ 1023463 w 2977011"/>
                            <a:gd name="connsiteY23" fmla="*/ 2119377 h 3098033"/>
                            <a:gd name="connsiteX24" fmla="*/ 1302533 w 2977011"/>
                            <a:gd name="connsiteY24" fmla="*/ 1757180 h 3098033"/>
                            <a:gd name="connsiteX25" fmla="*/ 1367848 w 2977011"/>
                            <a:gd name="connsiteY25" fmla="*/ 1620614 h 3098033"/>
                            <a:gd name="connsiteX26" fmla="*/ 1361910 w 2977011"/>
                            <a:gd name="connsiteY26" fmla="*/ 1531549 h 3098033"/>
                            <a:gd name="connsiteX27" fmla="*/ 1344097 w 2977011"/>
                            <a:gd name="connsiteY27" fmla="*/ 1507798 h 3098033"/>
                            <a:gd name="connsiteX28" fmla="*/ 1314409 w 2977011"/>
                            <a:gd name="connsiteY28" fmla="*/ 1501860 h 3098033"/>
                            <a:gd name="connsiteX29" fmla="*/ 1231281 w 2977011"/>
                            <a:gd name="connsiteY29" fmla="*/ 1549362 h 3098033"/>
                            <a:gd name="connsiteX30" fmla="*/ 1148154 w 2977011"/>
                            <a:gd name="connsiteY30" fmla="*/ 1620614 h 3098033"/>
                            <a:gd name="connsiteX31" fmla="*/ 1011588 w 2977011"/>
                            <a:gd name="connsiteY31" fmla="*/ 1763118 h 3098033"/>
                            <a:gd name="connsiteX32" fmla="*/ 863146 w 2977011"/>
                            <a:gd name="connsiteY32" fmla="*/ 1935310 h 3098033"/>
                            <a:gd name="connsiteX33" fmla="*/ 649390 w 2977011"/>
                            <a:gd name="connsiteY33" fmla="*/ 2166879 h 3098033"/>
                            <a:gd name="connsiteX34" fmla="*/ 352507 w 2977011"/>
                            <a:gd name="connsiteY34" fmla="*/ 2523138 h 3098033"/>
                            <a:gd name="connsiteX35" fmla="*/ 233754 w 2977011"/>
                            <a:gd name="connsiteY35" fmla="*/ 2641892 h 3098033"/>
                            <a:gd name="connsiteX36" fmla="*/ 115001 w 2977011"/>
                            <a:gd name="connsiteY36" fmla="*/ 2760645 h 3098033"/>
                            <a:gd name="connsiteX0" fmla="*/ 115001 w 2977011"/>
                            <a:gd name="connsiteY0" fmla="*/ 2760645 h 3099438"/>
                            <a:gd name="connsiteX1" fmla="*/ 43749 w 2977011"/>
                            <a:gd name="connsiteY1" fmla="*/ 2517201 h 3099438"/>
                            <a:gd name="connsiteX2" fmla="*/ 8123 w 2977011"/>
                            <a:gd name="connsiteY2" fmla="*/ 2267819 h 3099438"/>
                            <a:gd name="connsiteX3" fmla="*/ 8123 w 2977011"/>
                            <a:gd name="connsiteY3" fmla="*/ 2000624 h 3099438"/>
                            <a:gd name="connsiteX4" fmla="*/ 97188 w 2977011"/>
                            <a:gd name="connsiteY4" fmla="*/ 1697803 h 3099438"/>
                            <a:gd name="connsiteX5" fmla="*/ 239692 w 2977011"/>
                            <a:gd name="connsiteY5" fmla="*/ 1466235 h 3099438"/>
                            <a:gd name="connsiteX6" fmla="*/ 346570 w 2977011"/>
                            <a:gd name="connsiteY6" fmla="*/ 1353419 h 3099438"/>
                            <a:gd name="connsiteX7" fmla="*/ 637515 w 2977011"/>
                            <a:gd name="connsiteY7" fmla="*/ 1187164 h 3099438"/>
                            <a:gd name="connsiteX8" fmla="*/ 1249094 w 2977011"/>
                            <a:gd name="connsiteY8" fmla="*/ 842780 h 3099438"/>
                            <a:gd name="connsiteX9" fmla="*/ 2656320 w 2977011"/>
                            <a:gd name="connsiteY9" fmla="*/ 106510 h 3099438"/>
                            <a:gd name="connsiteX10" fmla="*/ 2864138 w 2977011"/>
                            <a:gd name="connsiteY10" fmla="*/ 11507 h 3099438"/>
                            <a:gd name="connsiteX11" fmla="*/ 2947266 w 2977011"/>
                            <a:gd name="connsiteY11" fmla="*/ 5570 h 3099438"/>
                            <a:gd name="connsiteX12" fmla="*/ 2976954 w 2977011"/>
                            <a:gd name="connsiteY12" fmla="*/ 47133 h 3099438"/>
                            <a:gd name="connsiteX13" fmla="*/ 2941328 w 2977011"/>
                            <a:gd name="connsiteY13" fmla="*/ 165886 h 3099438"/>
                            <a:gd name="connsiteX14" fmla="*/ 2828512 w 2977011"/>
                            <a:gd name="connsiteY14" fmla="*/ 326203 h 3099438"/>
                            <a:gd name="connsiteX15" fmla="*/ 2656320 w 2977011"/>
                            <a:gd name="connsiteY15" fmla="*/ 522146 h 3099438"/>
                            <a:gd name="connsiteX16" fmla="*/ 2377250 w 2977011"/>
                            <a:gd name="connsiteY16" fmla="*/ 854655 h 3099438"/>
                            <a:gd name="connsiteX17" fmla="*/ 1842860 w 2977011"/>
                            <a:gd name="connsiteY17" fmla="*/ 1519673 h 3099438"/>
                            <a:gd name="connsiteX18" fmla="*/ 720643 w 2977011"/>
                            <a:gd name="connsiteY18" fmla="*/ 2897211 h 3099438"/>
                            <a:gd name="connsiteX19" fmla="*/ 538667 w 2977011"/>
                            <a:gd name="connsiteY19" fmla="*/ 3065387 h 3099438"/>
                            <a:gd name="connsiteX20" fmla="*/ 358446 w 2977011"/>
                            <a:gd name="connsiteY20" fmla="*/ 3093154 h 3099438"/>
                            <a:gd name="connsiteX21" fmla="*/ 322819 w 2977011"/>
                            <a:gd name="connsiteY21" fmla="*/ 2920962 h 3099438"/>
                            <a:gd name="connsiteX22" fmla="*/ 708767 w 2977011"/>
                            <a:gd name="connsiteY22" fmla="*/ 2493450 h 3099438"/>
                            <a:gd name="connsiteX23" fmla="*/ 1023463 w 2977011"/>
                            <a:gd name="connsiteY23" fmla="*/ 2119377 h 3099438"/>
                            <a:gd name="connsiteX24" fmla="*/ 1302533 w 2977011"/>
                            <a:gd name="connsiteY24" fmla="*/ 1757180 h 3099438"/>
                            <a:gd name="connsiteX25" fmla="*/ 1367848 w 2977011"/>
                            <a:gd name="connsiteY25" fmla="*/ 1620614 h 3099438"/>
                            <a:gd name="connsiteX26" fmla="*/ 1361910 w 2977011"/>
                            <a:gd name="connsiteY26" fmla="*/ 1531549 h 3099438"/>
                            <a:gd name="connsiteX27" fmla="*/ 1344097 w 2977011"/>
                            <a:gd name="connsiteY27" fmla="*/ 1507798 h 3099438"/>
                            <a:gd name="connsiteX28" fmla="*/ 1314409 w 2977011"/>
                            <a:gd name="connsiteY28" fmla="*/ 1501860 h 3099438"/>
                            <a:gd name="connsiteX29" fmla="*/ 1231281 w 2977011"/>
                            <a:gd name="connsiteY29" fmla="*/ 1549362 h 3099438"/>
                            <a:gd name="connsiteX30" fmla="*/ 1148154 w 2977011"/>
                            <a:gd name="connsiteY30" fmla="*/ 1620614 h 3099438"/>
                            <a:gd name="connsiteX31" fmla="*/ 1011588 w 2977011"/>
                            <a:gd name="connsiteY31" fmla="*/ 1763118 h 3099438"/>
                            <a:gd name="connsiteX32" fmla="*/ 863146 w 2977011"/>
                            <a:gd name="connsiteY32" fmla="*/ 1935310 h 3099438"/>
                            <a:gd name="connsiteX33" fmla="*/ 649390 w 2977011"/>
                            <a:gd name="connsiteY33" fmla="*/ 2166879 h 3099438"/>
                            <a:gd name="connsiteX34" fmla="*/ 352507 w 2977011"/>
                            <a:gd name="connsiteY34" fmla="*/ 2523138 h 3099438"/>
                            <a:gd name="connsiteX35" fmla="*/ 233754 w 2977011"/>
                            <a:gd name="connsiteY35" fmla="*/ 2641892 h 3099438"/>
                            <a:gd name="connsiteX36" fmla="*/ 115001 w 2977011"/>
                            <a:gd name="connsiteY36" fmla="*/ 2760645 h 3099438"/>
                            <a:gd name="connsiteX0" fmla="*/ 115001 w 2977011"/>
                            <a:gd name="connsiteY0" fmla="*/ 2760645 h 3097801"/>
                            <a:gd name="connsiteX1" fmla="*/ 43749 w 2977011"/>
                            <a:gd name="connsiteY1" fmla="*/ 2517201 h 3097801"/>
                            <a:gd name="connsiteX2" fmla="*/ 8123 w 2977011"/>
                            <a:gd name="connsiteY2" fmla="*/ 2267819 h 3097801"/>
                            <a:gd name="connsiteX3" fmla="*/ 8123 w 2977011"/>
                            <a:gd name="connsiteY3" fmla="*/ 2000624 h 3097801"/>
                            <a:gd name="connsiteX4" fmla="*/ 97188 w 2977011"/>
                            <a:gd name="connsiteY4" fmla="*/ 1697803 h 3097801"/>
                            <a:gd name="connsiteX5" fmla="*/ 239692 w 2977011"/>
                            <a:gd name="connsiteY5" fmla="*/ 1466235 h 3097801"/>
                            <a:gd name="connsiteX6" fmla="*/ 346570 w 2977011"/>
                            <a:gd name="connsiteY6" fmla="*/ 1353419 h 3097801"/>
                            <a:gd name="connsiteX7" fmla="*/ 637515 w 2977011"/>
                            <a:gd name="connsiteY7" fmla="*/ 1187164 h 3097801"/>
                            <a:gd name="connsiteX8" fmla="*/ 1249094 w 2977011"/>
                            <a:gd name="connsiteY8" fmla="*/ 842780 h 3097801"/>
                            <a:gd name="connsiteX9" fmla="*/ 2656320 w 2977011"/>
                            <a:gd name="connsiteY9" fmla="*/ 106510 h 3097801"/>
                            <a:gd name="connsiteX10" fmla="*/ 2864138 w 2977011"/>
                            <a:gd name="connsiteY10" fmla="*/ 11507 h 3097801"/>
                            <a:gd name="connsiteX11" fmla="*/ 2947266 w 2977011"/>
                            <a:gd name="connsiteY11" fmla="*/ 5570 h 3097801"/>
                            <a:gd name="connsiteX12" fmla="*/ 2976954 w 2977011"/>
                            <a:gd name="connsiteY12" fmla="*/ 47133 h 3097801"/>
                            <a:gd name="connsiteX13" fmla="*/ 2941328 w 2977011"/>
                            <a:gd name="connsiteY13" fmla="*/ 165886 h 3097801"/>
                            <a:gd name="connsiteX14" fmla="*/ 2828512 w 2977011"/>
                            <a:gd name="connsiteY14" fmla="*/ 326203 h 3097801"/>
                            <a:gd name="connsiteX15" fmla="*/ 2656320 w 2977011"/>
                            <a:gd name="connsiteY15" fmla="*/ 522146 h 3097801"/>
                            <a:gd name="connsiteX16" fmla="*/ 2377250 w 2977011"/>
                            <a:gd name="connsiteY16" fmla="*/ 854655 h 3097801"/>
                            <a:gd name="connsiteX17" fmla="*/ 1842860 w 2977011"/>
                            <a:gd name="connsiteY17" fmla="*/ 1519673 h 3097801"/>
                            <a:gd name="connsiteX18" fmla="*/ 720643 w 2977011"/>
                            <a:gd name="connsiteY18" fmla="*/ 2897211 h 3097801"/>
                            <a:gd name="connsiteX19" fmla="*/ 538667 w 2977011"/>
                            <a:gd name="connsiteY19" fmla="*/ 3065387 h 3097801"/>
                            <a:gd name="connsiteX20" fmla="*/ 358446 w 2977011"/>
                            <a:gd name="connsiteY20" fmla="*/ 3093154 h 3097801"/>
                            <a:gd name="connsiteX21" fmla="*/ 322819 w 2977011"/>
                            <a:gd name="connsiteY21" fmla="*/ 2920962 h 3097801"/>
                            <a:gd name="connsiteX22" fmla="*/ 708767 w 2977011"/>
                            <a:gd name="connsiteY22" fmla="*/ 2493450 h 3097801"/>
                            <a:gd name="connsiteX23" fmla="*/ 1023463 w 2977011"/>
                            <a:gd name="connsiteY23" fmla="*/ 2119377 h 3097801"/>
                            <a:gd name="connsiteX24" fmla="*/ 1302533 w 2977011"/>
                            <a:gd name="connsiteY24" fmla="*/ 1757180 h 3097801"/>
                            <a:gd name="connsiteX25" fmla="*/ 1367848 w 2977011"/>
                            <a:gd name="connsiteY25" fmla="*/ 1620614 h 3097801"/>
                            <a:gd name="connsiteX26" fmla="*/ 1361910 w 2977011"/>
                            <a:gd name="connsiteY26" fmla="*/ 1531549 h 3097801"/>
                            <a:gd name="connsiteX27" fmla="*/ 1344097 w 2977011"/>
                            <a:gd name="connsiteY27" fmla="*/ 1507798 h 3097801"/>
                            <a:gd name="connsiteX28" fmla="*/ 1314409 w 2977011"/>
                            <a:gd name="connsiteY28" fmla="*/ 1501860 h 3097801"/>
                            <a:gd name="connsiteX29" fmla="*/ 1231281 w 2977011"/>
                            <a:gd name="connsiteY29" fmla="*/ 1549362 h 3097801"/>
                            <a:gd name="connsiteX30" fmla="*/ 1148154 w 2977011"/>
                            <a:gd name="connsiteY30" fmla="*/ 1620614 h 3097801"/>
                            <a:gd name="connsiteX31" fmla="*/ 1011588 w 2977011"/>
                            <a:gd name="connsiteY31" fmla="*/ 1763118 h 3097801"/>
                            <a:gd name="connsiteX32" fmla="*/ 863146 w 2977011"/>
                            <a:gd name="connsiteY32" fmla="*/ 1935310 h 3097801"/>
                            <a:gd name="connsiteX33" fmla="*/ 649390 w 2977011"/>
                            <a:gd name="connsiteY33" fmla="*/ 2166879 h 3097801"/>
                            <a:gd name="connsiteX34" fmla="*/ 352507 w 2977011"/>
                            <a:gd name="connsiteY34" fmla="*/ 2523138 h 3097801"/>
                            <a:gd name="connsiteX35" fmla="*/ 233754 w 2977011"/>
                            <a:gd name="connsiteY35" fmla="*/ 2641892 h 3097801"/>
                            <a:gd name="connsiteX36" fmla="*/ 115001 w 2977011"/>
                            <a:gd name="connsiteY36" fmla="*/ 2760645 h 3097801"/>
                            <a:gd name="connsiteX0" fmla="*/ 115001 w 2977011"/>
                            <a:gd name="connsiteY0" fmla="*/ 2760645 h 3097801"/>
                            <a:gd name="connsiteX1" fmla="*/ 43749 w 2977011"/>
                            <a:gd name="connsiteY1" fmla="*/ 2517201 h 3097801"/>
                            <a:gd name="connsiteX2" fmla="*/ 8123 w 2977011"/>
                            <a:gd name="connsiteY2" fmla="*/ 2267819 h 3097801"/>
                            <a:gd name="connsiteX3" fmla="*/ 8123 w 2977011"/>
                            <a:gd name="connsiteY3" fmla="*/ 2000624 h 3097801"/>
                            <a:gd name="connsiteX4" fmla="*/ 97188 w 2977011"/>
                            <a:gd name="connsiteY4" fmla="*/ 1697803 h 3097801"/>
                            <a:gd name="connsiteX5" fmla="*/ 239692 w 2977011"/>
                            <a:gd name="connsiteY5" fmla="*/ 1466235 h 3097801"/>
                            <a:gd name="connsiteX6" fmla="*/ 346570 w 2977011"/>
                            <a:gd name="connsiteY6" fmla="*/ 1353419 h 3097801"/>
                            <a:gd name="connsiteX7" fmla="*/ 637515 w 2977011"/>
                            <a:gd name="connsiteY7" fmla="*/ 1187164 h 3097801"/>
                            <a:gd name="connsiteX8" fmla="*/ 1249094 w 2977011"/>
                            <a:gd name="connsiteY8" fmla="*/ 842780 h 3097801"/>
                            <a:gd name="connsiteX9" fmla="*/ 2656320 w 2977011"/>
                            <a:gd name="connsiteY9" fmla="*/ 106510 h 3097801"/>
                            <a:gd name="connsiteX10" fmla="*/ 2864138 w 2977011"/>
                            <a:gd name="connsiteY10" fmla="*/ 11507 h 3097801"/>
                            <a:gd name="connsiteX11" fmla="*/ 2947266 w 2977011"/>
                            <a:gd name="connsiteY11" fmla="*/ 5570 h 3097801"/>
                            <a:gd name="connsiteX12" fmla="*/ 2976954 w 2977011"/>
                            <a:gd name="connsiteY12" fmla="*/ 47133 h 3097801"/>
                            <a:gd name="connsiteX13" fmla="*/ 2941328 w 2977011"/>
                            <a:gd name="connsiteY13" fmla="*/ 165886 h 3097801"/>
                            <a:gd name="connsiteX14" fmla="*/ 2828512 w 2977011"/>
                            <a:gd name="connsiteY14" fmla="*/ 326203 h 3097801"/>
                            <a:gd name="connsiteX15" fmla="*/ 2656320 w 2977011"/>
                            <a:gd name="connsiteY15" fmla="*/ 522146 h 3097801"/>
                            <a:gd name="connsiteX16" fmla="*/ 2377250 w 2977011"/>
                            <a:gd name="connsiteY16" fmla="*/ 854655 h 3097801"/>
                            <a:gd name="connsiteX17" fmla="*/ 1842860 w 2977011"/>
                            <a:gd name="connsiteY17" fmla="*/ 1519673 h 3097801"/>
                            <a:gd name="connsiteX18" fmla="*/ 720643 w 2977011"/>
                            <a:gd name="connsiteY18" fmla="*/ 2897211 h 3097801"/>
                            <a:gd name="connsiteX19" fmla="*/ 538667 w 2977011"/>
                            <a:gd name="connsiteY19" fmla="*/ 3065387 h 3097801"/>
                            <a:gd name="connsiteX20" fmla="*/ 358446 w 2977011"/>
                            <a:gd name="connsiteY20" fmla="*/ 3093154 h 3097801"/>
                            <a:gd name="connsiteX21" fmla="*/ 322819 w 2977011"/>
                            <a:gd name="connsiteY21" fmla="*/ 2920962 h 3097801"/>
                            <a:gd name="connsiteX22" fmla="*/ 708767 w 2977011"/>
                            <a:gd name="connsiteY22" fmla="*/ 2493450 h 3097801"/>
                            <a:gd name="connsiteX23" fmla="*/ 1023463 w 2977011"/>
                            <a:gd name="connsiteY23" fmla="*/ 2119377 h 3097801"/>
                            <a:gd name="connsiteX24" fmla="*/ 1302533 w 2977011"/>
                            <a:gd name="connsiteY24" fmla="*/ 1757180 h 3097801"/>
                            <a:gd name="connsiteX25" fmla="*/ 1367848 w 2977011"/>
                            <a:gd name="connsiteY25" fmla="*/ 1620614 h 3097801"/>
                            <a:gd name="connsiteX26" fmla="*/ 1361910 w 2977011"/>
                            <a:gd name="connsiteY26" fmla="*/ 1531549 h 3097801"/>
                            <a:gd name="connsiteX27" fmla="*/ 1344097 w 2977011"/>
                            <a:gd name="connsiteY27" fmla="*/ 1507798 h 3097801"/>
                            <a:gd name="connsiteX28" fmla="*/ 1314409 w 2977011"/>
                            <a:gd name="connsiteY28" fmla="*/ 1501860 h 3097801"/>
                            <a:gd name="connsiteX29" fmla="*/ 1231281 w 2977011"/>
                            <a:gd name="connsiteY29" fmla="*/ 1549362 h 3097801"/>
                            <a:gd name="connsiteX30" fmla="*/ 1148154 w 2977011"/>
                            <a:gd name="connsiteY30" fmla="*/ 1620614 h 3097801"/>
                            <a:gd name="connsiteX31" fmla="*/ 1011588 w 2977011"/>
                            <a:gd name="connsiteY31" fmla="*/ 1763118 h 3097801"/>
                            <a:gd name="connsiteX32" fmla="*/ 863146 w 2977011"/>
                            <a:gd name="connsiteY32" fmla="*/ 1935310 h 3097801"/>
                            <a:gd name="connsiteX33" fmla="*/ 649390 w 2977011"/>
                            <a:gd name="connsiteY33" fmla="*/ 2166879 h 3097801"/>
                            <a:gd name="connsiteX34" fmla="*/ 352507 w 2977011"/>
                            <a:gd name="connsiteY34" fmla="*/ 2523138 h 3097801"/>
                            <a:gd name="connsiteX35" fmla="*/ 233754 w 2977011"/>
                            <a:gd name="connsiteY35" fmla="*/ 2641892 h 3097801"/>
                            <a:gd name="connsiteX36" fmla="*/ 115001 w 2977011"/>
                            <a:gd name="connsiteY36" fmla="*/ 2760645 h 3097801"/>
                            <a:gd name="connsiteX0" fmla="*/ 115001 w 2977011"/>
                            <a:gd name="connsiteY0" fmla="*/ 2760645 h 3097801"/>
                            <a:gd name="connsiteX1" fmla="*/ 43749 w 2977011"/>
                            <a:gd name="connsiteY1" fmla="*/ 2517201 h 3097801"/>
                            <a:gd name="connsiteX2" fmla="*/ 8123 w 2977011"/>
                            <a:gd name="connsiteY2" fmla="*/ 2267819 h 3097801"/>
                            <a:gd name="connsiteX3" fmla="*/ 8123 w 2977011"/>
                            <a:gd name="connsiteY3" fmla="*/ 2000624 h 3097801"/>
                            <a:gd name="connsiteX4" fmla="*/ 97188 w 2977011"/>
                            <a:gd name="connsiteY4" fmla="*/ 1697803 h 3097801"/>
                            <a:gd name="connsiteX5" fmla="*/ 239692 w 2977011"/>
                            <a:gd name="connsiteY5" fmla="*/ 1466235 h 3097801"/>
                            <a:gd name="connsiteX6" fmla="*/ 346570 w 2977011"/>
                            <a:gd name="connsiteY6" fmla="*/ 1353419 h 3097801"/>
                            <a:gd name="connsiteX7" fmla="*/ 637515 w 2977011"/>
                            <a:gd name="connsiteY7" fmla="*/ 1187164 h 3097801"/>
                            <a:gd name="connsiteX8" fmla="*/ 1249094 w 2977011"/>
                            <a:gd name="connsiteY8" fmla="*/ 842780 h 3097801"/>
                            <a:gd name="connsiteX9" fmla="*/ 2656320 w 2977011"/>
                            <a:gd name="connsiteY9" fmla="*/ 106510 h 3097801"/>
                            <a:gd name="connsiteX10" fmla="*/ 2864138 w 2977011"/>
                            <a:gd name="connsiteY10" fmla="*/ 11507 h 3097801"/>
                            <a:gd name="connsiteX11" fmla="*/ 2947266 w 2977011"/>
                            <a:gd name="connsiteY11" fmla="*/ 5570 h 3097801"/>
                            <a:gd name="connsiteX12" fmla="*/ 2976954 w 2977011"/>
                            <a:gd name="connsiteY12" fmla="*/ 47133 h 3097801"/>
                            <a:gd name="connsiteX13" fmla="*/ 2941328 w 2977011"/>
                            <a:gd name="connsiteY13" fmla="*/ 165886 h 3097801"/>
                            <a:gd name="connsiteX14" fmla="*/ 2828512 w 2977011"/>
                            <a:gd name="connsiteY14" fmla="*/ 326203 h 3097801"/>
                            <a:gd name="connsiteX15" fmla="*/ 2656320 w 2977011"/>
                            <a:gd name="connsiteY15" fmla="*/ 522146 h 3097801"/>
                            <a:gd name="connsiteX16" fmla="*/ 2377250 w 2977011"/>
                            <a:gd name="connsiteY16" fmla="*/ 854655 h 3097801"/>
                            <a:gd name="connsiteX17" fmla="*/ 1842860 w 2977011"/>
                            <a:gd name="connsiteY17" fmla="*/ 1519673 h 3097801"/>
                            <a:gd name="connsiteX18" fmla="*/ 720643 w 2977011"/>
                            <a:gd name="connsiteY18" fmla="*/ 2897211 h 3097801"/>
                            <a:gd name="connsiteX19" fmla="*/ 538667 w 2977011"/>
                            <a:gd name="connsiteY19" fmla="*/ 3065387 h 3097801"/>
                            <a:gd name="connsiteX20" fmla="*/ 358446 w 2977011"/>
                            <a:gd name="connsiteY20" fmla="*/ 3093154 h 3097801"/>
                            <a:gd name="connsiteX21" fmla="*/ 322819 w 2977011"/>
                            <a:gd name="connsiteY21" fmla="*/ 2920962 h 3097801"/>
                            <a:gd name="connsiteX22" fmla="*/ 708767 w 2977011"/>
                            <a:gd name="connsiteY22" fmla="*/ 2493450 h 3097801"/>
                            <a:gd name="connsiteX23" fmla="*/ 1023463 w 2977011"/>
                            <a:gd name="connsiteY23" fmla="*/ 2119377 h 3097801"/>
                            <a:gd name="connsiteX24" fmla="*/ 1302533 w 2977011"/>
                            <a:gd name="connsiteY24" fmla="*/ 1757180 h 3097801"/>
                            <a:gd name="connsiteX25" fmla="*/ 1367848 w 2977011"/>
                            <a:gd name="connsiteY25" fmla="*/ 1620614 h 3097801"/>
                            <a:gd name="connsiteX26" fmla="*/ 1361910 w 2977011"/>
                            <a:gd name="connsiteY26" fmla="*/ 1531549 h 3097801"/>
                            <a:gd name="connsiteX27" fmla="*/ 1344097 w 2977011"/>
                            <a:gd name="connsiteY27" fmla="*/ 1507798 h 3097801"/>
                            <a:gd name="connsiteX28" fmla="*/ 1314409 w 2977011"/>
                            <a:gd name="connsiteY28" fmla="*/ 1501860 h 3097801"/>
                            <a:gd name="connsiteX29" fmla="*/ 1231281 w 2977011"/>
                            <a:gd name="connsiteY29" fmla="*/ 1549362 h 3097801"/>
                            <a:gd name="connsiteX30" fmla="*/ 1148154 w 2977011"/>
                            <a:gd name="connsiteY30" fmla="*/ 1620614 h 3097801"/>
                            <a:gd name="connsiteX31" fmla="*/ 1011588 w 2977011"/>
                            <a:gd name="connsiteY31" fmla="*/ 1763118 h 3097801"/>
                            <a:gd name="connsiteX32" fmla="*/ 863146 w 2977011"/>
                            <a:gd name="connsiteY32" fmla="*/ 1935310 h 3097801"/>
                            <a:gd name="connsiteX33" fmla="*/ 649390 w 2977011"/>
                            <a:gd name="connsiteY33" fmla="*/ 2166879 h 3097801"/>
                            <a:gd name="connsiteX34" fmla="*/ 352507 w 2977011"/>
                            <a:gd name="connsiteY34" fmla="*/ 2523138 h 3097801"/>
                            <a:gd name="connsiteX35" fmla="*/ 233754 w 2977011"/>
                            <a:gd name="connsiteY35" fmla="*/ 2641892 h 3097801"/>
                            <a:gd name="connsiteX36" fmla="*/ 115001 w 2977011"/>
                            <a:gd name="connsiteY36" fmla="*/ 2760645 h 3097801"/>
                            <a:gd name="connsiteX0" fmla="*/ 115001 w 2977011"/>
                            <a:gd name="connsiteY0" fmla="*/ 2760645 h 3098873"/>
                            <a:gd name="connsiteX1" fmla="*/ 43749 w 2977011"/>
                            <a:gd name="connsiteY1" fmla="*/ 2517201 h 3098873"/>
                            <a:gd name="connsiteX2" fmla="*/ 8123 w 2977011"/>
                            <a:gd name="connsiteY2" fmla="*/ 2267819 h 3098873"/>
                            <a:gd name="connsiteX3" fmla="*/ 8123 w 2977011"/>
                            <a:gd name="connsiteY3" fmla="*/ 2000624 h 3098873"/>
                            <a:gd name="connsiteX4" fmla="*/ 97188 w 2977011"/>
                            <a:gd name="connsiteY4" fmla="*/ 1697803 h 3098873"/>
                            <a:gd name="connsiteX5" fmla="*/ 239692 w 2977011"/>
                            <a:gd name="connsiteY5" fmla="*/ 1466235 h 3098873"/>
                            <a:gd name="connsiteX6" fmla="*/ 346570 w 2977011"/>
                            <a:gd name="connsiteY6" fmla="*/ 1353419 h 3098873"/>
                            <a:gd name="connsiteX7" fmla="*/ 637515 w 2977011"/>
                            <a:gd name="connsiteY7" fmla="*/ 1187164 h 3098873"/>
                            <a:gd name="connsiteX8" fmla="*/ 1249094 w 2977011"/>
                            <a:gd name="connsiteY8" fmla="*/ 842780 h 3098873"/>
                            <a:gd name="connsiteX9" fmla="*/ 2656320 w 2977011"/>
                            <a:gd name="connsiteY9" fmla="*/ 106510 h 3098873"/>
                            <a:gd name="connsiteX10" fmla="*/ 2864138 w 2977011"/>
                            <a:gd name="connsiteY10" fmla="*/ 11507 h 3098873"/>
                            <a:gd name="connsiteX11" fmla="*/ 2947266 w 2977011"/>
                            <a:gd name="connsiteY11" fmla="*/ 5570 h 3098873"/>
                            <a:gd name="connsiteX12" fmla="*/ 2976954 w 2977011"/>
                            <a:gd name="connsiteY12" fmla="*/ 47133 h 3098873"/>
                            <a:gd name="connsiteX13" fmla="*/ 2941328 w 2977011"/>
                            <a:gd name="connsiteY13" fmla="*/ 165886 h 3098873"/>
                            <a:gd name="connsiteX14" fmla="*/ 2828512 w 2977011"/>
                            <a:gd name="connsiteY14" fmla="*/ 326203 h 3098873"/>
                            <a:gd name="connsiteX15" fmla="*/ 2656320 w 2977011"/>
                            <a:gd name="connsiteY15" fmla="*/ 522146 h 3098873"/>
                            <a:gd name="connsiteX16" fmla="*/ 2377250 w 2977011"/>
                            <a:gd name="connsiteY16" fmla="*/ 854655 h 3098873"/>
                            <a:gd name="connsiteX17" fmla="*/ 1842860 w 2977011"/>
                            <a:gd name="connsiteY17" fmla="*/ 1519673 h 3098873"/>
                            <a:gd name="connsiteX18" fmla="*/ 720643 w 2977011"/>
                            <a:gd name="connsiteY18" fmla="*/ 2897211 h 3098873"/>
                            <a:gd name="connsiteX19" fmla="*/ 358446 w 2977011"/>
                            <a:gd name="connsiteY19" fmla="*/ 3093154 h 3098873"/>
                            <a:gd name="connsiteX20" fmla="*/ 322819 w 2977011"/>
                            <a:gd name="connsiteY20" fmla="*/ 2920962 h 3098873"/>
                            <a:gd name="connsiteX21" fmla="*/ 708767 w 2977011"/>
                            <a:gd name="connsiteY21" fmla="*/ 2493450 h 3098873"/>
                            <a:gd name="connsiteX22" fmla="*/ 1023463 w 2977011"/>
                            <a:gd name="connsiteY22" fmla="*/ 2119377 h 3098873"/>
                            <a:gd name="connsiteX23" fmla="*/ 1302533 w 2977011"/>
                            <a:gd name="connsiteY23" fmla="*/ 1757180 h 3098873"/>
                            <a:gd name="connsiteX24" fmla="*/ 1367848 w 2977011"/>
                            <a:gd name="connsiteY24" fmla="*/ 1620614 h 3098873"/>
                            <a:gd name="connsiteX25" fmla="*/ 1361910 w 2977011"/>
                            <a:gd name="connsiteY25" fmla="*/ 1531549 h 3098873"/>
                            <a:gd name="connsiteX26" fmla="*/ 1344097 w 2977011"/>
                            <a:gd name="connsiteY26" fmla="*/ 1507798 h 3098873"/>
                            <a:gd name="connsiteX27" fmla="*/ 1314409 w 2977011"/>
                            <a:gd name="connsiteY27" fmla="*/ 1501860 h 3098873"/>
                            <a:gd name="connsiteX28" fmla="*/ 1231281 w 2977011"/>
                            <a:gd name="connsiteY28" fmla="*/ 1549362 h 3098873"/>
                            <a:gd name="connsiteX29" fmla="*/ 1148154 w 2977011"/>
                            <a:gd name="connsiteY29" fmla="*/ 1620614 h 3098873"/>
                            <a:gd name="connsiteX30" fmla="*/ 1011588 w 2977011"/>
                            <a:gd name="connsiteY30" fmla="*/ 1763118 h 3098873"/>
                            <a:gd name="connsiteX31" fmla="*/ 863146 w 2977011"/>
                            <a:gd name="connsiteY31" fmla="*/ 1935310 h 3098873"/>
                            <a:gd name="connsiteX32" fmla="*/ 649390 w 2977011"/>
                            <a:gd name="connsiteY32" fmla="*/ 2166879 h 3098873"/>
                            <a:gd name="connsiteX33" fmla="*/ 352507 w 2977011"/>
                            <a:gd name="connsiteY33" fmla="*/ 2523138 h 3098873"/>
                            <a:gd name="connsiteX34" fmla="*/ 233754 w 2977011"/>
                            <a:gd name="connsiteY34" fmla="*/ 2641892 h 3098873"/>
                            <a:gd name="connsiteX35" fmla="*/ 115001 w 2977011"/>
                            <a:gd name="connsiteY35" fmla="*/ 2760645 h 3098873"/>
                            <a:gd name="connsiteX0" fmla="*/ 115001 w 2977011"/>
                            <a:gd name="connsiteY0" fmla="*/ 2760645 h 3094864"/>
                            <a:gd name="connsiteX1" fmla="*/ 43749 w 2977011"/>
                            <a:gd name="connsiteY1" fmla="*/ 2517201 h 3094864"/>
                            <a:gd name="connsiteX2" fmla="*/ 8123 w 2977011"/>
                            <a:gd name="connsiteY2" fmla="*/ 2267819 h 3094864"/>
                            <a:gd name="connsiteX3" fmla="*/ 8123 w 2977011"/>
                            <a:gd name="connsiteY3" fmla="*/ 2000624 h 3094864"/>
                            <a:gd name="connsiteX4" fmla="*/ 97188 w 2977011"/>
                            <a:gd name="connsiteY4" fmla="*/ 1697803 h 3094864"/>
                            <a:gd name="connsiteX5" fmla="*/ 239692 w 2977011"/>
                            <a:gd name="connsiteY5" fmla="*/ 1466235 h 3094864"/>
                            <a:gd name="connsiteX6" fmla="*/ 346570 w 2977011"/>
                            <a:gd name="connsiteY6" fmla="*/ 1353419 h 3094864"/>
                            <a:gd name="connsiteX7" fmla="*/ 637515 w 2977011"/>
                            <a:gd name="connsiteY7" fmla="*/ 1187164 h 3094864"/>
                            <a:gd name="connsiteX8" fmla="*/ 1249094 w 2977011"/>
                            <a:gd name="connsiteY8" fmla="*/ 842780 h 3094864"/>
                            <a:gd name="connsiteX9" fmla="*/ 2656320 w 2977011"/>
                            <a:gd name="connsiteY9" fmla="*/ 106510 h 3094864"/>
                            <a:gd name="connsiteX10" fmla="*/ 2864138 w 2977011"/>
                            <a:gd name="connsiteY10" fmla="*/ 11507 h 3094864"/>
                            <a:gd name="connsiteX11" fmla="*/ 2947266 w 2977011"/>
                            <a:gd name="connsiteY11" fmla="*/ 5570 h 3094864"/>
                            <a:gd name="connsiteX12" fmla="*/ 2976954 w 2977011"/>
                            <a:gd name="connsiteY12" fmla="*/ 47133 h 3094864"/>
                            <a:gd name="connsiteX13" fmla="*/ 2941328 w 2977011"/>
                            <a:gd name="connsiteY13" fmla="*/ 165886 h 3094864"/>
                            <a:gd name="connsiteX14" fmla="*/ 2828512 w 2977011"/>
                            <a:gd name="connsiteY14" fmla="*/ 326203 h 3094864"/>
                            <a:gd name="connsiteX15" fmla="*/ 2656320 w 2977011"/>
                            <a:gd name="connsiteY15" fmla="*/ 522146 h 3094864"/>
                            <a:gd name="connsiteX16" fmla="*/ 2377250 w 2977011"/>
                            <a:gd name="connsiteY16" fmla="*/ 854655 h 3094864"/>
                            <a:gd name="connsiteX17" fmla="*/ 1842860 w 2977011"/>
                            <a:gd name="connsiteY17" fmla="*/ 1519673 h 3094864"/>
                            <a:gd name="connsiteX18" fmla="*/ 720643 w 2977011"/>
                            <a:gd name="connsiteY18" fmla="*/ 2897211 h 3094864"/>
                            <a:gd name="connsiteX19" fmla="*/ 400367 w 2977011"/>
                            <a:gd name="connsiteY19" fmla="*/ 3087914 h 3094864"/>
                            <a:gd name="connsiteX20" fmla="*/ 322819 w 2977011"/>
                            <a:gd name="connsiteY20" fmla="*/ 2920962 h 3094864"/>
                            <a:gd name="connsiteX21" fmla="*/ 708767 w 2977011"/>
                            <a:gd name="connsiteY21" fmla="*/ 2493450 h 3094864"/>
                            <a:gd name="connsiteX22" fmla="*/ 1023463 w 2977011"/>
                            <a:gd name="connsiteY22" fmla="*/ 2119377 h 3094864"/>
                            <a:gd name="connsiteX23" fmla="*/ 1302533 w 2977011"/>
                            <a:gd name="connsiteY23" fmla="*/ 1757180 h 3094864"/>
                            <a:gd name="connsiteX24" fmla="*/ 1367848 w 2977011"/>
                            <a:gd name="connsiteY24" fmla="*/ 1620614 h 3094864"/>
                            <a:gd name="connsiteX25" fmla="*/ 1361910 w 2977011"/>
                            <a:gd name="connsiteY25" fmla="*/ 1531549 h 3094864"/>
                            <a:gd name="connsiteX26" fmla="*/ 1344097 w 2977011"/>
                            <a:gd name="connsiteY26" fmla="*/ 1507798 h 3094864"/>
                            <a:gd name="connsiteX27" fmla="*/ 1314409 w 2977011"/>
                            <a:gd name="connsiteY27" fmla="*/ 1501860 h 3094864"/>
                            <a:gd name="connsiteX28" fmla="*/ 1231281 w 2977011"/>
                            <a:gd name="connsiteY28" fmla="*/ 1549362 h 3094864"/>
                            <a:gd name="connsiteX29" fmla="*/ 1148154 w 2977011"/>
                            <a:gd name="connsiteY29" fmla="*/ 1620614 h 3094864"/>
                            <a:gd name="connsiteX30" fmla="*/ 1011588 w 2977011"/>
                            <a:gd name="connsiteY30" fmla="*/ 1763118 h 3094864"/>
                            <a:gd name="connsiteX31" fmla="*/ 863146 w 2977011"/>
                            <a:gd name="connsiteY31" fmla="*/ 1935310 h 3094864"/>
                            <a:gd name="connsiteX32" fmla="*/ 649390 w 2977011"/>
                            <a:gd name="connsiteY32" fmla="*/ 2166879 h 3094864"/>
                            <a:gd name="connsiteX33" fmla="*/ 352507 w 2977011"/>
                            <a:gd name="connsiteY33" fmla="*/ 2523138 h 3094864"/>
                            <a:gd name="connsiteX34" fmla="*/ 233754 w 2977011"/>
                            <a:gd name="connsiteY34" fmla="*/ 2641892 h 3094864"/>
                            <a:gd name="connsiteX35" fmla="*/ 115001 w 2977011"/>
                            <a:gd name="connsiteY35" fmla="*/ 2760645 h 3094864"/>
                            <a:gd name="connsiteX0" fmla="*/ 115001 w 2977011"/>
                            <a:gd name="connsiteY0" fmla="*/ 2760645 h 3094864"/>
                            <a:gd name="connsiteX1" fmla="*/ 43749 w 2977011"/>
                            <a:gd name="connsiteY1" fmla="*/ 2517201 h 3094864"/>
                            <a:gd name="connsiteX2" fmla="*/ 8123 w 2977011"/>
                            <a:gd name="connsiteY2" fmla="*/ 2267819 h 3094864"/>
                            <a:gd name="connsiteX3" fmla="*/ 8123 w 2977011"/>
                            <a:gd name="connsiteY3" fmla="*/ 2000624 h 3094864"/>
                            <a:gd name="connsiteX4" fmla="*/ 97188 w 2977011"/>
                            <a:gd name="connsiteY4" fmla="*/ 1697803 h 3094864"/>
                            <a:gd name="connsiteX5" fmla="*/ 239692 w 2977011"/>
                            <a:gd name="connsiteY5" fmla="*/ 1466235 h 3094864"/>
                            <a:gd name="connsiteX6" fmla="*/ 346570 w 2977011"/>
                            <a:gd name="connsiteY6" fmla="*/ 1353419 h 3094864"/>
                            <a:gd name="connsiteX7" fmla="*/ 637515 w 2977011"/>
                            <a:gd name="connsiteY7" fmla="*/ 1187164 h 3094864"/>
                            <a:gd name="connsiteX8" fmla="*/ 1249094 w 2977011"/>
                            <a:gd name="connsiteY8" fmla="*/ 842780 h 3094864"/>
                            <a:gd name="connsiteX9" fmla="*/ 2656320 w 2977011"/>
                            <a:gd name="connsiteY9" fmla="*/ 106510 h 3094864"/>
                            <a:gd name="connsiteX10" fmla="*/ 2864138 w 2977011"/>
                            <a:gd name="connsiteY10" fmla="*/ 11507 h 3094864"/>
                            <a:gd name="connsiteX11" fmla="*/ 2947266 w 2977011"/>
                            <a:gd name="connsiteY11" fmla="*/ 5570 h 3094864"/>
                            <a:gd name="connsiteX12" fmla="*/ 2976954 w 2977011"/>
                            <a:gd name="connsiteY12" fmla="*/ 47133 h 3094864"/>
                            <a:gd name="connsiteX13" fmla="*/ 2941328 w 2977011"/>
                            <a:gd name="connsiteY13" fmla="*/ 165886 h 3094864"/>
                            <a:gd name="connsiteX14" fmla="*/ 2828512 w 2977011"/>
                            <a:gd name="connsiteY14" fmla="*/ 326203 h 3094864"/>
                            <a:gd name="connsiteX15" fmla="*/ 2656320 w 2977011"/>
                            <a:gd name="connsiteY15" fmla="*/ 522146 h 3094864"/>
                            <a:gd name="connsiteX16" fmla="*/ 2377250 w 2977011"/>
                            <a:gd name="connsiteY16" fmla="*/ 854655 h 3094864"/>
                            <a:gd name="connsiteX17" fmla="*/ 1842860 w 2977011"/>
                            <a:gd name="connsiteY17" fmla="*/ 1519673 h 3094864"/>
                            <a:gd name="connsiteX18" fmla="*/ 720643 w 2977011"/>
                            <a:gd name="connsiteY18" fmla="*/ 2897211 h 3094864"/>
                            <a:gd name="connsiteX19" fmla="*/ 400367 w 2977011"/>
                            <a:gd name="connsiteY19" fmla="*/ 3087914 h 3094864"/>
                            <a:gd name="connsiteX20" fmla="*/ 322819 w 2977011"/>
                            <a:gd name="connsiteY20" fmla="*/ 2920962 h 3094864"/>
                            <a:gd name="connsiteX21" fmla="*/ 708767 w 2977011"/>
                            <a:gd name="connsiteY21" fmla="*/ 2493450 h 3094864"/>
                            <a:gd name="connsiteX22" fmla="*/ 1023463 w 2977011"/>
                            <a:gd name="connsiteY22" fmla="*/ 2119377 h 3094864"/>
                            <a:gd name="connsiteX23" fmla="*/ 1302533 w 2977011"/>
                            <a:gd name="connsiteY23" fmla="*/ 1757180 h 3094864"/>
                            <a:gd name="connsiteX24" fmla="*/ 1367848 w 2977011"/>
                            <a:gd name="connsiteY24" fmla="*/ 1620614 h 3094864"/>
                            <a:gd name="connsiteX25" fmla="*/ 1361910 w 2977011"/>
                            <a:gd name="connsiteY25" fmla="*/ 1531549 h 3094864"/>
                            <a:gd name="connsiteX26" fmla="*/ 1344097 w 2977011"/>
                            <a:gd name="connsiteY26" fmla="*/ 1507798 h 3094864"/>
                            <a:gd name="connsiteX27" fmla="*/ 1314409 w 2977011"/>
                            <a:gd name="connsiteY27" fmla="*/ 1501860 h 3094864"/>
                            <a:gd name="connsiteX28" fmla="*/ 1231281 w 2977011"/>
                            <a:gd name="connsiteY28" fmla="*/ 1549362 h 3094864"/>
                            <a:gd name="connsiteX29" fmla="*/ 1148154 w 2977011"/>
                            <a:gd name="connsiteY29" fmla="*/ 1620614 h 3094864"/>
                            <a:gd name="connsiteX30" fmla="*/ 1011588 w 2977011"/>
                            <a:gd name="connsiteY30" fmla="*/ 1763118 h 3094864"/>
                            <a:gd name="connsiteX31" fmla="*/ 863146 w 2977011"/>
                            <a:gd name="connsiteY31" fmla="*/ 1935310 h 3094864"/>
                            <a:gd name="connsiteX32" fmla="*/ 649390 w 2977011"/>
                            <a:gd name="connsiteY32" fmla="*/ 2166879 h 3094864"/>
                            <a:gd name="connsiteX33" fmla="*/ 352507 w 2977011"/>
                            <a:gd name="connsiteY33" fmla="*/ 2523138 h 3094864"/>
                            <a:gd name="connsiteX34" fmla="*/ 233754 w 2977011"/>
                            <a:gd name="connsiteY34" fmla="*/ 2641892 h 3094864"/>
                            <a:gd name="connsiteX35" fmla="*/ 115001 w 2977011"/>
                            <a:gd name="connsiteY35" fmla="*/ 2760645 h 30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77011" h="3094864">
                              <a:moveTo>
                                <a:pt x="115001" y="2760645"/>
                              </a:moveTo>
                              <a:cubicBezTo>
                                <a:pt x="83334" y="2739863"/>
                                <a:pt x="61562" y="2599339"/>
                                <a:pt x="43749" y="2517201"/>
                              </a:cubicBezTo>
                              <a:cubicBezTo>
                                <a:pt x="25936" y="2435063"/>
                                <a:pt x="14061" y="2353915"/>
                                <a:pt x="8123" y="2267819"/>
                              </a:cubicBezTo>
                              <a:cubicBezTo>
                                <a:pt x="2185" y="2181723"/>
                                <a:pt x="-6721" y="2095627"/>
                                <a:pt x="8123" y="2000624"/>
                              </a:cubicBezTo>
                              <a:cubicBezTo>
                                <a:pt x="22967" y="1905621"/>
                                <a:pt x="58593" y="1786868"/>
                                <a:pt x="97188" y="1697803"/>
                              </a:cubicBezTo>
                              <a:cubicBezTo>
                                <a:pt x="135783" y="1608738"/>
                                <a:pt x="198128" y="1523632"/>
                                <a:pt x="239692" y="1466235"/>
                              </a:cubicBezTo>
                              <a:cubicBezTo>
                                <a:pt x="281256" y="1408838"/>
                                <a:pt x="280266" y="1399931"/>
                                <a:pt x="346570" y="1353419"/>
                              </a:cubicBezTo>
                              <a:cubicBezTo>
                                <a:pt x="412874" y="1306907"/>
                                <a:pt x="637515" y="1187164"/>
                                <a:pt x="637515" y="1187164"/>
                              </a:cubicBezTo>
                              <a:cubicBezTo>
                                <a:pt x="787936" y="1102058"/>
                                <a:pt x="912627" y="1022889"/>
                                <a:pt x="1249094" y="842780"/>
                              </a:cubicBezTo>
                              <a:cubicBezTo>
                                <a:pt x="1585561" y="662671"/>
                                <a:pt x="2387146" y="245056"/>
                                <a:pt x="2656320" y="106510"/>
                              </a:cubicBezTo>
                              <a:cubicBezTo>
                                <a:pt x="2925494" y="-32036"/>
                                <a:pt x="2815647" y="28330"/>
                                <a:pt x="2864138" y="11507"/>
                              </a:cubicBezTo>
                              <a:cubicBezTo>
                                <a:pt x="2912629" y="-5316"/>
                                <a:pt x="2928463" y="-368"/>
                                <a:pt x="2947266" y="5570"/>
                              </a:cubicBezTo>
                              <a:cubicBezTo>
                                <a:pt x="2966069" y="11508"/>
                                <a:pt x="2977944" y="20414"/>
                                <a:pt x="2976954" y="47133"/>
                              </a:cubicBezTo>
                              <a:cubicBezTo>
                                <a:pt x="2975964" y="73852"/>
                                <a:pt x="2966068" y="119374"/>
                                <a:pt x="2941328" y="165886"/>
                              </a:cubicBezTo>
                              <a:cubicBezTo>
                                <a:pt x="2916588" y="212398"/>
                                <a:pt x="2876013" y="266826"/>
                                <a:pt x="2828512" y="326203"/>
                              </a:cubicBezTo>
                              <a:cubicBezTo>
                                <a:pt x="2781011" y="385580"/>
                                <a:pt x="2731530" y="434071"/>
                                <a:pt x="2656320" y="522146"/>
                              </a:cubicBezTo>
                              <a:cubicBezTo>
                                <a:pt x="2581110" y="610221"/>
                                <a:pt x="2512827" y="688401"/>
                                <a:pt x="2377250" y="854655"/>
                              </a:cubicBezTo>
                              <a:cubicBezTo>
                                <a:pt x="2241673" y="1020909"/>
                                <a:pt x="2118961" y="1179247"/>
                                <a:pt x="1842860" y="1519673"/>
                              </a:cubicBezTo>
                              <a:cubicBezTo>
                                <a:pt x="1468788" y="1978852"/>
                                <a:pt x="961059" y="2635838"/>
                                <a:pt x="720643" y="2897211"/>
                              </a:cubicBezTo>
                              <a:cubicBezTo>
                                <a:pt x="480228" y="3158585"/>
                                <a:pt x="466671" y="3083956"/>
                                <a:pt x="400367" y="3087914"/>
                              </a:cubicBezTo>
                              <a:cubicBezTo>
                                <a:pt x="339303" y="3070912"/>
                                <a:pt x="271419" y="3020039"/>
                                <a:pt x="322819" y="2920962"/>
                              </a:cubicBezTo>
                              <a:cubicBezTo>
                                <a:pt x="374219" y="2821885"/>
                                <a:pt x="591993" y="2627048"/>
                                <a:pt x="708767" y="2493450"/>
                              </a:cubicBezTo>
                              <a:cubicBezTo>
                                <a:pt x="825541" y="2359853"/>
                                <a:pt x="924502" y="2242089"/>
                                <a:pt x="1023463" y="2119377"/>
                              </a:cubicBezTo>
                              <a:cubicBezTo>
                                <a:pt x="1122424" y="1996665"/>
                                <a:pt x="1245136" y="1840307"/>
                                <a:pt x="1302533" y="1757180"/>
                              </a:cubicBezTo>
                              <a:cubicBezTo>
                                <a:pt x="1359930" y="1674053"/>
                                <a:pt x="1357952" y="1658219"/>
                                <a:pt x="1367848" y="1620614"/>
                              </a:cubicBezTo>
                              <a:cubicBezTo>
                                <a:pt x="1377744" y="1583009"/>
                                <a:pt x="1365869" y="1550352"/>
                                <a:pt x="1361910" y="1531549"/>
                              </a:cubicBezTo>
                              <a:cubicBezTo>
                                <a:pt x="1357952" y="1512746"/>
                                <a:pt x="1352014" y="1512746"/>
                                <a:pt x="1344097" y="1507798"/>
                              </a:cubicBezTo>
                              <a:cubicBezTo>
                                <a:pt x="1336180" y="1502850"/>
                                <a:pt x="1333212" y="1494933"/>
                                <a:pt x="1314409" y="1501860"/>
                              </a:cubicBezTo>
                              <a:cubicBezTo>
                                <a:pt x="1295606" y="1508787"/>
                                <a:pt x="1258990" y="1529570"/>
                                <a:pt x="1231281" y="1549362"/>
                              </a:cubicBezTo>
                              <a:cubicBezTo>
                                <a:pt x="1203572" y="1569154"/>
                                <a:pt x="1184769" y="1584988"/>
                                <a:pt x="1148154" y="1620614"/>
                              </a:cubicBezTo>
                              <a:cubicBezTo>
                                <a:pt x="1111539" y="1656240"/>
                                <a:pt x="1059089" y="1710669"/>
                                <a:pt x="1011588" y="1763118"/>
                              </a:cubicBezTo>
                              <a:cubicBezTo>
                                <a:pt x="964087" y="1815567"/>
                                <a:pt x="923512" y="1868017"/>
                                <a:pt x="863146" y="1935310"/>
                              </a:cubicBezTo>
                              <a:cubicBezTo>
                                <a:pt x="802780" y="2002603"/>
                                <a:pt x="734496" y="2068908"/>
                                <a:pt x="649390" y="2166879"/>
                              </a:cubicBezTo>
                              <a:cubicBezTo>
                                <a:pt x="564284" y="2264850"/>
                                <a:pt x="418811" y="2451886"/>
                                <a:pt x="352507" y="2523138"/>
                              </a:cubicBezTo>
                              <a:cubicBezTo>
                                <a:pt x="286203" y="2594390"/>
                                <a:pt x="272349" y="2601318"/>
                                <a:pt x="233754" y="2641892"/>
                              </a:cubicBezTo>
                              <a:cubicBezTo>
                                <a:pt x="195159" y="2682466"/>
                                <a:pt x="146668" y="2781427"/>
                                <a:pt x="115001" y="2760645"/>
                              </a:cubicBezTo>
                              <a:close/>
                            </a:path>
                          </a:pathLst>
                        </a:custGeom>
                        <a:pattFill prst="lg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Forma libre 29"/>
                        <p:cNvSpPr/>
                        <p:nvPr/>
                      </p:nvSpPr>
                      <p:spPr>
                        <a:xfrm>
                          <a:off x="1613971" y="2598391"/>
                          <a:ext cx="651672" cy="789296"/>
                        </a:xfrm>
                        <a:custGeom>
                          <a:avLst/>
                          <a:gdLst>
                            <a:gd name="connsiteX0" fmla="*/ 0 w 651672"/>
                            <a:gd name="connsiteY0" fmla="*/ 9852 h 789296"/>
                            <a:gd name="connsiteX1" fmla="*/ 402116 w 651672"/>
                            <a:gd name="connsiteY1" fmla="*/ 1590 h 789296"/>
                            <a:gd name="connsiteX2" fmla="*/ 592157 w 651672"/>
                            <a:gd name="connsiteY2" fmla="*/ 1590 h 789296"/>
                            <a:gd name="connsiteX3" fmla="*/ 649995 w 651672"/>
                            <a:gd name="connsiteY3" fmla="*/ 18115 h 789296"/>
                            <a:gd name="connsiteX4" fmla="*/ 627962 w 651672"/>
                            <a:gd name="connsiteY4" fmla="*/ 100742 h 789296"/>
                            <a:gd name="connsiteX5" fmla="*/ 545335 w 651672"/>
                            <a:gd name="connsiteY5" fmla="*/ 249469 h 789296"/>
                            <a:gd name="connsiteX6" fmla="*/ 462709 w 651672"/>
                            <a:gd name="connsiteY6" fmla="*/ 392689 h 789296"/>
                            <a:gd name="connsiteX7" fmla="*/ 360802 w 651672"/>
                            <a:gd name="connsiteY7" fmla="*/ 552433 h 789296"/>
                            <a:gd name="connsiteX8" fmla="*/ 190041 w 651672"/>
                            <a:gd name="connsiteY8" fmla="*/ 789296 h 78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72" h="789296">
                              <a:moveTo>
                                <a:pt x="0" y="9852"/>
                              </a:moveTo>
                              <a:lnTo>
                                <a:pt x="402116" y="1590"/>
                              </a:lnTo>
                              <a:cubicBezTo>
                                <a:pt x="500809" y="213"/>
                                <a:pt x="550844" y="-1164"/>
                                <a:pt x="592157" y="1590"/>
                              </a:cubicBezTo>
                              <a:cubicBezTo>
                                <a:pt x="633470" y="4344"/>
                                <a:pt x="644028" y="1590"/>
                                <a:pt x="649995" y="18115"/>
                              </a:cubicBezTo>
                              <a:cubicBezTo>
                                <a:pt x="655962" y="34640"/>
                                <a:pt x="645405" y="62183"/>
                                <a:pt x="627962" y="100742"/>
                              </a:cubicBezTo>
                              <a:cubicBezTo>
                                <a:pt x="610519" y="139301"/>
                                <a:pt x="572877" y="200811"/>
                                <a:pt x="545335" y="249469"/>
                              </a:cubicBezTo>
                              <a:cubicBezTo>
                                <a:pt x="517793" y="298127"/>
                                <a:pt x="493464" y="342195"/>
                                <a:pt x="462709" y="392689"/>
                              </a:cubicBezTo>
                              <a:cubicBezTo>
                                <a:pt x="431954" y="443183"/>
                                <a:pt x="406247" y="486332"/>
                                <a:pt x="360802" y="552433"/>
                              </a:cubicBezTo>
                              <a:cubicBezTo>
                                <a:pt x="315357" y="618534"/>
                                <a:pt x="252699" y="703915"/>
                                <a:pt x="190041" y="789296"/>
                              </a:cubicBez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Forma libre 30"/>
                        <p:cNvSpPr/>
                        <p:nvPr/>
                      </p:nvSpPr>
                      <p:spPr>
                        <a:xfrm>
                          <a:off x="2164814" y="2520108"/>
                          <a:ext cx="986010" cy="501268"/>
                        </a:xfrm>
                        <a:custGeom>
                          <a:avLst/>
                          <a:gdLst>
                            <a:gd name="connsiteX0" fmla="*/ 0 w 986010"/>
                            <a:gd name="connsiteY0" fmla="*/ 501268 h 501268"/>
                            <a:gd name="connsiteX1" fmla="*/ 90890 w 986010"/>
                            <a:gd name="connsiteY1" fmla="*/ 459955 h 501268"/>
                            <a:gd name="connsiteX2" fmla="*/ 165253 w 986010"/>
                            <a:gd name="connsiteY2" fmla="*/ 426904 h 501268"/>
                            <a:gd name="connsiteX3" fmla="*/ 289193 w 986010"/>
                            <a:gd name="connsiteY3" fmla="*/ 388345 h 501268"/>
                            <a:gd name="connsiteX4" fmla="*/ 459955 w 986010"/>
                            <a:gd name="connsiteY4" fmla="*/ 330506 h 501268"/>
                            <a:gd name="connsiteX5" fmla="*/ 655504 w 986010"/>
                            <a:gd name="connsiteY5" fmla="*/ 247880 h 501268"/>
                            <a:gd name="connsiteX6" fmla="*/ 757410 w 986010"/>
                            <a:gd name="connsiteY6" fmla="*/ 206567 h 501268"/>
                            <a:gd name="connsiteX7" fmla="*/ 889613 w 986010"/>
                            <a:gd name="connsiteY7" fmla="*/ 93644 h 501268"/>
                            <a:gd name="connsiteX8" fmla="*/ 986010 w 986010"/>
                            <a:gd name="connsiteY8" fmla="*/ 0 h 50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010" h="501268">
                              <a:moveTo>
                                <a:pt x="0" y="501268"/>
                              </a:moveTo>
                              <a:lnTo>
                                <a:pt x="90890" y="459955"/>
                              </a:lnTo>
                              <a:cubicBezTo>
                                <a:pt x="118432" y="447561"/>
                                <a:pt x="132203" y="438839"/>
                                <a:pt x="165253" y="426904"/>
                              </a:cubicBezTo>
                              <a:cubicBezTo>
                                <a:pt x="198303" y="414969"/>
                                <a:pt x="240076" y="404411"/>
                                <a:pt x="289193" y="388345"/>
                              </a:cubicBezTo>
                              <a:cubicBezTo>
                                <a:pt x="338310" y="372279"/>
                                <a:pt x="398903" y="353917"/>
                                <a:pt x="459955" y="330506"/>
                              </a:cubicBezTo>
                              <a:cubicBezTo>
                                <a:pt x="521007" y="307095"/>
                                <a:pt x="605928" y="268536"/>
                                <a:pt x="655504" y="247880"/>
                              </a:cubicBezTo>
                              <a:cubicBezTo>
                                <a:pt x="705080" y="227223"/>
                                <a:pt x="718392" y="232273"/>
                                <a:pt x="757410" y="206567"/>
                              </a:cubicBezTo>
                              <a:cubicBezTo>
                                <a:pt x="796428" y="180861"/>
                                <a:pt x="851513" y="128072"/>
                                <a:pt x="889613" y="93644"/>
                              </a:cubicBezTo>
                              <a:cubicBezTo>
                                <a:pt x="927713" y="59216"/>
                                <a:pt x="956861" y="29608"/>
                                <a:pt x="986010" y="0"/>
                              </a:cubicBez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Forma libre 31"/>
                        <p:cNvSpPr/>
                        <p:nvPr/>
                      </p:nvSpPr>
                      <p:spPr>
                        <a:xfrm>
                          <a:off x="1911427" y="2665272"/>
                          <a:ext cx="1812274" cy="758220"/>
                        </a:xfrm>
                        <a:custGeom>
                          <a:avLst/>
                          <a:gdLst>
                            <a:gd name="connsiteX0" fmla="*/ 0 w 1812274"/>
                            <a:gd name="connsiteY0" fmla="*/ 758220 h 758220"/>
                            <a:gd name="connsiteX1" fmla="*/ 93643 w 1812274"/>
                            <a:gd name="connsiteY1" fmla="*/ 672839 h 758220"/>
                            <a:gd name="connsiteX2" fmla="*/ 223091 w 1812274"/>
                            <a:gd name="connsiteY2" fmla="*/ 579195 h 758220"/>
                            <a:gd name="connsiteX3" fmla="*/ 385590 w 1812274"/>
                            <a:gd name="connsiteY3" fmla="*/ 515848 h 758220"/>
                            <a:gd name="connsiteX4" fmla="*/ 512284 w 1812274"/>
                            <a:gd name="connsiteY4" fmla="*/ 469027 h 758220"/>
                            <a:gd name="connsiteX5" fmla="*/ 804231 w 1812274"/>
                            <a:gd name="connsiteY5" fmla="*/ 394663 h 758220"/>
                            <a:gd name="connsiteX6" fmla="*/ 1049356 w 1812274"/>
                            <a:gd name="connsiteY6" fmla="*/ 273477 h 758220"/>
                            <a:gd name="connsiteX7" fmla="*/ 1209101 w 1812274"/>
                            <a:gd name="connsiteY7" fmla="*/ 163309 h 758220"/>
                            <a:gd name="connsiteX8" fmla="*/ 1288973 w 1812274"/>
                            <a:gd name="connsiteY8" fmla="*/ 105470 h 758220"/>
                            <a:gd name="connsiteX9" fmla="*/ 1443209 w 1812274"/>
                            <a:gd name="connsiteY9" fmla="*/ 44877 h 758220"/>
                            <a:gd name="connsiteX10" fmla="*/ 1556132 w 1812274"/>
                            <a:gd name="connsiteY10" fmla="*/ 11827 h 758220"/>
                            <a:gd name="connsiteX11" fmla="*/ 1647021 w 1812274"/>
                            <a:gd name="connsiteY11" fmla="*/ 810 h 758220"/>
                            <a:gd name="connsiteX12" fmla="*/ 1748927 w 1812274"/>
                            <a:gd name="connsiteY12" fmla="*/ 31106 h 758220"/>
                            <a:gd name="connsiteX13" fmla="*/ 1781978 w 1812274"/>
                            <a:gd name="connsiteY13" fmla="*/ 66911 h 758220"/>
                            <a:gd name="connsiteX14" fmla="*/ 1812274 w 1812274"/>
                            <a:gd name="connsiteY14" fmla="*/ 133012 h 75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2274" h="758220">
                              <a:moveTo>
                                <a:pt x="0" y="758220"/>
                              </a:moveTo>
                              <a:cubicBezTo>
                                <a:pt x="28230" y="730448"/>
                                <a:pt x="56461" y="702676"/>
                                <a:pt x="93643" y="672839"/>
                              </a:cubicBezTo>
                              <a:cubicBezTo>
                                <a:pt x="130825" y="643002"/>
                                <a:pt x="174433" y="605360"/>
                                <a:pt x="223091" y="579195"/>
                              </a:cubicBezTo>
                              <a:cubicBezTo>
                                <a:pt x="271749" y="553030"/>
                                <a:pt x="337391" y="534209"/>
                                <a:pt x="385590" y="515848"/>
                              </a:cubicBezTo>
                              <a:cubicBezTo>
                                <a:pt x="433789" y="497487"/>
                                <a:pt x="442511" y="489224"/>
                                <a:pt x="512284" y="469027"/>
                              </a:cubicBezTo>
                              <a:cubicBezTo>
                                <a:pt x="582057" y="448830"/>
                                <a:pt x="714719" y="427255"/>
                                <a:pt x="804231" y="394663"/>
                              </a:cubicBezTo>
                              <a:cubicBezTo>
                                <a:pt x="893743" y="362071"/>
                                <a:pt x="981878" y="312036"/>
                                <a:pt x="1049356" y="273477"/>
                              </a:cubicBezTo>
                              <a:cubicBezTo>
                                <a:pt x="1116834" y="234918"/>
                                <a:pt x="1169165" y="191310"/>
                                <a:pt x="1209101" y="163309"/>
                              </a:cubicBezTo>
                              <a:cubicBezTo>
                                <a:pt x="1249037" y="135308"/>
                                <a:pt x="1249955" y="125209"/>
                                <a:pt x="1288973" y="105470"/>
                              </a:cubicBezTo>
                              <a:cubicBezTo>
                                <a:pt x="1327991" y="85731"/>
                                <a:pt x="1398683" y="60484"/>
                                <a:pt x="1443209" y="44877"/>
                              </a:cubicBezTo>
                              <a:cubicBezTo>
                                <a:pt x="1487736" y="29270"/>
                                <a:pt x="1522163" y="19171"/>
                                <a:pt x="1556132" y="11827"/>
                              </a:cubicBezTo>
                              <a:cubicBezTo>
                                <a:pt x="1590101" y="4483"/>
                                <a:pt x="1614889" y="-2403"/>
                                <a:pt x="1647021" y="810"/>
                              </a:cubicBezTo>
                              <a:cubicBezTo>
                                <a:pt x="1679153" y="4023"/>
                                <a:pt x="1726434" y="20089"/>
                                <a:pt x="1748927" y="31106"/>
                              </a:cubicBezTo>
                              <a:cubicBezTo>
                                <a:pt x="1771420" y="42123"/>
                                <a:pt x="1771420" y="49927"/>
                                <a:pt x="1781978" y="66911"/>
                              </a:cubicBezTo>
                              <a:cubicBezTo>
                                <a:pt x="1792536" y="83895"/>
                                <a:pt x="1802405" y="108453"/>
                                <a:pt x="1812274" y="133012"/>
                              </a:cubicBez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Forma libre 32"/>
                        <p:cNvSpPr/>
                        <p:nvPr/>
                      </p:nvSpPr>
                      <p:spPr>
                        <a:xfrm>
                          <a:off x="1878376" y="3197646"/>
                          <a:ext cx="1123720" cy="418641"/>
                        </a:xfrm>
                        <a:custGeom>
                          <a:avLst/>
                          <a:gdLst>
                            <a:gd name="connsiteX0" fmla="*/ 0 w 1123720"/>
                            <a:gd name="connsiteY0" fmla="*/ 418641 h 418641"/>
                            <a:gd name="connsiteX1" fmla="*/ 198304 w 1123720"/>
                            <a:gd name="connsiteY1" fmla="*/ 322243 h 418641"/>
                            <a:gd name="connsiteX2" fmla="*/ 382836 w 1123720"/>
                            <a:gd name="connsiteY2" fmla="*/ 231354 h 418641"/>
                            <a:gd name="connsiteX3" fmla="*/ 526055 w 1123720"/>
                            <a:gd name="connsiteY3" fmla="*/ 168007 h 418641"/>
                            <a:gd name="connsiteX4" fmla="*/ 672029 w 1123720"/>
                            <a:gd name="connsiteY4" fmla="*/ 129448 h 418641"/>
                            <a:gd name="connsiteX5" fmla="*/ 862070 w 1123720"/>
                            <a:gd name="connsiteY5" fmla="*/ 88135 h 418641"/>
                            <a:gd name="connsiteX6" fmla="*/ 1049357 w 1123720"/>
                            <a:gd name="connsiteY6" fmla="*/ 22034 h 418641"/>
                            <a:gd name="connsiteX7" fmla="*/ 1123720 w 1123720"/>
                            <a:gd name="connsiteY7" fmla="*/ 0 h 4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3720" h="418641">
                              <a:moveTo>
                                <a:pt x="0" y="418641"/>
                              </a:moveTo>
                              <a:lnTo>
                                <a:pt x="198304" y="322243"/>
                              </a:lnTo>
                              <a:lnTo>
                                <a:pt x="382836" y="231354"/>
                              </a:lnTo>
                              <a:cubicBezTo>
                                <a:pt x="437461" y="205648"/>
                                <a:pt x="477856" y="184991"/>
                                <a:pt x="526055" y="168007"/>
                              </a:cubicBezTo>
                              <a:cubicBezTo>
                                <a:pt x="574254" y="151023"/>
                                <a:pt x="616027" y="142760"/>
                                <a:pt x="672029" y="129448"/>
                              </a:cubicBezTo>
                              <a:cubicBezTo>
                                <a:pt x="728031" y="116136"/>
                                <a:pt x="799182" y="106037"/>
                                <a:pt x="862070" y="88135"/>
                              </a:cubicBezTo>
                              <a:cubicBezTo>
                                <a:pt x="924958" y="70233"/>
                                <a:pt x="1005749" y="36723"/>
                                <a:pt x="1049357" y="22034"/>
                              </a:cubicBezTo>
                              <a:cubicBezTo>
                                <a:pt x="1092965" y="7345"/>
                                <a:pt x="1123720" y="0"/>
                                <a:pt x="1123720" y="0"/>
                              </a:cubicBez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Forma libre 33"/>
                        <p:cNvSpPr/>
                        <p:nvPr/>
                      </p:nvSpPr>
                      <p:spPr>
                        <a:xfrm>
                          <a:off x="3652092" y="2909206"/>
                          <a:ext cx="1220118" cy="214076"/>
                        </a:xfrm>
                        <a:custGeom>
                          <a:avLst/>
                          <a:gdLst>
                            <a:gd name="connsiteX0" fmla="*/ 0 w 1220118"/>
                            <a:gd name="connsiteY0" fmla="*/ 214076 h 214076"/>
                            <a:gd name="connsiteX1" fmla="*/ 176269 w 1220118"/>
                            <a:gd name="connsiteY1" fmla="*/ 134204 h 214076"/>
                            <a:gd name="connsiteX2" fmla="*/ 454445 w 1220118"/>
                            <a:gd name="connsiteY2" fmla="*/ 43314 h 214076"/>
                            <a:gd name="connsiteX3" fmla="*/ 859315 w 1220118"/>
                            <a:gd name="connsiteY3" fmla="*/ 2001 h 214076"/>
                            <a:gd name="connsiteX4" fmla="*/ 1220118 w 1220118"/>
                            <a:gd name="connsiteY4" fmla="*/ 10264 h 214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18" h="214076">
                              <a:moveTo>
                                <a:pt x="0" y="214076"/>
                              </a:moveTo>
                              <a:cubicBezTo>
                                <a:pt x="50264" y="188370"/>
                                <a:pt x="100528" y="162664"/>
                                <a:pt x="176269" y="134204"/>
                              </a:cubicBezTo>
                              <a:cubicBezTo>
                                <a:pt x="252010" y="105744"/>
                                <a:pt x="340604" y="65348"/>
                                <a:pt x="454445" y="43314"/>
                              </a:cubicBezTo>
                              <a:cubicBezTo>
                                <a:pt x="568286" y="21280"/>
                                <a:pt x="731703" y="7509"/>
                                <a:pt x="859315" y="2001"/>
                              </a:cubicBezTo>
                              <a:cubicBezTo>
                                <a:pt x="986927" y="-3507"/>
                                <a:pt x="1103522" y="3378"/>
                                <a:pt x="1220118" y="10264"/>
                              </a:cubicBez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Forma libre 34"/>
                        <p:cNvSpPr/>
                        <p:nvPr/>
                      </p:nvSpPr>
                      <p:spPr>
                        <a:xfrm>
                          <a:off x="3046164" y="3117773"/>
                          <a:ext cx="622453" cy="751484"/>
                        </a:xfrm>
                        <a:custGeom>
                          <a:avLst/>
                          <a:gdLst>
                            <a:gd name="connsiteX0" fmla="*/ 0 w 622453"/>
                            <a:gd name="connsiteY0" fmla="*/ 707834 h 751484"/>
                            <a:gd name="connsiteX1" fmla="*/ 90889 w 622453"/>
                            <a:gd name="connsiteY1" fmla="*/ 735376 h 751484"/>
                            <a:gd name="connsiteX2" fmla="*/ 316735 w 622453"/>
                            <a:gd name="connsiteY2" fmla="*/ 490251 h 751484"/>
                            <a:gd name="connsiteX3" fmla="*/ 432412 w 622453"/>
                            <a:gd name="connsiteY3" fmla="*/ 316735 h 751484"/>
                            <a:gd name="connsiteX4" fmla="*/ 509530 w 622453"/>
                            <a:gd name="connsiteY4" fmla="*/ 192796 h 751484"/>
                            <a:gd name="connsiteX5" fmla="*/ 622453 w 622453"/>
                            <a:gd name="connsiteY5" fmla="*/ 0 h 75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453" h="751484">
                              <a:moveTo>
                                <a:pt x="0" y="707834"/>
                              </a:moveTo>
                              <a:cubicBezTo>
                                <a:pt x="19050" y="739737"/>
                                <a:pt x="38100" y="771640"/>
                                <a:pt x="90889" y="735376"/>
                              </a:cubicBezTo>
                              <a:cubicBezTo>
                                <a:pt x="143678" y="699112"/>
                                <a:pt x="259815" y="560024"/>
                                <a:pt x="316735" y="490251"/>
                              </a:cubicBezTo>
                              <a:cubicBezTo>
                                <a:pt x="373655" y="420478"/>
                                <a:pt x="400280" y="366311"/>
                                <a:pt x="432412" y="316735"/>
                              </a:cubicBezTo>
                              <a:cubicBezTo>
                                <a:pt x="464544" y="267159"/>
                                <a:pt x="477857" y="245585"/>
                                <a:pt x="509530" y="192796"/>
                              </a:cubicBezTo>
                              <a:cubicBezTo>
                                <a:pt x="541203" y="140007"/>
                                <a:pt x="581828" y="70003"/>
                                <a:pt x="622453" y="0"/>
                              </a:cubicBez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36" name="Conector recto 35"/>
                        <p:cNvCxnSpPr/>
                        <p:nvPr/>
                      </p:nvCxnSpPr>
                      <p:spPr>
                        <a:xfrm flipH="1">
                          <a:off x="1740695" y="2457788"/>
                          <a:ext cx="842514" cy="1147331"/>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7" name="CuadroTexto 36"/>
                        <p:cNvSpPr txBox="1"/>
                        <p:nvPr/>
                      </p:nvSpPr>
                      <p:spPr>
                        <a:xfrm>
                          <a:off x="1672888" y="2431376"/>
                          <a:ext cx="375031" cy="246221"/>
                        </a:xfrm>
                        <a:prstGeom prst="rect">
                          <a:avLst/>
                        </a:prstGeom>
                        <a:noFill/>
                      </p:spPr>
                      <p:txBody>
                        <a:bodyPr wrap="square" rtlCol="0">
                          <a:spAutoFit/>
                        </a:bodyPr>
                        <a:lstStyle/>
                        <a:p>
                          <a:r>
                            <a:rPr lang="es-ES" sz="1000" dirty="0" smtClean="0"/>
                            <a:t>2.6</a:t>
                          </a:r>
                          <a:endParaRPr lang="es-ES_tradnl" sz="1000" dirty="0"/>
                        </a:p>
                      </p:txBody>
                    </p:sp>
                    <p:sp>
                      <p:nvSpPr>
                        <p:cNvPr id="38" name="CuadroTexto 37"/>
                        <p:cNvSpPr txBox="1"/>
                        <p:nvPr/>
                      </p:nvSpPr>
                      <p:spPr>
                        <a:xfrm>
                          <a:off x="1601955" y="2697549"/>
                          <a:ext cx="375031" cy="246221"/>
                        </a:xfrm>
                        <a:prstGeom prst="rect">
                          <a:avLst/>
                        </a:prstGeom>
                        <a:noFill/>
                      </p:spPr>
                      <p:txBody>
                        <a:bodyPr wrap="square" rtlCol="0">
                          <a:spAutoFit/>
                        </a:bodyPr>
                        <a:lstStyle/>
                        <a:p>
                          <a:r>
                            <a:rPr lang="es-ES" sz="1000" dirty="0" smtClean="0"/>
                            <a:t>2.8</a:t>
                          </a:r>
                          <a:endParaRPr lang="es-ES_tradnl" sz="1000" dirty="0"/>
                        </a:p>
                      </p:txBody>
                    </p:sp>
                    <p:sp>
                      <p:nvSpPr>
                        <p:cNvPr id="39" name="CuadroTexto 38"/>
                        <p:cNvSpPr txBox="1"/>
                        <p:nvPr/>
                      </p:nvSpPr>
                      <p:spPr>
                        <a:xfrm>
                          <a:off x="2465790" y="2507927"/>
                          <a:ext cx="375031" cy="246221"/>
                        </a:xfrm>
                        <a:prstGeom prst="rect">
                          <a:avLst/>
                        </a:prstGeom>
                        <a:noFill/>
                      </p:spPr>
                      <p:txBody>
                        <a:bodyPr wrap="square" rtlCol="0">
                          <a:spAutoFit/>
                        </a:bodyPr>
                        <a:lstStyle/>
                        <a:p>
                          <a:r>
                            <a:rPr lang="es-ES" sz="1000" dirty="0" smtClean="0"/>
                            <a:t>2.1</a:t>
                          </a:r>
                          <a:endParaRPr lang="es-ES_tradnl" sz="1000" dirty="0"/>
                        </a:p>
                      </p:txBody>
                    </p:sp>
                    <p:sp>
                      <p:nvSpPr>
                        <p:cNvPr id="40" name="CuadroTexto 39"/>
                        <p:cNvSpPr txBox="1"/>
                        <p:nvPr/>
                      </p:nvSpPr>
                      <p:spPr>
                        <a:xfrm>
                          <a:off x="2613274" y="2802895"/>
                          <a:ext cx="375031" cy="246221"/>
                        </a:xfrm>
                        <a:prstGeom prst="rect">
                          <a:avLst/>
                        </a:prstGeom>
                        <a:noFill/>
                      </p:spPr>
                      <p:txBody>
                        <a:bodyPr wrap="square" rtlCol="0">
                          <a:spAutoFit/>
                        </a:bodyPr>
                        <a:lstStyle/>
                        <a:p>
                          <a:r>
                            <a:rPr lang="es-ES" sz="1000" dirty="0" smtClean="0"/>
                            <a:t>2.3</a:t>
                          </a:r>
                          <a:endParaRPr lang="es-ES_tradnl" sz="1000" dirty="0"/>
                        </a:p>
                      </p:txBody>
                    </p:sp>
                    <p:sp>
                      <p:nvSpPr>
                        <p:cNvPr id="41" name="CuadroTexto 40"/>
                        <p:cNvSpPr txBox="1"/>
                        <p:nvPr/>
                      </p:nvSpPr>
                      <p:spPr>
                        <a:xfrm>
                          <a:off x="3784716" y="2453147"/>
                          <a:ext cx="375031" cy="246221"/>
                        </a:xfrm>
                        <a:prstGeom prst="rect">
                          <a:avLst/>
                        </a:prstGeom>
                        <a:noFill/>
                      </p:spPr>
                      <p:txBody>
                        <a:bodyPr wrap="square" rtlCol="0">
                          <a:spAutoFit/>
                        </a:bodyPr>
                        <a:lstStyle/>
                        <a:p>
                          <a:r>
                            <a:rPr lang="es-ES" sz="1000" dirty="0" smtClean="0"/>
                            <a:t>2.3</a:t>
                          </a:r>
                          <a:endParaRPr lang="es-ES_tradnl" sz="1000" dirty="0"/>
                        </a:p>
                      </p:txBody>
                    </p:sp>
                    <p:sp>
                      <p:nvSpPr>
                        <p:cNvPr id="42" name="CuadroTexto 41"/>
                        <p:cNvSpPr txBox="1"/>
                        <p:nvPr/>
                      </p:nvSpPr>
                      <p:spPr>
                        <a:xfrm>
                          <a:off x="4159747" y="2609059"/>
                          <a:ext cx="375031" cy="246221"/>
                        </a:xfrm>
                        <a:prstGeom prst="rect">
                          <a:avLst/>
                        </a:prstGeom>
                        <a:noFill/>
                      </p:spPr>
                      <p:txBody>
                        <a:bodyPr wrap="square" rtlCol="0">
                          <a:spAutoFit/>
                        </a:bodyPr>
                        <a:lstStyle/>
                        <a:p>
                          <a:r>
                            <a:rPr lang="es-ES" sz="1000" dirty="0" smtClean="0"/>
                            <a:t>2.5</a:t>
                          </a:r>
                          <a:endParaRPr lang="es-ES_tradnl" sz="1000" dirty="0"/>
                        </a:p>
                      </p:txBody>
                    </p:sp>
                    <p:sp>
                      <p:nvSpPr>
                        <p:cNvPr id="43" name="CuadroTexto 42"/>
                        <p:cNvSpPr txBox="1"/>
                        <p:nvPr/>
                      </p:nvSpPr>
                      <p:spPr>
                        <a:xfrm>
                          <a:off x="3725723" y="3059938"/>
                          <a:ext cx="375031" cy="246221"/>
                        </a:xfrm>
                        <a:prstGeom prst="rect">
                          <a:avLst/>
                        </a:prstGeom>
                        <a:noFill/>
                      </p:spPr>
                      <p:txBody>
                        <a:bodyPr wrap="square" rtlCol="0">
                          <a:spAutoFit/>
                        </a:bodyPr>
                        <a:lstStyle/>
                        <a:p>
                          <a:r>
                            <a:rPr lang="es-ES" sz="1000" dirty="0" smtClean="0"/>
                            <a:t>2.6</a:t>
                          </a:r>
                          <a:endParaRPr lang="es-ES_tradnl" sz="1000" dirty="0"/>
                        </a:p>
                      </p:txBody>
                    </p:sp>
                    <p:sp>
                      <p:nvSpPr>
                        <p:cNvPr id="44" name="CuadroTexto 43"/>
                        <p:cNvSpPr txBox="1"/>
                        <p:nvPr/>
                      </p:nvSpPr>
                      <p:spPr>
                        <a:xfrm>
                          <a:off x="3283271" y="3401258"/>
                          <a:ext cx="375031" cy="246221"/>
                        </a:xfrm>
                        <a:prstGeom prst="rect">
                          <a:avLst/>
                        </a:prstGeom>
                        <a:noFill/>
                      </p:spPr>
                      <p:txBody>
                        <a:bodyPr wrap="square" rtlCol="0">
                          <a:spAutoFit/>
                        </a:bodyPr>
                        <a:lstStyle/>
                        <a:p>
                          <a:r>
                            <a:rPr lang="es-ES" sz="1000" dirty="0" smtClean="0"/>
                            <a:t>2.4</a:t>
                          </a:r>
                          <a:endParaRPr lang="es-ES_tradnl" sz="1000" dirty="0"/>
                        </a:p>
                      </p:txBody>
                    </p:sp>
                    <p:sp>
                      <p:nvSpPr>
                        <p:cNvPr id="45" name="CuadroTexto 44"/>
                        <p:cNvSpPr txBox="1"/>
                        <p:nvPr/>
                      </p:nvSpPr>
                      <p:spPr>
                        <a:xfrm>
                          <a:off x="2937738" y="2845033"/>
                          <a:ext cx="375031" cy="246221"/>
                        </a:xfrm>
                        <a:prstGeom prst="rect">
                          <a:avLst/>
                        </a:prstGeom>
                        <a:noFill/>
                      </p:spPr>
                      <p:txBody>
                        <a:bodyPr wrap="square" rtlCol="0">
                          <a:spAutoFit/>
                        </a:bodyPr>
                        <a:lstStyle/>
                        <a:p>
                          <a:r>
                            <a:rPr lang="es-ES" sz="1000" dirty="0" smtClean="0"/>
                            <a:t>2.6</a:t>
                          </a:r>
                          <a:endParaRPr lang="es-ES_tradnl" sz="1000" dirty="0"/>
                        </a:p>
                      </p:txBody>
                    </p:sp>
                    <p:sp>
                      <p:nvSpPr>
                        <p:cNvPr id="46" name="CuadroTexto 45"/>
                        <p:cNvSpPr txBox="1"/>
                        <p:nvPr/>
                      </p:nvSpPr>
                      <p:spPr>
                        <a:xfrm>
                          <a:off x="3257989" y="2693336"/>
                          <a:ext cx="375031" cy="246221"/>
                        </a:xfrm>
                        <a:prstGeom prst="rect">
                          <a:avLst/>
                        </a:prstGeom>
                        <a:noFill/>
                      </p:spPr>
                      <p:txBody>
                        <a:bodyPr wrap="square" rtlCol="0">
                          <a:spAutoFit/>
                        </a:bodyPr>
                        <a:lstStyle/>
                        <a:p>
                          <a:r>
                            <a:rPr lang="es-ES" sz="1000" dirty="0" smtClean="0"/>
                            <a:t>2.5</a:t>
                          </a:r>
                          <a:endParaRPr lang="es-ES_tradnl" sz="1000" dirty="0"/>
                        </a:p>
                      </p:txBody>
                    </p:sp>
                    <p:sp>
                      <p:nvSpPr>
                        <p:cNvPr id="47" name="CuadroTexto 46"/>
                        <p:cNvSpPr txBox="1"/>
                        <p:nvPr/>
                      </p:nvSpPr>
                      <p:spPr>
                        <a:xfrm>
                          <a:off x="3013587" y="3161070"/>
                          <a:ext cx="375031" cy="246221"/>
                        </a:xfrm>
                        <a:prstGeom prst="rect">
                          <a:avLst/>
                        </a:prstGeom>
                        <a:noFill/>
                      </p:spPr>
                      <p:txBody>
                        <a:bodyPr wrap="square" rtlCol="0">
                          <a:spAutoFit/>
                        </a:bodyPr>
                        <a:lstStyle/>
                        <a:p>
                          <a:r>
                            <a:rPr lang="es-ES" sz="1000" dirty="0" smtClean="0"/>
                            <a:t>3.8</a:t>
                          </a:r>
                          <a:endParaRPr lang="es-ES_tradnl" sz="1000" dirty="0"/>
                        </a:p>
                      </p:txBody>
                    </p:sp>
                    <p:cxnSp>
                      <p:nvCxnSpPr>
                        <p:cNvPr id="48" name="Conector recto 47"/>
                        <p:cNvCxnSpPr/>
                        <p:nvPr/>
                      </p:nvCxnSpPr>
                      <p:spPr>
                        <a:xfrm>
                          <a:off x="2906506" y="2449210"/>
                          <a:ext cx="289447" cy="14716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upo 48"/>
                        <p:cNvGrpSpPr/>
                        <p:nvPr/>
                      </p:nvGrpSpPr>
                      <p:grpSpPr>
                        <a:xfrm>
                          <a:off x="3546488" y="2233049"/>
                          <a:ext cx="231575" cy="1230859"/>
                          <a:chOff x="7959558" y="619465"/>
                          <a:chExt cx="661481" cy="3551702"/>
                        </a:xfrm>
                      </p:grpSpPr>
                      <p:sp>
                        <p:nvSpPr>
                          <p:cNvPr id="55" name="Triángulo isósceles 54"/>
                          <p:cNvSpPr/>
                          <p:nvPr/>
                        </p:nvSpPr>
                        <p:spPr>
                          <a:xfrm>
                            <a:off x="7959558" y="619465"/>
                            <a:ext cx="247174" cy="51685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56" name="Grupo 55"/>
                          <p:cNvGrpSpPr/>
                          <p:nvPr/>
                        </p:nvGrpSpPr>
                        <p:grpSpPr>
                          <a:xfrm>
                            <a:off x="8027176" y="1144745"/>
                            <a:ext cx="593863" cy="3026422"/>
                            <a:chOff x="8027176" y="1144745"/>
                            <a:chExt cx="593863" cy="3026422"/>
                          </a:xfrm>
                        </p:grpSpPr>
                        <p:cxnSp>
                          <p:nvCxnSpPr>
                            <p:cNvPr id="57" name="Conector recto 56"/>
                            <p:cNvCxnSpPr/>
                            <p:nvPr/>
                          </p:nvCxnSpPr>
                          <p:spPr>
                            <a:xfrm flipV="1">
                              <a:off x="8527093" y="4155578"/>
                              <a:ext cx="93946" cy="15589"/>
                            </a:xfrm>
                            <a:prstGeom prst="line">
                              <a:avLst/>
                            </a:prstGeom>
                            <a:ln w="127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8027176" y="1144745"/>
                              <a:ext cx="544451" cy="30084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0" name="Forma libre 49"/>
                        <p:cNvSpPr/>
                        <p:nvPr/>
                      </p:nvSpPr>
                      <p:spPr>
                        <a:xfrm>
                          <a:off x="3084521" y="3014494"/>
                          <a:ext cx="636287" cy="204867"/>
                        </a:xfrm>
                        <a:custGeom>
                          <a:avLst/>
                          <a:gdLst>
                            <a:gd name="connsiteX0" fmla="*/ 0 w 695281"/>
                            <a:gd name="connsiteY0" fmla="*/ 294968 h 294968"/>
                            <a:gd name="connsiteX1" fmla="*/ 117987 w 695281"/>
                            <a:gd name="connsiteY1" fmla="*/ 219119 h 294968"/>
                            <a:gd name="connsiteX2" fmla="*/ 316036 w 695281"/>
                            <a:gd name="connsiteY2" fmla="*/ 168553 h 294968"/>
                            <a:gd name="connsiteX3" fmla="*/ 484589 w 695281"/>
                            <a:gd name="connsiteY3" fmla="*/ 160126 h 294968"/>
                            <a:gd name="connsiteX4" fmla="*/ 560438 w 695281"/>
                            <a:gd name="connsiteY4" fmla="*/ 88491 h 294968"/>
                            <a:gd name="connsiteX5" fmla="*/ 632073 w 695281"/>
                            <a:gd name="connsiteY5" fmla="*/ 16855 h 294968"/>
                            <a:gd name="connsiteX6" fmla="*/ 695281 w 695281"/>
                            <a:gd name="connsiteY6" fmla="*/ 0 h 294968"/>
                            <a:gd name="connsiteX0" fmla="*/ 0 w 695281"/>
                            <a:gd name="connsiteY0" fmla="*/ 294968 h 294968"/>
                            <a:gd name="connsiteX1" fmla="*/ 117987 w 695281"/>
                            <a:gd name="connsiteY1" fmla="*/ 219119 h 294968"/>
                            <a:gd name="connsiteX2" fmla="*/ 316036 w 695281"/>
                            <a:gd name="connsiteY2" fmla="*/ 168553 h 294968"/>
                            <a:gd name="connsiteX3" fmla="*/ 446664 w 695281"/>
                            <a:gd name="connsiteY3" fmla="*/ 139056 h 294968"/>
                            <a:gd name="connsiteX4" fmla="*/ 560438 w 695281"/>
                            <a:gd name="connsiteY4" fmla="*/ 88491 h 294968"/>
                            <a:gd name="connsiteX5" fmla="*/ 632073 w 695281"/>
                            <a:gd name="connsiteY5" fmla="*/ 16855 h 294968"/>
                            <a:gd name="connsiteX6" fmla="*/ 695281 w 695281"/>
                            <a:gd name="connsiteY6" fmla="*/ 0 h 294968"/>
                            <a:gd name="connsiteX0" fmla="*/ 0 w 695281"/>
                            <a:gd name="connsiteY0" fmla="*/ 294968 h 294968"/>
                            <a:gd name="connsiteX1" fmla="*/ 117987 w 695281"/>
                            <a:gd name="connsiteY1" fmla="*/ 219119 h 294968"/>
                            <a:gd name="connsiteX2" fmla="*/ 299181 w 695281"/>
                            <a:gd name="connsiteY2" fmla="*/ 206478 h 294968"/>
                            <a:gd name="connsiteX3" fmla="*/ 446664 w 695281"/>
                            <a:gd name="connsiteY3" fmla="*/ 139056 h 294968"/>
                            <a:gd name="connsiteX4" fmla="*/ 560438 w 695281"/>
                            <a:gd name="connsiteY4" fmla="*/ 88491 h 294968"/>
                            <a:gd name="connsiteX5" fmla="*/ 632073 w 695281"/>
                            <a:gd name="connsiteY5" fmla="*/ 16855 h 294968"/>
                            <a:gd name="connsiteX6" fmla="*/ 695281 w 695281"/>
                            <a:gd name="connsiteY6" fmla="*/ 0 h 294968"/>
                            <a:gd name="connsiteX0" fmla="*/ 0 w 695281"/>
                            <a:gd name="connsiteY0" fmla="*/ 294968 h 294968"/>
                            <a:gd name="connsiteX1" fmla="*/ 117987 w 695281"/>
                            <a:gd name="connsiteY1" fmla="*/ 219119 h 294968"/>
                            <a:gd name="connsiteX2" fmla="*/ 299181 w 695281"/>
                            <a:gd name="connsiteY2" fmla="*/ 206478 h 294968"/>
                            <a:gd name="connsiteX3" fmla="*/ 459305 w 695281"/>
                            <a:gd name="connsiteY3" fmla="*/ 151697 h 294968"/>
                            <a:gd name="connsiteX4" fmla="*/ 560438 w 695281"/>
                            <a:gd name="connsiteY4" fmla="*/ 88491 h 294968"/>
                            <a:gd name="connsiteX5" fmla="*/ 632073 w 695281"/>
                            <a:gd name="connsiteY5" fmla="*/ 16855 h 294968"/>
                            <a:gd name="connsiteX6" fmla="*/ 695281 w 695281"/>
                            <a:gd name="connsiteY6" fmla="*/ 0 h 294968"/>
                            <a:gd name="connsiteX0" fmla="*/ 0 w 695281"/>
                            <a:gd name="connsiteY0" fmla="*/ 294968 h 294968"/>
                            <a:gd name="connsiteX1" fmla="*/ 117987 w 695281"/>
                            <a:gd name="connsiteY1" fmla="*/ 219119 h 294968"/>
                            <a:gd name="connsiteX2" fmla="*/ 299181 w 695281"/>
                            <a:gd name="connsiteY2" fmla="*/ 206478 h 294968"/>
                            <a:gd name="connsiteX3" fmla="*/ 459305 w 695281"/>
                            <a:gd name="connsiteY3" fmla="*/ 151697 h 294968"/>
                            <a:gd name="connsiteX4" fmla="*/ 547796 w 695281"/>
                            <a:gd name="connsiteY4" fmla="*/ 71635 h 294968"/>
                            <a:gd name="connsiteX5" fmla="*/ 632073 w 695281"/>
                            <a:gd name="connsiteY5" fmla="*/ 16855 h 294968"/>
                            <a:gd name="connsiteX6" fmla="*/ 695281 w 695281"/>
                            <a:gd name="connsiteY6" fmla="*/ 0 h 294968"/>
                            <a:gd name="connsiteX0" fmla="*/ 0 w 690676"/>
                            <a:gd name="connsiteY0" fmla="*/ 273515 h 273515"/>
                            <a:gd name="connsiteX1" fmla="*/ 113382 w 690676"/>
                            <a:gd name="connsiteY1" fmla="*/ 219119 h 273515"/>
                            <a:gd name="connsiteX2" fmla="*/ 294576 w 690676"/>
                            <a:gd name="connsiteY2" fmla="*/ 206478 h 273515"/>
                            <a:gd name="connsiteX3" fmla="*/ 454700 w 690676"/>
                            <a:gd name="connsiteY3" fmla="*/ 151697 h 273515"/>
                            <a:gd name="connsiteX4" fmla="*/ 543191 w 690676"/>
                            <a:gd name="connsiteY4" fmla="*/ 71635 h 273515"/>
                            <a:gd name="connsiteX5" fmla="*/ 627468 w 690676"/>
                            <a:gd name="connsiteY5" fmla="*/ 16855 h 273515"/>
                            <a:gd name="connsiteX6" fmla="*/ 690676 w 690676"/>
                            <a:gd name="connsiteY6" fmla="*/ 0 h 273515"/>
                            <a:gd name="connsiteX0" fmla="*/ 0 w 690676"/>
                            <a:gd name="connsiteY0" fmla="*/ 273515 h 273515"/>
                            <a:gd name="connsiteX1" fmla="*/ 113382 w 690676"/>
                            <a:gd name="connsiteY1" fmla="*/ 219119 h 273515"/>
                            <a:gd name="connsiteX2" fmla="*/ 299181 w 690676"/>
                            <a:gd name="connsiteY2" fmla="*/ 179663 h 273515"/>
                            <a:gd name="connsiteX3" fmla="*/ 454700 w 690676"/>
                            <a:gd name="connsiteY3" fmla="*/ 151697 h 273515"/>
                            <a:gd name="connsiteX4" fmla="*/ 543191 w 690676"/>
                            <a:gd name="connsiteY4" fmla="*/ 71635 h 273515"/>
                            <a:gd name="connsiteX5" fmla="*/ 627468 w 690676"/>
                            <a:gd name="connsiteY5" fmla="*/ 16855 h 273515"/>
                            <a:gd name="connsiteX6" fmla="*/ 690676 w 690676"/>
                            <a:gd name="connsiteY6" fmla="*/ 0 h 273515"/>
                            <a:gd name="connsiteX0" fmla="*/ 0 w 690676"/>
                            <a:gd name="connsiteY0" fmla="*/ 273515 h 273515"/>
                            <a:gd name="connsiteX1" fmla="*/ 113382 w 690676"/>
                            <a:gd name="connsiteY1" fmla="*/ 219119 h 273515"/>
                            <a:gd name="connsiteX2" fmla="*/ 299181 w 690676"/>
                            <a:gd name="connsiteY2" fmla="*/ 179663 h 273515"/>
                            <a:gd name="connsiteX3" fmla="*/ 440887 w 690676"/>
                            <a:gd name="connsiteY3" fmla="*/ 114156 h 273515"/>
                            <a:gd name="connsiteX4" fmla="*/ 543191 w 690676"/>
                            <a:gd name="connsiteY4" fmla="*/ 71635 h 273515"/>
                            <a:gd name="connsiteX5" fmla="*/ 627468 w 690676"/>
                            <a:gd name="connsiteY5" fmla="*/ 16855 h 273515"/>
                            <a:gd name="connsiteX6" fmla="*/ 690676 w 690676"/>
                            <a:gd name="connsiteY6" fmla="*/ 0 h 273515"/>
                            <a:gd name="connsiteX0" fmla="*/ 0 w 695281"/>
                            <a:gd name="connsiteY0" fmla="*/ 260739 h 260739"/>
                            <a:gd name="connsiteX1" fmla="*/ 113382 w 695281"/>
                            <a:gd name="connsiteY1" fmla="*/ 206343 h 260739"/>
                            <a:gd name="connsiteX2" fmla="*/ 299181 w 695281"/>
                            <a:gd name="connsiteY2" fmla="*/ 166887 h 260739"/>
                            <a:gd name="connsiteX3" fmla="*/ 440887 w 695281"/>
                            <a:gd name="connsiteY3" fmla="*/ 101380 h 260739"/>
                            <a:gd name="connsiteX4" fmla="*/ 543191 w 695281"/>
                            <a:gd name="connsiteY4" fmla="*/ 58859 h 260739"/>
                            <a:gd name="connsiteX5" fmla="*/ 627468 w 695281"/>
                            <a:gd name="connsiteY5" fmla="*/ 4079 h 260739"/>
                            <a:gd name="connsiteX6" fmla="*/ 695281 w 695281"/>
                            <a:gd name="connsiteY6" fmla="*/ 3314 h 260739"/>
                            <a:gd name="connsiteX0" fmla="*/ 0 w 695281"/>
                            <a:gd name="connsiteY0" fmla="*/ 260739 h 260739"/>
                            <a:gd name="connsiteX1" fmla="*/ 113382 w 695281"/>
                            <a:gd name="connsiteY1" fmla="*/ 206343 h 260739"/>
                            <a:gd name="connsiteX2" fmla="*/ 299181 w 695281"/>
                            <a:gd name="connsiteY2" fmla="*/ 166887 h 260739"/>
                            <a:gd name="connsiteX3" fmla="*/ 445492 w 695281"/>
                            <a:gd name="connsiteY3" fmla="*/ 128195 h 260739"/>
                            <a:gd name="connsiteX4" fmla="*/ 543191 w 695281"/>
                            <a:gd name="connsiteY4" fmla="*/ 58859 h 260739"/>
                            <a:gd name="connsiteX5" fmla="*/ 627468 w 695281"/>
                            <a:gd name="connsiteY5" fmla="*/ 4079 h 260739"/>
                            <a:gd name="connsiteX6" fmla="*/ 695281 w 695281"/>
                            <a:gd name="connsiteY6" fmla="*/ 3314 h 26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281" h="260739">
                              <a:moveTo>
                                <a:pt x="0" y="260739"/>
                              </a:moveTo>
                              <a:cubicBezTo>
                                <a:pt x="32657" y="233349"/>
                                <a:pt x="63519" y="221985"/>
                                <a:pt x="113382" y="206343"/>
                              </a:cubicBezTo>
                              <a:cubicBezTo>
                                <a:pt x="163246" y="190701"/>
                                <a:pt x="243829" y="179912"/>
                                <a:pt x="299181" y="166887"/>
                              </a:cubicBezTo>
                              <a:cubicBezTo>
                                <a:pt x="354533" y="153862"/>
                                <a:pt x="404824" y="146200"/>
                                <a:pt x="445492" y="128195"/>
                              </a:cubicBezTo>
                              <a:cubicBezTo>
                                <a:pt x="486160" y="110190"/>
                                <a:pt x="512862" y="79545"/>
                                <a:pt x="543191" y="58859"/>
                              </a:cubicBezTo>
                              <a:cubicBezTo>
                                <a:pt x="573520" y="38173"/>
                                <a:pt x="602120" y="13336"/>
                                <a:pt x="627468" y="4079"/>
                              </a:cubicBezTo>
                              <a:cubicBezTo>
                                <a:pt x="652816" y="-5178"/>
                                <a:pt x="674914" y="4367"/>
                                <a:pt x="695281" y="3314"/>
                              </a:cubicBezTo>
                            </a:path>
                          </a:pathLst>
                        </a:cu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Rectángulo 50"/>
                        <p:cNvSpPr/>
                        <p:nvPr/>
                      </p:nvSpPr>
                      <p:spPr>
                        <a:xfrm>
                          <a:off x="1987087" y="2571136"/>
                          <a:ext cx="213233" cy="246221"/>
                        </a:xfrm>
                        <a:prstGeom prst="rect">
                          <a:avLst/>
                        </a:prstGeom>
                      </p:spPr>
                      <p:txBody>
                        <a:bodyPr wrap="square">
                          <a:spAutoFit/>
                        </a:bodyPr>
                        <a:lstStyle/>
                        <a:p>
                          <a:r>
                            <a:rPr lang="el-GR" sz="1000" dirty="0" smtClean="0"/>
                            <a:t>ᴦ</a:t>
                          </a:r>
                          <a:endParaRPr lang="es-ES_tradnl" sz="1000" dirty="0"/>
                        </a:p>
                      </p:txBody>
                    </p:sp>
                    <p:sp>
                      <p:nvSpPr>
                        <p:cNvPr id="52" name="Rectángulo 51"/>
                        <p:cNvSpPr/>
                        <p:nvPr/>
                      </p:nvSpPr>
                      <p:spPr>
                        <a:xfrm>
                          <a:off x="1780609" y="2912456"/>
                          <a:ext cx="213233" cy="246221"/>
                        </a:xfrm>
                        <a:prstGeom prst="rect">
                          <a:avLst/>
                        </a:prstGeom>
                      </p:spPr>
                      <p:txBody>
                        <a:bodyPr wrap="square">
                          <a:spAutoFit/>
                        </a:bodyPr>
                        <a:lstStyle/>
                        <a:p>
                          <a:r>
                            <a:rPr lang="el-GR" sz="1000" dirty="0" smtClean="0"/>
                            <a:t>ᴦ</a:t>
                          </a:r>
                          <a:endParaRPr lang="es-ES_tradnl" sz="1000" dirty="0"/>
                        </a:p>
                      </p:txBody>
                    </p:sp>
                    <p:sp>
                      <p:nvSpPr>
                        <p:cNvPr id="53" name="Rectángulo 52"/>
                        <p:cNvSpPr/>
                        <p:nvPr/>
                      </p:nvSpPr>
                      <p:spPr>
                        <a:xfrm>
                          <a:off x="1544635" y="3198996"/>
                          <a:ext cx="213233" cy="246221"/>
                        </a:xfrm>
                        <a:prstGeom prst="rect">
                          <a:avLst/>
                        </a:prstGeom>
                      </p:spPr>
                      <p:txBody>
                        <a:bodyPr wrap="square">
                          <a:spAutoFit/>
                        </a:bodyPr>
                        <a:lstStyle/>
                        <a:p>
                          <a:r>
                            <a:rPr lang="el-GR" sz="1000" dirty="0" smtClean="0"/>
                            <a:t>ᴦ</a:t>
                          </a:r>
                          <a:endParaRPr lang="es-ES_tradnl" sz="1000" dirty="0"/>
                        </a:p>
                      </p:txBody>
                    </p:sp>
                    <p:sp>
                      <p:nvSpPr>
                        <p:cNvPr id="54" name="Rectángulo 53"/>
                        <p:cNvSpPr/>
                        <p:nvPr/>
                      </p:nvSpPr>
                      <p:spPr>
                        <a:xfrm>
                          <a:off x="1435075" y="2566923"/>
                          <a:ext cx="213233" cy="246221"/>
                        </a:xfrm>
                        <a:prstGeom prst="rect">
                          <a:avLst/>
                        </a:prstGeom>
                      </p:spPr>
                      <p:txBody>
                        <a:bodyPr wrap="square">
                          <a:spAutoFit/>
                        </a:bodyPr>
                        <a:lstStyle/>
                        <a:p>
                          <a:r>
                            <a:rPr lang="el-GR" sz="1000" dirty="0" smtClean="0"/>
                            <a:t>ᴦ</a:t>
                          </a:r>
                          <a:endParaRPr lang="es-ES_tradnl" sz="1000" dirty="0"/>
                        </a:p>
                      </p:txBody>
                    </p:sp>
                  </p:grpSp>
                </p:grpSp>
                <p:sp>
                  <p:nvSpPr>
                    <p:cNvPr id="24" name="CuadroTexto 23"/>
                    <p:cNvSpPr txBox="1"/>
                    <p:nvPr/>
                  </p:nvSpPr>
                  <p:spPr>
                    <a:xfrm>
                      <a:off x="3356835" y="2903959"/>
                      <a:ext cx="375031" cy="246221"/>
                    </a:xfrm>
                    <a:prstGeom prst="rect">
                      <a:avLst/>
                    </a:prstGeom>
                    <a:noFill/>
                  </p:spPr>
                  <p:txBody>
                    <a:bodyPr wrap="square" rtlCol="0">
                      <a:spAutoFit/>
                    </a:bodyPr>
                    <a:lstStyle/>
                    <a:p>
                      <a:r>
                        <a:rPr lang="es-ES" sz="1000" dirty="0" smtClean="0"/>
                        <a:t>3.6</a:t>
                      </a:r>
                      <a:endParaRPr lang="es-ES_tradnl" sz="1000" dirty="0"/>
                    </a:p>
                  </p:txBody>
                </p:sp>
              </p:grpSp>
              <p:sp>
                <p:nvSpPr>
                  <p:cNvPr id="17" name="Triángulo isósceles 16"/>
                  <p:cNvSpPr/>
                  <p:nvPr/>
                </p:nvSpPr>
                <p:spPr>
                  <a:xfrm>
                    <a:off x="2398186" y="2309370"/>
                    <a:ext cx="109399" cy="18293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Triángulo isósceles 17"/>
                  <p:cNvSpPr/>
                  <p:nvPr/>
                </p:nvSpPr>
                <p:spPr>
                  <a:xfrm>
                    <a:off x="2846114" y="2302863"/>
                    <a:ext cx="89955" cy="1819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grpSp>
    </p:spTree>
    <p:extLst>
      <p:ext uri="{BB962C8B-B14F-4D97-AF65-F5344CB8AC3E}">
        <p14:creationId xmlns:p14="http://schemas.microsoft.com/office/powerpoint/2010/main" val="1102252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a:bodyPr>
          <a:lstStyle/>
          <a:p>
            <a:pPr fontAlgn="auto">
              <a:spcAft>
                <a:spcPts val="0"/>
              </a:spcAft>
            </a:pPr>
            <a:r>
              <a:rPr lang="es-ES" sz="2800" b="1" i="1" dirty="0" smtClean="0">
                <a:cs typeface="Angsana New" panose="02020603050405020304" pitchFamily="18" charset="-34"/>
              </a:rPr>
              <a:t>CASE </a:t>
            </a:r>
            <a:r>
              <a:rPr lang="es-ES" sz="2800" b="1" i="1" dirty="0">
                <a:cs typeface="Angsana New" panose="02020603050405020304" pitchFamily="18" charset="-34"/>
              </a:rPr>
              <a:t>STUDY No. 1. VICTORIA - I</a:t>
            </a:r>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pic>
        <p:nvPicPr>
          <p:cNvPr id="4" name="Imagen 3"/>
          <p:cNvPicPr>
            <a:picLocks noChangeAspect="1"/>
          </p:cNvPicPr>
          <p:nvPr/>
        </p:nvPicPr>
        <p:blipFill>
          <a:blip r:embed="rId4"/>
          <a:stretch>
            <a:fillRect/>
          </a:stretch>
        </p:blipFill>
        <p:spPr>
          <a:xfrm>
            <a:off x="4495338" y="680195"/>
            <a:ext cx="5392396" cy="4044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uadroTexto 4"/>
          <p:cNvSpPr txBox="1"/>
          <p:nvPr/>
        </p:nvSpPr>
        <p:spPr>
          <a:xfrm>
            <a:off x="3051076" y="4955740"/>
            <a:ext cx="8280920" cy="1077218"/>
          </a:xfrm>
          <a:prstGeom prst="rect">
            <a:avLst/>
          </a:prstGeom>
          <a:noFill/>
        </p:spPr>
        <p:txBody>
          <a:bodyPr wrap="square" rtlCol="0">
            <a:spAutoFit/>
          </a:bodyPr>
          <a:lstStyle/>
          <a:p>
            <a:pPr algn="just"/>
            <a:r>
              <a:rPr lang="en-US" sz="1600" i="1" dirty="0" smtClean="0">
                <a:latin typeface="+mn-lt"/>
              </a:rPr>
              <a:t>THE GRAVITY SURVEY REVEALED THE ANOMALY VICTORIA-I AND LATER EXPLORATION BECAME THE DEPOSIT INTO THE FIRST OPEN CAST MINE RESULTED FROM THIS RESEARCH. </a:t>
            </a:r>
          </a:p>
          <a:p>
            <a:pPr algn="just"/>
            <a:r>
              <a:rPr lang="en-US" sz="1600" i="1" dirty="0" smtClean="0">
                <a:latin typeface="+mn-lt"/>
              </a:rPr>
              <a:t>MASSIVE ORE AND MINOR DENSE DISSEMINATED CHROMITE WITH AVERAGE CONTENTS:</a:t>
            </a:r>
          </a:p>
          <a:p>
            <a:pPr algn="just"/>
            <a:r>
              <a:rPr lang="en-US" sz="1600" i="1" dirty="0" smtClean="0">
                <a:latin typeface="+mn-lt"/>
              </a:rPr>
              <a:t>Cr</a:t>
            </a:r>
            <a:r>
              <a:rPr lang="en-US" sz="1600" i="1" baseline="-25000" dirty="0" smtClean="0">
                <a:latin typeface="+mn-lt"/>
              </a:rPr>
              <a:t>2</a:t>
            </a:r>
            <a:r>
              <a:rPr lang="en-US" sz="1600" i="1" dirty="0" smtClean="0">
                <a:latin typeface="+mn-lt"/>
              </a:rPr>
              <a:t>O</a:t>
            </a:r>
            <a:r>
              <a:rPr lang="en-US" sz="1600" i="1" baseline="-25000" dirty="0" smtClean="0">
                <a:latin typeface="+mn-lt"/>
              </a:rPr>
              <a:t>3</a:t>
            </a:r>
            <a:r>
              <a:rPr lang="en-US" sz="1600" i="1" dirty="0" smtClean="0">
                <a:latin typeface="+mn-lt"/>
              </a:rPr>
              <a:t>: 29.20 %      SiO</a:t>
            </a:r>
            <a:r>
              <a:rPr lang="en-US" sz="1600" i="1" baseline="-25000" dirty="0" smtClean="0">
                <a:latin typeface="+mn-lt"/>
              </a:rPr>
              <a:t>2</a:t>
            </a:r>
            <a:r>
              <a:rPr lang="en-US" sz="1600" i="1" dirty="0" smtClean="0">
                <a:latin typeface="+mn-lt"/>
              </a:rPr>
              <a:t>: 6.5 %     Al</a:t>
            </a:r>
            <a:r>
              <a:rPr lang="en-US" sz="1600" i="1" baseline="-25000" dirty="0" smtClean="0">
                <a:latin typeface="+mn-lt"/>
              </a:rPr>
              <a:t>2</a:t>
            </a:r>
            <a:r>
              <a:rPr lang="en-US" sz="1600" i="1" dirty="0" smtClean="0">
                <a:latin typeface="+mn-lt"/>
              </a:rPr>
              <a:t>O</a:t>
            </a:r>
            <a:r>
              <a:rPr lang="en-US" sz="1600" i="1" baseline="-25000" dirty="0" smtClean="0">
                <a:latin typeface="+mn-lt"/>
              </a:rPr>
              <a:t>3</a:t>
            </a:r>
            <a:r>
              <a:rPr lang="en-US" sz="1600" i="1" dirty="0" smtClean="0">
                <a:latin typeface="+mn-lt"/>
              </a:rPr>
              <a:t>: 26.90     </a:t>
            </a:r>
            <a:r>
              <a:rPr lang="en-US" sz="1600" i="1" dirty="0" err="1" smtClean="0">
                <a:latin typeface="+mn-lt"/>
              </a:rPr>
              <a:t>CaO</a:t>
            </a:r>
            <a:r>
              <a:rPr lang="en-US" sz="1600" i="1" dirty="0" smtClean="0">
                <a:latin typeface="+mn-lt"/>
              </a:rPr>
              <a:t>: 0.9 %</a:t>
            </a:r>
            <a:endParaRPr lang="es-ES_tradnl" sz="1600" i="1" dirty="0">
              <a:latin typeface="+mn-lt"/>
            </a:endParaRPr>
          </a:p>
        </p:txBody>
      </p:sp>
    </p:spTree>
    <p:extLst>
      <p:ext uri="{BB962C8B-B14F-4D97-AF65-F5344CB8AC3E}">
        <p14:creationId xmlns:p14="http://schemas.microsoft.com/office/powerpoint/2010/main" val="2861225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a:bodyPr>
          <a:lstStyle/>
          <a:p>
            <a:pPr fontAlgn="auto">
              <a:spcAft>
                <a:spcPts val="0"/>
              </a:spcAft>
            </a:pPr>
            <a:r>
              <a:rPr lang="es-ES" sz="2800" b="1" i="1" dirty="0">
                <a:cs typeface="Angsana New" panose="02020603050405020304" pitchFamily="18" charset="-34"/>
              </a:rPr>
              <a:t>CASE STUDY No. 2. MINAS SUR</a:t>
            </a:r>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sp>
        <p:nvSpPr>
          <p:cNvPr id="7" name="Subtítulo 2"/>
          <p:cNvSpPr txBox="1">
            <a:spLocks/>
          </p:cNvSpPr>
          <p:nvPr/>
        </p:nvSpPr>
        <p:spPr>
          <a:xfrm>
            <a:off x="2856148" y="1393085"/>
            <a:ext cx="9144000" cy="5145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s-ES" sz="2200" i="1" dirty="0" smtClean="0">
                <a:cs typeface="Angsana New" panose="02020603050405020304" pitchFamily="18" charset="-34"/>
              </a:rPr>
              <a:t>Minas Sur </a:t>
            </a:r>
            <a:r>
              <a:rPr lang="es-ES" sz="2200" i="1" dirty="0" err="1" smtClean="0">
                <a:cs typeface="Angsana New" panose="02020603050405020304" pitchFamily="18" charset="-34"/>
              </a:rPr>
              <a:t>Area</a:t>
            </a:r>
            <a:r>
              <a:rPr lang="es-ES" sz="2200" i="1" dirty="0" smtClean="0">
                <a:cs typeface="Angsana New" panose="02020603050405020304" pitchFamily="18" charset="-34"/>
              </a:rPr>
              <a:t>: 2.50 Km</a:t>
            </a:r>
            <a:r>
              <a:rPr lang="es-ES" sz="2200" i="1" baseline="30000" dirty="0" smtClean="0">
                <a:cs typeface="Angsana New" panose="02020603050405020304" pitchFamily="18" charset="-34"/>
              </a:rPr>
              <a:t>2</a:t>
            </a:r>
            <a:endParaRPr lang="es-ES" sz="2200" i="1" dirty="0" smtClean="0">
              <a:cs typeface="Angsana New" panose="02020603050405020304" pitchFamily="18" charset="-34"/>
            </a:endParaRPr>
          </a:p>
          <a:p>
            <a:pPr fontAlgn="auto">
              <a:spcAft>
                <a:spcPts val="0"/>
              </a:spcAft>
            </a:pPr>
            <a:r>
              <a:rPr lang="es-ES" sz="2200" i="1" dirty="0" smtClean="0">
                <a:cs typeface="Angsana New" panose="02020603050405020304" pitchFamily="18" charset="-34"/>
              </a:rPr>
              <a:t>BELONGS TO THE CUMULATIVE COMPLEX OF OPHILITE ASSAMBLAGE</a:t>
            </a:r>
          </a:p>
          <a:p>
            <a:pPr fontAlgn="auto">
              <a:spcAft>
                <a:spcPts val="0"/>
              </a:spcAft>
            </a:pPr>
            <a:r>
              <a:rPr lang="es-ES" sz="2200" i="1" dirty="0" smtClean="0">
                <a:cs typeface="Angsana New" panose="02020603050405020304" pitchFamily="18" charset="-34"/>
              </a:rPr>
              <a:t>HIGH DENSITY SERPENTINIZED HARZBURGITES ARE PREDOMINANT</a:t>
            </a:r>
          </a:p>
          <a:p>
            <a:pPr marL="0" indent="0" fontAlgn="auto">
              <a:spcAft>
                <a:spcPts val="0"/>
              </a:spcAft>
              <a:buNone/>
            </a:pPr>
            <a:r>
              <a:rPr lang="es-ES" sz="2200" i="1" dirty="0">
                <a:cs typeface="Angsana New" panose="02020603050405020304" pitchFamily="18" charset="-34"/>
              </a:rPr>
              <a:t> </a:t>
            </a:r>
            <a:r>
              <a:rPr lang="es-ES" sz="2200" i="1" dirty="0" smtClean="0">
                <a:cs typeface="Angsana New" panose="02020603050405020304" pitchFamily="18" charset="-34"/>
              </a:rPr>
              <a:t>   (Up </a:t>
            </a:r>
            <a:r>
              <a:rPr lang="es-ES" sz="2200" i="1" dirty="0" err="1" smtClean="0">
                <a:cs typeface="Angsana New" panose="02020603050405020304" pitchFamily="18" charset="-34"/>
              </a:rPr>
              <a:t>to</a:t>
            </a:r>
            <a:r>
              <a:rPr lang="es-ES" sz="2200" i="1" dirty="0" smtClean="0">
                <a:cs typeface="Angsana New" panose="02020603050405020304" pitchFamily="18" charset="-34"/>
              </a:rPr>
              <a:t> 2.85 g/cm</a:t>
            </a:r>
            <a:r>
              <a:rPr lang="es-ES" sz="2200" i="1" baseline="30000" dirty="0" smtClean="0">
                <a:cs typeface="Angsana New" panose="02020603050405020304" pitchFamily="18" charset="-34"/>
              </a:rPr>
              <a:t>3 </a:t>
            </a:r>
            <a:r>
              <a:rPr lang="es-ES" sz="2200" i="1" dirty="0">
                <a:cs typeface="Angsana New" panose="02020603050405020304" pitchFamily="18" charset="-34"/>
              </a:rPr>
              <a:t>DENSITY)</a:t>
            </a:r>
            <a:endParaRPr lang="es-ES" sz="2200" i="1" dirty="0" smtClean="0">
              <a:cs typeface="Angsana New" panose="02020603050405020304" pitchFamily="18" charset="-34"/>
            </a:endParaRPr>
          </a:p>
          <a:p>
            <a:pPr fontAlgn="auto">
              <a:spcAft>
                <a:spcPts val="0"/>
              </a:spcAft>
            </a:pPr>
            <a:r>
              <a:rPr lang="es-ES" sz="2200" i="1" dirty="0" smtClean="0">
                <a:cs typeface="Angsana New" panose="02020603050405020304" pitchFamily="18" charset="-34"/>
              </a:rPr>
              <a:t>THERE ARE LESS SERPENTINIZED DUNITES</a:t>
            </a:r>
          </a:p>
          <a:p>
            <a:pPr fontAlgn="auto">
              <a:spcAft>
                <a:spcPts val="0"/>
              </a:spcAft>
            </a:pPr>
            <a:r>
              <a:rPr lang="es-ES" sz="2200" i="1" dirty="0" smtClean="0">
                <a:cs typeface="Angsana New" panose="02020603050405020304" pitchFamily="18" charset="-34"/>
              </a:rPr>
              <a:t>GABBROID BODIES OF MODERATE DIMENSIONS AND OLIVINIC COMPOSITION</a:t>
            </a:r>
          </a:p>
          <a:p>
            <a:pPr fontAlgn="auto">
              <a:spcAft>
                <a:spcPts val="0"/>
              </a:spcAft>
            </a:pPr>
            <a:r>
              <a:rPr lang="es-ES" sz="2200" i="1" dirty="0" smtClean="0">
                <a:cs typeface="Angsana New" panose="02020603050405020304" pitchFamily="18" charset="-34"/>
              </a:rPr>
              <a:t>GABBRO DIKES (</a:t>
            </a:r>
            <a:r>
              <a:rPr lang="es-ES" sz="2200" i="1" dirty="0" err="1" smtClean="0">
                <a:cs typeface="Angsana New" panose="02020603050405020304" pitchFamily="18" charset="-34"/>
              </a:rPr>
              <a:t>Average</a:t>
            </a:r>
            <a:r>
              <a:rPr lang="es-ES" sz="2200" i="1" dirty="0" smtClean="0">
                <a:cs typeface="Angsana New" panose="02020603050405020304" pitchFamily="18" charset="-34"/>
              </a:rPr>
              <a:t> </a:t>
            </a:r>
            <a:r>
              <a:rPr lang="es-ES" sz="2200" i="1" dirty="0" err="1" smtClean="0">
                <a:cs typeface="Angsana New" panose="02020603050405020304" pitchFamily="18" charset="-34"/>
              </a:rPr>
              <a:t>density</a:t>
            </a:r>
            <a:r>
              <a:rPr lang="es-ES" sz="2200" i="1" dirty="0" smtClean="0">
                <a:cs typeface="Angsana New" panose="02020603050405020304" pitchFamily="18" charset="-34"/>
              </a:rPr>
              <a:t> 2.85 g/cm</a:t>
            </a:r>
            <a:r>
              <a:rPr lang="es-ES" sz="2200" i="1" baseline="30000" dirty="0" smtClean="0">
                <a:cs typeface="Angsana New" panose="02020603050405020304" pitchFamily="18" charset="-34"/>
              </a:rPr>
              <a:t>3</a:t>
            </a:r>
            <a:r>
              <a:rPr lang="es-ES" sz="2200" i="1" dirty="0" smtClean="0">
                <a:cs typeface="Angsana New" panose="02020603050405020304" pitchFamily="18" charset="-34"/>
              </a:rPr>
              <a:t>)</a:t>
            </a:r>
          </a:p>
          <a:p>
            <a:pPr fontAlgn="auto">
              <a:spcAft>
                <a:spcPts val="0"/>
              </a:spcAft>
            </a:pPr>
            <a:r>
              <a:rPr lang="es-ES" sz="2200" i="1" dirty="0" smtClean="0">
                <a:cs typeface="Angsana New" panose="02020603050405020304" pitchFamily="18" charset="-34"/>
              </a:rPr>
              <a:t>BASALTS AND DIABASES (Up </a:t>
            </a:r>
            <a:r>
              <a:rPr lang="es-ES" sz="2200" i="1" dirty="0" err="1" smtClean="0">
                <a:cs typeface="Angsana New" panose="02020603050405020304" pitchFamily="18" charset="-34"/>
              </a:rPr>
              <a:t>to</a:t>
            </a:r>
            <a:r>
              <a:rPr lang="es-ES" sz="2200" i="1" dirty="0" smtClean="0">
                <a:cs typeface="Angsana New" panose="02020603050405020304" pitchFamily="18" charset="-34"/>
              </a:rPr>
              <a:t> 2.99 g/cm</a:t>
            </a:r>
            <a:r>
              <a:rPr lang="es-ES" sz="2200" i="1" baseline="30000" dirty="0" smtClean="0">
                <a:cs typeface="Angsana New" panose="02020603050405020304" pitchFamily="18" charset="-34"/>
              </a:rPr>
              <a:t>3</a:t>
            </a:r>
            <a:r>
              <a:rPr lang="es-ES" sz="2200" i="1" dirty="0" smtClean="0">
                <a:cs typeface="Angsana New" panose="02020603050405020304" pitchFamily="18" charset="-34"/>
              </a:rPr>
              <a:t>)</a:t>
            </a:r>
          </a:p>
          <a:p>
            <a:pPr fontAlgn="auto">
              <a:spcAft>
                <a:spcPts val="0"/>
              </a:spcAft>
            </a:pPr>
            <a:r>
              <a:rPr lang="es-ES" sz="2200" i="1" dirty="0" smtClean="0">
                <a:cs typeface="Angsana New" panose="02020603050405020304" pitchFamily="18" charset="-34"/>
              </a:rPr>
              <a:t>MANY SURFACE FRAGMENTS OF MASSIVE CHROMITE-FLOATING CHROMITE </a:t>
            </a:r>
          </a:p>
          <a:p>
            <a:pPr marL="0" indent="0" fontAlgn="auto">
              <a:spcAft>
                <a:spcPts val="0"/>
              </a:spcAft>
              <a:buNone/>
            </a:pPr>
            <a:endParaRPr lang="es-ES" b="1" dirty="0">
              <a:latin typeface="Freestyle Script" panose="030804020302050B0404" pitchFamily="66" charset="0"/>
              <a:cs typeface="Angsana New" panose="02020603050405020304" pitchFamily="18" charset="-34"/>
            </a:endParaRPr>
          </a:p>
        </p:txBody>
      </p:sp>
    </p:spTree>
    <p:extLst>
      <p:ext uri="{BB962C8B-B14F-4D97-AF65-F5344CB8AC3E}">
        <p14:creationId xmlns:p14="http://schemas.microsoft.com/office/powerpoint/2010/main" val="1487849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a:bodyPr>
          <a:lstStyle/>
          <a:p>
            <a:pPr fontAlgn="auto">
              <a:spcAft>
                <a:spcPts val="0"/>
              </a:spcAft>
            </a:pPr>
            <a:r>
              <a:rPr lang="es-ES" sz="2800" b="1" i="1" dirty="0">
                <a:cs typeface="Angsana New" panose="02020603050405020304" pitchFamily="18" charset="-34"/>
              </a:rPr>
              <a:t>CASE STUDY No. 2. MINAS SUR</a:t>
            </a:r>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grpSp>
        <p:nvGrpSpPr>
          <p:cNvPr id="6" name="Grupo 5"/>
          <p:cNvGrpSpPr/>
          <p:nvPr/>
        </p:nvGrpSpPr>
        <p:grpSpPr>
          <a:xfrm>
            <a:off x="2443545" y="1124744"/>
            <a:ext cx="9636926" cy="3233211"/>
            <a:chOff x="2443545" y="1124744"/>
            <a:chExt cx="9636926" cy="3233211"/>
          </a:xfrm>
        </p:grpSpPr>
        <p:pic>
          <p:nvPicPr>
            <p:cNvPr id="3" name="Imagen 2"/>
            <p:cNvPicPr>
              <a:picLocks noChangeAspect="1"/>
            </p:cNvPicPr>
            <p:nvPr/>
          </p:nvPicPr>
          <p:blipFill>
            <a:blip r:embed="rId4"/>
            <a:stretch>
              <a:fillRect/>
            </a:stretch>
          </p:blipFill>
          <p:spPr>
            <a:xfrm>
              <a:off x="8802209" y="1165282"/>
              <a:ext cx="3278262" cy="3192673"/>
            </a:xfrm>
            <a:prstGeom prst="rect">
              <a:avLst/>
            </a:prstGeom>
          </p:spPr>
        </p:pic>
        <p:pic>
          <p:nvPicPr>
            <p:cNvPr id="4" name="Imagen 3"/>
            <p:cNvPicPr>
              <a:picLocks noChangeAspect="1"/>
            </p:cNvPicPr>
            <p:nvPr/>
          </p:nvPicPr>
          <p:blipFill>
            <a:blip r:embed="rId5"/>
            <a:stretch>
              <a:fillRect/>
            </a:stretch>
          </p:blipFill>
          <p:spPr>
            <a:xfrm>
              <a:off x="2443545" y="1124744"/>
              <a:ext cx="3190109" cy="3192673"/>
            </a:xfrm>
            <a:prstGeom prst="rect">
              <a:avLst/>
            </a:prstGeom>
          </p:spPr>
        </p:pic>
        <p:pic>
          <p:nvPicPr>
            <p:cNvPr id="5" name="Imagen 4"/>
            <p:cNvPicPr>
              <a:picLocks noChangeAspect="1"/>
            </p:cNvPicPr>
            <p:nvPr/>
          </p:nvPicPr>
          <p:blipFill>
            <a:blip r:embed="rId6"/>
            <a:stretch>
              <a:fillRect/>
            </a:stretch>
          </p:blipFill>
          <p:spPr>
            <a:xfrm>
              <a:off x="5519936" y="1165282"/>
              <a:ext cx="3244395" cy="3152135"/>
            </a:xfrm>
            <a:prstGeom prst="rect">
              <a:avLst/>
            </a:prstGeom>
          </p:spPr>
        </p:pic>
      </p:grpSp>
      <p:sp>
        <p:nvSpPr>
          <p:cNvPr id="7" name="CuadroTexto 6"/>
          <p:cNvSpPr txBox="1"/>
          <p:nvPr/>
        </p:nvSpPr>
        <p:spPr>
          <a:xfrm>
            <a:off x="2598439" y="680195"/>
            <a:ext cx="2880320" cy="369332"/>
          </a:xfrm>
          <a:prstGeom prst="rect">
            <a:avLst/>
          </a:prstGeom>
          <a:noFill/>
        </p:spPr>
        <p:txBody>
          <a:bodyPr wrap="square" rtlCol="0">
            <a:spAutoFit/>
          </a:bodyPr>
          <a:lstStyle/>
          <a:p>
            <a:r>
              <a:rPr lang="es-ES" sz="1800" i="1" dirty="0" smtClean="0">
                <a:latin typeface="+mn-lt"/>
              </a:rPr>
              <a:t>BOGUER GRAVITY MAP</a:t>
            </a:r>
            <a:endParaRPr lang="es-ES_tradnl" sz="1800" i="1" dirty="0">
              <a:latin typeface="+mn-lt"/>
            </a:endParaRPr>
          </a:p>
        </p:txBody>
      </p:sp>
      <p:sp>
        <p:nvSpPr>
          <p:cNvPr id="9" name="CuadroTexto 8"/>
          <p:cNvSpPr txBox="1"/>
          <p:nvPr/>
        </p:nvSpPr>
        <p:spPr>
          <a:xfrm>
            <a:off x="5701973" y="680195"/>
            <a:ext cx="2880320" cy="369332"/>
          </a:xfrm>
          <a:prstGeom prst="rect">
            <a:avLst/>
          </a:prstGeom>
          <a:noFill/>
        </p:spPr>
        <p:txBody>
          <a:bodyPr wrap="square" rtlCol="0">
            <a:spAutoFit/>
          </a:bodyPr>
          <a:lstStyle/>
          <a:p>
            <a:r>
              <a:rPr lang="es-ES" sz="1800" i="1" dirty="0" smtClean="0">
                <a:latin typeface="+mn-lt"/>
              </a:rPr>
              <a:t>LOCAL GRAVITY MAP</a:t>
            </a:r>
            <a:endParaRPr lang="es-ES_tradnl" sz="1800" i="1" dirty="0">
              <a:latin typeface="+mn-lt"/>
            </a:endParaRPr>
          </a:p>
        </p:txBody>
      </p:sp>
      <p:sp>
        <p:nvSpPr>
          <p:cNvPr id="10" name="CuadroTexto 9"/>
          <p:cNvSpPr txBox="1"/>
          <p:nvPr/>
        </p:nvSpPr>
        <p:spPr>
          <a:xfrm>
            <a:off x="9200151" y="680195"/>
            <a:ext cx="2880320" cy="369332"/>
          </a:xfrm>
          <a:prstGeom prst="rect">
            <a:avLst/>
          </a:prstGeom>
          <a:noFill/>
        </p:spPr>
        <p:txBody>
          <a:bodyPr wrap="square" rtlCol="0">
            <a:spAutoFit/>
          </a:bodyPr>
          <a:lstStyle/>
          <a:p>
            <a:r>
              <a:rPr lang="es-ES" sz="1800" i="1" dirty="0" smtClean="0">
                <a:latin typeface="+mn-lt"/>
              </a:rPr>
              <a:t>MAGNETIC FIELD MAP</a:t>
            </a:r>
            <a:endParaRPr lang="es-ES_tradnl" sz="1800" i="1" dirty="0">
              <a:latin typeface="+mn-lt"/>
            </a:endParaRPr>
          </a:p>
        </p:txBody>
      </p:sp>
      <p:sp>
        <p:nvSpPr>
          <p:cNvPr id="8" name="CuadroTexto 7"/>
          <p:cNvSpPr txBox="1"/>
          <p:nvPr/>
        </p:nvSpPr>
        <p:spPr>
          <a:xfrm>
            <a:off x="2715313" y="4437111"/>
            <a:ext cx="2918341" cy="954107"/>
          </a:xfrm>
          <a:prstGeom prst="rect">
            <a:avLst/>
          </a:prstGeom>
          <a:noFill/>
        </p:spPr>
        <p:txBody>
          <a:bodyPr wrap="square" rtlCol="0">
            <a:spAutoFit/>
          </a:bodyPr>
          <a:lstStyle/>
          <a:p>
            <a:pPr algn="l"/>
            <a:r>
              <a:rPr lang="es-ES" sz="1400" i="1" dirty="0" smtClean="0">
                <a:latin typeface="+mn-lt"/>
              </a:rPr>
              <a:t>SHOWS MANY GRAVITY ANOMALIES. IT WAS THE BASIS TO SET AREA TO DENSIFY SURVEY USING 25 x 10 m. GRID</a:t>
            </a:r>
            <a:endParaRPr lang="es-ES_tradnl" sz="1400" i="1" dirty="0">
              <a:latin typeface="+mn-lt"/>
            </a:endParaRPr>
          </a:p>
        </p:txBody>
      </p:sp>
      <p:sp>
        <p:nvSpPr>
          <p:cNvPr id="12" name="CuadroTexto 11"/>
          <p:cNvSpPr txBox="1"/>
          <p:nvPr/>
        </p:nvSpPr>
        <p:spPr>
          <a:xfrm>
            <a:off x="5845989" y="4437111"/>
            <a:ext cx="2736304" cy="738664"/>
          </a:xfrm>
          <a:prstGeom prst="rect">
            <a:avLst/>
          </a:prstGeom>
          <a:noFill/>
        </p:spPr>
        <p:txBody>
          <a:bodyPr wrap="square" rtlCol="0">
            <a:spAutoFit/>
          </a:bodyPr>
          <a:lstStyle/>
          <a:p>
            <a:pPr algn="l"/>
            <a:r>
              <a:rPr lang="es-ES" sz="1400" i="1" dirty="0" smtClean="0">
                <a:latin typeface="+mn-lt"/>
              </a:rPr>
              <a:t>REVEALED CLEAR DEFINITION OF </a:t>
            </a:r>
          </a:p>
          <a:p>
            <a:pPr algn="l"/>
            <a:r>
              <a:rPr lang="es-ES" sz="1400" i="1" dirty="0" smtClean="0">
                <a:latin typeface="+mn-lt"/>
              </a:rPr>
              <a:t>GRAVITY ANOMALIES 0.02 TO 0.08 </a:t>
            </a:r>
            <a:r>
              <a:rPr lang="es-ES" sz="1400" i="1" dirty="0" err="1" smtClean="0">
                <a:latin typeface="+mn-lt"/>
              </a:rPr>
              <a:t>mlg</a:t>
            </a:r>
            <a:r>
              <a:rPr lang="es-ES" sz="1400" i="1" dirty="0" smtClean="0">
                <a:latin typeface="+mn-lt"/>
              </a:rPr>
              <a:t>.</a:t>
            </a:r>
            <a:endParaRPr lang="es-ES_tradnl" sz="1400" i="1" dirty="0">
              <a:latin typeface="+mn-lt"/>
            </a:endParaRPr>
          </a:p>
        </p:txBody>
      </p:sp>
      <p:sp>
        <p:nvSpPr>
          <p:cNvPr id="13" name="CuadroTexto 12"/>
          <p:cNvSpPr txBox="1"/>
          <p:nvPr/>
        </p:nvSpPr>
        <p:spPr>
          <a:xfrm>
            <a:off x="9344167" y="4437111"/>
            <a:ext cx="2736304" cy="738664"/>
          </a:xfrm>
          <a:prstGeom prst="rect">
            <a:avLst/>
          </a:prstGeom>
          <a:noFill/>
        </p:spPr>
        <p:txBody>
          <a:bodyPr wrap="square" rtlCol="0">
            <a:spAutoFit/>
          </a:bodyPr>
          <a:lstStyle/>
          <a:p>
            <a:pPr algn="l"/>
            <a:r>
              <a:rPr lang="es-ES" sz="1400" i="1" dirty="0" smtClean="0">
                <a:latin typeface="+mn-lt"/>
              </a:rPr>
              <a:t>SUPPORTED THE SELECTION OF THE DENSIFICATION AREA WITH A FIELD OF MINIMUM VALUES.</a:t>
            </a:r>
            <a:endParaRPr lang="es-ES_tradnl" sz="1400" i="1" dirty="0">
              <a:latin typeface="+mn-lt"/>
            </a:endParaRPr>
          </a:p>
        </p:txBody>
      </p:sp>
    </p:spTree>
    <p:extLst>
      <p:ext uri="{BB962C8B-B14F-4D97-AF65-F5344CB8AC3E}">
        <p14:creationId xmlns:p14="http://schemas.microsoft.com/office/powerpoint/2010/main" val="2675436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a:bodyPr>
          <a:lstStyle/>
          <a:p>
            <a:pPr fontAlgn="auto">
              <a:spcAft>
                <a:spcPts val="0"/>
              </a:spcAft>
            </a:pPr>
            <a:r>
              <a:rPr lang="es-ES" sz="2800" b="1" i="1" dirty="0">
                <a:cs typeface="Angsana New" panose="02020603050405020304" pitchFamily="18" charset="-34"/>
              </a:rPr>
              <a:t>CASE STUDY No. </a:t>
            </a:r>
            <a:r>
              <a:rPr lang="es-ES" sz="2800" b="1" i="1" dirty="0" smtClean="0">
                <a:cs typeface="Angsana New" panose="02020603050405020304" pitchFamily="18" charset="-34"/>
              </a:rPr>
              <a:t>2. MINAS SUR</a:t>
            </a:r>
            <a:endParaRPr lang="es-ES" sz="2800" b="1" i="1" dirty="0">
              <a:cs typeface="Angsana New" panose="02020603050405020304" pitchFamily="18" charset="-34"/>
            </a:endParaRPr>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grpSp>
        <p:nvGrpSpPr>
          <p:cNvPr id="5" name="Grupo 4"/>
          <p:cNvGrpSpPr/>
          <p:nvPr/>
        </p:nvGrpSpPr>
        <p:grpSpPr>
          <a:xfrm>
            <a:off x="2312999" y="923782"/>
            <a:ext cx="3738383" cy="2547724"/>
            <a:chOff x="821953" y="939525"/>
            <a:chExt cx="4148978" cy="2666902"/>
          </a:xfrm>
        </p:grpSpPr>
        <p:grpSp>
          <p:nvGrpSpPr>
            <p:cNvPr id="6" name="Grupo 5"/>
            <p:cNvGrpSpPr/>
            <p:nvPr/>
          </p:nvGrpSpPr>
          <p:grpSpPr>
            <a:xfrm>
              <a:off x="821953" y="939525"/>
              <a:ext cx="4148978" cy="2666902"/>
              <a:chOff x="821953" y="939525"/>
              <a:chExt cx="4148978" cy="2666902"/>
            </a:xfrm>
          </p:grpSpPr>
          <p:grpSp>
            <p:nvGrpSpPr>
              <p:cNvPr id="64" name="Grupo 63"/>
              <p:cNvGrpSpPr/>
              <p:nvPr/>
            </p:nvGrpSpPr>
            <p:grpSpPr>
              <a:xfrm>
                <a:off x="821953" y="939525"/>
                <a:ext cx="4148978" cy="2666902"/>
                <a:chOff x="6074498" y="922664"/>
                <a:chExt cx="4148978" cy="2666902"/>
              </a:xfrm>
            </p:grpSpPr>
            <p:grpSp>
              <p:nvGrpSpPr>
                <p:cNvPr id="69" name="Grupo 68"/>
                <p:cNvGrpSpPr/>
                <p:nvPr/>
              </p:nvGrpSpPr>
              <p:grpSpPr>
                <a:xfrm>
                  <a:off x="6074498" y="922664"/>
                  <a:ext cx="3994234" cy="2398324"/>
                  <a:chOff x="6074498" y="922664"/>
                  <a:chExt cx="3994234" cy="2398324"/>
                </a:xfrm>
              </p:grpSpPr>
              <p:sp>
                <p:nvSpPr>
                  <p:cNvPr id="94" name="Rectángulo 93"/>
                  <p:cNvSpPr/>
                  <p:nvPr/>
                </p:nvSpPr>
                <p:spPr>
                  <a:xfrm>
                    <a:off x="6524786" y="940231"/>
                    <a:ext cx="3543946" cy="22575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5" name="CuadroTexto 94"/>
                  <p:cNvSpPr txBox="1"/>
                  <p:nvPr/>
                </p:nvSpPr>
                <p:spPr>
                  <a:xfrm>
                    <a:off x="6079109" y="922664"/>
                    <a:ext cx="445323" cy="246221"/>
                  </a:xfrm>
                  <a:prstGeom prst="rect">
                    <a:avLst/>
                  </a:prstGeom>
                  <a:noFill/>
                </p:spPr>
                <p:txBody>
                  <a:bodyPr wrap="square" rtlCol="0">
                    <a:spAutoFit/>
                  </a:bodyPr>
                  <a:lstStyle/>
                  <a:p>
                    <a:r>
                      <a:rPr lang="es-ES" sz="1000" dirty="0" smtClean="0"/>
                      <a:t>600</a:t>
                    </a:r>
                    <a:endParaRPr lang="es-ES" sz="1000" dirty="0"/>
                  </a:p>
                </p:txBody>
              </p:sp>
              <p:sp>
                <p:nvSpPr>
                  <p:cNvPr id="96" name="CuadroTexto 95"/>
                  <p:cNvSpPr txBox="1"/>
                  <p:nvPr/>
                </p:nvSpPr>
                <p:spPr>
                  <a:xfrm>
                    <a:off x="6074498" y="1651779"/>
                    <a:ext cx="445323" cy="246221"/>
                  </a:xfrm>
                  <a:prstGeom prst="rect">
                    <a:avLst/>
                  </a:prstGeom>
                  <a:noFill/>
                </p:spPr>
                <p:txBody>
                  <a:bodyPr wrap="square" rtlCol="0">
                    <a:spAutoFit/>
                  </a:bodyPr>
                  <a:lstStyle/>
                  <a:p>
                    <a:r>
                      <a:rPr lang="es-ES" sz="1000" dirty="0" smtClean="0"/>
                      <a:t>500</a:t>
                    </a:r>
                    <a:endParaRPr lang="es-ES" sz="1000" dirty="0"/>
                  </a:p>
                </p:txBody>
              </p:sp>
              <p:sp>
                <p:nvSpPr>
                  <p:cNvPr id="97" name="CuadroTexto 96"/>
                  <p:cNvSpPr txBox="1"/>
                  <p:nvPr/>
                </p:nvSpPr>
                <p:spPr>
                  <a:xfrm>
                    <a:off x="6082066" y="2351452"/>
                    <a:ext cx="445323" cy="246221"/>
                  </a:xfrm>
                  <a:prstGeom prst="rect">
                    <a:avLst/>
                  </a:prstGeom>
                  <a:noFill/>
                </p:spPr>
                <p:txBody>
                  <a:bodyPr wrap="square" rtlCol="0">
                    <a:spAutoFit/>
                  </a:bodyPr>
                  <a:lstStyle/>
                  <a:p>
                    <a:r>
                      <a:rPr lang="es-ES" sz="1000" dirty="0" smtClean="0"/>
                      <a:t>400</a:t>
                    </a:r>
                    <a:endParaRPr lang="es-ES" sz="1000" dirty="0"/>
                  </a:p>
                </p:txBody>
              </p:sp>
              <p:sp>
                <p:nvSpPr>
                  <p:cNvPr id="98" name="CuadroTexto 97"/>
                  <p:cNvSpPr txBox="1"/>
                  <p:nvPr/>
                </p:nvSpPr>
                <p:spPr>
                  <a:xfrm>
                    <a:off x="6085873" y="3074767"/>
                    <a:ext cx="445323" cy="246221"/>
                  </a:xfrm>
                  <a:prstGeom prst="rect">
                    <a:avLst/>
                  </a:prstGeom>
                  <a:noFill/>
                </p:spPr>
                <p:txBody>
                  <a:bodyPr wrap="square" rtlCol="0">
                    <a:spAutoFit/>
                  </a:bodyPr>
                  <a:lstStyle/>
                  <a:p>
                    <a:r>
                      <a:rPr lang="es-ES" sz="1000" dirty="0" smtClean="0"/>
                      <a:t>300</a:t>
                    </a:r>
                    <a:endParaRPr lang="es-ES" sz="1000" dirty="0"/>
                  </a:p>
                </p:txBody>
              </p:sp>
            </p:grpSp>
            <p:grpSp>
              <p:nvGrpSpPr>
                <p:cNvPr id="70" name="Grupo 69"/>
                <p:cNvGrpSpPr/>
                <p:nvPr/>
              </p:nvGrpSpPr>
              <p:grpSpPr>
                <a:xfrm>
                  <a:off x="6331515" y="3304037"/>
                  <a:ext cx="3891961" cy="285529"/>
                  <a:chOff x="6331515" y="3304037"/>
                  <a:chExt cx="3891961" cy="285529"/>
                </a:xfrm>
              </p:grpSpPr>
              <p:cxnSp>
                <p:nvCxnSpPr>
                  <p:cNvPr id="71" name="Conector recto 70"/>
                  <p:cNvCxnSpPr/>
                  <p:nvPr/>
                </p:nvCxnSpPr>
                <p:spPr>
                  <a:xfrm>
                    <a:off x="6468624" y="3304037"/>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grpSp>
                <p:nvGrpSpPr>
                  <p:cNvPr id="72" name="Grupo 71"/>
                  <p:cNvGrpSpPr/>
                  <p:nvPr/>
                </p:nvGrpSpPr>
                <p:grpSpPr>
                  <a:xfrm>
                    <a:off x="6331515" y="3304037"/>
                    <a:ext cx="3891961" cy="285529"/>
                    <a:chOff x="6331515" y="3304037"/>
                    <a:chExt cx="3891961" cy="285529"/>
                  </a:xfrm>
                </p:grpSpPr>
                <p:cxnSp>
                  <p:nvCxnSpPr>
                    <p:cNvPr id="73" name="Conector recto 72"/>
                    <p:cNvCxnSpPr/>
                    <p:nvPr/>
                  </p:nvCxnSpPr>
                  <p:spPr>
                    <a:xfrm>
                      <a:off x="8226028" y="3312139"/>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0012135" y="3320988"/>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6827048" y="3304037"/>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7160992" y="3312139"/>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7528420" y="3312139"/>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7861949" y="3312139"/>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8594696" y="3312139"/>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8934787" y="3312139"/>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9283146" y="3312139"/>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9656833" y="3320988"/>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sp>
                  <p:nvSpPr>
                    <p:cNvPr id="83" name="CuadroTexto 82"/>
                    <p:cNvSpPr txBox="1"/>
                    <p:nvPr/>
                  </p:nvSpPr>
                  <p:spPr>
                    <a:xfrm>
                      <a:off x="9887391" y="3364044"/>
                      <a:ext cx="336085" cy="225522"/>
                    </a:xfrm>
                    <a:prstGeom prst="rect">
                      <a:avLst/>
                    </a:prstGeom>
                    <a:noFill/>
                  </p:spPr>
                  <p:txBody>
                    <a:bodyPr wrap="square" rtlCol="0">
                      <a:spAutoFit/>
                    </a:bodyPr>
                    <a:lstStyle/>
                    <a:p>
                      <a:r>
                        <a:rPr lang="es-ES" sz="800" dirty="0" smtClean="0"/>
                        <a:t>20</a:t>
                      </a:r>
                      <a:endParaRPr lang="es-ES" sz="800" dirty="0"/>
                    </a:p>
                  </p:txBody>
                </p:sp>
                <p:sp>
                  <p:nvSpPr>
                    <p:cNvPr id="84" name="CuadroTexto 83"/>
                    <p:cNvSpPr txBox="1"/>
                    <p:nvPr/>
                  </p:nvSpPr>
                  <p:spPr>
                    <a:xfrm>
                      <a:off x="9521193" y="3364044"/>
                      <a:ext cx="332862" cy="225522"/>
                    </a:xfrm>
                    <a:prstGeom prst="rect">
                      <a:avLst/>
                    </a:prstGeom>
                    <a:noFill/>
                  </p:spPr>
                  <p:txBody>
                    <a:bodyPr wrap="square" rtlCol="0">
                      <a:spAutoFit/>
                    </a:bodyPr>
                    <a:lstStyle/>
                    <a:p>
                      <a:r>
                        <a:rPr lang="es-ES" sz="800" dirty="0" smtClean="0"/>
                        <a:t>22</a:t>
                      </a:r>
                      <a:endParaRPr lang="es-ES" sz="800" dirty="0"/>
                    </a:p>
                  </p:txBody>
                </p:sp>
                <p:sp>
                  <p:nvSpPr>
                    <p:cNvPr id="85" name="CuadroTexto 84"/>
                    <p:cNvSpPr txBox="1"/>
                    <p:nvPr/>
                  </p:nvSpPr>
                  <p:spPr>
                    <a:xfrm>
                      <a:off x="9134765" y="3359837"/>
                      <a:ext cx="346045" cy="225522"/>
                    </a:xfrm>
                    <a:prstGeom prst="rect">
                      <a:avLst/>
                    </a:prstGeom>
                    <a:noFill/>
                  </p:spPr>
                  <p:txBody>
                    <a:bodyPr wrap="square" rtlCol="0">
                      <a:spAutoFit/>
                    </a:bodyPr>
                    <a:lstStyle/>
                    <a:p>
                      <a:r>
                        <a:rPr lang="es-ES" sz="800" dirty="0" smtClean="0"/>
                        <a:t>24</a:t>
                      </a:r>
                      <a:endParaRPr lang="es-ES" sz="800" dirty="0"/>
                    </a:p>
                  </p:txBody>
                </p:sp>
                <p:sp>
                  <p:nvSpPr>
                    <p:cNvPr id="86" name="CuadroTexto 85"/>
                    <p:cNvSpPr txBox="1"/>
                    <p:nvPr/>
                  </p:nvSpPr>
                  <p:spPr>
                    <a:xfrm>
                      <a:off x="8806225" y="3359837"/>
                      <a:ext cx="341936" cy="225522"/>
                    </a:xfrm>
                    <a:prstGeom prst="rect">
                      <a:avLst/>
                    </a:prstGeom>
                    <a:noFill/>
                  </p:spPr>
                  <p:txBody>
                    <a:bodyPr wrap="square" rtlCol="0">
                      <a:spAutoFit/>
                    </a:bodyPr>
                    <a:lstStyle/>
                    <a:p>
                      <a:r>
                        <a:rPr lang="es-ES" sz="800" dirty="0" smtClean="0"/>
                        <a:t>26</a:t>
                      </a:r>
                      <a:endParaRPr lang="es-ES" sz="800" dirty="0"/>
                    </a:p>
                  </p:txBody>
                </p:sp>
                <p:sp>
                  <p:nvSpPr>
                    <p:cNvPr id="87" name="CuadroTexto 86"/>
                    <p:cNvSpPr txBox="1"/>
                    <p:nvPr/>
                  </p:nvSpPr>
                  <p:spPr>
                    <a:xfrm>
                      <a:off x="8446205" y="3359837"/>
                      <a:ext cx="360020" cy="225522"/>
                    </a:xfrm>
                    <a:prstGeom prst="rect">
                      <a:avLst/>
                    </a:prstGeom>
                    <a:noFill/>
                  </p:spPr>
                  <p:txBody>
                    <a:bodyPr wrap="square" rtlCol="0">
                      <a:spAutoFit/>
                    </a:bodyPr>
                    <a:lstStyle/>
                    <a:p>
                      <a:r>
                        <a:rPr lang="es-ES" sz="800" dirty="0" smtClean="0"/>
                        <a:t>28</a:t>
                      </a:r>
                      <a:endParaRPr lang="es-ES" sz="800" dirty="0"/>
                    </a:p>
                  </p:txBody>
                </p:sp>
                <p:sp>
                  <p:nvSpPr>
                    <p:cNvPr id="88" name="CuadroTexto 87"/>
                    <p:cNvSpPr txBox="1"/>
                    <p:nvPr/>
                  </p:nvSpPr>
                  <p:spPr>
                    <a:xfrm>
                      <a:off x="8086852" y="3359837"/>
                      <a:ext cx="346126" cy="225522"/>
                    </a:xfrm>
                    <a:prstGeom prst="rect">
                      <a:avLst/>
                    </a:prstGeom>
                    <a:noFill/>
                  </p:spPr>
                  <p:txBody>
                    <a:bodyPr wrap="square" rtlCol="0">
                      <a:spAutoFit/>
                    </a:bodyPr>
                    <a:lstStyle/>
                    <a:p>
                      <a:r>
                        <a:rPr lang="es-ES" sz="800" dirty="0" smtClean="0"/>
                        <a:t>30</a:t>
                      </a:r>
                      <a:endParaRPr lang="es-ES" sz="800" dirty="0"/>
                    </a:p>
                  </p:txBody>
                </p:sp>
                <p:sp>
                  <p:nvSpPr>
                    <p:cNvPr id="89" name="CuadroTexto 88"/>
                    <p:cNvSpPr txBox="1"/>
                    <p:nvPr/>
                  </p:nvSpPr>
                  <p:spPr>
                    <a:xfrm>
                      <a:off x="7730789" y="3364044"/>
                      <a:ext cx="335991" cy="225522"/>
                    </a:xfrm>
                    <a:prstGeom prst="rect">
                      <a:avLst/>
                    </a:prstGeom>
                    <a:noFill/>
                  </p:spPr>
                  <p:txBody>
                    <a:bodyPr wrap="square" rtlCol="0">
                      <a:spAutoFit/>
                    </a:bodyPr>
                    <a:lstStyle/>
                    <a:p>
                      <a:r>
                        <a:rPr lang="es-ES" sz="800" dirty="0" smtClean="0"/>
                        <a:t>32</a:t>
                      </a:r>
                      <a:endParaRPr lang="es-ES" sz="800" dirty="0"/>
                    </a:p>
                  </p:txBody>
                </p:sp>
                <p:sp>
                  <p:nvSpPr>
                    <p:cNvPr id="90" name="CuadroTexto 89"/>
                    <p:cNvSpPr txBox="1"/>
                    <p:nvPr/>
                  </p:nvSpPr>
                  <p:spPr>
                    <a:xfrm>
                      <a:off x="7391178" y="3359837"/>
                      <a:ext cx="337614" cy="225522"/>
                    </a:xfrm>
                    <a:prstGeom prst="rect">
                      <a:avLst/>
                    </a:prstGeom>
                    <a:noFill/>
                  </p:spPr>
                  <p:txBody>
                    <a:bodyPr wrap="square" rtlCol="0">
                      <a:spAutoFit/>
                    </a:bodyPr>
                    <a:lstStyle/>
                    <a:p>
                      <a:r>
                        <a:rPr lang="es-ES" sz="800" dirty="0" smtClean="0"/>
                        <a:t>34</a:t>
                      </a:r>
                      <a:endParaRPr lang="es-ES" sz="800" dirty="0"/>
                    </a:p>
                  </p:txBody>
                </p:sp>
                <p:sp>
                  <p:nvSpPr>
                    <p:cNvPr id="91" name="CuadroTexto 90"/>
                    <p:cNvSpPr txBox="1"/>
                    <p:nvPr/>
                  </p:nvSpPr>
                  <p:spPr>
                    <a:xfrm>
                      <a:off x="7024359" y="3364044"/>
                      <a:ext cx="343459" cy="225522"/>
                    </a:xfrm>
                    <a:prstGeom prst="rect">
                      <a:avLst/>
                    </a:prstGeom>
                    <a:noFill/>
                  </p:spPr>
                  <p:txBody>
                    <a:bodyPr wrap="square" rtlCol="0">
                      <a:spAutoFit/>
                    </a:bodyPr>
                    <a:lstStyle/>
                    <a:p>
                      <a:r>
                        <a:rPr lang="es-ES" sz="800" dirty="0" smtClean="0"/>
                        <a:t>36</a:t>
                      </a:r>
                      <a:endParaRPr lang="es-ES" sz="800" dirty="0"/>
                    </a:p>
                  </p:txBody>
                </p:sp>
                <p:sp>
                  <p:nvSpPr>
                    <p:cNvPr id="92" name="CuadroTexto 91"/>
                    <p:cNvSpPr txBox="1"/>
                    <p:nvPr/>
                  </p:nvSpPr>
                  <p:spPr>
                    <a:xfrm>
                      <a:off x="6695908" y="3356985"/>
                      <a:ext cx="332298" cy="225522"/>
                    </a:xfrm>
                    <a:prstGeom prst="rect">
                      <a:avLst/>
                    </a:prstGeom>
                    <a:noFill/>
                  </p:spPr>
                  <p:txBody>
                    <a:bodyPr wrap="square" rtlCol="0">
                      <a:spAutoFit/>
                    </a:bodyPr>
                    <a:lstStyle/>
                    <a:p>
                      <a:r>
                        <a:rPr lang="es-ES" sz="800" dirty="0" smtClean="0"/>
                        <a:t>38</a:t>
                      </a:r>
                      <a:endParaRPr lang="es-ES" sz="800" dirty="0"/>
                    </a:p>
                  </p:txBody>
                </p:sp>
                <p:sp>
                  <p:nvSpPr>
                    <p:cNvPr id="93" name="CuadroTexto 92"/>
                    <p:cNvSpPr txBox="1"/>
                    <p:nvPr/>
                  </p:nvSpPr>
                  <p:spPr>
                    <a:xfrm>
                      <a:off x="6331515" y="3356985"/>
                      <a:ext cx="337339" cy="225522"/>
                    </a:xfrm>
                    <a:prstGeom prst="rect">
                      <a:avLst/>
                    </a:prstGeom>
                    <a:noFill/>
                  </p:spPr>
                  <p:txBody>
                    <a:bodyPr wrap="square" rtlCol="0">
                      <a:spAutoFit/>
                    </a:bodyPr>
                    <a:lstStyle/>
                    <a:p>
                      <a:r>
                        <a:rPr lang="es-ES" sz="800" dirty="0" smtClean="0"/>
                        <a:t>40</a:t>
                      </a:r>
                      <a:endParaRPr lang="es-ES" sz="800" dirty="0"/>
                    </a:p>
                  </p:txBody>
                </p:sp>
              </p:grpSp>
            </p:grpSp>
          </p:grpSp>
          <p:cxnSp>
            <p:nvCxnSpPr>
              <p:cNvPr id="65" name="Conector recto 64"/>
              <p:cNvCxnSpPr/>
              <p:nvPr/>
            </p:nvCxnSpPr>
            <p:spPr>
              <a:xfrm>
                <a:off x="1175431" y="1072232"/>
                <a:ext cx="10239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175431" y="1791649"/>
                <a:ext cx="10239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180194" y="2490701"/>
                <a:ext cx="10239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171859" y="3214678"/>
                <a:ext cx="10239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o 7"/>
            <p:cNvGrpSpPr/>
            <p:nvPr/>
          </p:nvGrpSpPr>
          <p:grpSpPr>
            <a:xfrm>
              <a:off x="1282587" y="957092"/>
              <a:ext cx="3542318" cy="2252315"/>
              <a:chOff x="1282587" y="957092"/>
              <a:chExt cx="3542318" cy="2252315"/>
            </a:xfrm>
          </p:grpSpPr>
          <p:grpSp>
            <p:nvGrpSpPr>
              <p:cNvPr id="9" name="Grupo 8"/>
              <p:cNvGrpSpPr/>
              <p:nvPr/>
            </p:nvGrpSpPr>
            <p:grpSpPr>
              <a:xfrm>
                <a:off x="1282587" y="957092"/>
                <a:ext cx="3542318" cy="2243308"/>
                <a:chOff x="1282587" y="957092"/>
                <a:chExt cx="3542318" cy="2243308"/>
              </a:xfrm>
            </p:grpSpPr>
            <p:sp>
              <p:nvSpPr>
                <p:cNvPr id="26" name="Rectángulo 25"/>
                <p:cNvSpPr/>
                <p:nvPr/>
              </p:nvSpPr>
              <p:spPr>
                <a:xfrm>
                  <a:off x="1282587" y="957092"/>
                  <a:ext cx="3542318" cy="2243308"/>
                </a:xfrm>
                <a:prstGeom prst="rect">
                  <a:avLst/>
                </a:prstGeom>
                <a:solidFill>
                  <a:srgbClr val="FEB4F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Forma libre 26"/>
                <p:cNvSpPr/>
                <p:nvPr/>
              </p:nvSpPr>
              <p:spPr>
                <a:xfrm>
                  <a:off x="1399200" y="967677"/>
                  <a:ext cx="1693054" cy="1509488"/>
                </a:xfrm>
                <a:custGeom>
                  <a:avLst/>
                  <a:gdLst>
                    <a:gd name="connsiteX0" fmla="*/ 740686 w 1564365"/>
                    <a:gd name="connsiteY0" fmla="*/ 73985 h 1509488"/>
                    <a:gd name="connsiteX1" fmla="*/ 641704 w 1564365"/>
                    <a:gd name="connsiteY1" fmla="*/ 102265 h 1509488"/>
                    <a:gd name="connsiteX2" fmla="*/ 599283 w 1564365"/>
                    <a:gd name="connsiteY2" fmla="*/ 182393 h 1509488"/>
                    <a:gd name="connsiteX3" fmla="*/ 561576 w 1564365"/>
                    <a:gd name="connsiteY3" fmla="*/ 304942 h 1509488"/>
                    <a:gd name="connsiteX4" fmla="*/ 561576 w 1564365"/>
                    <a:gd name="connsiteY4" fmla="*/ 389783 h 1509488"/>
                    <a:gd name="connsiteX5" fmla="*/ 627564 w 1564365"/>
                    <a:gd name="connsiteY5" fmla="*/ 469911 h 1509488"/>
                    <a:gd name="connsiteX6" fmla="*/ 651131 w 1564365"/>
                    <a:gd name="connsiteY6" fmla="*/ 601886 h 1509488"/>
                    <a:gd name="connsiteX7" fmla="*/ 603997 w 1564365"/>
                    <a:gd name="connsiteY7" fmla="*/ 729148 h 1509488"/>
                    <a:gd name="connsiteX8" fmla="*/ 509729 w 1564365"/>
                    <a:gd name="connsiteY8" fmla="*/ 894117 h 1509488"/>
                    <a:gd name="connsiteX9" fmla="*/ 283486 w 1564365"/>
                    <a:gd name="connsiteY9" fmla="*/ 988385 h 1509488"/>
                    <a:gd name="connsiteX10" fmla="*/ 151510 w 1564365"/>
                    <a:gd name="connsiteY10" fmla="*/ 1044946 h 1509488"/>
                    <a:gd name="connsiteX11" fmla="*/ 14822 w 1564365"/>
                    <a:gd name="connsiteY11" fmla="*/ 1181634 h 1509488"/>
                    <a:gd name="connsiteX12" fmla="*/ 14822 w 1564365"/>
                    <a:gd name="connsiteY12" fmla="*/ 1398451 h 1509488"/>
                    <a:gd name="connsiteX13" fmla="*/ 113803 w 1564365"/>
                    <a:gd name="connsiteY13" fmla="*/ 1473865 h 1509488"/>
                    <a:gd name="connsiteX14" fmla="*/ 344760 w 1564365"/>
                    <a:gd name="connsiteY14" fmla="*/ 1506859 h 1509488"/>
                    <a:gd name="connsiteX15" fmla="*/ 627564 w 1564365"/>
                    <a:gd name="connsiteY15" fmla="*/ 1407878 h 1509488"/>
                    <a:gd name="connsiteX16" fmla="*/ 971642 w 1564365"/>
                    <a:gd name="connsiteY16" fmla="*/ 1238195 h 1509488"/>
                    <a:gd name="connsiteX17" fmla="*/ 1301580 w 1564365"/>
                    <a:gd name="connsiteY17" fmla="*/ 1035519 h 1509488"/>
                    <a:gd name="connsiteX18" fmla="*/ 1490116 w 1564365"/>
                    <a:gd name="connsiteY18" fmla="*/ 813989 h 1509488"/>
                    <a:gd name="connsiteX19" fmla="*/ 1560817 w 1564365"/>
                    <a:gd name="connsiteY19" fmla="*/ 672587 h 1509488"/>
                    <a:gd name="connsiteX20" fmla="*/ 1391135 w 1564365"/>
                    <a:gd name="connsiteY20" fmla="*/ 521758 h 1509488"/>
                    <a:gd name="connsiteX21" fmla="*/ 1150752 w 1564365"/>
                    <a:gd name="connsiteY21" fmla="*/ 498191 h 1509488"/>
                    <a:gd name="connsiteX22" fmla="*/ 1042343 w 1564365"/>
                    <a:gd name="connsiteY22" fmla="*/ 422777 h 1509488"/>
                    <a:gd name="connsiteX23" fmla="*/ 1009349 w 1564365"/>
                    <a:gd name="connsiteY23" fmla="*/ 342649 h 1509488"/>
                    <a:gd name="connsiteX24" fmla="*/ 1056483 w 1564365"/>
                    <a:gd name="connsiteY24" fmla="*/ 271948 h 1509488"/>
                    <a:gd name="connsiteX25" fmla="*/ 1207312 w 1564365"/>
                    <a:gd name="connsiteY25" fmla="*/ 154113 h 1509488"/>
                    <a:gd name="connsiteX26" fmla="*/ 1193172 w 1564365"/>
                    <a:gd name="connsiteY26" fmla="*/ 17424 h 1509488"/>
                    <a:gd name="connsiteX27" fmla="*/ 999923 w 1564365"/>
                    <a:gd name="connsiteY27" fmla="*/ 7997 h 1509488"/>
                    <a:gd name="connsiteX28" fmla="*/ 740686 w 1564365"/>
                    <a:gd name="connsiteY28" fmla="*/ 73985 h 1509488"/>
                    <a:gd name="connsiteX0" fmla="*/ 740686 w 1693054"/>
                    <a:gd name="connsiteY0" fmla="*/ 73985 h 1509488"/>
                    <a:gd name="connsiteX1" fmla="*/ 641704 w 1693054"/>
                    <a:gd name="connsiteY1" fmla="*/ 102265 h 1509488"/>
                    <a:gd name="connsiteX2" fmla="*/ 599283 w 1693054"/>
                    <a:gd name="connsiteY2" fmla="*/ 182393 h 1509488"/>
                    <a:gd name="connsiteX3" fmla="*/ 561576 w 1693054"/>
                    <a:gd name="connsiteY3" fmla="*/ 304942 h 1509488"/>
                    <a:gd name="connsiteX4" fmla="*/ 561576 w 1693054"/>
                    <a:gd name="connsiteY4" fmla="*/ 389783 h 1509488"/>
                    <a:gd name="connsiteX5" fmla="*/ 627564 w 1693054"/>
                    <a:gd name="connsiteY5" fmla="*/ 469911 h 1509488"/>
                    <a:gd name="connsiteX6" fmla="*/ 651131 w 1693054"/>
                    <a:gd name="connsiteY6" fmla="*/ 601886 h 1509488"/>
                    <a:gd name="connsiteX7" fmla="*/ 603997 w 1693054"/>
                    <a:gd name="connsiteY7" fmla="*/ 729148 h 1509488"/>
                    <a:gd name="connsiteX8" fmla="*/ 509729 w 1693054"/>
                    <a:gd name="connsiteY8" fmla="*/ 894117 h 1509488"/>
                    <a:gd name="connsiteX9" fmla="*/ 283486 w 1693054"/>
                    <a:gd name="connsiteY9" fmla="*/ 988385 h 1509488"/>
                    <a:gd name="connsiteX10" fmla="*/ 151510 w 1693054"/>
                    <a:gd name="connsiteY10" fmla="*/ 1044946 h 1509488"/>
                    <a:gd name="connsiteX11" fmla="*/ 14822 w 1693054"/>
                    <a:gd name="connsiteY11" fmla="*/ 1181634 h 1509488"/>
                    <a:gd name="connsiteX12" fmla="*/ 14822 w 1693054"/>
                    <a:gd name="connsiteY12" fmla="*/ 1398451 h 1509488"/>
                    <a:gd name="connsiteX13" fmla="*/ 113803 w 1693054"/>
                    <a:gd name="connsiteY13" fmla="*/ 1473865 h 1509488"/>
                    <a:gd name="connsiteX14" fmla="*/ 344760 w 1693054"/>
                    <a:gd name="connsiteY14" fmla="*/ 1506859 h 1509488"/>
                    <a:gd name="connsiteX15" fmla="*/ 627564 w 1693054"/>
                    <a:gd name="connsiteY15" fmla="*/ 1407878 h 1509488"/>
                    <a:gd name="connsiteX16" fmla="*/ 971642 w 1693054"/>
                    <a:gd name="connsiteY16" fmla="*/ 1238195 h 1509488"/>
                    <a:gd name="connsiteX17" fmla="*/ 1301580 w 1693054"/>
                    <a:gd name="connsiteY17" fmla="*/ 1035519 h 1509488"/>
                    <a:gd name="connsiteX18" fmla="*/ 1490116 w 1693054"/>
                    <a:gd name="connsiteY18" fmla="*/ 813989 h 1509488"/>
                    <a:gd name="connsiteX19" fmla="*/ 1691820 w 1693054"/>
                    <a:gd name="connsiteY19" fmla="*/ 567784 h 1509488"/>
                    <a:gd name="connsiteX20" fmla="*/ 1391135 w 1693054"/>
                    <a:gd name="connsiteY20" fmla="*/ 521758 h 1509488"/>
                    <a:gd name="connsiteX21" fmla="*/ 1150752 w 1693054"/>
                    <a:gd name="connsiteY21" fmla="*/ 498191 h 1509488"/>
                    <a:gd name="connsiteX22" fmla="*/ 1042343 w 1693054"/>
                    <a:gd name="connsiteY22" fmla="*/ 422777 h 1509488"/>
                    <a:gd name="connsiteX23" fmla="*/ 1009349 w 1693054"/>
                    <a:gd name="connsiteY23" fmla="*/ 342649 h 1509488"/>
                    <a:gd name="connsiteX24" fmla="*/ 1056483 w 1693054"/>
                    <a:gd name="connsiteY24" fmla="*/ 271948 h 1509488"/>
                    <a:gd name="connsiteX25" fmla="*/ 1207312 w 1693054"/>
                    <a:gd name="connsiteY25" fmla="*/ 154113 h 1509488"/>
                    <a:gd name="connsiteX26" fmla="*/ 1193172 w 1693054"/>
                    <a:gd name="connsiteY26" fmla="*/ 17424 h 1509488"/>
                    <a:gd name="connsiteX27" fmla="*/ 999923 w 1693054"/>
                    <a:gd name="connsiteY27" fmla="*/ 7997 h 1509488"/>
                    <a:gd name="connsiteX28" fmla="*/ 740686 w 1693054"/>
                    <a:gd name="connsiteY28" fmla="*/ 73985 h 1509488"/>
                    <a:gd name="connsiteX0" fmla="*/ 740686 w 1693054"/>
                    <a:gd name="connsiteY0" fmla="*/ 73985 h 1509488"/>
                    <a:gd name="connsiteX1" fmla="*/ 641704 w 1693054"/>
                    <a:gd name="connsiteY1" fmla="*/ 102265 h 1509488"/>
                    <a:gd name="connsiteX2" fmla="*/ 599283 w 1693054"/>
                    <a:gd name="connsiteY2" fmla="*/ 182393 h 1509488"/>
                    <a:gd name="connsiteX3" fmla="*/ 561576 w 1693054"/>
                    <a:gd name="connsiteY3" fmla="*/ 304942 h 1509488"/>
                    <a:gd name="connsiteX4" fmla="*/ 561576 w 1693054"/>
                    <a:gd name="connsiteY4" fmla="*/ 389783 h 1509488"/>
                    <a:gd name="connsiteX5" fmla="*/ 627564 w 1693054"/>
                    <a:gd name="connsiteY5" fmla="*/ 469911 h 1509488"/>
                    <a:gd name="connsiteX6" fmla="*/ 651131 w 1693054"/>
                    <a:gd name="connsiteY6" fmla="*/ 601886 h 1509488"/>
                    <a:gd name="connsiteX7" fmla="*/ 603997 w 1693054"/>
                    <a:gd name="connsiteY7" fmla="*/ 729148 h 1509488"/>
                    <a:gd name="connsiteX8" fmla="*/ 509729 w 1693054"/>
                    <a:gd name="connsiteY8" fmla="*/ 894117 h 1509488"/>
                    <a:gd name="connsiteX9" fmla="*/ 283486 w 1693054"/>
                    <a:gd name="connsiteY9" fmla="*/ 988385 h 1509488"/>
                    <a:gd name="connsiteX10" fmla="*/ 151510 w 1693054"/>
                    <a:gd name="connsiteY10" fmla="*/ 1044946 h 1509488"/>
                    <a:gd name="connsiteX11" fmla="*/ 14822 w 1693054"/>
                    <a:gd name="connsiteY11" fmla="*/ 1181634 h 1509488"/>
                    <a:gd name="connsiteX12" fmla="*/ 14822 w 1693054"/>
                    <a:gd name="connsiteY12" fmla="*/ 1398451 h 1509488"/>
                    <a:gd name="connsiteX13" fmla="*/ 113803 w 1693054"/>
                    <a:gd name="connsiteY13" fmla="*/ 1473865 h 1509488"/>
                    <a:gd name="connsiteX14" fmla="*/ 344760 w 1693054"/>
                    <a:gd name="connsiteY14" fmla="*/ 1506859 h 1509488"/>
                    <a:gd name="connsiteX15" fmla="*/ 627564 w 1693054"/>
                    <a:gd name="connsiteY15" fmla="*/ 1407878 h 1509488"/>
                    <a:gd name="connsiteX16" fmla="*/ 971642 w 1693054"/>
                    <a:gd name="connsiteY16" fmla="*/ 1238195 h 1509488"/>
                    <a:gd name="connsiteX17" fmla="*/ 1301580 w 1693054"/>
                    <a:gd name="connsiteY17" fmla="*/ 1035519 h 1509488"/>
                    <a:gd name="connsiteX18" fmla="*/ 1490116 w 1693054"/>
                    <a:gd name="connsiteY18" fmla="*/ 813989 h 1509488"/>
                    <a:gd name="connsiteX19" fmla="*/ 1691820 w 1693054"/>
                    <a:gd name="connsiteY19" fmla="*/ 567784 h 1509488"/>
                    <a:gd name="connsiteX20" fmla="*/ 1391135 w 1693054"/>
                    <a:gd name="connsiteY20" fmla="*/ 521758 h 1509488"/>
                    <a:gd name="connsiteX21" fmla="*/ 1150752 w 1693054"/>
                    <a:gd name="connsiteY21" fmla="*/ 498191 h 1509488"/>
                    <a:gd name="connsiteX22" fmla="*/ 1042343 w 1693054"/>
                    <a:gd name="connsiteY22" fmla="*/ 422777 h 1509488"/>
                    <a:gd name="connsiteX23" fmla="*/ 1009349 w 1693054"/>
                    <a:gd name="connsiteY23" fmla="*/ 342649 h 1509488"/>
                    <a:gd name="connsiteX24" fmla="*/ 1082683 w 1693054"/>
                    <a:gd name="connsiteY24" fmla="*/ 282428 h 1509488"/>
                    <a:gd name="connsiteX25" fmla="*/ 1207312 w 1693054"/>
                    <a:gd name="connsiteY25" fmla="*/ 154113 h 1509488"/>
                    <a:gd name="connsiteX26" fmla="*/ 1193172 w 1693054"/>
                    <a:gd name="connsiteY26" fmla="*/ 17424 h 1509488"/>
                    <a:gd name="connsiteX27" fmla="*/ 999923 w 1693054"/>
                    <a:gd name="connsiteY27" fmla="*/ 7997 h 1509488"/>
                    <a:gd name="connsiteX28" fmla="*/ 740686 w 1693054"/>
                    <a:gd name="connsiteY28" fmla="*/ 73985 h 1509488"/>
                    <a:gd name="connsiteX0" fmla="*/ 740686 w 1693054"/>
                    <a:gd name="connsiteY0" fmla="*/ 73985 h 1509488"/>
                    <a:gd name="connsiteX1" fmla="*/ 641704 w 1693054"/>
                    <a:gd name="connsiteY1" fmla="*/ 102265 h 1509488"/>
                    <a:gd name="connsiteX2" fmla="*/ 599283 w 1693054"/>
                    <a:gd name="connsiteY2" fmla="*/ 182393 h 1509488"/>
                    <a:gd name="connsiteX3" fmla="*/ 561576 w 1693054"/>
                    <a:gd name="connsiteY3" fmla="*/ 304942 h 1509488"/>
                    <a:gd name="connsiteX4" fmla="*/ 561576 w 1693054"/>
                    <a:gd name="connsiteY4" fmla="*/ 389783 h 1509488"/>
                    <a:gd name="connsiteX5" fmla="*/ 627564 w 1693054"/>
                    <a:gd name="connsiteY5" fmla="*/ 469911 h 1509488"/>
                    <a:gd name="connsiteX6" fmla="*/ 651131 w 1693054"/>
                    <a:gd name="connsiteY6" fmla="*/ 601886 h 1509488"/>
                    <a:gd name="connsiteX7" fmla="*/ 603997 w 1693054"/>
                    <a:gd name="connsiteY7" fmla="*/ 729148 h 1509488"/>
                    <a:gd name="connsiteX8" fmla="*/ 509729 w 1693054"/>
                    <a:gd name="connsiteY8" fmla="*/ 894117 h 1509488"/>
                    <a:gd name="connsiteX9" fmla="*/ 283486 w 1693054"/>
                    <a:gd name="connsiteY9" fmla="*/ 988385 h 1509488"/>
                    <a:gd name="connsiteX10" fmla="*/ 151510 w 1693054"/>
                    <a:gd name="connsiteY10" fmla="*/ 1044946 h 1509488"/>
                    <a:gd name="connsiteX11" fmla="*/ 14822 w 1693054"/>
                    <a:gd name="connsiteY11" fmla="*/ 1181634 h 1509488"/>
                    <a:gd name="connsiteX12" fmla="*/ 14822 w 1693054"/>
                    <a:gd name="connsiteY12" fmla="*/ 1398451 h 1509488"/>
                    <a:gd name="connsiteX13" fmla="*/ 113803 w 1693054"/>
                    <a:gd name="connsiteY13" fmla="*/ 1473865 h 1509488"/>
                    <a:gd name="connsiteX14" fmla="*/ 344760 w 1693054"/>
                    <a:gd name="connsiteY14" fmla="*/ 1506859 h 1509488"/>
                    <a:gd name="connsiteX15" fmla="*/ 627564 w 1693054"/>
                    <a:gd name="connsiteY15" fmla="*/ 1407878 h 1509488"/>
                    <a:gd name="connsiteX16" fmla="*/ 971642 w 1693054"/>
                    <a:gd name="connsiteY16" fmla="*/ 1238195 h 1509488"/>
                    <a:gd name="connsiteX17" fmla="*/ 1301580 w 1693054"/>
                    <a:gd name="connsiteY17" fmla="*/ 1035519 h 1509488"/>
                    <a:gd name="connsiteX18" fmla="*/ 1490116 w 1693054"/>
                    <a:gd name="connsiteY18" fmla="*/ 813989 h 1509488"/>
                    <a:gd name="connsiteX19" fmla="*/ 1691820 w 1693054"/>
                    <a:gd name="connsiteY19" fmla="*/ 567784 h 1509488"/>
                    <a:gd name="connsiteX20" fmla="*/ 1391135 w 1693054"/>
                    <a:gd name="connsiteY20" fmla="*/ 521758 h 1509488"/>
                    <a:gd name="connsiteX21" fmla="*/ 1150752 w 1693054"/>
                    <a:gd name="connsiteY21" fmla="*/ 498191 h 1509488"/>
                    <a:gd name="connsiteX22" fmla="*/ 1042343 w 1693054"/>
                    <a:gd name="connsiteY22" fmla="*/ 422777 h 1509488"/>
                    <a:gd name="connsiteX23" fmla="*/ 1009349 w 1693054"/>
                    <a:gd name="connsiteY23" fmla="*/ 342649 h 1509488"/>
                    <a:gd name="connsiteX24" fmla="*/ 1082683 w 1693054"/>
                    <a:gd name="connsiteY24" fmla="*/ 282428 h 1509488"/>
                    <a:gd name="connsiteX25" fmla="*/ 1236133 w 1693054"/>
                    <a:gd name="connsiteY25" fmla="*/ 156733 h 1509488"/>
                    <a:gd name="connsiteX26" fmla="*/ 1193172 w 1693054"/>
                    <a:gd name="connsiteY26" fmla="*/ 17424 h 1509488"/>
                    <a:gd name="connsiteX27" fmla="*/ 999923 w 1693054"/>
                    <a:gd name="connsiteY27" fmla="*/ 7997 h 1509488"/>
                    <a:gd name="connsiteX28" fmla="*/ 740686 w 1693054"/>
                    <a:gd name="connsiteY28" fmla="*/ 73985 h 150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3054" h="1509488">
                      <a:moveTo>
                        <a:pt x="740686" y="73985"/>
                      </a:moveTo>
                      <a:cubicBezTo>
                        <a:pt x="680983" y="89696"/>
                        <a:pt x="665271" y="84197"/>
                        <a:pt x="641704" y="102265"/>
                      </a:cubicBezTo>
                      <a:cubicBezTo>
                        <a:pt x="618137" y="120333"/>
                        <a:pt x="612638" y="148614"/>
                        <a:pt x="599283" y="182393"/>
                      </a:cubicBezTo>
                      <a:cubicBezTo>
                        <a:pt x="585928" y="216172"/>
                        <a:pt x="567861" y="270377"/>
                        <a:pt x="561576" y="304942"/>
                      </a:cubicBezTo>
                      <a:cubicBezTo>
                        <a:pt x="555291" y="339507"/>
                        <a:pt x="550578" y="362288"/>
                        <a:pt x="561576" y="389783"/>
                      </a:cubicBezTo>
                      <a:cubicBezTo>
                        <a:pt x="572574" y="417278"/>
                        <a:pt x="612638" y="434561"/>
                        <a:pt x="627564" y="469911"/>
                      </a:cubicBezTo>
                      <a:cubicBezTo>
                        <a:pt x="642490" y="505262"/>
                        <a:pt x="655059" y="558680"/>
                        <a:pt x="651131" y="601886"/>
                      </a:cubicBezTo>
                      <a:cubicBezTo>
                        <a:pt x="647203" y="645092"/>
                        <a:pt x="627564" y="680443"/>
                        <a:pt x="603997" y="729148"/>
                      </a:cubicBezTo>
                      <a:cubicBezTo>
                        <a:pt x="580430" y="777853"/>
                        <a:pt x="563148" y="850911"/>
                        <a:pt x="509729" y="894117"/>
                      </a:cubicBezTo>
                      <a:cubicBezTo>
                        <a:pt x="456310" y="937323"/>
                        <a:pt x="283486" y="988385"/>
                        <a:pt x="283486" y="988385"/>
                      </a:cubicBezTo>
                      <a:cubicBezTo>
                        <a:pt x="223783" y="1013523"/>
                        <a:pt x="196287" y="1012738"/>
                        <a:pt x="151510" y="1044946"/>
                      </a:cubicBezTo>
                      <a:cubicBezTo>
                        <a:pt x="106733" y="1077154"/>
                        <a:pt x="37603" y="1122717"/>
                        <a:pt x="14822" y="1181634"/>
                      </a:cubicBezTo>
                      <a:cubicBezTo>
                        <a:pt x="-7959" y="1240552"/>
                        <a:pt x="-1675" y="1349746"/>
                        <a:pt x="14822" y="1398451"/>
                      </a:cubicBezTo>
                      <a:cubicBezTo>
                        <a:pt x="31319" y="1447156"/>
                        <a:pt x="58813" y="1455797"/>
                        <a:pt x="113803" y="1473865"/>
                      </a:cubicBezTo>
                      <a:cubicBezTo>
                        <a:pt x="168793" y="1491933"/>
                        <a:pt x="259133" y="1517857"/>
                        <a:pt x="344760" y="1506859"/>
                      </a:cubicBezTo>
                      <a:cubicBezTo>
                        <a:pt x="430387" y="1495861"/>
                        <a:pt x="523084" y="1452655"/>
                        <a:pt x="627564" y="1407878"/>
                      </a:cubicBezTo>
                      <a:cubicBezTo>
                        <a:pt x="732044" y="1363101"/>
                        <a:pt x="859306" y="1300255"/>
                        <a:pt x="971642" y="1238195"/>
                      </a:cubicBezTo>
                      <a:cubicBezTo>
                        <a:pt x="1083978" y="1176135"/>
                        <a:pt x="1215168" y="1106220"/>
                        <a:pt x="1301580" y="1035519"/>
                      </a:cubicBezTo>
                      <a:cubicBezTo>
                        <a:pt x="1387992" y="964818"/>
                        <a:pt x="1425076" y="891945"/>
                        <a:pt x="1490116" y="813989"/>
                      </a:cubicBezTo>
                      <a:cubicBezTo>
                        <a:pt x="1555156" y="736033"/>
                        <a:pt x="1708317" y="616489"/>
                        <a:pt x="1691820" y="567784"/>
                      </a:cubicBezTo>
                      <a:cubicBezTo>
                        <a:pt x="1675323" y="519079"/>
                        <a:pt x="1481313" y="533357"/>
                        <a:pt x="1391135" y="521758"/>
                      </a:cubicBezTo>
                      <a:cubicBezTo>
                        <a:pt x="1300957" y="510159"/>
                        <a:pt x="1208884" y="514688"/>
                        <a:pt x="1150752" y="498191"/>
                      </a:cubicBezTo>
                      <a:cubicBezTo>
                        <a:pt x="1092620" y="481694"/>
                        <a:pt x="1065910" y="448701"/>
                        <a:pt x="1042343" y="422777"/>
                      </a:cubicBezTo>
                      <a:cubicBezTo>
                        <a:pt x="1018776" y="396853"/>
                        <a:pt x="1002626" y="366040"/>
                        <a:pt x="1009349" y="342649"/>
                      </a:cubicBezTo>
                      <a:cubicBezTo>
                        <a:pt x="1016072" y="319258"/>
                        <a:pt x="1044886" y="313414"/>
                        <a:pt x="1082683" y="282428"/>
                      </a:cubicBezTo>
                      <a:cubicBezTo>
                        <a:pt x="1120480" y="251442"/>
                        <a:pt x="1217718" y="200900"/>
                        <a:pt x="1236133" y="156733"/>
                      </a:cubicBezTo>
                      <a:cubicBezTo>
                        <a:pt x="1254548" y="112566"/>
                        <a:pt x="1227737" y="41777"/>
                        <a:pt x="1193172" y="17424"/>
                      </a:cubicBezTo>
                      <a:cubicBezTo>
                        <a:pt x="1158607" y="-6929"/>
                        <a:pt x="1081622" y="-1430"/>
                        <a:pt x="999923" y="7997"/>
                      </a:cubicBezTo>
                      <a:cubicBezTo>
                        <a:pt x="918224" y="17424"/>
                        <a:pt x="800389" y="58274"/>
                        <a:pt x="740686" y="73985"/>
                      </a:cubicBezTo>
                      <a:close/>
                    </a:path>
                  </a:pathLst>
                </a:custGeom>
                <a:pattFill prst="pct5">
                  <a:fgClr>
                    <a:schemeClr val="tx1"/>
                  </a:fgClr>
                  <a:bgClr>
                    <a:srgbClr val="FEB4F0"/>
                  </a:bgClr>
                </a:patt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28" name="Conector recto 27"/>
                <p:cNvCxnSpPr/>
                <p:nvPr/>
              </p:nvCxnSpPr>
              <p:spPr>
                <a:xfrm>
                  <a:off x="4526268" y="1247430"/>
                  <a:ext cx="276543" cy="657172"/>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9" name="Forma libre 28"/>
                <p:cNvSpPr/>
                <p:nvPr/>
              </p:nvSpPr>
              <p:spPr>
                <a:xfrm>
                  <a:off x="1323174" y="980147"/>
                  <a:ext cx="510888" cy="128447"/>
                </a:xfrm>
                <a:custGeom>
                  <a:avLst/>
                  <a:gdLst>
                    <a:gd name="connsiteX0" fmla="*/ 1292 w 510893"/>
                    <a:gd name="connsiteY0" fmla="*/ 99375 h 128600"/>
                    <a:gd name="connsiteX1" fmla="*/ 71993 w 510893"/>
                    <a:gd name="connsiteY1" fmla="*/ 75808 h 128600"/>
                    <a:gd name="connsiteX2" fmla="*/ 166261 w 510893"/>
                    <a:gd name="connsiteY2" fmla="*/ 42814 h 128600"/>
                    <a:gd name="connsiteX3" fmla="*/ 185115 w 510893"/>
                    <a:gd name="connsiteY3" fmla="*/ 28674 h 128600"/>
                    <a:gd name="connsiteX4" fmla="*/ 255816 w 510893"/>
                    <a:gd name="connsiteY4" fmla="*/ 394 h 128600"/>
                    <a:gd name="connsiteX5" fmla="*/ 284096 w 510893"/>
                    <a:gd name="connsiteY5" fmla="*/ 14534 h 128600"/>
                    <a:gd name="connsiteX6" fmla="*/ 335944 w 510893"/>
                    <a:gd name="connsiteY6" fmla="*/ 47528 h 128600"/>
                    <a:gd name="connsiteX7" fmla="*/ 411358 w 510893"/>
                    <a:gd name="connsiteY7" fmla="*/ 28674 h 128600"/>
                    <a:gd name="connsiteX8" fmla="*/ 510339 w 510893"/>
                    <a:gd name="connsiteY8" fmla="*/ 9820 h 128600"/>
                    <a:gd name="connsiteX9" fmla="*/ 364224 w 510893"/>
                    <a:gd name="connsiteY9" fmla="*/ 71095 h 128600"/>
                    <a:gd name="connsiteX10" fmla="*/ 331230 w 510893"/>
                    <a:gd name="connsiteY10" fmla="*/ 113515 h 128600"/>
                    <a:gd name="connsiteX11" fmla="*/ 251102 w 510893"/>
                    <a:gd name="connsiteY11" fmla="*/ 122942 h 128600"/>
                    <a:gd name="connsiteX12" fmla="*/ 147407 w 510893"/>
                    <a:gd name="connsiteY12" fmla="*/ 127655 h 128600"/>
                    <a:gd name="connsiteX13" fmla="*/ 1292 w 510893"/>
                    <a:gd name="connsiteY13" fmla="*/ 99375 h 128600"/>
                    <a:gd name="connsiteX0" fmla="*/ 1292 w 510888"/>
                    <a:gd name="connsiteY0" fmla="*/ 99222 h 128447"/>
                    <a:gd name="connsiteX1" fmla="*/ 71993 w 510888"/>
                    <a:gd name="connsiteY1" fmla="*/ 75655 h 128447"/>
                    <a:gd name="connsiteX2" fmla="*/ 166261 w 510888"/>
                    <a:gd name="connsiteY2" fmla="*/ 42661 h 128447"/>
                    <a:gd name="connsiteX3" fmla="*/ 185115 w 510888"/>
                    <a:gd name="connsiteY3" fmla="*/ 28521 h 128447"/>
                    <a:gd name="connsiteX4" fmla="*/ 255816 w 510888"/>
                    <a:gd name="connsiteY4" fmla="*/ 241 h 128447"/>
                    <a:gd name="connsiteX5" fmla="*/ 284096 w 510888"/>
                    <a:gd name="connsiteY5" fmla="*/ 14381 h 128447"/>
                    <a:gd name="connsiteX6" fmla="*/ 340658 w 510888"/>
                    <a:gd name="connsiteY6" fmla="*/ 4955 h 128447"/>
                    <a:gd name="connsiteX7" fmla="*/ 411358 w 510888"/>
                    <a:gd name="connsiteY7" fmla="*/ 28521 h 128447"/>
                    <a:gd name="connsiteX8" fmla="*/ 510339 w 510888"/>
                    <a:gd name="connsiteY8" fmla="*/ 9667 h 128447"/>
                    <a:gd name="connsiteX9" fmla="*/ 364224 w 510888"/>
                    <a:gd name="connsiteY9" fmla="*/ 70942 h 128447"/>
                    <a:gd name="connsiteX10" fmla="*/ 331230 w 510888"/>
                    <a:gd name="connsiteY10" fmla="*/ 113362 h 128447"/>
                    <a:gd name="connsiteX11" fmla="*/ 251102 w 510888"/>
                    <a:gd name="connsiteY11" fmla="*/ 122789 h 128447"/>
                    <a:gd name="connsiteX12" fmla="*/ 147407 w 510888"/>
                    <a:gd name="connsiteY12" fmla="*/ 127502 h 128447"/>
                    <a:gd name="connsiteX13" fmla="*/ 1292 w 510888"/>
                    <a:gd name="connsiteY13" fmla="*/ 99222 h 12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888" h="128447">
                      <a:moveTo>
                        <a:pt x="1292" y="99222"/>
                      </a:moveTo>
                      <a:cubicBezTo>
                        <a:pt x="-11277" y="90581"/>
                        <a:pt x="71993" y="75655"/>
                        <a:pt x="71993" y="75655"/>
                      </a:cubicBezTo>
                      <a:cubicBezTo>
                        <a:pt x="99488" y="66228"/>
                        <a:pt x="147407" y="50517"/>
                        <a:pt x="166261" y="42661"/>
                      </a:cubicBezTo>
                      <a:cubicBezTo>
                        <a:pt x="185115" y="34805"/>
                        <a:pt x="170189" y="35591"/>
                        <a:pt x="185115" y="28521"/>
                      </a:cubicBezTo>
                      <a:cubicBezTo>
                        <a:pt x="200041" y="21451"/>
                        <a:pt x="239319" y="2598"/>
                        <a:pt x="255816" y="241"/>
                      </a:cubicBezTo>
                      <a:cubicBezTo>
                        <a:pt x="272313" y="-2116"/>
                        <a:pt x="269956" y="13595"/>
                        <a:pt x="284096" y="14381"/>
                      </a:cubicBezTo>
                      <a:cubicBezTo>
                        <a:pt x="298236" y="15167"/>
                        <a:pt x="319448" y="2598"/>
                        <a:pt x="340658" y="4955"/>
                      </a:cubicBezTo>
                      <a:cubicBezTo>
                        <a:pt x="361868" y="7312"/>
                        <a:pt x="383078" y="27736"/>
                        <a:pt x="411358" y="28521"/>
                      </a:cubicBezTo>
                      <a:cubicBezTo>
                        <a:pt x="439638" y="29306"/>
                        <a:pt x="518195" y="2597"/>
                        <a:pt x="510339" y="9667"/>
                      </a:cubicBezTo>
                      <a:cubicBezTo>
                        <a:pt x="502483" y="16737"/>
                        <a:pt x="394075" y="53660"/>
                        <a:pt x="364224" y="70942"/>
                      </a:cubicBezTo>
                      <a:cubicBezTo>
                        <a:pt x="334373" y="88224"/>
                        <a:pt x="350084" y="104721"/>
                        <a:pt x="331230" y="113362"/>
                      </a:cubicBezTo>
                      <a:cubicBezTo>
                        <a:pt x="312376" y="122003"/>
                        <a:pt x="281739" y="120432"/>
                        <a:pt x="251102" y="122789"/>
                      </a:cubicBezTo>
                      <a:cubicBezTo>
                        <a:pt x="220465" y="125146"/>
                        <a:pt x="187471" y="130644"/>
                        <a:pt x="147407" y="127502"/>
                      </a:cubicBezTo>
                      <a:cubicBezTo>
                        <a:pt x="107343" y="124360"/>
                        <a:pt x="13861" y="107863"/>
                        <a:pt x="1292" y="99222"/>
                      </a:cubicBezTo>
                      <a:close/>
                    </a:path>
                  </a:pathLst>
                </a:custGeom>
                <a:pattFill prst="ltUpDiag">
                  <a:fgClr>
                    <a:schemeClr val="bg1"/>
                  </a:fgClr>
                  <a:bgClr>
                    <a:srgbClr val="FEB4F0"/>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Forma libre 29"/>
                <p:cNvSpPr/>
                <p:nvPr/>
              </p:nvSpPr>
              <p:spPr>
                <a:xfrm>
                  <a:off x="1626117" y="1252482"/>
                  <a:ext cx="227496" cy="73231"/>
                </a:xfrm>
                <a:custGeom>
                  <a:avLst/>
                  <a:gdLst>
                    <a:gd name="connsiteX0" fmla="*/ 7 w 227496"/>
                    <a:gd name="connsiteY0" fmla="*/ 57844 h 73231"/>
                    <a:gd name="connsiteX1" fmla="*/ 80135 w 227496"/>
                    <a:gd name="connsiteY1" fmla="*/ 38990 h 73231"/>
                    <a:gd name="connsiteX2" fmla="*/ 122555 w 227496"/>
                    <a:gd name="connsiteY2" fmla="*/ 15423 h 73231"/>
                    <a:gd name="connsiteX3" fmla="*/ 179116 w 227496"/>
                    <a:gd name="connsiteY3" fmla="*/ 1283 h 73231"/>
                    <a:gd name="connsiteX4" fmla="*/ 226250 w 227496"/>
                    <a:gd name="connsiteY4" fmla="*/ 5996 h 73231"/>
                    <a:gd name="connsiteX5" fmla="*/ 127269 w 227496"/>
                    <a:gd name="connsiteY5" fmla="*/ 48417 h 73231"/>
                    <a:gd name="connsiteX6" fmla="*/ 84848 w 227496"/>
                    <a:gd name="connsiteY6" fmla="*/ 71984 h 73231"/>
                    <a:gd name="connsiteX7" fmla="*/ 7 w 227496"/>
                    <a:gd name="connsiteY7" fmla="*/ 57844 h 7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496" h="73231">
                      <a:moveTo>
                        <a:pt x="7" y="57844"/>
                      </a:moveTo>
                      <a:cubicBezTo>
                        <a:pt x="-778" y="52345"/>
                        <a:pt x="59710" y="46060"/>
                        <a:pt x="80135" y="38990"/>
                      </a:cubicBezTo>
                      <a:cubicBezTo>
                        <a:pt x="100560" y="31920"/>
                        <a:pt x="106058" y="21707"/>
                        <a:pt x="122555" y="15423"/>
                      </a:cubicBezTo>
                      <a:cubicBezTo>
                        <a:pt x="139052" y="9139"/>
                        <a:pt x="161834" y="2854"/>
                        <a:pt x="179116" y="1283"/>
                      </a:cubicBezTo>
                      <a:cubicBezTo>
                        <a:pt x="196398" y="-288"/>
                        <a:pt x="234891" y="-1860"/>
                        <a:pt x="226250" y="5996"/>
                      </a:cubicBezTo>
                      <a:cubicBezTo>
                        <a:pt x="217609" y="13852"/>
                        <a:pt x="150836" y="37419"/>
                        <a:pt x="127269" y="48417"/>
                      </a:cubicBezTo>
                      <a:cubicBezTo>
                        <a:pt x="103702" y="59415"/>
                        <a:pt x="100559" y="66485"/>
                        <a:pt x="84848" y="71984"/>
                      </a:cubicBezTo>
                      <a:cubicBezTo>
                        <a:pt x="69137" y="77483"/>
                        <a:pt x="792" y="63343"/>
                        <a:pt x="7" y="57844"/>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Forma libre 30"/>
                <p:cNvSpPr/>
                <p:nvPr/>
              </p:nvSpPr>
              <p:spPr>
                <a:xfrm>
                  <a:off x="1529897" y="1532181"/>
                  <a:ext cx="149724" cy="47714"/>
                </a:xfrm>
                <a:custGeom>
                  <a:avLst/>
                  <a:gdLst>
                    <a:gd name="connsiteX0" fmla="*/ 216 w 149724"/>
                    <a:gd name="connsiteY0" fmla="*/ 29373 h 47714"/>
                    <a:gd name="connsiteX1" fmla="*/ 73578 w 149724"/>
                    <a:gd name="connsiteY1" fmla="*/ 18893 h 47714"/>
                    <a:gd name="connsiteX2" fmla="*/ 110259 w 149724"/>
                    <a:gd name="connsiteY2" fmla="*/ 553 h 47714"/>
                    <a:gd name="connsiteX3" fmla="*/ 149560 w 149724"/>
                    <a:gd name="connsiteY3" fmla="*/ 5793 h 47714"/>
                    <a:gd name="connsiteX4" fmla="*/ 123359 w 149724"/>
                    <a:gd name="connsiteY4" fmla="*/ 16273 h 47714"/>
                    <a:gd name="connsiteX5" fmla="*/ 99779 w 149724"/>
                    <a:gd name="connsiteY5" fmla="*/ 37233 h 47714"/>
                    <a:gd name="connsiteX6" fmla="*/ 52618 w 149724"/>
                    <a:gd name="connsiteY6" fmla="*/ 47714 h 47714"/>
                    <a:gd name="connsiteX7" fmla="*/ 216 w 149724"/>
                    <a:gd name="connsiteY7" fmla="*/ 29373 h 4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24" h="47714">
                      <a:moveTo>
                        <a:pt x="216" y="29373"/>
                      </a:moveTo>
                      <a:cubicBezTo>
                        <a:pt x="3709" y="24569"/>
                        <a:pt x="55238" y="23696"/>
                        <a:pt x="73578" y="18893"/>
                      </a:cubicBezTo>
                      <a:cubicBezTo>
                        <a:pt x="91919" y="14090"/>
                        <a:pt x="97595" y="2736"/>
                        <a:pt x="110259" y="553"/>
                      </a:cubicBezTo>
                      <a:cubicBezTo>
                        <a:pt x="122923" y="-1630"/>
                        <a:pt x="147377" y="3173"/>
                        <a:pt x="149560" y="5793"/>
                      </a:cubicBezTo>
                      <a:cubicBezTo>
                        <a:pt x="151743" y="8413"/>
                        <a:pt x="131656" y="11033"/>
                        <a:pt x="123359" y="16273"/>
                      </a:cubicBezTo>
                      <a:cubicBezTo>
                        <a:pt x="115062" y="21513"/>
                        <a:pt x="111569" y="31993"/>
                        <a:pt x="99779" y="37233"/>
                      </a:cubicBezTo>
                      <a:cubicBezTo>
                        <a:pt x="87989" y="42473"/>
                        <a:pt x="68775" y="47714"/>
                        <a:pt x="52618" y="47714"/>
                      </a:cubicBezTo>
                      <a:cubicBezTo>
                        <a:pt x="36461" y="47714"/>
                        <a:pt x="-3277" y="34177"/>
                        <a:pt x="216" y="29373"/>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Forma libre 31"/>
                <p:cNvSpPr/>
                <p:nvPr/>
              </p:nvSpPr>
              <p:spPr>
                <a:xfrm>
                  <a:off x="1673637" y="1391987"/>
                  <a:ext cx="151450" cy="59621"/>
                </a:xfrm>
                <a:custGeom>
                  <a:avLst/>
                  <a:gdLst>
                    <a:gd name="connsiteX0" fmla="*/ 580 w 151450"/>
                    <a:gd name="connsiteY0" fmla="*/ 59525 h 59621"/>
                    <a:gd name="connsiteX1" fmla="*/ 45121 w 151450"/>
                    <a:gd name="connsiteY1" fmla="*/ 30704 h 59621"/>
                    <a:gd name="connsiteX2" fmla="*/ 76561 w 151450"/>
                    <a:gd name="connsiteY2" fmla="*/ 22844 h 59621"/>
                    <a:gd name="connsiteX3" fmla="*/ 123722 w 151450"/>
                    <a:gd name="connsiteY3" fmla="*/ 7124 h 59621"/>
                    <a:gd name="connsiteX4" fmla="*/ 149923 w 151450"/>
                    <a:gd name="connsiteY4" fmla="*/ 1883 h 59621"/>
                    <a:gd name="connsiteX5" fmla="*/ 79181 w 151450"/>
                    <a:gd name="connsiteY5" fmla="*/ 38564 h 59621"/>
                    <a:gd name="connsiteX6" fmla="*/ 580 w 151450"/>
                    <a:gd name="connsiteY6" fmla="*/ 59525 h 5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50" h="59621">
                      <a:moveTo>
                        <a:pt x="580" y="59525"/>
                      </a:moveTo>
                      <a:cubicBezTo>
                        <a:pt x="-5097" y="58215"/>
                        <a:pt x="32458" y="36817"/>
                        <a:pt x="45121" y="30704"/>
                      </a:cubicBezTo>
                      <a:cubicBezTo>
                        <a:pt x="57785" y="24590"/>
                        <a:pt x="63461" y="26774"/>
                        <a:pt x="76561" y="22844"/>
                      </a:cubicBezTo>
                      <a:cubicBezTo>
                        <a:pt x="89661" y="18914"/>
                        <a:pt x="111495" y="10617"/>
                        <a:pt x="123722" y="7124"/>
                      </a:cubicBezTo>
                      <a:cubicBezTo>
                        <a:pt x="135949" y="3631"/>
                        <a:pt x="157346" y="-3357"/>
                        <a:pt x="149923" y="1883"/>
                      </a:cubicBezTo>
                      <a:cubicBezTo>
                        <a:pt x="142500" y="7123"/>
                        <a:pt x="96211" y="28520"/>
                        <a:pt x="79181" y="38564"/>
                      </a:cubicBezTo>
                      <a:cubicBezTo>
                        <a:pt x="62151" y="48608"/>
                        <a:pt x="6257" y="60835"/>
                        <a:pt x="580" y="59525"/>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Forma libre 32"/>
                <p:cNvSpPr/>
                <p:nvPr/>
              </p:nvSpPr>
              <p:spPr>
                <a:xfrm>
                  <a:off x="2365898" y="994742"/>
                  <a:ext cx="178289" cy="45517"/>
                </a:xfrm>
                <a:custGeom>
                  <a:avLst/>
                  <a:gdLst>
                    <a:gd name="connsiteX0" fmla="*/ 14 w 178289"/>
                    <a:gd name="connsiteY0" fmla="*/ 37561 h 45517"/>
                    <a:gd name="connsiteX1" fmla="*/ 52415 w 178289"/>
                    <a:gd name="connsiteY1" fmla="*/ 24460 h 45517"/>
                    <a:gd name="connsiteX2" fmla="*/ 91716 w 178289"/>
                    <a:gd name="connsiteY2" fmla="*/ 16600 h 45517"/>
                    <a:gd name="connsiteX3" fmla="*/ 125776 w 178289"/>
                    <a:gd name="connsiteY3" fmla="*/ 6120 h 45517"/>
                    <a:gd name="connsiteX4" fmla="*/ 178178 w 178289"/>
                    <a:gd name="connsiteY4" fmla="*/ 880 h 45517"/>
                    <a:gd name="connsiteX5" fmla="*/ 138877 w 178289"/>
                    <a:gd name="connsiteY5" fmla="*/ 24460 h 45517"/>
                    <a:gd name="connsiteX6" fmla="*/ 112676 w 178289"/>
                    <a:gd name="connsiteY6" fmla="*/ 34941 h 45517"/>
                    <a:gd name="connsiteX7" fmla="*/ 99576 w 178289"/>
                    <a:gd name="connsiteY7" fmla="*/ 37561 h 45517"/>
                    <a:gd name="connsiteX8" fmla="*/ 57655 w 178289"/>
                    <a:gd name="connsiteY8" fmla="*/ 45421 h 45517"/>
                    <a:gd name="connsiteX9" fmla="*/ 14 w 178289"/>
                    <a:gd name="connsiteY9" fmla="*/ 37561 h 4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89" h="45517">
                      <a:moveTo>
                        <a:pt x="14" y="37561"/>
                      </a:moveTo>
                      <a:cubicBezTo>
                        <a:pt x="-859" y="34068"/>
                        <a:pt x="37131" y="27953"/>
                        <a:pt x="52415" y="24460"/>
                      </a:cubicBezTo>
                      <a:cubicBezTo>
                        <a:pt x="67699" y="20967"/>
                        <a:pt x="79489" y="19657"/>
                        <a:pt x="91716" y="16600"/>
                      </a:cubicBezTo>
                      <a:cubicBezTo>
                        <a:pt x="103943" y="13543"/>
                        <a:pt x="111366" y="8740"/>
                        <a:pt x="125776" y="6120"/>
                      </a:cubicBezTo>
                      <a:cubicBezTo>
                        <a:pt x="140186" y="3500"/>
                        <a:pt x="175995" y="-2177"/>
                        <a:pt x="178178" y="880"/>
                      </a:cubicBezTo>
                      <a:cubicBezTo>
                        <a:pt x="180361" y="3937"/>
                        <a:pt x="149794" y="18783"/>
                        <a:pt x="138877" y="24460"/>
                      </a:cubicBezTo>
                      <a:cubicBezTo>
                        <a:pt x="127960" y="30137"/>
                        <a:pt x="119226" y="32757"/>
                        <a:pt x="112676" y="34941"/>
                      </a:cubicBezTo>
                      <a:cubicBezTo>
                        <a:pt x="106126" y="37125"/>
                        <a:pt x="99576" y="37561"/>
                        <a:pt x="99576" y="37561"/>
                      </a:cubicBezTo>
                      <a:cubicBezTo>
                        <a:pt x="90406" y="39308"/>
                        <a:pt x="75122" y="44548"/>
                        <a:pt x="57655" y="45421"/>
                      </a:cubicBezTo>
                      <a:cubicBezTo>
                        <a:pt x="40188" y="46294"/>
                        <a:pt x="887" y="41054"/>
                        <a:pt x="14" y="37561"/>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Forma libre 33"/>
                <p:cNvSpPr/>
                <p:nvPr/>
              </p:nvSpPr>
              <p:spPr>
                <a:xfrm>
                  <a:off x="2310824" y="1141946"/>
                  <a:ext cx="256085" cy="88877"/>
                </a:xfrm>
                <a:custGeom>
                  <a:avLst/>
                  <a:gdLst>
                    <a:gd name="connsiteX0" fmla="*/ 67 w 256085"/>
                    <a:gd name="connsiteY0" fmla="*/ 86861 h 88877"/>
                    <a:gd name="connsiteX1" fmla="*/ 68188 w 256085"/>
                    <a:gd name="connsiteY1" fmla="*/ 65900 h 88877"/>
                    <a:gd name="connsiteX2" fmla="*/ 112729 w 256085"/>
                    <a:gd name="connsiteY2" fmla="*/ 42320 h 88877"/>
                    <a:gd name="connsiteX3" fmla="*/ 154650 w 256085"/>
                    <a:gd name="connsiteY3" fmla="*/ 10879 h 88877"/>
                    <a:gd name="connsiteX4" fmla="*/ 225391 w 256085"/>
                    <a:gd name="connsiteY4" fmla="*/ 3019 h 88877"/>
                    <a:gd name="connsiteX5" fmla="*/ 251592 w 256085"/>
                    <a:gd name="connsiteY5" fmla="*/ 399 h 88877"/>
                    <a:gd name="connsiteX6" fmla="*/ 251592 w 256085"/>
                    <a:gd name="connsiteY6" fmla="*/ 10879 h 88877"/>
                    <a:gd name="connsiteX7" fmla="*/ 207051 w 256085"/>
                    <a:gd name="connsiteY7" fmla="*/ 39700 h 88877"/>
                    <a:gd name="connsiteX8" fmla="*/ 170370 w 256085"/>
                    <a:gd name="connsiteY8" fmla="*/ 65900 h 88877"/>
                    <a:gd name="connsiteX9" fmla="*/ 136310 w 256085"/>
                    <a:gd name="connsiteY9" fmla="*/ 84241 h 88877"/>
                    <a:gd name="connsiteX10" fmla="*/ 81288 w 256085"/>
                    <a:gd name="connsiteY10" fmla="*/ 86861 h 88877"/>
                    <a:gd name="connsiteX11" fmla="*/ 67 w 256085"/>
                    <a:gd name="connsiteY11" fmla="*/ 86861 h 8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085" h="88877">
                      <a:moveTo>
                        <a:pt x="67" y="86861"/>
                      </a:moveTo>
                      <a:cubicBezTo>
                        <a:pt x="-2116" y="83368"/>
                        <a:pt x="49411" y="73323"/>
                        <a:pt x="68188" y="65900"/>
                      </a:cubicBezTo>
                      <a:cubicBezTo>
                        <a:pt x="86965" y="58476"/>
                        <a:pt x="98319" y="51490"/>
                        <a:pt x="112729" y="42320"/>
                      </a:cubicBezTo>
                      <a:cubicBezTo>
                        <a:pt x="127139" y="33150"/>
                        <a:pt x="135873" y="17429"/>
                        <a:pt x="154650" y="10879"/>
                      </a:cubicBezTo>
                      <a:cubicBezTo>
                        <a:pt x="173427" y="4329"/>
                        <a:pt x="225391" y="3019"/>
                        <a:pt x="225391" y="3019"/>
                      </a:cubicBezTo>
                      <a:cubicBezTo>
                        <a:pt x="241548" y="1272"/>
                        <a:pt x="247225" y="-911"/>
                        <a:pt x="251592" y="399"/>
                      </a:cubicBezTo>
                      <a:cubicBezTo>
                        <a:pt x="255959" y="1709"/>
                        <a:pt x="259016" y="4329"/>
                        <a:pt x="251592" y="10879"/>
                      </a:cubicBezTo>
                      <a:cubicBezTo>
                        <a:pt x="244169" y="17429"/>
                        <a:pt x="220588" y="30530"/>
                        <a:pt x="207051" y="39700"/>
                      </a:cubicBezTo>
                      <a:cubicBezTo>
                        <a:pt x="193514" y="48870"/>
                        <a:pt x="182160" y="58476"/>
                        <a:pt x="170370" y="65900"/>
                      </a:cubicBezTo>
                      <a:cubicBezTo>
                        <a:pt x="158580" y="73323"/>
                        <a:pt x="151157" y="80748"/>
                        <a:pt x="136310" y="84241"/>
                      </a:cubicBezTo>
                      <a:cubicBezTo>
                        <a:pt x="121463" y="87734"/>
                        <a:pt x="105742" y="85114"/>
                        <a:pt x="81288" y="86861"/>
                      </a:cubicBezTo>
                      <a:cubicBezTo>
                        <a:pt x="56834" y="88608"/>
                        <a:pt x="2250" y="90354"/>
                        <a:pt x="67" y="86861"/>
                      </a:cubicBezTo>
                      <a:close/>
                    </a:path>
                  </a:pathLst>
                </a:custGeom>
                <a:pattFill prst="ltUpDiag">
                  <a:fgClr>
                    <a:schemeClr val="bg1"/>
                  </a:fgClr>
                  <a:bgClr>
                    <a:srgbClr val="FEB4F0"/>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Forma libre 34"/>
                <p:cNvSpPr/>
                <p:nvPr/>
              </p:nvSpPr>
              <p:spPr>
                <a:xfrm>
                  <a:off x="1521295" y="1705895"/>
                  <a:ext cx="230273" cy="101410"/>
                </a:xfrm>
                <a:custGeom>
                  <a:avLst/>
                  <a:gdLst>
                    <a:gd name="connsiteX0" fmla="*/ 237 w 119510"/>
                    <a:gd name="connsiteY0" fmla="*/ 38142 h 38525"/>
                    <a:gd name="connsiteX1" fmla="*/ 57878 w 119510"/>
                    <a:gd name="connsiteY1" fmla="*/ 4081 h 38525"/>
                    <a:gd name="connsiteX2" fmla="*/ 94559 w 119510"/>
                    <a:gd name="connsiteY2" fmla="*/ 1461 h 38525"/>
                    <a:gd name="connsiteX3" fmla="*/ 118139 w 119510"/>
                    <a:gd name="connsiteY3" fmla="*/ 1461 h 38525"/>
                    <a:gd name="connsiteX4" fmla="*/ 112899 w 119510"/>
                    <a:gd name="connsiteY4" fmla="*/ 19802 h 38525"/>
                    <a:gd name="connsiteX5" fmla="*/ 81458 w 119510"/>
                    <a:gd name="connsiteY5" fmla="*/ 22422 h 38525"/>
                    <a:gd name="connsiteX6" fmla="*/ 237 w 119510"/>
                    <a:gd name="connsiteY6" fmla="*/ 38142 h 38525"/>
                    <a:gd name="connsiteX0" fmla="*/ 82 w 229398"/>
                    <a:gd name="connsiteY0" fmla="*/ 99325 h 99431"/>
                    <a:gd name="connsiteX1" fmla="*/ 167766 w 229398"/>
                    <a:gd name="connsiteY1" fmla="*/ 7623 h 99431"/>
                    <a:gd name="connsiteX2" fmla="*/ 204447 w 229398"/>
                    <a:gd name="connsiteY2" fmla="*/ 5003 h 99431"/>
                    <a:gd name="connsiteX3" fmla="*/ 228027 w 229398"/>
                    <a:gd name="connsiteY3" fmla="*/ 5003 h 99431"/>
                    <a:gd name="connsiteX4" fmla="*/ 222787 w 229398"/>
                    <a:gd name="connsiteY4" fmla="*/ 23344 h 99431"/>
                    <a:gd name="connsiteX5" fmla="*/ 191346 w 229398"/>
                    <a:gd name="connsiteY5" fmla="*/ 25964 h 99431"/>
                    <a:gd name="connsiteX6" fmla="*/ 82 w 229398"/>
                    <a:gd name="connsiteY6" fmla="*/ 99325 h 99431"/>
                    <a:gd name="connsiteX0" fmla="*/ 957 w 230273"/>
                    <a:gd name="connsiteY0" fmla="*/ 99325 h 101410"/>
                    <a:gd name="connsiteX1" fmla="*/ 168641 w 230273"/>
                    <a:gd name="connsiteY1" fmla="*/ 7623 h 101410"/>
                    <a:gd name="connsiteX2" fmla="*/ 205322 w 230273"/>
                    <a:gd name="connsiteY2" fmla="*/ 5003 h 101410"/>
                    <a:gd name="connsiteX3" fmla="*/ 228902 w 230273"/>
                    <a:gd name="connsiteY3" fmla="*/ 5003 h 101410"/>
                    <a:gd name="connsiteX4" fmla="*/ 223662 w 230273"/>
                    <a:gd name="connsiteY4" fmla="*/ 23344 h 101410"/>
                    <a:gd name="connsiteX5" fmla="*/ 105760 w 230273"/>
                    <a:gd name="connsiteY5" fmla="*/ 67885 h 101410"/>
                    <a:gd name="connsiteX6" fmla="*/ 957 w 230273"/>
                    <a:gd name="connsiteY6" fmla="*/ 99325 h 10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273" h="101410">
                      <a:moveTo>
                        <a:pt x="957" y="99325"/>
                      </a:moveTo>
                      <a:cubicBezTo>
                        <a:pt x="11437" y="89281"/>
                        <a:pt x="134580" y="23343"/>
                        <a:pt x="168641" y="7623"/>
                      </a:cubicBezTo>
                      <a:cubicBezTo>
                        <a:pt x="202702" y="-8097"/>
                        <a:pt x="195279" y="5440"/>
                        <a:pt x="205322" y="5003"/>
                      </a:cubicBezTo>
                      <a:cubicBezTo>
                        <a:pt x="215365" y="4566"/>
                        <a:pt x="225845" y="1946"/>
                        <a:pt x="228902" y="5003"/>
                      </a:cubicBezTo>
                      <a:cubicBezTo>
                        <a:pt x="231959" y="8060"/>
                        <a:pt x="229775" y="19851"/>
                        <a:pt x="223662" y="23344"/>
                      </a:cubicBezTo>
                      <a:cubicBezTo>
                        <a:pt x="217549" y="26837"/>
                        <a:pt x="142877" y="55222"/>
                        <a:pt x="105760" y="67885"/>
                      </a:cubicBezTo>
                      <a:cubicBezTo>
                        <a:pt x="68643" y="80548"/>
                        <a:pt x="-9523" y="109369"/>
                        <a:pt x="957" y="99325"/>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Forma libre 35"/>
                <p:cNvSpPr/>
                <p:nvPr/>
              </p:nvSpPr>
              <p:spPr>
                <a:xfrm>
                  <a:off x="2247902" y="1833840"/>
                  <a:ext cx="133858" cy="44899"/>
                </a:xfrm>
                <a:custGeom>
                  <a:avLst/>
                  <a:gdLst>
                    <a:gd name="connsiteX0" fmla="*/ 107 w 133858"/>
                    <a:gd name="connsiteY0" fmla="*/ 44741 h 44899"/>
                    <a:gd name="connsiteX1" fmla="*/ 65609 w 133858"/>
                    <a:gd name="connsiteY1" fmla="*/ 15920 h 44899"/>
                    <a:gd name="connsiteX2" fmla="*/ 133730 w 133858"/>
                    <a:gd name="connsiteY2" fmla="*/ 200 h 44899"/>
                    <a:gd name="connsiteX3" fmla="*/ 81329 w 133858"/>
                    <a:gd name="connsiteY3" fmla="*/ 26401 h 44899"/>
                    <a:gd name="connsiteX4" fmla="*/ 107 w 133858"/>
                    <a:gd name="connsiteY4" fmla="*/ 44741 h 44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58" h="44899">
                      <a:moveTo>
                        <a:pt x="107" y="44741"/>
                      </a:moveTo>
                      <a:cubicBezTo>
                        <a:pt x="-2513" y="42994"/>
                        <a:pt x="43338" y="23344"/>
                        <a:pt x="65609" y="15920"/>
                      </a:cubicBezTo>
                      <a:cubicBezTo>
                        <a:pt x="87880" y="8496"/>
                        <a:pt x="131110" y="-1547"/>
                        <a:pt x="133730" y="200"/>
                      </a:cubicBezTo>
                      <a:cubicBezTo>
                        <a:pt x="136350" y="1947"/>
                        <a:pt x="98359" y="19414"/>
                        <a:pt x="81329" y="26401"/>
                      </a:cubicBezTo>
                      <a:cubicBezTo>
                        <a:pt x="64299" y="33388"/>
                        <a:pt x="2727" y="46488"/>
                        <a:pt x="107" y="44741"/>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Forma libre 36"/>
                <p:cNvSpPr/>
                <p:nvPr/>
              </p:nvSpPr>
              <p:spPr>
                <a:xfrm>
                  <a:off x="1875739" y="2476876"/>
                  <a:ext cx="228209" cy="46248"/>
                </a:xfrm>
                <a:custGeom>
                  <a:avLst/>
                  <a:gdLst>
                    <a:gd name="connsiteX0" fmla="*/ 222 w 228209"/>
                    <a:gd name="connsiteY0" fmla="*/ 27899 h 46248"/>
                    <a:gd name="connsiteX1" fmla="*/ 78824 w 228209"/>
                    <a:gd name="connsiteY1" fmla="*/ 22659 h 46248"/>
                    <a:gd name="connsiteX2" fmla="*/ 139085 w 228209"/>
                    <a:gd name="connsiteY2" fmla="*/ 6938 h 46248"/>
                    <a:gd name="connsiteX3" fmla="*/ 228167 w 228209"/>
                    <a:gd name="connsiteY3" fmla="*/ 1698 h 46248"/>
                    <a:gd name="connsiteX4" fmla="*/ 149565 w 228209"/>
                    <a:gd name="connsiteY4" fmla="*/ 35759 h 46248"/>
                    <a:gd name="connsiteX5" fmla="*/ 57863 w 228209"/>
                    <a:gd name="connsiteY5" fmla="*/ 46239 h 46248"/>
                    <a:gd name="connsiteX6" fmla="*/ 222 w 228209"/>
                    <a:gd name="connsiteY6" fmla="*/ 27899 h 4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09" h="46248">
                      <a:moveTo>
                        <a:pt x="222" y="27899"/>
                      </a:moveTo>
                      <a:cubicBezTo>
                        <a:pt x="3716" y="23969"/>
                        <a:pt x="55680" y="26152"/>
                        <a:pt x="78824" y="22659"/>
                      </a:cubicBezTo>
                      <a:cubicBezTo>
                        <a:pt x="101968" y="19165"/>
                        <a:pt x="114195" y="10431"/>
                        <a:pt x="139085" y="6938"/>
                      </a:cubicBezTo>
                      <a:cubicBezTo>
                        <a:pt x="163975" y="3445"/>
                        <a:pt x="226420" y="-3105"/>
                        <a:pt x="228167" y="1698"/>
                      </a:cubicBezTo>
                      <a:cubicBezTo>
                        <a:pt x="229914" y="6501"/>
                        <a:pt x="177949" y="28336"/>
                        <a:pt x="149565" y="35759"/>
                      </a:cubicBezTo>
                      <a:cubicBezTo>
                        <a:pt x="121181" y="43183"/>
                        <a:pt x="80570" y="45802"/>
                        <a:pt x="57863" y="46239"/>
                      </a:cubicBezTo>
                      <a:cubicBezTo>
                        <a:pt x="35156" y="46676"/>
                        <a:pt x="-3272" y="31829"/>
                        <a:pt x="222" y="27899"/>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Forma libre 37"/>
                <p:cNvSpPr/>
                <p:nvPr/>
              </p:nvSpPr>
              <p:spPr>
                <a:xfrm>
                  <a:off x="1857154" y="2585245"/>
                  <a:ext cx="191745" cy="56633"/>
                </a:xfrm>
                <a:custGeom>
                  <a:avLst/>
                  <a:gdLst>
                    <a:gd name="connsiteX0" fmla="*/ 467 w 191745"/>
                    <a:gd name="connsiteY0" fmla="*/ 55773 h 56633"/>
                    <a:gd name="connsiteX1" fmla="*/ 58108 w 191745"/>
                    <a:gd name="connsiteY1" fmla="*/ 29572 h 56633"/>
                    <a:gd name="connsiteX2" fmla="*/ 94789 w 191745"/>
                    <a:gd name="connsiteY2" fmla="*/ 11232 h 56633"/>
                    <a:gd name="connsiteX3" fmla="*/ 131469 w 191745"/>
                    <a:gd name="connsiteY3" fmla="*/ 11232 h 56633"/>
                    <a:gd name="connsiteX4" fmla="*/ 191731 w 191745"/>
                    <a:gd name="connsiteY4" fmla="*/ 752 h 56633"/>
                    <a:gd name="connsiteX5" fmla="*/ 136710 w 191745"/>
                    <a:gd name="connsiteY5" fmla="*/ 34812 h 56633"/>
                    <a:gd name="connsiteX6" fmla="*/ 92169 w 191745"/>
                    <a:gd name="connsiteY6" fmla="*/ 47913 h 56633"/>
                    <a:gd name="connsiteX7" fmla="*/ 467 w 191745"/>
                    <a:gd name="connsiteY7" fmla="*/ 55773 h 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745" h="56633">
                      <a:moveTo>
                        <a:pt x="467" y="55773"/>
                      </a:moveTo>
                      <a:cubicBezTo>
                        <a:pt x="-5210" y="52716"/>
                        <a:pt x="42388" y="36995"/>
                        <a:pt x="58108" y="29572"/>
                      </a:cubicBezTo>
                      <a:cubicBezTo>
                        <a:pt x="73828" y="22149"/>
                        <a:pt x="82562" y="14289"/>
                        <a:pt x="94789" y="11232"/>
                      </a:cubicBezTo>
                      <a:cubicBezTo>
                        <a:pt x="107016" y="8175"/>
                        <a:pt x="115312" y="12979"/>
                        <a:pt x="131469" y="11232"/>
                      </a:cubicBezTo>
                      <a:cubicBezTo>
                        <a:pt x="147626" y="9485"/>
                        <a:pt x="190858" y="-3178"/>
                        <a:pt x="191731" y="752"/>
                      </a:cubicBezTo>
                      <a:cubicBezTo>
                        <a:pt x="192605" y="4682"/>
                        <a:pt x="153304" y="26952"/>
                        <a:pt x="136710" y="34812"/>
                      </a:cubicBezTo>
                      <a:cubicBezTo>
                        <a:pt x="120116" y="42672"/>
                        <a:pt x="115313" y="42673"/>
                        <a:pt x="92169" y="47913"/>
                      </a:cubicBezTo>
                      <a:cubicBezTo>
                        <a:pt x="69025" y="53153"/>
                        <a:pt x="6144" y="58830"/>
                        <a:pt x="467" y="55773"/>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Forma libre 38"/>
                <p:cNvSpPr/>
                <p:nvPr/>
              </p:nvSpPr>
              <p:spPr>
                <a:xfrm>
                  <a:off x="3120732" y="2502727"/>
                  <a:ext cx="196961" cy="60696"/>
                </a:xfrm>
                <a:custGeom>
                  <a:avLst/>
                  <a:gdLst>
                    <a:gd name="connsiteX0" fmla="*/ 55 w 196961"/>
                    <a:gd name="connsiteY0" fmla="*/ 60261 h 60696"/>
                    <a:gd name="connsiteX1" fmla="*/ 55076 w 196961"/>
                    <a:gd name="connsiteY1" fmla="*/ 28821 h 60696"/>
                    <a:gd name="connsiteX2" fmla="*/ 99617 w 196961"/>
                    <a:gd name="connsiteY2" fmla="*/ 18341 h 60696"/>
                    <a:gd name="connsiteX3" fmla="*/ 136298 w 196961"/>
                    <a:gd name="connsiteY3" fmla="*/ 15720 h 60696"/>
                    <a:gd name="connsiteX4" fmla="*/ 191319 w 196961"/>
                    <a:gd name="connsiteY4" fmla="*/ 0 h 60696"/>
                    <a:gd name="connsiteX5" fmla="*/ 191319 w 196961"/>
                    <a:gd name="connsiteY5" fmla="*/ 15720 h 60696"/>
                    <a:gd name="connsiteX6" fmla="*/ 157258 w 196961"/>
                    <a:gd name="connsiteY6" fmla="*/ 28821 h 60696"/>
                    <a:gd name="connsiteX7" fmla="*/ 112717 w 196961"/>
                    <a:gd name="connsiteY7" fmla="*/ 47161 h 60696"/>
                    <a:gd name="connsiteX8" fmla="*/ 65556 w 196961"/>
                    <a:gd name="connsiteY8" fmla="*/ 47161 h 60696"/>
                    <a:gd name="connsiteX9" fmla="*/ 55 w 196961"/>
                    <a:gd name="connsiteY9" fmla="*/ 60261 h 6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61" h="60696">
                      <a:moveTo>
                        <a:pt x="55" y="60261"/>
                      </a:moveTo>
                      <a:cubicBezTo>
                        <a:pt x="-1692" y="57204"/>
                        <a:pt x="38482" y="35808"/>
                        <a:pt x="55076" y="28821"/>
                      </a:cubicBezTo>
                      <a:cubicBezTo>
                        <a:pt x="71670" y="21834"/>
                        <a:pt x="86080" y="20525"/>
                        <a:pt x="99617" y="18341"/>
                      </a:cubicBezTo>
                      <a:cubicBezTo>
                        <a:pt x="113154" y="16157"/>
                        <a:pt x="121014" y="18777"/>
                        <a:pt x="136298" y="15720"/>
                      </a:cubicBezTo>
                      <a:cubicBezTo>
                        <a:pt x="151582" y="12663"/>
                        <a:pt x="182149" y="0"/>
                        <a:pt x="191319" y="0"/>
                      </a:cubicBezTo>
                      <a:cubicBezTo>
                        <a:pt x="200489" y="0"/>
                        <a:pt x="196996" y="10917"/>
                        <a:pt x="191319" y="15720"/>
                      </a:cubicBezTo>
                      <a:cubicBezTo>
                        <a:pt x="185642" y="20523"/>
                        <a:pt x="170358" y="23581"/>
                        <a:pt x="157258" y="28821"/>
                      </a:cubicBezTo>
                      <a:cubicBezTo>
                        <a:pt x="144158" y="34061"/>
                        <a:pt x="128001" y="44104"/>
                        <a:pt x="112717" y="47161"/>
                      </a:cubicBezTo>
                      <a:cubicBezTo>
                        <a:pt x="97433" y="50218"/>
                        <a:pt x="83460" y="44978"/>
                        <a:pt x="65556" y="47161"/>
                      </a:cubicBezTo>
                      <a:cubicBezTo>
                        <a:pt x="47652" y="49344"/>
                        <a:pt x="1802" y="63318"/>
                        <a:pt x="55" y="60261"/>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 name="Forma libre 39"/>
                <p:cNvSpPr/>
                <p:nvPr/>
              </p:nvSpPr>
              <p:spPr>
                <a:xfrm>
                  <a:off x="2873612" y="2438876"/>
                  <a:ext cx="167129" cy="61992"/>
                </a:xfrm>
                <a:custGeom>
                  <a:avLst/>
                  <a:gdLst>
                    <a:gd name="connsiteX0" fmla="*/ 591 w 167129"/>
                    <a:gd name="connsiteY0" fmla="*/ 60659 h 61992"/>
                    <a:gd name="connsiteX1" fmla="*/ 94913 w 167129"/>
                    <a:gd name="connsiteY1" fmla="*/ 8258 h 61992"/>
                    <a:gd name="connsiteX2" fmla="*/ 128974 w 167129"/>
                    <a:gd name="connsiteY2" fmla="*/ 397 h 61992"/>
                    <a:gd name="connsiteX3" fmla="*/ 163034 w 167129"/>
                    <a:gd name="connsiteY3" fmla="*/ 3017 h 61992"/>
                    <a:gd name="connsiteX4" fmla="*/ 163034 w 167129"/>
                    <a:gd name="connsiteY4" fmla="*/ 18738 h 61992"/>
                    <a:gd name="connsiteX5" fmla="*/ 131594 w 167129"/>
                    <a:gd name="connsiteY5" fmla="*/ 31838 h 61992"/>
                    <a:gd name="connsiteX6" fmla="*/ 58232 w 167129"/>
                    <a:gd name="connsiteY6" fmla="*/ 44938 h 61992"/>
                    <a:gd name="connsiteX7" fmla="*/ 591 w 167129"/>
                    <a:gd name="connsiteY7" fmla="*/ 60659 h 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129" h="61992">
                      <a:moveTo>
                        <a:pt x="591" y="60659"/>
                      </a:moveTo>
                      <a:cubicBezTo>
                        <a:pt x="6704" y="54546"/>
                        <a:pt x="73516" y="18302"/>
                        <a:pt x="94913" y="8258"/>
                      </a:cubicBezTo>
                      <a:cubicBezTo>
                        <a:pt x="116310" y="-1786"/>
                        <a:pt x="117621" y="1270"/>
                        <a:pt x="128974" y="397"/>
                      </a:cubicBezTo>
                      <a:cubicBezTo>
                        <a:pt x="140328" y="-477"/>
                        <a:pt x="157357" y="-40"/>
                        <a:pt x="163034" y="3017"/>
                      </a:cubicBezTo>
                      <a:cubicBezTo>
                        <a:pt x="168711" y="6074"/>
                        <a:pt x="168274" y="13934"/>
                        <a:pt x="163034" y="18738"/>
                      </a:cubicBezTo>
                      <a:cubicBezTo>
                        <a:pt x="157794" y="23542"/>
                        <a:pt x="149061" y="27471"/>
                        <a:pt x="131594" y="31838"/>
                      </a:cubicBezTo>
                      <a:cubicBezTo>
                        <a:pt x="114127" y="36205"/>
                        <a:pt x="79192" y="39698"/>
                        <a:pt x="58232" y="44938"/>
                      </a:cubicBezTo>
                      <a:cubicBezTo>
                        <a:pt x="37272" y="50178"/>
                        <a:pt x="-5522" y="66772"/>
                        <a:pt x="591" y="60659"/>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Forma libre 40"/>
                <p:cNvSpPr/>
                <p:nvPr/>
              </p:nvSpPr>
              <p:spPr>
                <a:xfrm>
                  <a:off x="3242047" y="2334255"/>
                  <a:ext cx="139113" cy="42137"/>
                </a:xfrm>
                <a:custGeom>
                  <a:avLst/>
                  <a:gdLst>
                    <a:gd name="connsiteX0" fmla="*/ 137827 w 139113"/>
                    <a:gd name="connsiteY0" fmla="*/ 216 h 42137"/>
                    <a:gd name="connsiteX1" fmla="*/ 1584 w 139113"/>
                    <a:gd name="connsiteY1" fmla="*/ 26417 h 42137"/>
                    <a:gd name="connsiteX2" fmla="*/ 67085 w 139113"/>
                    <a:gd name="connsiteY2" fmla="*/ 42137 h 42137"/>
                    <a:gd name="connsiteX3" fmla="*/ 137827 w 139113"/>
                    <a:gd name="connsiteY3" fmla="*/ 216 h 42137"/>
                  </a:gdLst>
                  <a:ahLst/>
                  <a:cxnLst>
                    <a:cxn ang="0">
                      <a:pos x="connsiteX0" y="connsiteY0"/>
                    </a:cxn>
                    <a:cxn ang="0">
                      <a:pos x="connsiteX1" y="connsiteY1"/>
                    </a:cxn>
                    <a:cxn ang="0">
                      <a:pos x="connsiteX2" y="connsiteY2"/>
                    </a:cxn>
                    <a:cxn ang="0">
                      <a:pos x="connsiteX3" y="connsiteY3"/>
                    </a:cxn>
                  </a:cxnLst>
                  <a:rect l="l" t="t" r="r" b="b"/>
                  <a:pathLst>
                    <a:path w="139113" h="42137">
                      <a:moveTo>
                        <a:pt x="137827" y="216"/>
                      </a:moveTo>
                      <a:cubicBezTo>
                        <a:pt x="126910" y="-2404"/>
                        <a:pt x="13374" y="19430"/>
                        <a:pt x="1584" y="26417"/>
                      </a:cubicBezTo>
                      <a:cubicBezTo>
                        <a:pt x="-10206" y="33404"/>
                        <a:pt x="46998" y="42137"/>
                        <a:pt x="67085" y="42137"/>
                      </a:cubicBezTo>
                      <a:cubicBezTo>
                        <a:pt x="87172" y="42137"/>
                        <a:pt x="148744" y="2836"/>
                        <a:pt x="137827" y="216"/>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Forma libre 41"/>
                <p:cNvSpPr/>
                <p:nvPr/>
              </p:nvSpPr>
              <p:spPr>
                <a:xfrm>
                  <a:off x="2921339" y="2695862"/>
                  <a:ext cx="173775" cy="53005"/>
                </a:xfrm>
                <a:custGeom>
                  <a:avLst/>
                  <a:gdLst>
                    <a:gd name="connsiteX0" fmla="*/ 25 w 173775"/>
                    <a:gd name="connsiteY0" fmla="*/ 49958 h 53005"/>
                    <a:gd name="connsiteX1" fmla="*/ 73387 w 173775"/>
                    <a:gd name="connsiteY1" fmla="*/ 13277 h 53005"/>
                    <a:gd name="connsiteX2" fmla="*/ 172949 w 173775"/>
                    <a:gd name="connsiteY2" fmla="*/ 177 h 53005"/>
                    <a:gd name="connsiteX3" fmla="*/ 117927 w 173775"/>
                    <a:gd name="connsiteY3" fmla="*/ 21137 h 53005"/>
                    <a:gd name="connsiteX4" fmla="*/ 65526 w 173775"/>
                    <a:gd name="connsiteY4" fmla="*/ 47338 h 53005"/>
                    <a:gd name="connsiteX5" fmla="*/ 25 w 173775"/>
                    <a:gd name="connsiteY5" fmla="*/ 49958 h 5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775" h="53005">
                      <a:moveTo>
                        <a:pt x="25" y="49958"/>
                      </a:moveTo>
                      <a:cubicBezTo>
                        <a:pt x="1335" y="44281"/>
                        <a:pt x="44566" y="21574"/>
                        <a:pt x="73387" y="13277"/>
                      </a:cubicBezTo>
                      <a:cubicBezTo>
                        <a:pt x="102208" y="4980"/>
                        <a:pt x="165526" y="-1133"/>
                        <a:pt x="172949" y="177"/>
                      </a:cubicBezTo>
                      <a:cubicBezTo>
                        <a:pt x="180372" y="1487"/>
                        <a:pt x="135831" y="13277"/>
                        <a:pt x="117927" y="21137"/>
                      </a:cubicBezTo>
                      <a:cubicBezTo>
                        <a:pt x="100023" y="28997"/>
                        <a:pt x="83430" y="42098"/>
                        <a:pt x="65526" y="47338"/>
                      </a:cubicBezTo>
                      <a:cubicBezTo>
                        <a:pt x="47622" y="52578"/>
                        <a:pt x="-1285" y="55635"/>
                        <a:pt x="25" y="49958"/>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3" name="Imagen 42"/>
                <p:cNvPicPr>
                  <a:picLocks noChangeAspect="1"/>
                </p:cNvPicPr>
                <p:nvPr/>
              </p:nvPicPr>
              <p:blipFill>
                <a:blip r:embed="rId4"/>
                <a:stretch>
                  <a:fillRect/>
                </a:stretch>
              </p:blipFill>
              <p:spPr>
                <a:xfrm>
                  <a:off x="3238115" y="2586334"/>
                  <a:ext cx="182896" cy="73158"/>
                </a:xfrm>
                <a:prstGeom prst="rect">
                  <a:avLst/>
                </a:prstGeom>
                <a:solidFill>
                  <a:srgbClr val="FEB4F0"/>
                </a:solidFill>
              </p:spPr>
            </p:pic>
            <p:sp>
              <p:nvSpPr>
                <p:cNvPr id="44" name="Forma libre 43"/>
                <p:cNvSpPr/>
                <p:nvPr/>
              </p:nvSpPr>
              <p:spPr>
                <a:xfrm>
                  <a:off x="3497696" y="2444964"/>
                  <a:ext cx="346240" cy="78939"/>
                </a:xfrm>
                <a:custGeom>
                  <a:avLst/>
                  <a:gdLst>
                    <a:gd name="connsiteX0" fmla="*/ 81 w 346240"/>
                    <a:gd name="connsiteY0" fmla="*/ 78151 h 78939"/>
                    <a:gd name="connsiteX1" fmla="*/ 117983 w 346240"/>
                    <a:gd name="connsiteY1" fmla="*/ 33610 h 78939"/>
                    <a:gd name="connsiteX2" fmla="*/ 222785 w 346240"/>
                    <a:gd name="connsiteY2" fmla="*/ 7410 h 78939"/>
                    <a:gd name="connsiteX3" fmla="*/ 345928 w 346240"/>
                    <a:gd name="connsiteY3" fmla="*/ 2170 h 78939"/>
                    <a:gd name="connsiteX4" fmla="*/ 254226 w 346240"/>
                    <a:gd name="connsiteY4" fmla="*/ 38850 h 78939"/>
                    <a:gd name="connsiteX5" fmla="*/ 136323 w 346240"/>
                    <a:gd name="connsiteY5" fmla="*/ 59811 h 78939"/>
                    <a:gd name="connsiteX6" fmla="*/ 81 w 346240"/>
                    <a:gd name="connsiteY6" fmla="*/ 78151 h 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40" h="78939">
                      <a:moveTo>
                        <a:pt x="81" y="78151"/>
                      </a:moveTo>
                      <a:cubicBezTo>
                        <a:pt x="-2976" y="73784"/>
                        <a:pt x="80866" y="45400"/>
                        <a:pt x="117983" y="33610"/>
                      </a:cubicBezTo>
                      <a:cubicBezTo>
                        <a:pt x="155100" y="21820"/>
                        <a:pt x="184794" y="12650"/>
                        <a:pt x="222785" y="7410"/>
                      </a:cubicBezTo>
                      <a:cubicBezTo>
                        <a:pt x="260776" y="2170"/>
                        <a:pt x="340688" y="-3070"/>
                        <a:pt x="345928" y="2170"/>
                      </a:cubicBezTo>
                      <a:cubicBezTo>
                        <a:pt x="351168" y="7410"/>
                        <a:pt x="289160" y="29243"/>
                        <a:pt x="254226" y="38850"/>
                      </a:cubicBezTo>
                      <a:cubicBezTo>
                        <a:pt x="219292" y="48457"/>
                        <a:pt x="177807" y="51951"/>
                        <a:pt x="136323" y="59811"/>
                      </a:cubicBezTo>
                      <a:cubicBezTo>
                        <a:pt x="94839" y="67671"/>
                        <a:pt x="3138" y="82518"/>
                        <a:pt x="81" y="78151"/>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 name="Forma libre 44"/>
                <p:cNvSpPr/>
                <p:nvPr/>
              </p:nvSpPr>
              <p:spPr>
                <a:xfrm>
                  <a:off x="3599865" y="2558729"/>
                  <a:ext cx="245492" cy="56963"/>
                </a:xfrm>
                <a:custGeom>
                  <a:avLst/>
                  <a:gdLst>
                    <a:gd name="connsiteX0" fmla="*/ 94 w 245492"/>
                    <a:gd name="connsiteY0" fmla="*/ 53468 h 56963"/>
                    <a:gd name="connsiteX1" fmla="*/ 104896 w 245492"/>
                    <a:gd name="connsiteY1" fmla="*/ 3687 h 56963"/>
                    <a:gd name="connsiteX2" fmla="*/ 217558 w 245492"/>
                    <a:gd name="connsiteY2" fmla="*/ 3687 h 56963"/>
                    <a:gd name="connsiteX3" fmla="*/ 241139 w 245492"/>
                    <a:gd name="connsiteY3" fmla="*/ 3687 h 56963"/>
                    <a:gd name="connsiteX4" fmla="*/ 241139 w 245492"/>
                    <a:gd name="connsiteY4" fmla="*/ 19407 h 56963"/>
                    <a:gd name="connsiteX5" fmla="*/ 196598 w 245492"/>
                    <a:gd name="connsiteY5" fmla="*/ 40368 h 56963"/>
                    <a:gd name="connsiteX6" fmla="*/ 123236 w 245492"/>
                    <a:gd name="connsiteY6" fmla="*/ 50848 h 56963"/>
                    <a:gd name="connsiteX7" fmla="*/ 94 w 245492"/>
                    <a:gd name="connsiteY7" fmla="*/ 53468 h 5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492" h="56963">
                      <a:moveTo>
                        <a:pt x="94" y="53468"/>
                      </a:moveTo>
                      <a:cubicBezTo>
                        <a:pt x="-2963" y="45608"/>
                        <a:pt x="68652" y="11984"/>
                        <a:pt x="104896" y="3687"/>
                      </a:cubicBezTo>
                      <a:cubicBezTo>
                        <a:pt x="141140" y="-4610"/>
                        <a:pt x="217558" y="3687"/>
                        <a:pt x="217558" y="3687"/>
                      </a:cubicBezTo>
                      <a:cubicBezTo>
                        <a:pt x="240265" y="3687"/>
                        <a:pt x="237209" y="1067"/>
                        <a:pt x="241139" y="3687"/>
                      </a:cubicBezTo>
                      <a:cubicBezTo>
                        <a:pt x="245069" y="6307"/>
                        <a:pt x="248562" y="13294"/>
                        <a:pt x="241139" y="19407"/>
                      </a:cubicBezTo>
                      <a:cubicBezTo>
                        <a:pt x="233716" y="25520"/>
                        <a:pt x="216249" y="35128"/>
                        <a:pt x="196598" y="40368"/>
                      </a:cubicBezTo>
                      <a:cubicBezTo>
                        <a:pt x="176948" y="45608"/>
                        <a:pt x="154677" y="47791"/>
                        <a:pt x="123236" y="50848"/>
                      </a:cubicBezTo>
                      <a:cubicBezTo>
                        <a:pt x="91795" y="53905"/>
                        <a:pt x="3151" y="61328"/>
                        <a:pt x="94" y="53468"/>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Forma libre 45"/>
                <p:cNvSpPr/>
                <p:nvPr/>
              </p:nvSpPr>
              <p:spPr>
                <a:xfrm>
                  <a:off x="2823816" y="1556690"/>
                  <a:ext cx="225662" cy="112820"/>
                </a:xfrm>
                <a:custGeom>
                  <a:avLst/>
                  <a:gdLst>
                    <a:gd name="connsiteX0" fmla="*/ 606 w 225662"/>
                    <a:gd name="connsiteY0" fmla="*/ 112287 h 112820"/>
                    <a:gd name="connsiteX1" fmla="*/ 73967 w 225662"/>
                    <a:gd name="connsiteY1" fmla="*/ 57265 h 112820"/>
                    <a:gd name="connsiteX2" fmla="*/ 108028 w 225662"/>
                    <a:gd name="connsiteY2" fmla="*/ 28445 h 112820"/>
                    <a:gd name="connsiteX3" fmla="*/ 160429 w 225662"/>
                    <a:gd name="connsiteY3" fmla="*/ 4864 h 112820"/>
                    <a:gd name="connsiteX4" fmla="*/ 223311 w 225662"/>
                    <a:gd name="connsiteY4" fmla="*/ 2244 h 112820"/>
                    <a:gd name="connsiteX5" fmla="*/ 207590 w 225662"/>
                    <a:gd name="connsiteY5" fmla="*/ 31065 h 112820"/>
                    <a:gd name="connsiteX6" fmla="*/ 163049 w 225662"/>
                    <a:gd name="connsiteY6" fmla="*/ 57265 h 112820"/>
                    <a:gd name="connsiteX7" fmla="*/ 118508 w 225662"/>
                    <a:gd name="connsiteY7" fmla="*/ 83466 h 112820"/>
                    <a:gd name="connsiteX8" fmla="*/ 606 w 225662"/>
                    <a:gd name="connsiteY8" fmla="*/ 112287 h 11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2" h="112820">
                      <a:moveTo>
                        <a:pt x="606" y="112287"/>
                      </a:moveTo>
                      <a:cubicBezTo>
                        <a:pt x="-6818" y="107920"/>
                        <a:pt x="56063" y="71239"/>
                        <a:pt x="73967" y="57265"/>
                      </a:cubicBezTo>
                      <a:cubicBezTo>
                        <a:pt x="91871" y="43291"/>
                        <a:pt x="93618" y="37178"/>
                        <a:pt x="108028" y="28445"/>
                      </a:cubicBezTo>
                      <a:cubicBezTo>
                        <a:pt x="122438" y="19712"/>
                        <a:pt x="141215" y="9231"/>
                        <a:pt x="160429" y="4864"/>
                      </a:cubicBezTo>
                      <a:cubicBezTo>
                        <a:pt x="179643" y="497"/>
                        <a:pt x="215451" y="-2123"/>
                        <a:pt x="223311" y="2244"/>
                      </a:cubicBezTo>
                      <a:cubicBezTo>
                        <a:pt x="231171" y="6611"/>
                        <a:pt x="217634" y="21895"/>
                        <a:pt x="207590" y="31065"/>
                      </a:cubicBezTo>
                      <a:cubicBezTo>
                        <a:pt x="197546" y="40235"/>
                        <a:pt x="163049" y="57265"/>
                        <a:pt x="163049" y="57265"/>
                      </a:cubicBezTo>
                      <a:cubicBezTo>
                        <a:pt x="148202" y="65998"/>
                        <a:pt x="145145" y="73859"/>
                        <a:pt x="118508" y="83466"/>
                      </a:cubicBezTo>
                      <a:cubicBezTo>
                        <a:pt x="91871" y="93073"/>
                        <a:pt x="8030" y="116654"/>
                        <a:pt x="606" y="112287"/>
                      </a:cubicBezTo>
                      <a:close/>
                    </a:path>
                  </a:pathLst>
                </a:custGeom>
                <a:pattFill prst="ltUpDiag">
                  <a:fgClr>
                    <a:schemeClr val="bg1"/>
                  </a:fgClr>
                  <a:bgClr>
                    <a:srgbClr val="FEB4F0"/>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Forma libre 46"/>
                <p:cNvSpPr/>
                <p:nvPr/>
              </p:nvSpPr>
              <p:spPr>
                <a:xfrm>
                  <a:off x="3952964" y="965859"/>
                  <a:ext cx="220015" cy="29780"/>
                </a:xfrm>
                <a:custGeom>
                  <a:avLst/>
                  <a:gdLst>
                    <a:gd name="connsiteX0" fmla="*/ 702 w 220015"/>
                    <a:gd name="connsiteY0" fmla="*/ 11422 h 29780"/>
                    <a:gd name="connsiteX1" fmla="*/ 89784 w 220015"/>
                    <a:gd name="connsiteY1" fmla="*/ 3562 h 29780"/>
                    <a:gd name="connsiteX2" fmla="*/ 191967 w 220015"/>
                    <a:gd name="connsiteY2" fmla="*/ 942 h 29780"/>
                    <a:gd name="connsiteX3" fmla="*/ 218167 w 220015"/>
                    <a:gd name="connsiteY3" fmla="*/ 19283 h 29780"/>
                    <a:gd name="connsiteX4" fmla="*/ 152666 w 220015"/>
                    <a:gd name="connsiteY4" fmla="*/ 29763 h 29780"/>
                    <a:gd name="connsiteX5" fmla="*/ 95025 w 220015"/>
                    <a:gd name="connsiteY5" fmla="*/ 21903 h 29780"/>
                    <a:gd name="connsiteX6" fmla="*/ 50484 w 220015"/>
                    <a:gd name="connsiteY6" fmla="*/ 27143 h 29780"/>
                    <a:gd name="connsiteX7" fmla="*/ 702 w 220015"/>
                    <a:gd name="connsiteY7" fmla="*/ 11422 h 2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15" h="29780">
                      <a:moveTo>
                        <a:pt x="702" y="11422"/>
                      </a:moveTo>
                      <a:cubicBezTo>
                        <a:pt x="7252" y="7492"/>
                        <a:pt x="57907" y="5309"/>
                        <a:pt x="89784" y="3562"/>
                      </a:cubicBezTo>
                      <a:cubicBezTo>
                        <a:pt x="121661" y="1815"/>
                        <a:pt x="170570" y="-1678"/>
                        <a:pt x="191967" y="942"/>
                      </a:cubicBezTo>
                      <a:cubicBezTo>
                        <a:pt x="213364" y="3562"/>
                        <a:pt x="224717" y="14480"/>
                        <a:pt x="218167" y="19283"/>
                      </a:cubicBezTo>
                      <a:cubicBezTo>
                        <a:pt x="211617" y="24086"/>
                        <a:pt x="173190" y="29326"/>
                        <a:pt x="152666" y="29763"/>
                      </a:cubicBezTo>
                      <a:cubicBezTo>
                        <a:pt x="132142" y="30200"/>
                        <a:pt x="112055" y="22340"/>
                        <a:pt x="95025" y="21903"/>
                      </a:cubicBezTo>
                      <a:cubicBezTo>
                        <a:pt x="77995" y="21466"/>
                        <a:pt x="65768" y="28890"/>
                        <a:pt x="50484" y="27143"/>
                      </a:cubicBezTo>
                      <a:cubicBezTo>
                        <a:pt x="35200" y="25396"/>
                        <a:pt x="-5848" y="15352"/>
                        <a:pt x="702" y="11422"/>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Forma libre 47"/>
                <p:cNvSpPr/>
                <p:nvPr/>
              </p:nvSpPr>
              <p:spPr>
                <a:xfrm>
                  <a:off x="3615816" y="1175558"/>
                  <a:ext cx="206876" cy="54727"/>
                </a:xfrm>
                <a:custGeom>
                  <a:avLst/>
                  <a:gdLst>
                    <a:gd name="connsiteX0" fmla="*/ 91565 w 92257"/>
                    <a:gd name="connsiteY0" fmla="*/ 119 h 48758"/>
                    <a:gd name="connsiteX1" fmla="*/ 15583 w 92257"/>
                    <a:gd name="connsiteY1" fmla="*/ 34180 h 48758"/>
                    <a:gd name="connsiteX2" fmla="*/ 2483 w 92257"/>
                    <a:gd name="connsiteY2" fmla="*/ 47280 h 48758"/>
                    <a:gd name="connsiteX3" fmla="*/ 49644 w 92257"/>
                    <a:gd name="connsiteY3" fmla="*/ 47280 h 48758"/>
                    <a:gd name="connsiteX4" fmla="*/ 91565 w 92257"/>
                    <a:gd name="connsiteY4" fmla="*/ 119 h 4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57" h="48758">
                      <a:moveTo>
                        <a:pt x="91565" y="119"/>
                      </a:moveTo>
                      <a:cubicBezTo>
                        <a:pt x="85888" y="-2064"/>
                        <a:pt x="30430" y="26320"/>
                        <a:pt x="15583" y="34180"/>
                      </a:cubicBezTo>
                      <a:cubicBezTo>
                        <a:pt x="736" y="42040"/>
                        <a:pt x="-3194" y="45097"/>
                        <a:pt x="2483" y="47280"/>
                      </a:cubicBezTo>
                      <a:cubicBezTo>
                        <a:pt x="8160" y="49463"/>
                        <a:pt x="32614" y="49027"/>
                        <a:pt x="49644" y="47280"/>
                      </a:cubicBezTo>
                      <a:cubicBezTo>
                        <a:pt x="66674" y="45533"/>
                        <a:pt x="97242" y="2302"/>
                        <a:pt x="91565" y="119"/>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Forma libre 48"/>
                <p:cNvSpPr/>
                <p:nvPr/>
              </p:nvSpPr>
              <p:spPr>
                <a:xfrm>
                  <a:off x="3604600" y="1385360"/>
                  <a:ext cx="173529" cy="49194"/>
                </a:xfrm>
                <a:custGeom>
                  <a:avLst/>
                  <a:gdLst>
                    <a:gd name="connsiteX0" fmla="*/ 599 w 173529"/>
                    <a:gd name="connsiteY0" fmla="*/ 39951 h 49194"/>
                    <a:gd name="connsiteX1" fmla="*/ 100161 w 173529"/>
                    <a:gd name="connsiteY1" fmla="*/ 3270 h 49194"/>
                    <a:gd name="connsiteX2" fmla="*/ 136842 w 173529"/>
                    <a:gd name="connsiteY2" fmla="*/ 3270 h 49194"/>
                    <a:gd name="connsiteX3" fmla="*/ 173523 w 173529"/>
                    <a:gd name="connsiteY3" fmla="*/ 16371 h 49194"/>
                    <a:gd name="connsiteX4" fmla="*/ 139462 w 173529"/>
                    <a:gd name="connsiteY4" fmla="*/ 32091 h 49194"/>
                    <a:gd name="connsiteX5" fmla="*/ 100161 w 173529"/>
                    <a:gd name="connsiteY5" fmla="*/ 47811 h 49194"/>
                    <a:gd name="connsiteX6" fmla="*/ 60860 w 173529"/>
                    <a:gd name="connsiteY6" fmla="*/ 47811 h 49194"/>
                    <a:gd name="connsiteX7" fmla="*/ 599 w 173529"/>
                    <a:gd name="connsiteY7" fmla="*/ 39951 h 4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529" h="49194">
                      <a:moveTo>
                        <a:pt x="599" y="39951"/>
                      </a:moveTo>
                      <a:cubicBezTo>
                        <a:pt x="7149" y="32527"/>
                        <a:pt x="77454" y="9383"/>
                        <a:pt x="100161" y="3270"/>
                      </a:cubicBezTo>
                      <a:cubicBezTo>
                        <a:pt x="122868" y="-2844"/>
                        <a:pt x="124615" y="1087"/>
                        <a:pt x="136842" y="3270"/>
                      </a:cubicBezTo>
                      <a:cubicBezTo>
                        <a:pt x="149069" y="5453"/>
                        <a:pt x="173086" y="11568"/>
                        <a:pt x="173523" y="16371"/>
                      </a:cubicBezTo>
                      <a:cubicBezTo>
                        <a:pt x="173960" y="21174"/>
                        <a:pt x="151689" y="26851"/>
                        <a:pt x="139462" y="32091"/>
                      </a:cubicBezTo>
                      <a:cubicBezTo>
                        <a:pt x="127235" y="37331"/>
                        <a:pt x="113261" y="45191"/>
                        <a:pt x="100161" y="47811"/>
                      </a:cubicBezTo>
                      <a:cubicBezTo>
                        <a:pt x="87061" y="50431"/>
                        <a:pt x="78764" y="48684"/>
                        <a:pt x="60860" y="47811"/>
                      </a:cubicBezTo>
                      <a:cubicBezTo>
                        <a:pt x="42956" y="46938"/>
                        <a:pt x="-5951" y="47375"/>
                        <a:pt x="599" y="39951"/>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Forma libre 49"/>
                <p:cNvSpPr/>
                <p:nvPr/>
              </p:nvSpPr>
              <p:spPr>
                <a:xfrm>
                  <a:off x="3652307" y="1627756"/>
                  <a:ext cx="184377" cy="45719"/>
                </a:xfrm>
                <a:custGeom>
                  <a:avLst/>
                  <a:gdLst>
                    <a:gd name="connsiteX0" fmla="*/ 70793 w 70812"/>
                    <a:gd name="connsiteY0" fmla="*/ 1214 h 45758"/>
                    <a:gd name="connsiteX1" fmla="*/ 21012 w 70812"/>
                    <a:gd name="connsiteY1" fmla="*/ 14314 h 45758"/>
                    <a:gd name="connsiteX2" fmla="*/ 52 w 70812"/>
                    <a:gd name="connsiteY2" fmla="*/ 32654 h 45758"/>
                    <a:gd name="connsiteX3" fmla="*/ 26252 w 70812"/>
                    <a:gd name="connsiteY3" fmla="*/ 45755 h 45758"/>
                    <a:gd name="connsiteX4" fmla="*/ 70793 w 70812"/>
                    <a:gd name="connsiteY4" fmla="*/ 1214 h 45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12" h="45758">
                      <a:moveTo>
                        <a:pt x="70793" y="1214"/>
                      </a:moveTo>
                      <a:cubicBezTo>
                        <a:pt x="69920" y="-4026"/>
                        <a:pt x="32802" y="9074"/>
                        <a:pt x="21012" y="14314"/>
                      </a:cubicBezTo>
                      <a:cubicBezTo>
                        <a:pt x="9222" y="19554"/>
                        <a:pt x="-821" y="27414"/>
                        <a:pt x="52" y="32654"/>
                      </a:cubicBezTo>
                      <a:cubicBezTo>
                        <a:pt x="925" y="37894"/>
                        <a:pt x="8785" y="45318"/>
                        <a:pt x="26252" y="45755"/>
                      </a:cubicBezTo>
                      <a:cubicBezTo>
                        <a:pt x="43719" y="46192"/>
                        <a:pt x="71666" y="6454"/>
                        <a:pt x="70793" y="1214"/>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Forma libre 50"/>
                <p:cNvSpPr/>
                <p:nvPr/>
              </p:nvSpPr>
              <p:spPr>
                <a:xfrm>
                  <a:off x="4285981" y="1139565"/>
                  <a:ext cx="199737" cy="30555"/>
                </a:xfrm>
                <a:custGeom>
                  <a:avLst/>
                  <a:gdLst>
                    <a:gd name="connsiteX0" fmla="*/ 433 w 199737"/>
                    <a:gd name="connsiteY0" fmla="*/ 28981 h 30555"/>
                    <a:gd name="connsiteX1" fmla="*/ 58074 w 199737"/>
                    <a:gd name="connsiteY1" fmla="*/ 10640 h 30555"/>
                    <a:gd name="connsiteX2" fmla="*/ 115715 w 199737"/>
                    <a:gd name="connsiteY2" fmla="*/ 160 h 30555"/>
                    <a:gd name="connsiteX3" fmla="*/ 199557 w 199737"/>
                    <a:gd name="connsiteY3" fmla="*/ 18500 h 30555"/>
                    <a:gd name="connsiteX4" fmla="*/ 136676 w 199737"/>
                    <a:gd name="connsiteY4" fmla="*/ 28981 h 30555"/>
                    <a:gd name="connsiteX5" fmla="*/ 89515 w 199737"/>
                    <a:gd name="connsiteY5" fmla="*/ 28981 h 30555"/>
                    <a:gd name="connsiteX6" fmla="*/ 433 w 199737"/>
                    <a:gd name="connsiteY6" fmla="*/ 28981 h 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7" h="30555">
                      <a:moveTo>
                        <a:pt x="433" y="28981"/>
                      </a:moveTo>
                      <a:cubicBezTo>
                        <a:pt x="-4807" y="25924"/>
                        <a:pt x="38860" y="15443"/>
                        <a:pt x="58074" y="10640"/>
                      </a:cubicBezTo>
                      <a:cubicBezTo>
                        <a:pt x="77288" y="5837"/>
                        <a:pt x="92135" y="-1150"/>
                        <a:pt x="115715" y="160"/>
                      </a:cubicBezTo>
                      <a:cubicBezTo>
                        <a:pt x="139295" y="1470"/>
                        <a:pt x="196064" y="13696"/>
                        <a:pt x="199557" y="18500"/>
                      </a:cubicBezTo>
                      <a:cubicBezTo>
                        <a:pt x="203051" y="23303"/>
                        <a:pt x="155016" y="27234"/>
                        <a:pt x="136676" y="28981"/>
                      </a:cubicBezTo>
                      <a:cubicBezTo>
                        <a:pt x="118336" y="30728"/>
                        <a:pt x="111349" y="28108"/>
                        <a:pt x="89515" y="28981"/>
                      </a:cubicBezTo>
                      <a:cubicBezTo>
                        <a:pt x="67681" y="29854"/>
                        <a:pt x="5673" y="32038"/>
                        <a:pt x="433" y="28981"/>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Forma libre 51"/>
                <p:cNvSpPr/>
                <p:nvPr/>
              </p:nvSpPr>
              <p:spPr>
                <a:xfrm>
                  <a:off x="4322989" y="1675468"/>
                  <a:ext cx="183671" cy="61798"/>
                </a:xfrm>
                <a:custGeom>
                  <a:avLst/>
                  <a:gdLst>
                    <a:gd name="connsiteX0" fmla="*/ 183510 w 183671"/>
                    <a:gd name="connsiteY0" fmla="*/ 3989 h 61798"/>
                    <a:gd name="connsiteX1" fmla="*/ 128488 w 183671"/>
                    <a:gd name="connsiteY1" fmla="*/ 3989 h 61798"/>
                    <a:gd name="connsiteX2" fmla="*/ 81327 w 183671"/>
                    <a:gd name="connsiteY2" fmla="*/ 27569 h 61798"/>
                    <a:gd name="connsiteX3" fmla="*/ 49887 w 183671"/>
                    <a:gd name="connsiteY3" fmla="*/ 30189 h 61798"/>
                    <a:gd name="connsiteX4" fmla="*/ 7966 w 183671"/>
                    <a:gd name="connsiteY4" fmla="*/ 19709 h 61798"/>
                    <a:gd name="connsiteX5" fmla="*/ 2726 w 183671"/>
                    <a:gd name="connsiteY5" fmla="*/ 32809 h 61798"/>
                    <a:gd name="connsiteX6" fmla="*/ 39406 w 183671"/>
                    <a:gd name="connsiteY6" fmla="*/ 61630 h 61798"/>
                    <a:gd name="connsiteX7" fmla="*/ 110148 w 183671"/>
                    <a:gd name="connsiteY7" fmla="*/ 43290 h 61798"/>
                    <a:gd name="connsiteX8" fmla="*/ 183510 w 183671"/>
                    <a:gd name="connsiteY8" fmla="*/ 3989 h 6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71" h="61798">
                      <a:moveTo>
                        <a:pt x="183510" y="3989"/>
                      </a:moveTo>
                      <a:cubicBezTo>
                        <a:pt x="186567" y="-2561"/>
                        <a:pt x="145518" y="59"/>
                        <a:pt x="128488" y="3989"/>
                      </a:cubicBezTo>
                      <a:cubicBezTo>
                        <a:pt x="111457" y="7919"/>
                        <a:pt x="94427" y="23202"/>
                        <a:pt x="81327" y="27569"/>
                      </a:cubicBezTo>
                      <a:cubicBezTo>
                        <a:pt x="68227" y="31936"/>
                        <a:pt x="62114" y="31499"/>
                        <a:pt x="49887" y="30189"/>
                      </a:cubicBezTo>
                      <a:cubicBezTo>
                        <a:pt x="37660" y="28879"/>
                        <a:pt x="15826" y="19272"/>
                        <a:pt x="7966" y="19709"/>
                      </a:cubicBezTo>
                      <a:cubicBezTo>
                        <a:pt x="106" y="20146"/>
                        <a:pt x="-2514" y="25822"/>
                        <a:pt x="2726" y="32809"/>
                      </a:cubicBezTo>
                      <a:cubicBezTo>
                        <a:pt x="7966" y="39796"/>
                        <a:pt x="21502" y="59883"/>
                        <a:pt x="39406" y="61630"/>
                      </a:cubicBezTo>
                      <a:cubicBezTo>
                        <a:pt x="57310" y="63377"/>
                        <a:pt x="84821" y="51150"/>
                        <a:pt x="110148" y="43290"/>
                      </a:cubicBezTo>
                      <a:cubicBezTo>
                        <a:pt x="135475" y="35430"/>
                        <a:pt x="180453" y="10539"/>
                        <a:pt x="183510" y="3989"/>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Forma libre 52"/>
                <p:cNvSpPr/>
                <p:nvPr/>
              </p:nvSpPr>
              <p:spPr>
                <a:xfrm>
                  <a:off x="4307039" y="1762774"/>
                  <a:ext cx="248749" cy="49324"/>
                </a:xfrm>
                <a:custGeom>
                  <a:avLst/>
                  <a:gdLst>
                    <a:gd name="connsiteX0" fmla="*/ 160159 w 248749"/>
                    <a:gd name="connsiteY0" fmla="*/ 525 h 49324"/>
                    <a:gd name="connsiteX1" fmla="*/ 76317 w 248749"/>
                    <a:gd name="connsiteY1" fmla="*/ 13625 h 49324"/>
                    <a:gd name="connsiteX2" fmla="*/ 18676 w 248749"/>
                    <a:gd name="connsiteY2" fmla="*/ 29345 h 49324"/>
                    <a:gd name="connsiteX3" fmla="*/ 5575 w 248749"/>
                    <a:gd name="connsiteY3" fmla="*/ 42445 h 49324"/>
                    <a:gd name="connsiteX4" fmla="*/ 102517 w 248749"/>
                    <a:gd name="connsiteY4" fmla="*/ 47686 h 49324"/>
                    <a:gd name="connsiteX5" fmla="*/ 217800 w 248749"/>
                    <a:gd name="connsiteY5" fmla="*/ 13625 h 49324"/>
                    <a:gd name="connsiteX6" fmla="*/ 244001 w 248749"/>
                    <a:gd name="connsiteY6" fmla="*/ 3145 h 49324"/>
                    <a:gd name="connsiteX7" fmla="*/ 160159 w 248749"/>
                    <a:gd name="connsiteY7" fmla="*/ 525 h 4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749" h="49324">
                      <a:moveTo>
                        <a:pt x="160159" y="525"/>
                      </a:moveTo>
                      <a:cubicBezTo>
                        <a:pt x="132212" y="2272"/>
                        <a:pt x="99897" y="8822"/>
                        <a:pt x="76317" y="13625"/>
                      </a:cubicBezTo>
                      <a:cubicBezTo>
                        <a:pt x="52737" y="18428"/>
                        <a:pt x="30466" y="24542"/>
                        <a:pt x="18676" y="29345"/>
                      </a:cubicBezTo>
                      <a:cubicBezTo>
                        <a:pt x="6886" y="34148"/>
                        <a:pt x="-8398" y="39388"/>
                        <a:pt x="5575" y="42445"/>
                      </a:cubicBezTo>
                      <a:cubicBezTo>
                        <a:pt x="19548" y="45502"/>
                        <a:pt x="67146" y="52489"/>
                        <a:pt x="102517" y="47686"/>
                      </a:cubicBezTo>
                      <a:cubicBezTo>
                        <a:pt x="137888" y="42883"/>
                        <a:pt x="194219" y="21048"/>
                        <a:pt x="217800" y="13625"/>
                      </a:cubicBezTo>
                      <a:cubicBezTo>
                        <a:pt x="241381" y="6202"/>
                        <a:pt x="257101" y="4455"/>
                        <a:pt x="244001" y="3145"/>
                      </a:cubicBezTo>
                      <a:cubicBezTo>
                        <a:pt x="230901" y="1835"/>
                        <a:pt x="188106" y="-1222"/>
                        <a:pt x="160159" y="525"/>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Forma libre 53"/>
                <p:cNvSpPr/>
                <p:nvPr/>
              </p:nvSpPr>
              <p:spPr>
                <a:xfrm>
                  <a:off x="3251472" y="2181146"/>
                  <a:ext cx="195230" cy="60137"/>
                </a:xfrm>
                <a:custGeom>
                  <a:avLst/>
                  <a:gdLst>
                    <a:gd name="connsiteX0" fmla="*/ 19 w 195230"/>
                    <a:gd name="connsiteY0" fmla="*/ 59003 h 60137"/>
                    <a:gd name="connsiteX1" fmla="*/ 86481 w 195230"/>
                    <a:gd name="connsiteY1" fmla="*/ 19702 h 60137"/>
                    <a:gd name="connsiteX2" fmla="*/ 133642 w 195230"/>
                    <a:gd name="connsiteY2" fmla="*/ 3982 h 60137"/>
                    <a:gd name="connsiteX3" fmla="*/ 186043 w 195230"/>
                    <a:gd name="connsiteY3" fmla="*/ 1362 h 60137"/>
                    <a:gd name="connsiteX4" fmla="*/ 191283 w 195230"/>
                    <a:gd name="connsiteY4" fmla="*/ 22322 h 60137"/>
                    <a:gd name="connsiteX5" fmla="*/ 144122 w 195230"/>
                    <a:gd name="connsiteY5" fmla="*/ 38043 h 60137"/>
                    <a:gd name="connsiteX6" fmla="*/ 94341 w 195230"/>
                    <a:gd name="connsiteY6" fmla="*/ 48523 h 60137"/>
                    <a:gd name="connsiteX7" fmla="*/ 19 w 195230"/>
                    <a:gd name="connsiteY7" fmla="*/ 59003 h 6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230" h="60137">
                      <a:moveTo>
                        <a:pt x="19" y="59003"/>
                      </a:moveTo>
                      <a:cubicBezTo>
                        <a:pt x="-1291" y="54199"/>
                        <a:pt x="64211" y="28872"/>
                        <a:pt x="86481" y="19702"/>
                      </a:cubicBezTo>
                      <a:cubicBezTo>
                        <a:pt x="108751" y="10532"/>
                        <a:pt x="117048" y="7039"/>
                        <a:pt x="133642" y="3982"/>
                      </a:cubicBezTo>
                      <a:cubicBezTo>
                        <a:pt x="150236" y="925"/>
                        <a:pt x="176436" y="-1695"/>
                        <a:pt x="186043" y="1362"/>
                      </a:cubicBezTo>
                      <a:cubicBezTo>
                        <a:pt x="195650" y="4419"/>
                        <a:pt x="198270" y="16208"/>
                        <a:pt x="191283" y="22322"/>
                      </a:cubicBezTo>
                      <a:cubicBezTo>
                        <a:pt x="184296" y="28435"/>
                        <a:pt x="160279" y="33676"/>
                        <a:pt x="144122" y="38043"/>
                      </a:cubicBezTo>
                      <a:cubicBezTo>
                        <a:pt x="127965" y="42410"/>
                        <a:pt x="117048" y="45030"/>
                        <a:pt x="94341" y="48523"/>
                      </a:cubicBezTo>
                      <a:cubicBezTo>
                        <a:pt x="71634" y="52016"/>
                        <a:pt x="1329" y="63807"/>
                        <a:pt x="19" y="59003"/>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5" name="Forma libre 54"/>
                <p:cNvSpPr/>
                <p:nvPr/>
              </p:nvSpPr>
              <p:spPr>
                <a:xfrm>
                  <a:off x="3248817" y="2892169"/>
                  <a:ext cx="217700" cy="76456"/>
                </a:xfrm>
                <a:custGeom>
                  <a:avLst/>
                  <a:gdLst>
                    <a:gd name="connsiteX0" fmla="*/ 54 w 217700"/>
                    <a:gd name="connsiteY0" fmla="*/ 58016 h 76456"/>
                    <a:gd name="connsiteX1" fmla="*/ 70796 w 217700"/>
                    <a:gd name="connsiteY1" fmla="*/ 29195 h 76456"/>
                    <a:gd name="connsiteX2" fmla="*/ 149397 w 217700"/>
                    <a:gd name="connsiteY2" fmla="*/ 10854 h 76456"/>
                    <a:gd name="connsiteX3" fmla="*/ 217519 w 217700"/>
                    <a:gd name="connsiteY3" fmla="*/ 374 h 76456"/>
                    <a:gd name="connsiteX4" fmla="*/ 167738 w 217700"/>
                    <a:gd name="connsiteY4" fmla="*/ 23955 h 76456"/>
                    <a:gd name="connsiteX5" fmla="*/ 117957 w 217700"/>
                    <a:gd name="connsiteY5" fmla="*/ 60636 h 76456"/>
                    <a:gd name="connsiteX6" fmla="*/ 60315 w 217700"/>
                    <a:gd name="connsiteY6" fmla="*/ 76356 h 76456"/>
                    <a:gd name="connsiteX7" fmla="*/ 54 w 217700"/>
                    <a:gd name="connsiteY7" fmla="*/ 58016 h 7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700" h="76456">
                      <a:moveTo>
                        <a:pt x="54" y="58016"/>
                      </a:moveTo>
                      <a:cubicBezTo>
                        <a:pt x="1801" y="50156"/>
                        <a:pt x="45906" y="37055"/>
                        <a:pt x="70796" y="29195"/>
                      </a:cubicBezTo>
                      <a:cubicBezTo>
                        <a:pt x="95686" y="21335"/>
                        <a:pt x="124943" y="15658"/>
                        <a:pt x="149397" y="10854"/>
                      </a:cubicBezTo>
                      <a:cubicBezTo>
                        <a:pt x="173851" y="6050"/>
                        <a:pt x="214462" y="-1809"/>
                        <a:pt x="217519" y="374"/>
                      </a:cubicBezTo>
                      <a:cubicBezTo>
                        <a:pt x="220576" y="2557"/>
                        <a:pt x="184332" y="13911"/>
                        <a:pt x="167738" y="23955"/>
                      </a:cubicBezTo>
                      <a:cubicBezTo>
                        <a:pt x="151144" y="33999"/>
                        <a:pt x="135861" y="51902"/>
                        <a:pt x="117957" y="60636"/>
                      </a:cubicBezTo>
                      <a:cubicBezTo>
                        <a:pt x="100053" y="69370"/>
                        <a:pt x="81712" y="75046"/>
                        <a:pt x="60315" y="76356"/>
                      </a:cubicBezTo>
                      <a:cubicBezTo>
                        <a:pt x="38918" y="77666"/>
                        <a:pt x="-1693" y="65876"/>
                        <a:pt x="54" y="58016"/>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Forma libre 55"/>
                <p:cNvSpPr/>
                <p:nvPr/>
              </p:nvSpPr>
              <p:spPr>
                <a:xfrm>
                  <a:off x="4642595" y="1888261"/>
                  <a:ext cx="165288" cy="62740"/>
                </a:xfrm>
                <a:custGeom>
                  <a:avLst/>
                  <a:gdLst>
                    <a:gd name="connsiteX0" fmla="*/ 165210 w 165288"/>
                    <a:gd name="connsiteY0" fmla="*/ 800 h 62740"/>
                    <a:gd name="connsiteX1" fmla="*/ 81368 w 165288"/>
                    <a:gd name="connsiteY1" fmla="*/ 27001 h 62740"/>
                    <a:gd name="connsiteX2" fmla="*/ 28967 w 165288"/>
                    <a:gd name="connsiteY2" fmla="*/ 34861 h 62740"/>
                    <a:gd name="connsiteX3" fmla="*/ 2767 w 165288"/>
                    <a:gd name="connsiteY3" fmla="*/ 50581 h 62740"/>
                    <a:gd name="connsiteX4" fmla="*/ 94469 w 165288"/>
                    <a:gd name="connsiteY4" fmla="*/ 61062 h 62740"/>
                    <a:gd name="connsiteX5" fmla="*/ 165210 w 165288"/>
                    <a:gd name="connsiteY5" fmla="*/ 800 h 6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288" h="62740">
                      <a:moveTo>
                        <a:pt x="165210" y="800"/>
                      </a:moveTo>
                      <a:cubicBezTo>
                        <a:pt x="163027" y="-4877"/>
                        <a:pt x="104075" y="21324"/>
                        <a:pt x="81368" y="27001"/>
                      </a:cubicBezTo>
                      <a:cubicBezTo>
                        <a:pt x="58661" y="32678"/>
                        <a:pt x="42067" y="30931"/>
                        <a:pt x="28967" y="34861"/>
                      </a:cubicBezTo>
                      <a:cubicBezTo>
                        <a:pt x="15867" y="38791"/>
                        <a:pt x="-8150" y="46214"/>
                        <a:pt x="2767" y="50581"/>
                      </a:cubicBezTo>
                      <a:cubicBezTo>
                        <a:pt x="13684" y="54948"/>
                        <a:pt x="65648" y="67175"/>
                        <a:pt x="94469" y="61062"/>
                      </a:cubicBezTo>
                      <a:cubicBezTo>
                        <a:pt x="123289" y="54949"/>
                        <a:pt x="167393" y="6477"/>
                        <a:pt x="165210" y="800"/>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Forma libre 56"/>
                <p:cNvSpPr/>
                <p:nvPr/>
              </p:nvSpPr>
              <p:spPr>
                <a:xfrm>
                  <a:off x="4275925" y="2224065"/>
                  <a:ext cx="246606" cy="72727"/>
                </a:xfrm>
                <a:custGeom>
                  <a:avLst/>
                  <a:gdLst>
                    <a:gd name="connsiteX0" fmla="*/ 9 w 246606"/>
                    <a:gd name="connsiteY0" fmla="*/ 71105 h 72727"/>
                    <a:gd name="connsiteX1" fmla="*/ 89090 w 246606"/>
                    <a:gd name="connsiteY1" fmla="*/ 21324 h 72727"/>
                    <a:gd name="connsiteX2" fmla="*/ 131011 w 246606"/>
                    <a:gd name="connsiteY2" fmla="*/ 13464 h 72727"/>
                    <a:gd name="connsiteX3" fmla="*/ 246294 w 246606"/>
                    <a:gd name="connsiteY3" fmla="*/ 364 h 72727"/>
                    <a:gd name="connsiteX4" fmla="*/ 162452 w 246606"/>
                    <a:gd name="connsiteY4" fmla="*/ 29184 h 72727"/>
                    <a:gd name="connsiteX5" fmla="*/ 83850 w 246606"/>
                    <a:gd name="connsiteY5" fmla="*/ 58005 h 72727"/>
                    <a:gd name="connsiteX6" fmla="*/ 9 w 246606"/>
                    <a:gd name="connsiteY6" fmla="*/ 71105 h 7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606" h="72727">
                      <a:moveTo>
                        <a:pt x="9" y="71105"/>
                      </a:moveTo>
                      <a:cubicBezTo>
                        <a:pt x="882" y="64992"/>
                        <a:pt x="67256" y="30931"/>
                        <a:pt x="89090" y="21324"/>
                      </a:cubicBezTo>
                      <a:cubicBezTo>
                        <a:pt x="110924" y="11717"/>
                        <a:pt x="104810" y="16957"/>
                        <a:pt x="131011" y="13464"/>
                      </a:cubicBezTo>
                      <a:cubicBezTo>
                        <a:pt x="157212" y="9971"/>
                        <a:pt x="241054" y="-2256"/>
                        <a:pt x="246294" y="364"/>
                      </a:cubicBezTo>
                      <a:cubicBezTo>
                        <a:pt x="251534" y="2984"/>
                        <a:pt x="189526" y="19577"/>
                        <a:pt x="162452" y="29184"/>
                      </a:cubicBezTo>
                      <a:cubicBezTo>
                        <a:pt x="135378" y="38791"/>
                        <a:pt x="110051" y="51455"/>
                        <a:pt x="83850" y="58005"/>
                      </a:cubicBezTo>
                      <a:cubicBezTo>
                        <a:pt x="57649" y="64555"/>
                        <a:pt x="-864" y="77218"/>
                        <a:pt x="9" y="71105"/>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8" name="Forma libre 57"/>
                <p:cNvSpPr/>
                <p:nvPr/>
              </p:nvSpPr>
              <p:spPr>
                <a:xfrm>
                  <a:off x="4325670" y="2444948"/>
                  <a:ext cx="192628" cy="45719"/>
                </a:xfrm>
                <a:custGeom>
                  <a:avLst/>
                  <a:gdLst>
                    <a:gd name="connsiteX0" fmla="*/ 144148 w 146405"/>
                    <a:gd name="connsiteY0" fmla="*/ 1577 h 54072"/>
                    <a:gd name="connsiteX1" fmla="*/ 60306 w 146405"/>
                    <a:gd name="connsiteY1" fmla="*/ 14677 h 54072"/>
                    <a:gd name="connsiteX2" fmla="*/ 21005 w 146405"/>
                    <a:gd name="connsiteY2" fmla="*/ 25157 h 54072"/>
                    <a:gd name="connsiteX3" fmla="*/ 45 w 146405"/>
                    <a:gd name="connsiteY3" fmla="*/ 27777 h 54072"/>
                    <a:gd name="connsiteX4" fmla="*/ 26245 w 146405"/>
                    <a:gd name="connsiteY4" fmla="*/ 38257 h 54072"/>
                    <a:gd name="connsiteX5" fmla="*/ 112707 w 146405"/>
                    <a:gd name="connsiteY5" fmla="*/ 53978 h 54072"/>
                    <a:gd name="connsiteX6" fmla="*/ 144148 w 146405"/>
                    <a:gd name="connsiteY6" fmla="*/ 1577 h 5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05" h="54072">
                      <a:moveTo>
                        <a:pt x="144148" y="1577"/>
                      </a:moveTo>
                      <a:cubicBezTo>
                        <a:pt x="135414" y="-4973"/>
                        <a:pt x="80830" y="10747"/>
                        <a:pt x="60306" y="14677"/>
                      </a:cubicBezTo>
                      <a:cubicBezTo>
                        <a:pt x="39782" y="18607"/>
                        <a:pt x="31048" y="22974"/>
                        <a:pt x="21005" y="25157"/>
                      </a:cubicBezTo>
                      <a:cubicBezTo>
                        <a:pt x="10962" y="27340"/>
                        <a:pt x="-828" y="25594"/>
                        <a:pt x="45" y="27777"/>
                      </a:cubicBezTo>
                      <a:cubicBezTo>
                        <a:pt x="918" y="29960"/>
                        <a:pt x="7468" y="33890"/>
                        <a:pt x="26245" y="38257"/>
                      </a:cubicBezTo>
                      <a:cubicBezTo>
                        <a:pt x="45022" y="42624"/>
                        <a:pt x="90437" y="55288"/>
                        <a:pt x="112707" y="53978"/>
                      </a:cubicBezTo>
                      <a:cubicBezTo>
                        <a:pt x="134977" y="52668"/>
                        <a:pt x="152882" y="8127"/>
                        <a:pt x="144148" y="1577"/>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Forma libre 58"/>
                <p:cNvSpPr/>
                <p:nvPr/>
              </p:nvSpPr>
              <p:spPr>
                <a:xfrm>
                  <a:off x="4027026" y="2573481"/>
                  <a:ext cx="190392" cy="59617"/>
                </a:xfrm>
                <a:custGeom>
                  <a:avLst/>
                  <a:gdLst>
                    <a:gd name="connsiteX0" fmla="*/ 62883 w 62883"/>
                    <a:gd name="connsiteY0" fmla="*/ 0 h 14863"/>
                    <a:gd name="connsiteX1" fmla="*/ 2 w 62883"/>
                    <a:gd name="connsiteY1" fmla="*/ 13100 h 14863"/>
                    <a:gd name="connsiteX2" fmla="*/ 62883 w 62883"/>
                    <a:gd name="connsiteY2" fmla="*/ 0 h 14863"/>
                  </a:gdLst>
                  <a:ahLst/>
                  <a:cxnLst>
                    <a:cxn ang="0">
                      <a:pos x="connsiteX0" y="connsiteY0"/>
                    </a:cxn>
                    <a:cxn ang="0">
                      <a:pos x="connsiteX1" y="connsiteY1"/>
                    </a:cxn>
                    <a:cxn ang="0">
                      <a:pos x="connsiteX2" y="connsiteY2"/>
                    </a:cxn>
                  </a:cxnLst>
                  <a:rect l="l" t="t" r="r" b="b"/>
                  <a:pathLst>
                    <a:path w="62883" h="14863">
                      <a:moveTo>
                        <a:pt x="62883" y="0"/>
                      </a:moveTo>
                      <a:cubicBezTo>
                        <a:pt x="62883" y="0"/>
                        <a:pt x="-435" y="5240"/>
                        <a:pt x="2" y="13100"/>
                      </a:cubicBezTo>
                      <a:cubicBezTo>
                        <a:pt x="439" y="20960"/>
                        <a:pt x="62883" y="0"/>
                        <a:pt x="62883" y="0"/>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0" name="Forma libre 59"/>
                <p:cNvSpPr/>
                <p:nvPr/>
              </p:nvSpPr>
              <p:spPr>
                <a:xfrm>
                  <a:off x="4317853" y="2523124"/>
                  <a:ext cx="188807" cy="73357"/>
                </a:xfrm>
                <a:custGeom>
                  <a:avLst/>
                  <a:gdLst>
                    <a:gd name="connsiteX0" fmla="*/ 86463 w 86463"/>
                    <a:gd name="connsiteY0" fmla="*/ 0 h 32200"/>
                    <a:gd name="connsiteX1" fmla="*/ 1 w 86463"/>
                    <a:gd name="connsiteY1" fmla="*/ 31441 h 32200"/>
                    <a:gd name="connsiteX2" fmla="*/ 86463 w 86463"/>
                    <a:gd name="connsiteY2" fmla="*/ 0 h 32200"/>
                  </a:gdLst>
                  <a:ahLst/>
                  <a:cxnLst>
                    <a:cxn ang="0">
                      <a:pos x="connsiteX0" y="connsiteY0"/>
                    </a:cxn>
                    <a:cxn ang="0">
                      <a:pos x="connsiteX1" y="connsiteY1"/>
                    </a:cxn>
                    <a:cxn ang="0">
                      <a:pos x="connsiteX2" y="connsiteY2"/>
                    </a:cxn>
                  </a:cxnLst>
                  <a:rect l="l" t="t" r="r" b="b"/>
                  <a:pathLst>
                    <a:path w="86463" h="32200">
                      <a:moveTo>
                        <a:pt x="86463" y="0"/>
                      </a:moveTo>
                      <a:cubicBezTo>
                        <a:pt x="86463" y="0"/>
                        <a:pt x="-436" y="24891"/>
                        <a:pt x="1" y="31441"/>
                      </a:cubicBezTo>
                      <a:cubicBezTo>
                        <a:pt x="438" y="37991"/>
                        <a:pt x="86463" y="0"/>
                        <a:pt x="86463" y="0"/>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Forma libre 60"/>
                <p:cNvSpPr/>
                <p:nvPr/>
              </p:nvSpPr>
              <p:spPr>
                <a:xfrm>
                  <a:off x="3605707" y="2952757"/>
                  <a:ext cx="222294" cy="44847"/>
                </a:xfrm>
                <a:custGeom>
                  <a:avLst/>
                  <a:gdLst>
                    <a:gd name="connsiteX0" fmla="*/ 56308 w 225735"/>
                    <a:gd name="connsiteY0" fmla="*/ 53323 h 53962"/>
                    <a:gd name="connsiteX1" fmla="*/ 108709 w 225735"/>
                    <a:gd name="connsiteY1" fmla="*/ 11402 h 53962"/>
                    <a:gd name="connsiteX2" fmla="*/ 210891 w 225735"/>
                    <a:gd name="connsiteY2" fmla="*/ 922 h 53962"/>
                    <a:gd name="connsiteX3" fmla="*/ 221372 w 225735"/>
                    <a:gd name="connsiteY3" fmla="*/ 29742 h 53962"/>
                    <a:gd name="connsiteX4" fmla="*/ 174211 w 225735"/>
                    <a:gd name="connsiteY4" fmla="*/ 48083 h 53962"/>
                    <a:gd name="connsiteX5" fmla="*/ 119189 w 225735"/>
                    <a:gd name="connsiteY5" fmla="*/ 53323 h 53962"/>
                    <a:gd name="connsiteX6" fmla="*/ 1287 w 225735"/>
                    <a:gd name="connsiteY6" fmla="*/ 40222 h 53962"/>
                    <a:gd name="connsiteX7" fmla="*/ 56308 w 225735"/>
                    <a:gd name="connsiteY7" fmla="*/ 53323 h 53962"/>
                    <a:gd name="connsiteX0" fmla="*/ 56158 w 228101"/>
                    <a:gd name="connsiteY0" fmla="*/ 53897 h 54638"/>
                    <a:gd name="connsiteX1" fmla="*/ 64018 w 228101"/>
                    <a:gd name="connsiteY1" fmla="*/ 9356 h 54638"/>
                    <a:gd name="connsiteX2" fmla="*/ 210741 w 228101"/>
                    <a:gd name="connsiteY2" fmla="*/ 1496 h 54638"/>
                    <a:gd name="connsiteX3" fmla="*/ 221222 w 228101"/>
                    <a:gd name="connsiteY3" fmla="*/ 30316 h 54638"/>
                    <a:gd name="connsiteX4" fmla="*/ 174061 w 228101"/>
                    <a:gd name="connsiteY4" fmla="*/ 48657 h 54638"/>
                    <a:gd name="connsiteX5" fmla="*/ 119039 w 228101"/>
                    <a:gd name="connsiteY5" fmla="*/ 53897 h 54638"/>
                    <a:gd name="connsiteX6" fmla="*/ 1137 w 228101"/>
                    <a:gd name="connsiteY6" fmla="*/ 40796 h 54638"/>
                    <a:gd name="connsiteX7" fmla="*/ 56158 w 228101"/>
                    <a:gd name="connsiteY7" fmla="*/ 53897 h 54638"/>
                    <a:gd name="connsiteX0" fmla="*/ 34842 w 230366"/>
                    <a:gd name="connsiteY0" fmla="*/ 11239 h 53500"/>
                    <a:gd name="connsiteX1" fmla="*/ 66283 w 230366"/>
                    <a:gd name="connsiteY1" fmla="*/ 8619 h 53500"/>
                    <a:gd name="connsiteX2" fmla="*/ 213006 w 230366"/>
                    <a:gd name="connsiteY2" fmla="*/ 759 h 53500"/>
                    <a:gd name="connsiteX3" fmla="*/ 223487 w 230366"/>
                    <a:gd name="connsiteY3" fmla="*/ 29579 h 53500"/>
                    <a:gd name="connsiteX4" fmla="*/ 176326 w 230366"/>
                    <a:gd name="connsiteY4" fmla="*/ 47920 h 53500"/>
                    <a:gd name="connsiteX5" fmla="*/ 121304 w 230366"/>
                    <a:gd name="connsiteY5" fmla="*/ 53160 h 53500"/>
                    <a:gd name="connsiteX6" fmla="*/ 3402 w 230366"/>
                    <a:gd name="connsiteY6" fmla="*/ 40059 h 53500"/>
                    <a:gd name="connsiteX7" fmla="*/ 34842 w 230366"/>
                    <a:gd name="connsiteY7" fmla="*/ 11239 h 53500"/>
                    <a:gd name="connsiteX0" fmla="*/ 35720 w 227884"/>
                    <a:gd name="connsiteY0" fmla="*/ 13058 h 55319"/>
                    <a:gd name="connsiteX1" fmla="*/ 130043 w 227884"/>
                    <a:gd name="connsiteY1" fmla="*/ 2577 h 55319"/>
                    <a:gd name="connsiteX2" fmla="*/ 213884 w 227884"/>
                    <a:gd name="connsiteY2" fmla="*/ 2578 h 55319"/>
                    <a:gd name="connsiteX3" fmla="*/ 224365 w 227884"/>
                    <a:gd name="connsiteY3" fmla="*/ 31398 h 55319"/>
                    <a:gd name="connsiteX4" fmla="*/ 177204 w 227884"/>
                    <a:gd name="connsiteY4" fmla="*/ 49739 h 55319"/>
                    <a:gd name="connsiteX5" fmla="*/ 122182 w 227884"/>
                    <a:gd name="connsiteY5" fmla="*/ 54979 h 55319"/>
                    <a:gd name="connsiteX6" fmla="*/ 4280 w 227884"/>
                    <a:gd name="connsiteY6" fmla="*/ 41878 h 55319"/>
                    <a:gd name="connsiteX7" fmla="*/ 35720 w 227884"/>
                    <a:gd name="connsiteY7" fmla="*/ 13058 h 55319"/>
                    <a:gd name="connsiteX0" fmla="*/ 35551 w 227715"/>
                    <a:gd name="connsiteY0" fmla="*/ 13058 h 50620"/>
                    <a:gd name="connsiteX1" fmla="*/ 129874 w 227715"/>
                    <a:gd name="connsiteY1" fmla="*/ 2577 h 50620"/>
                    <a:gd name="connsiteX2" fmla="*/ 213715 w 227715"/>
                    <a:gd name="connsiteY2" fmla="*/ 2578 h 50620"/>
                    <a:gd name="connsiteX3" fmla="*/ 224196 w 227715"/>
                    <a:gd name="connsiteY3" fmla="*/ 31398 h 50620"/>
                    <a:gd name="connsiteX4" fmla="*/ 177035 w 227715"/>
                    <a:gd name="connsiteY4" fmla="*/ 49739 h 50620"/>
                    <a:gd name="connsiteX5" fmla="*/ 119393 w 227715"/>
                    <a:gd name="connsiteY5" fmla="*/ 47119 h 50620"/>
                    <a:gd name="connsiteX6" fmla="*/ 4111 w 227715"/>
                    <a:gd name="connsiteY6" fmla="*/ 41878 h 50620"/>
                    <a:gd name="connsiteX7" fmla="*/ 35551 w 227715"/>
                    <a:gd name="connsiteY7" fmla="*/ 13058 h 50620"/>
                    <a:gd name="connsiteX0" fmla="*/ 35551 w 226752"/>
                    <a:gd name="connsiteY0" fmla="*/ 13058 h 47379"/>
                    <a:gd name="connsiteX1" fmla="*/ 129874 w 226752"/>
                    <a:gd name="connsiteY1" fmla="*/ 2577 h 47379"/>
                    <a:gd name="connsiteX2" fmla="*/ 213715 w 226752"/>
                    <a:gd name="connsiteY2" fmla="*/ 2578 h 47379"/>
                    <a:gd name="connsiteX3" fmla="*/ 224196 w 226752"/>
                    <a:gd name="connsiteY3" fmla="*/ 31398 h 47379"/>
                    <a:gd name="connsiteX4" fmla="*/ 190135 w 226752"/>
                    <a:gd name="connsiteY4" fmla="*/ 41879 h 47379"/>
                    <a:gd name="connsiteX5" fmla="*/ 119393 w 226752"/>
                    <a:gd name="connsiteY5" fmla="*/ 47119 h 47379"/>
                    <a:gd name="connsiteX6" fmla="*/ 4111 w 226752"/>
                    <a:gd name="connsiteY6" fmla="*/ 41878 h 47379"/>
                    <a:gd name="connsiteX7" fmla="*/ 35551 w 226752"/>
                    <a:gd name="connsiteY7" fmla="*/ 13058 h 47379"/>
                    <a:gd name="connsiteX0" fmla="*/ 49254 w 224735"/>
                    <a:gd name="connsiteY0" fmla="*/ 24090 h 47931"/>
                    <a:gd name="connsiteX1" fmla="*/ 127857 w 224735"/>
                    <a:gd name="connsiteY1" fmla="*/ 3129 h 47931"/>
                    <a:gd name="connsiteX2" fmla="*/ 211698 w 224735"/>
                    <a:gd name="connsiteY2" fmla="*/ 3130 h 47931"/>
                    <a:gd name="connsiteX3" fmla="*/ 222179 w 224735"/>
                    <a:gd name="connsiteY3" fmla="*/ 31950 h 47931"/>
                    <a:gd name="connsiteX4" fmla="*/ 188118 w 224735"/>
                    <a:gd name="connsiteY4" fmla="*/ 42431 h 47931"/>
                    <a:gd name="connsiteX5" fmla="*/ 117376 w 224735"/>
                    <a:gd name="connsiteY5" fmla="*/ 47671 h 47931"/>
                    <a:gd name="connsiteX6" fmla="*/ 2094 w 224735"/>
                    <a:gd name="connsiteY6" fmla="*/ 42430 h 47931"/>
                    <a:gd name="connsiteX7" fmla="*/ 49254 w 224735"/>
                    <a:gd name="connsiteY7" fmla="*/ 24090 h 47931"/>
                    <a:gd name="connsiteX0" fmla="*/ 49290 w 224552"/>
                    <a:gd name="connsiteY0" fmla="*/ 21532 h 45373"/>
                    <a:gd name="connsiteX1" fmla="*/ 133133 w 224552"/>
                    <a:gd name="connsiteY1" fmla="*/ 11052 h 45373"/>
                    <a:gd name="connsiteX2" fmla="*/ 211734 w 224552"/>
                    <a:gd name="connsiteY2" fmla="*/ 572 h 45373"/>
                    <a:gd name="connsiteX3" fmla="*/ 222215 w 224552"/>
                    <a:gd name="connsiteY3" fmla="*/ 29392 h 45373"/>
                    <a:gd name="connsiteX4" fmla="*/ 188154 w 224552"/>
                    <a:gd name="connsiteY4" fmla="*/ 39873 h 45373"/>
                    <a:gd name="connsiteX5" fmla="*/ 117412 w 224552"/>
                    <a:gd name="connsiteY5" fmla="*/ 45113 h 45373"/>
                    <a:gd name="connsiteX6" fmla="*/ 2130 w 224552"/>
                    <a:gd name="connsiteY6" fmla="*/ 39872 h 45373"/>
                    <a:gd name="connsiteX7" fmla="*/ 49290 w 224552"/>
                    <a:gd name="connsiteY7" fmla="*/ 21532 h 45373"/>
                    <a:gd name="connsiteX0" fmla="*/ 49273 w 224642"/>
                    <a:gd name="connsiteY0" fmla="*/ 24090 h 47931"/>
                    <a:gd name="connsiteX1" fmla="*/ 130496 w 224642"/>
                    <a:gd name="connsiteY1" fmla="*/ 3130 h 47931"/>
                    <a:gd name="connsiteX2" fmla="*/ 211717 w 224642"/>
                    <a:gd name="connsiteY2" fmla="*/ 3130 h 47931"/>
                    <a:gd name="connsiteX3" fmla="*/ 222198 w 224642"/>
                    <a:gd name="connsiteY3" fmla="*/ 31950 h 47931"/>
                    <a:gd name="connsiteX4" fmla="*/ 188137 w 224642"/>
                    <a:gd name="connsiteY4" fmla="*/ 42431 h 47931"/>
                    <a:gd name="connsiteX5" fmla="*/ 117395 w 224642"/>
                    <a:gd name="connsiteY5" fmla="*/ 47671 h 47931"/>
                    <a:gd name="connsiteX6" fmla="*/ 2113 w 224642"/>
                    <a:gd name="connsiteY6" fmla="*/ 42430 h 47931"/>
                    <a:gd name="connsiteX7" fmla="*/ 49273 w 224642"/>
                    <a:gd name="connsiteY7" fmla="*/ 24090 h 47931"/>
                    <a:gd name="connsiteX0" fmla="*/ 49273 w 222294"/>
                    <a:gd name="connsiteY0" fmla="*/ 21006 h 44847"/>
                    <a:gd name="connsiteX1" fmla="*/ 130496 w 222294"/>
                    <a:gd name="connsiteY1" fmla="*/ 46 h 44847"/>
                    <a:gd name="connsiteX2" fmla="*/ 195996 w 222294"/>
                    <a:gd name="connsiteY2" fmla="*/ 15766 h 44847"/>
                    <a:gd name="connsiteX3" fmla="*/ 222198 w 222294"/>
                    <a:gd name="connsiteY3" fmla="*/ 28866 h 44847"/>
                    <a:gd name="connsiteX4" fmla="*/ 188137 w 222294"/>
                    <a:gd name="connsiteY4" fmla="*/ 39347 h 44847"/>
                    <a:gd name="connsiteX5" fmla="*/ 117395 w 222294"/>
                    <a:gd name="connsiteY5" fmla="*/ 44587 h 44847"/>
                    <a:gd name="connsiteX6" fmla="*/ 2113 w 222294"/>
                    <a:gd name="connsiteY6" fmla="*/ 39346 h 44847"/>
                    <a:gd name="connsiteX7" fmla="*/ 49273 w 222294"/>
                    <a:gd name="connsiteY7" fmla="*/ 21006 h 4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294" h="44847">
                      <a:moveTo>
                        <a:pt x="49273" y="21006"/>
                      </a:moveTo>
                      <a:cubicBezTo>
                        <a:pt x="70670" y="14456"/>
                        <a:pt x="106042" y="919"/>
                        <a:pt x="130496" y="46"/>
                      </a:cubicBezTo>
                      <a:cubicBezTo>
                        <a:pt x="154950" y="-827"/>
                        <a:pt x="180712" y="10963"/>
                        <a:pt x="195996" y="15766"/>
                      </a:cubicBezTo>
                      <a:cubicBezTo>
                        <a:pt x="211280" y="20569"/>
                        <a:pt x="223508" y="24936"/>
                        <a:pt x="222198" y="28866"/>
                      </a:cubicBezTo>
                      <a:cubicBezTo>
                        <a:pt x="220888" y="32796"/>
                        <a:pt x="205604" y="36727"/>
                        <a:pt x="188137" y="39347"/>
                      </a:cubicBezTo>
                      <a:cubicBezTo>
                        <a:pt x="170670" y="41967"/>
                        <a:pt x="146216" y="45897"/>
                        <a:pt x="117395" y="44587"/>
                      </a:cubicBezTo>
                      <a:cubicBezTo>
                        <a:pt x="88574" y="43277"/>
                        <a:pt x="13467" y="43276"/>
                        <a:pt x="2113" y="39346"/>
                      </a:cubicBezTo>
                      <a:cubicBezTo>
                        <a:pt x="-9241" y="35416"/>
                        <a:pt x="27876" y="27556"/>
                        <a:pt x="49273" y="21006"/>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2" name="Forma libre 61"/>
                <p:cNvSpPr/>
                <p:nvPr/>
              </p:nvSpPr>
              <p:spPr>
                <a:xfrm flipV="1">
                  <a:off x="4027026" y="2735429"/>
                  <a:ext cx="145953" cy="67608"/>
                </a:xfrm>
                <a:custGeom>
                  <a:avLst/>
                  <a:gdLst>
                    <a:gd name="connsiteX0" fmla="*/ 62915 w 62915"/>
                    <a:gd name="connsiteY0" fmla="*/ 11832 h 11832"/>
                    <a:gd name="connsiteX1" fmla="*/ 34 w 62915"/>
                    <a:gd name="connsiteY1" fmla="*/ 1352 h 11832"/>
                    <a:gd name="connsiteX2" fmla="*/ 62915 w 62915"/>
                    <a:gd name="connsiteY2" fmla="*/ 11832 h 11832"/>
                  </a:gdLst>
                  <a:ahLst/>
                  <a:cxnLst>
                    <a:cxn ang="0">
                      <a:pos x="connsiteX0" y="connsiteY0"/>
                    </a:cxn>
                    <a:cxn ang="0">
                      <a:pos x="connsiteX1" y="connsiteY1"/>
                    </a:cxn>
                    <a:cxn ang="0">
                      <a:pos x="connsiteX2" y="connsiteY2"/>
                    </a:cxn>
                  </a:cxnLst>
                  <a:rect l="l" t="t" r="r" b="b"/>
                  <a:pathLst>
                    <a:path w="62915" h="11832">
                      <a:moveTo>
                        <a:pt x="62915" y="11832"/>
                      </a:moveTo>
                      <a:cubicBezTo>
                        <a:pt x="62915" y="11832"/>
                        <a:pt x="1781" y="7465"/>
                        <a:pt x="34" y="1352"/>
                      </a:cubicBezTo>
                      <a:cubicBezTo>
                        <a:pt x="-1713" y="-4761"/>
                        <a:pt x="62915" y="11832"/>
                        <a:pt x="62915" y="11832"/>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Forma libre 62"/>
                <p:cNvSpPr/>
                <p:nvPr/>
              </p:nvSpPr>
              <p:spPr>
                <a:xfrm>
                  <a:off x="4674660" y="1671979"/>
                  <a:ext cx="133467" cy="72979"/>
                </a:xfrm>
                <a:custGeom>
                  <a:avLst/>
                  <a:gdLst>
                    <a:gd name="connsiteX0" fmla="*/ 133145 w 133467"/>
                    <a:gd name="connsiteY0" fmla="*/ 4858 h 72979"/>
                    <a:gd name="connsiteX1" fmla="*/ 80744 w 133467"/>
                    <a:gd name="connsiteY1" fmla="*/ 4858 h 72979"/>
                    <a:gd name="connsiteX2" fmla="*/ 12623 w 133467"/>
                    <a:gd name="connsiteY2" fmla="*/ 31058 h 72979"/>
                    <a:gd name="connsiteX3" fmla="*/ 2142 w 133467"/>
                    <a:gd name="connsiteY3" fmla="*/ 54639 h 72979"/>
                    <a:gd name="connsiteX4" fmla="*/ 38823 w 133467"/>
                    <a:gd name="connsiteY4" fmla="*/ 72979 h 72979"/>
                    <a:gd name="connsiteX5" fmla="*/ 99084 w 133467"/>
                    <a:gd name="connsiteY5" fmla="*/ 54639 h 72979"/>
                    <a:gd name="connsiteX6" fmla="*/ 133145 w 133467"/>
                    <a:gd name="connsiteY6" fmla="*/ 4858 h 7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67" h="72979">
                      <a:moveTo>
                        <a:pt x="133145" y="4858"/>
                      </a:moveTo>
                      <a:cubicBezTo>
                        <a:pt x="130088" y="-3439"/>
                        <a:pt x="100831" y="491"/>
                        <a:pt x="80744" y="4858"/>
                      </a:cubicBezTo>
                      <a:cubicBezTo>
                        <a:pt x="60657" y="9225"/>
                        <a:pt x="25723" y="22761"/>
                        <a:pt x="12623" y="31058"/>
                      </a:cubicBezTo>
                      <a:cubicBezTo>
                        <a:pt x="-477" y="39355"/>
                        <a:pt x="-2225" y="47652"/>
                        <a:pt x="2142" y="54639"/>
                      </a:cubicBezTo>
                      <a:cubicBezTo>
                        <a:pt x="6509" y="61626"/>
                        <a:pt x="22666" y="72979"/>
                        <a:pt x="38823" y="72979"/>
                      </a:cubicBezTo>
                      <a:cubicBezTo>
                        <a:pt x="54980" y="72979"/>
                        <a:pt x="81180" y="62936"/>
                        <a:pt x="99084" y="54639"/>
                      </a:cubicBezTo>
                      <a:cubicBezTo>
                        <a:pt x="116988" y="46342"/>
                        <a:pt x="136202" y="13155"/>
                        <a:pt x="133145" y="4858"/>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cxnSp>
            <p:nvCxnSpPr>
              <p:cNvPr id="10" name="Conector recto 9"/>
              <p:cNvCxnSpPr/>
              <p:nvPr/>
            </p:nvCxnSpPr>
            <p:spPr>
              <a:xfrm flipH="1">
                <a:off x="1365422" y="2258921"/>
                <a:ext cx="260277" cy="7392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V="1">
                <a:off x="1460840" y="2324957"/>
                <a:ext cx="1932507" cy="4411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3450141" y="2621365"/>
                <a:ext cx="732541" cy="448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H="1">
                <a:off x="1868011" y="1101876"/>
                <a:ext cx="129960" cy="33643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457353" y="1727381"/>
                <a:ext cx="601810" cy="454378"/>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V="1">
                <a:off x="2052049" y="1896808"/>
                <a:ext cx="650921" cy="284951"/>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3180433" y="968762"/>
                <a:ext cx="264111" cy="173440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V="1">
                <a:off x="2004652" y="2710509"/>
                <a:ext cx="1399297" cy="482271"/>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2863374" y="2947980"/>
                <a:ext cx="31973" cy="2448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V="1">
                <a:off x="3783366" y="1175559"/>
                <a:ext cx="341009" cy="71871"/>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V="1">
                <a:off x="4404288" y="1167693"/>
                <a:ext cx="406498" cy="96476"/>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flipV="1">
                <a:off x="4226136" y="2468803"/>
                <a:ext cx="583050" cy="197423"/>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V="1">
                <a:off x="3224623" y="2964917"/>
                <a:ext cx="385689" cy="227863"/>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3653685" y="2909258"/>
                <a:ext cx="528997" cy="19148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H="1">
                <a:off x="4512664" y="2795602"/>
                <a:ext cx="122222" cy="41380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4579826" y="3100747"/>
                <a:ext cx="222985" cy="15002"/>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127" name="Grupo 126"/>
          <p:cNvGrpSpPr/>
          <p:nvPr/>
        </p:nvGrpSpPr>
        <p:grpSpPr>
          <a:xfrm>
            <a:off x="6976975" y="945309"/>
            <a:ext cx="3713594" cy="2531536"/>
            <a:chOff x="6080021" y="921472"/>
            <a:chExt cx="4143456" cy="2669782"/>
          </a:xfrm>
        </p:grpSpPr>
        <p:grpSp>
          <p:nvGrpSpPr>
            <p:cNvPr id="128" name="Grupo 127"/>
            <p:cNvGrpSpPr/>
            <p:nvPr/>
          </p:nvGrpSpPr>
          <p:grpSpPr>
            <a:xfrm>
              <a:off x="6080021" y="921472"/>
              <a:ext cx="4143456" cy="2669782"/>
              <a:chOff x="6080021" y="921472"/>
              <a:chExt cx="4143456" cy="2669782"/>
            </a:xfrm>
          </p:grpSpPr>
          <p:grpSp>
            <p:nvGrpSpPr>
              <p:cNvPr id="246" name="Grupo 245"/>
              <p:cNvGrpSpPr/>
              <p:nvPr/>
            </p:nvGrpSpPr>
            <p:grpSpPr>
              <a:xfrm>
                <a:off x="6080021" y="921472"/>
                <a:ext cx="3988711" cy="2398324"/>
                <a:chOff x="6080021" y="921472"/>
                <a:chExt cx="3988711" cy="2398324"/>
              </a:xfrm>
            </p:grpSpPr>
            <p:sp>
              <p:nvSpPr>
                <p:cNvPr id="271" name="Rectángulo 270"/>
                <p:cNvSpPr/>
                <p:nvPr/>
              </p:nvSpPr>
              <p:spPr>
                <a:xfrm>
                  <a:off x="6524786" y="940231"/>
                  <a:ext cx="3543946" cy="22575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2" name="CuadroTexto 271"/>
                <p:cNvSpPr txBox="1"/>
                <p:nvPr/>
              </p:nvSpPr>
              <p:spPr>
                <a:xfrm>
                  <a:off x="6084632" y="921472"/>
                  <a:ext cx="445323" cy="246221"/>
                </a:xfrm>
                <a:prstGeom prst="rect">
                  <a:avLst/>
                </a:prstGeom>
                <a:noFill/>
              </p:spPr>
              <p:txBody>
                <a:bodyPr wrap="square" rtlCol="0">
                  <a:spAutoFit/>
                </a:bodyPr>
                <a:lstStyle/>
                <a:p>
                  <a:r>
                    <a:rPr lang="es-ES" sz="1000" dirty="0" smtClean="0"/>
                    <a:t>600</a:t>
                  </a:r>
                  <a:endParaRPr lang="es-ES" sz="1000" dirty="0"/>
                </a:p>
              </p:txBody>
            </p:sp>
            <p:sp>
              <p:nvSpPr>
                <p:cNvPr id="273" name="CuadroTexto 272"/>
                <p:cNvSpPr txBox="1"/>
                <p:nvPr/>
              </p:nvSpPr>
              <p:spPr>
                <a:xfrm>
                  <a:off x="6080021" y="1650587"/>
                  <a:ext cx="445323" cy="246221"/>
                </a:xfrm>
                <a:prstGeom prst="rect">
                  <a:avLst/>
                </a:prstGeom>
                <a:noFill/>
              </p:spPr>
              <p:txBody>
                <a:bodyPr wrap="square" rtlCol="0">
                  <a:spAutoFit/>
                </a:bodyPr>
                <a:lstStyle/>
                <a:p>
                  <a:r>
                    <a:rPr lang="es-ES" sz="1000" dirty="0" smtClean="0"/>
                    <a:t>500</a:t>
                  </a:r>
                  <a:endParaRPr lang="es-ES" sz="1000" dirty="0"/>
                </a:p>
              </p:txBody>
            </p:sp>
            <p:sp>
              <p:nvSpPr>
                <p:cNvPr id="274" name="CuadroTexto 273"/>
                <p:cNvSpPr txBox="1"/>
                <p:nvPr/>
              </p:nvSpPr>
              <p:spPr>
                <a:xfrm>
                  <a:off x="6087589" y="2350260"/>
                  <a:ext cx="445323" cy="246221"/>
                </a:xfrm>
                <a:prstGeom prst="rect">
                  <a:avLst/>
                </a:prstGeom>
                <a:noFill/>
              </p:spPr>
              <p:txBody>
                <a:bodyPr wrap="square" rtlCol="0">
                  <a:spAutoFit/>
                </a:bodyPr>
                <a:lstStyle/>
                <a:p>
                  <a:r>
                    <a:rPr lang="es-ES" sz="1000" dirty="0" smtClean="0"/>
                    <a:t>400</a:t>
                  </a:r>
                  <a:endParaRPr lang="es-ES" sz="1000" dirty="0"/>
                </a:p>
              </p:txBody>
            </p:sp>
            <p:sp>
              <p:nvSpPr>
                <p:cNvPr id="275" name="CuadroTexto 274"/>
                <p:cNvSpPr txBox="1"/>
                <p:nvPr/>
              </p:nvSpPr>
              <p:spPr>
                <a:xfrm>
                  <a:off x="6091396" y="3073575"/>
                  <a:ext cx="445323" cy="246221"/>
                </a:xfrm>
                <a:prstGeom prst="rect">
                  <a:avLst/>
                </a:prstGeom>
                <a:noFill/>
              </p:spPr>
              <p:txBody>
                <a:bodyPr wrap="square" rtlCol="0">
                  <a:spAutoFit/>
                </a:bodyPr>
                <a:lstStyle/>
                <a:p>
                  <a:r>
                    <a:rPr lang="es-ES" sz="1000" dirty="0" smtClean="0"/>
                    <a:t>300</a:t>
                  </a:r>
                  <a:endParaRPr lang="es-ES" sz="1000" dirty="0"/>
                </a:p>
              </p:txBody>
            </p:sp>
          </p:grpSp>
          <p:grpSp>
            <p:nvGrpSpPr>
              <p:cNvPr id="247" name="Grupo 246"/>
              <p:cNvGrpSpPr/>
              <p:nvPr/>
            </p:nvGrpSpPr>
            <p:grpSpPr>
              <a:xfrm>
                <a:off x="6314764" y="3304037"/>
                <a:ext cx="3908713" cy="287217"/>
                <a:chOff x="6314764" y="3304037"/>
                <a:chExt cx="3908713" cy="287217"/>
              </a:xfrm>
            </p:grpSpPr>
            <p:cxnSp>
              <p:nvCxnSpPr>
                <p:cNvPr id="248" name="Conector recto 247"/>
                <p:cNvCxnSpPr/>
                <p:nvPr/>
              </p:nvCxnSpPr>
              <p:spPr>
                <a:xfrm>
                  <a:off x="6468624" y="3304037"/>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grpSp>
              <p:nvGrpSpPr>
                <p:cNvPr id="249" name="Grupo 248"/>
                <p:cNvGrpSpPr/>
                <p:nvPr/>
              </p:nvGrpSpPr>
              <p:grpSpPr>
                <a:xfrm>
                  <a:off x="6314764" y="3304037"/>
                  <a:ext cx="3908713" cy="287217"/>
                  <a:chOff x="6314764" y="3304037"/>
                  <a:chExt cx="3908713" cy="287217"/>
                </a:xfrm>
              </p:grpSpPr>
              <p:cxnSp>
                <p:nvCxnSpPr>
                  <p:cNvPr id="250" name="Conector recto 249"/>
                  <p:cNvCxnSpPr/>
                  <p:nvPr/>
                </p:nvCxnSpPr>
                <p:spPr>
                  <a:xfrm>
                    <a:off x="8226028" y="3312139"/>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1" name="Conector recto 250"/>
                  <p:cNvCxnSpPr/>
                  <p:nvPr/>
                </p:nvCxnSpPr>
                <p:spPr>
                  <a:xfrm>
                    <a:off x="10012135" y="3320988"/>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2" name="Conector recto 251"/>
                  <p:cNvCxnSpPr/>
                  <p:nvPr/>
                </p:nvCxnSpPr>
                <p:spPr>
                  <a:xfrm>
                    <a:off x="6827048" y="3304037"/>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3" name="Conector recto 252"/>
                  <p:cNvCxnSpPr/>
                  <p:nvPr/>
                </p:nvCxnSpPr>
                <p:spPr>
                  <a:xfrm>
                    <a:off x="7160992" y="3312139"/>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4" name="Conector recto 253"/>
                  <p:cNvCxnSpPr/>
                  <p:nvPr/>
                </p:nvCxnSpPr>
                <p:spPr>
                  <a:xfrm>
                    <a:off x="7528420" y="3312139"/>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5" name="Conector recto 254"/>
                  <p:cNvCxnSpPr/>
                  <p:nvPr/>
                </p:nvCxnSpPr>
                <p:spPr>
                  <a:xfrm>
                    <a:off x="7861949" y="3312139"/>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6" name="Conector recto 255"/>
                  <p:cNvCxnSpPr/>
                  <p:nvPr/>
                </p:nvCxnSpPr>
                <p:spPr>
                  <a:xfrm>
                    <a:off x="8594696" y="3312139"/>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7" name="Conector recto 256"/>
                  <p:cNvCxnSpPr/>
                  <p:nvPr/>
                </p:nvCxnSpPr>
                <p:spPr>
                  <a:xfrm>
                    <a:off x="8934787" y="3312139"/>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8" name="Conector recto 257"/>
                  <p:cNvCxnSpPr/>
                  <p:nvPr/>
                </p:nvCxnSpPr>
                <p:spPr>
                  <a:xfrm>
                    <a:off x="9283146" y="3312139"/>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9" name="Conector recto 258"/>
                  <p:cNvCxnSpPr/>
                  <p:nvPr/>
                </p:nvCxnSpPr>
                <p:spPr>
                  <a:xfrm>
                    <a:off x="9656833" y="3320988"/>
                    <a:ext cx="102393" cy="0"/>
                  </a:xfrm>
                  <a:prstGeom prst="line">
                    <a:avLst/>
                  </a:prstGeom>
                  <a:ln w="158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sp>
                <p:nvSpPr>
                  <p:cNvPr id="260" name="CuadroTexto 259"/>
                  <p:cNvSpPr txBox="1"/>
                  <p:nvPr/>
                </p:nvSpPr>
                <p:spPr>
                  <a:xfrm>
                    <a:off x="9834280" y="3364044"/>
                    <a:ext cx="389197" cy="227210"/>
                  </a:xfrm>
                  <a:prstGeom prst="rect">
                    <a:avLst/>
                  </a:prstGeom>
                  <a:noFill/>
                </p:spPr>
                <p:txBody>
                  <a:bodyPr wrap="square" rtlCol="0">
                    <a:spAutoFit/>
                  </a:bodyPr>
                  <a:lstStyle/>
                  <a:p>
                    <a:r>
                      <a:rPr lang="es-ES" sz="800" dirty="0" smtClean="0"/>
                      <a:t>20</a:t>
                    </a:r>
                    <a:endParaRPr lang="es-ES" sz="800" dirty="0"/>
                  </a:p>
                </p:txBody>
              </p:sp>
              <p:sp>
                <p:nvSpPr>
                  <p:cNvPr id="261" name="CuadroTexto 260"/>
                  <p:cNvSpPr txBox="1"/>
                  <p:nvPr/>
                </p:nvSpPr>
                <p:spPr>
                  <a:xfrm>
                    <a:off x="9492344" y="3364044"/>
                    <a:ext cx="361711" cy="227210"/>
                  </a:xfrm>
                  <a:prstGeom prst="rect">
                    <a:avLst/>
                  </a:prstGeom>
                  <a:noFill/>
                </p:spPr>
                <p:txBody>
                  <a:bodyPr wrap="square" rtlCol="0">
                    <a:spAutoFit/>
                  </a:bodyPr>
                  <a:lstStyle/>
                  <a:p>
                    <a:r>
                      <a:rPr lang="es-ES" sz="800" dirty="0" smtClean="0"/>
                      <a:t>22</a:t>
                    </a:r>
                    <a:endParaRPr lang="es-ES" sz="800" dirty="0"/>
                  </a:p>
                </p:txBody>
              </p:sp>
              <p:sp>
                <p:nvSpPr>
                  <p:cNvPr id="262" name="CuadroTexto 261"/>
                  <p:cNvSpPr txBox="1"/>
                  <p:nvPr/>
                </p:nvSpPr>
                <p:spPr>
                  <a:xfrm>
                    <a:off x="9136520" y="3359838"/>
                    <a:ext cx="344290" cy="227210"/>
                  </a:xfrm>
                  <a:prstGeom prst="rect">
                    <a:avLst/>
                  </a:prstGeom>
                  <a:noFill/>
                </p:spPr>
                <p:txBody>
                  <a:bodyPr wrap="square" rtlCol="0">
                    <a:spAutoFit/>
                  </a:bodyPr>
                  <a:lstStyle/>
                  <a:p>
                    <a:r>
                      <a:rPr lang="es-ES" sz="800" dirty="0" smtClean="0"/>
                      <a:t>24</a:t>
                    </a:r>
                    <a:endParaRPr lang="es-ES" sz="800" dirty="0"/>
                  </a:p>
                </p:txBody>
              </p:sp>
              <p:sp>
                <p:nvSpPr>
                  <p:cNvPr id="263" name="CuadroTexto 262"/>
                  <p:cNvSpPr txBox="1"/>
                  <p:nvPr/>
                </p:nvSpPr>
                <p:spPr>
                  <a:xfrm>
                    <a:off x="8806227" y="3359838"/>
                    <a:ext cx="341934" cy="227210"/>
                  </a:xfrm>
                  <a:prstGeom prst="rect">
                    <a:avLst/>
                  </a:prstGeom>
                  <a:noFill/>
                </p:spPr>
                <p:txBody>
                  <a:bodyPr wrap="square" rtlCol="0">
                    <a:spAutoFit/>
                  </a:bodyPr>
                  <a:lstStyle/>
                  <a:p>
                    <a:r>
                      <a:rPr lang="es-ES" sz="800" dirty="0" smtClean="0"/>
                      <a:t>26</a:t>
                    </a:r>
                    <a:endParaRPr lang="es-ES" sz="800" dirty="0"/>
                  </a:p>
                </p:txBody>
              </p:sp>
              <p:sp>
                <p:nvSpPr>
                  <p:cNvPr id="264" name="CuadroTexto 263"/>
                  <p:cNvSpPr txBox="1"/>
                  <p:nvPr/>
                </p:nvSpPr>
                <p:spPr>
                  <a:xfrm>
                    <a:off x="8473577" y="3359838"/>
                    <a:ext cx="332649" cy="227210"/>
                  </a:xfrm>
                  <a:prstGeom prst="rect">
                    <a:avLst/>
                  </a:prstGeom>
                  <a:noFill/>
                </p:spPr>
                <p:txBody>
                  <a:bodyPr wrap="square" rtlCol="0">
                    <a:spAutoFit/>
                  </a:bodyPr>
                  <a:lstStyle/>
                  <a:p>
                    <a:r>
                      <a:rPr lang="es-ES" sz="800" dirty="0" smtClean="0"/>
                      <a:t>28</a:t>
                    </a:r>
                    <a:endParaRPr lang="es-ES" sz="800" dirty="0"/>
                  </a:p>
                </p:txBody>
              </p:sp>
              <p:sp>
                <p:nvSpPr>
                  <p:cNvPr id="265" name="CuadroTexto 264"/>
                  <p:cNvSpPr txBox="1"/>
                  <p:nvPr/>
                </p:nvSpPr>
                <p:spPr>
                  <a:xfrm>
                    <a:off x="8071977" y="3359838"/>
                    <a:ext cx="361001" cy="227210"/>
                  </a:xfrm>
                  <a:prstGeom prst="rect">
                    <a:avLst/>
                  </a:prstGeom>
                  <a:noFill/>
                </p:spPr>
                <p:txBody>
                  <a:bodyPr wrap="square" rtlCol="0">
                    <a:spAutoFit/>
                  </a:bodyPr>
                  <a:lstStyle/>
                  <a:p>
                    <a:r>
                      <a:rPr lang="es-ES" sz="800" dirty="0" smtClean="0"/>
                      <a:t>30</a:t>
                    </a:r>
                    <a:endParaRPr lang="es-ES" sz="800" dirty="0"/>
                  </a:p>
                </p:txBody>
              </p:sp>
              <p:sp>
                <p:nvSpPr>
                  <p:cNvPr id="266" name="CuadroTexto 265"/>
                  <p:cNvSpPr txBox="1"/>
                  <p:nvPr/>
                </p:nvSpPr>
                <p:spPr>
                  <a:xfrm>
                    <a:off x="7728792" y="3364044"/>
                    <a:ext cx="337987" cy="227210"/>
                  </a:xfrm>
                  <a:prstGeom prst="rect">
                    <a:avLst/>
                  </a:prstGeom>
                  <a:noFill/>
                </p:spPr>
                <p:txBody>
                  <a:bodyPr wrap="square" rtlCol="0">
                    <a:spAutoFit/>
                  </a:bodyPr>
                  <a:lstStyle/>
                  <a:p>
                    <a:r>
                      <a:rPr lang="es-ES" sz="800" dirty="0" smtClean="0"/>
                      <a:t>32</a:t>
                    </a:r>
                    <a:endParaRPr lang="es-ES" sz="800" dirty="0"/>
                  </a:p>
                </p:txBody>
              </p:sp>
              <p:sp>
                <p:nvSpPr>
                  <p:cNvPr id="267" name="CuadroTexto 266"/>
                  <p:cNvSpPr txBox="1"/>
                  <p:nvPr/>
                </p:nvSpPr>
                <p:spPr>
                  <a:xfrm>
                    <a:off x="7385608" y="3359836"/>
                    <a:ext cx="343185" cy="227210"/>
                  </a:xfrm>
                  <a:prstGeom prst="rect">
                    <a:avLst/>
                  </a:prstGeom>
                  <a:noFill/>
                </p:spPr>
                <p:txBody>
                  <a:bodyPr wrap="square" rtlCol="0">
                    <a:spAutoFit/>
                  </a:bodyPr>
                  <a:lstStyle/>
                  <a:p>
                    <a:r>
                      <a:rPr lang="es-ES" sz="800" dirty="0" smtClean="0"/>
                      <a:t>34</a:t>
                    </a:r>
                    <a:endParaRPr lang="es-ES" sz="800" dirty="0"/>
                  </a:p>
                </p:txBody>
              </p:sp>
              <p:sp>
                <p:nvSpPr>
                  <p:cNvPr id="268" name="CuadroTexto 267"/>
                  <p:cNvSpPr txBox="1"/>
                  <p:nvPr/>
                </p:nvSpPr>
                <p:spPr>
                  <a:xfrm>
                    <a:off x="7033764" y="3364044"/>
                    <a:ext cx="334054" cy="227209"/>
                  </a:xfrm>
                  <a:prstGeom prst="rect">
                    <a:avLst/>
                  </a:prstGeom>
                  <a:noFill/>
                </p:spPr>
                <p:txBody>
                  <a:bodyPr wrap="square" rtlCol="0">
                    <a:spAutoFit/>
                  </a:bodyPr>
                  <a:lstStyle/>
                  <a:p>
                    <a:r>
                      <a:rPr lang="es-ES" sz="800" dirty="0" smtClean="0"/>
                      <a:t>36</a:t>
                    </a:r>
                    <a:endParaRPr lang="es-ES" sz="800" dirty="0"/>
                  </a:p>
                </p:txBody>
              </p:sp>
              <p:sp>
                <p:nvSpPr>
                  <p:cNvPr id="269" name="CuadroTexto 268"/>
                  <p:cNvSpPr txBox="1"/>
                  <p:nvPr/>
                </p:nvSpPr>
                <p:spPr>
                  <a:xfrm>
                    <a:off x="6677664" y="3356985"/>
                    <a:ext cx="350542" cy="227209"/>
                  </a:xfrm>
                  <a:prstGeom prst="rect">
                    <a:avLst/>
                  </a:prstGeom>
                  <a:noFill/>
                </p:spPr>
                <p:txBody>
                  <a:bodyPr wrap="square" rtlCol="0">
                    <a:spAutoFit/>
                  </a:bodyPr>
                  <a:lstStyle/>
                  <a:p>
                    <a:r>
                      <a:rPr lang="es-ES" sz="800" dirty="0" smtClean="0"/>
                      <a:t>38</a:t>
                    </a:r>
                    <a:endParaRPr lang="es-ES" sz="800" dirty="0"/>
                  </a:p>
                </p:txBody>
              </p:sp>
              <p:sp>
                <p:nvSpPr>
                  <p:cNvPr id="270" name="CuadroTexto 269"/>
                  <p:cNvSpPr txBox="1"/>
                  <p:nvPr/>
                </p:nvSpPr>
                <p:spPr>
                  <a:xfrm>
                    <a:off x="6314764" y="3356985"/>
                    <a:ext cx="354091" cy="227209"/>
                  </a:xfrm>
                  <a:prstGeom prst="rect">
                    <a:avLst/>
                  </a:prstGeom>
                  <a:noFill/>
                </p:spPr>
                <p:txBody>
                  <a:bodyPr wrap="square" rtlCol="0">
                    <a:spAutoFit/>
                  </a:bodyPr>
                  <a:lstStyle/>
                  <a:p>
                    <a:r>
                      <a:rPr lang="es-ES" sz="800" dirty="0" smtClean="0"/>
                      <a:t>40</a:t>
                    </a:r>
                    <a:endParaRPr lang="es-ES" sz="800" dirty="0"/>
                  </a:p>
                </p:txBody>
              </p:sp>
            </p:grpSp>
          </p:grpSp>
        </p:grpSp>
        <p:grpSp>
          <p:nvGrpSpPr>
            <p:cNvPr id="129" name="Grupo 128"/>
            <p:cNvGrpSpPr/>
            <p:nvPr/>
          </p:nvGrpSpPr>
          <p:grpSpPr>
            <a:xfrm>
              <a:off x="6521752" y="938590"/>
              <a:ext cx="3555698" cy="2265620"/>
              <a:chOff x="6521752" y="938590"/>
              <a:chExt cx="3555698" cy="2265620"/>
            </a:xfrm>
          </p:grpSpPr>
          <p:sp>
            <p:nvSpPr>
              <p:cNvPr id="130" name="Forma libre 129"/>
              <p:cNvSpPr/>
              <p:nvPr/>
            </p:nvSpPr>
            <p:spPr>
              <a:xfrm>
                <a:off x="8863390" y="941010"/>
                <a:ext cx="660400" cy="133136"/>
              </a:xfrm>
              <a:custGeom>
                <a:avLst/>
                <a:gdLst>
                  <a:gd name="connsiteX0" fmla="*/ 0 w 660400"/>
                  <a:gd name="connsiteY0" fmla="*/ 0 h 133136"/>
                  <a:gd name="connsiteX1" fmla="*/ 48381 w 660400"/>
                  <a:gd name="connsiteY1" fmla="*/ 43542 h 133136"/>
                  <a:gd name="connsiteX2" fmla="*/ 99181 w 660400"/>
                  <a:gd name="connsiteY2" fmla="*/ 108857 h 133136"/>
                  <a:gd name="connsiteX3" fmla="*/ 157239 w 660400"/>
                  <a:gd name="connsiteY3" fmla="*/ 133047 h 133136"/>
                  <a:gd name="connsiteX4" fmla="*/ 251581 w 660400"/>
                  <a:gd name="connsiteY4" fmla="*/ 116114 h 133136"/>
                  <a:gd name="connsiteX5" fmla="*/ 292705 w 660400"/>
                  <a:gd name="connsiteY5" fmla="*/ 91923 h 133136"/>
                  <a:gd name="connsiteX6" fmla="*/ 341086 w 660400"/>
                  <a:gd name="connsiteY6" fmla="*/ 77409 h 133136"/>
                  <a:gd name="connsiteX7" fmla="*/ 420915 w 660400"/>
                  <a:gd name="connsiteY7" fmla="*/ 89504 h 133136"/>
                  <a:gd name="connsiteX8" fmla="*/ 529772 w 660400"/>
                  <a:gd name="connsiteY8" fmla="*/ 91923 h 133136"/>
                  <a:gd name="connsiteX9" fmla="*/ 602343 w 660400"/>
                  <a:gd name="connsiteY9" fmla="*/ 62895 h 133136"/>
                  <a:gd name="connsiteX10" fmla="*/ 660400 w 660400"/>
                  <a:gd name="connsiteY10" fmla="*/ 2419 h 1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0400" h="133136">
                    <a:moveTo>
                      <a:pt x="0" y="0"/>
                    </a:moveTo>
                    <a:cubicBezTo>
                      <a:pt x="15925" y="12699"/>
                      <a:pt x="31851" y="25399"/>
                      <a:pt x="48381" y="43542"/>
                    </a:cubicBezTo>
                    <a:cubicBezTo>
                      <a:pt x="64911" y="61685"/>
                      <a:pt x="81038" y="93940"/>
                      <a:pt x="99181" y="108857"/>
                    </a:cubicBezTo>
                    <a:cubicBezTo>
                      <a:pt x="117324" y="123775"/>
                      <a:pt x="131839" y="131838"/>
                      <a:pt x="157239" y="133047"/>
                    </a:cubicBezTo>
                    <a:cubicBezTo>
                      <a:pt x="182639" y="134256"/>
                      <a:pt x="229003" y="122968"/>
                      <a:pt x="251581" y="116114"/>
                    </a:cubicBezTo>
                    <a:cubicBezTo>
                      <a:pt x="274159" y="109260"/>
                      <a:pt x="277788" y="98374"/>
                      <a:pt x="292705" y="91923"/>
                    </a:cubicBezTo>
                    <a:cubicBezTo>
                      <a:pt x="307622" y="85472"/>
                      <a:pt x="319718" y="77812"/>
                      <a:pt x="341086" y="77409"/>
                    </a:cubicBezTo>
                    <a:cubicBezTo>
                      <a:pt x="362454" y="77006"/>
                      <a:pt x="389467" y="87085"/>
                      <a:pt x="420915" y="89504"/>
                    </a:cubicBezTo>
                    <a:cubicBezTo>
                      <a:pt x="452363" y="91923"/>
                      <a:pt x="499534" y="96358"/>
                      <a:pt x="529772" y="91923"/>
                    </a:cubicBezTo>
                    <a:cubicBezTo>
                      <a:pt x="560010" y="87488"/>
                      <a:pt x="580572" y="77812"/>
                      <a:pt x="602343" y="62895"/>
                    </a:cubicBezTo>
                    <a:cubicBezTo>
                      <a:pt x="624114" y="47978"/>
                      <a:pt x="660400" y="2419"/>
                      <a:pt x="660400" y="2419"/>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31" name="Grupo 130"/>
              <p:cNvGrpSpPr/>
              <p:nvPr/>
            </p:nvGrpSpPr>
            <p:grpSpPr>
              <a:xfrm>
                <a:off x="6521752" y="938590"/>
                <a:ext cx="3555698" cy="2265620"/>
                <a:chOff x="6521752" y="938590"/>
                <a:chExt cx="3555698" cy="2265620"/>
              </a:xfrm>
            </p:grpSpPr>
            <p:sp>
              <p:nvSpPr>
                <p:cNvPr id="132" name="Forma libre 131"/>
                <p:cNvSpPr/>
                <p:nvPr/>
              </p:nvSpPr>
              <p:spPr>
                <a:xfrm>
                  <a:off x="8784209" y="1438313"/>
                  <a:ext cx="137564" cy="100738"/>
                </a:xfrm>
                <a:custGeom>
                  <a:avLst/>
                  <a:gdLst>
                    <a:gd name="connsiteX0" fmla="*/ 168319 w 323077"/>
                    <a:gd name="connsiteY0" fmla="*/ 59096 h 230344"/>
                    <a:gd name="connsiteX1" fmla="*/ 108057 w 323077"/>
                    <a:gd name="connsiteY1" fmla="*/ 98397 h 230344"/>
                    <a:gd name="connsiteX2" fmla="*/ 37316 w 323077"/>
                    <a:gd name="connsiteY2" fmla="*/ 153418 h 230344"/>
                    <a:gd name="connsiteX3" fmla="*/ 3255 w 323077"/>
                    <a:gd name="connsiteY3" fmla="*/ 203200 h 230344"/>
                    <a:gd name="connsiteX4" fmla="*/ 8495 w 323077"/>
                    <a:gd name="connsiteY4" fmla="*/ 229400 h 230344"/>
                    <a:gd name="connsiteX5" fmla="*/ 66137 w 323077"/>
                    <a:gd name="connsiteY5" fmla="*/ 218920 h 230344"/>
                    <a:gd name="connsiteX6" fmla="*/ 149978 w 323077"/>
                    <a:gd name="connsiteY6" fmla="*/ 166519 h 230344"/>
                    <a:gd name="connsiteX7" fmla="*/ 249541 w 323077"/>
                    <a:gd name="connsiteY7" fmla="*/ 101017 h 230344"/>
                    <a:gd name="connsiteX8" fmla="*/ 315042 w 323077"/>
                    <a:gd name="connsiteY8" fmla="*/ 51236 h 230344"/>
                    <a:gd name="connsiteX9" fmla="*/ 320282 w 323077"/>
                    <a:gd name="connsiteY9" fmla="*/ 25036 h 230344"/>
                    <a:gd name="connsiteX10" fmla="*/ 299322 w 323077"/>
                    <a:gd name="connsiteY10" fmla="*/ 1455 h 230344"/>
                    <a:gd name="connsiteX11" fmla="*/ 267881 w 323077"/>
                    <a:gd name="connsiteY11" fmla="*/ 9315 h 230344"/>
                    <a:gd name="connsiteX12" fmla="*/ 168319 w 323077"/>
                    <a:gd name="connsiteY12" fmla="*/ 59096 h 230344"/>
                    <a:gd name="connsiteX0" fmla="*/ 168319 w 323077"/>
                    <a:gd name="connsiteY0" fmla="*/ 59096 h 230344"/>
                    <a:gd name="connsiteX1" fmla="*/ 76205 w 323077"/>
                    <a:gd name="connsiteY1" fmla="*/ 62581 h 230344"/>
                    <a:gd name="connsiteX2" fmla="*/ 37316 w 323077"/>
                    <a:gd name="connsiteY2" fmla="*/ 153418 h 230344"/>
                    <a:gd name="connsiteX3" fmla="*/ 3255 w 323077"/>
                    <a:gd name="connsiteY3" fmla="*/ 203200 h 230344"/>
                    <a:gd name="connsiteX4" fmla="*/ 8495 w 323077"/>
                    <a:gd name="connsiteY4" fmla="*/ 229400 h 230344"/>
                    <a:gd name="connsiteX5" fmla="*/ 66137 w 323077"/>
                    <a:gd name="connsiteY5" fmla="*/ 218920 h 230344"/>
                    <a:gd name="connsiteX6" fmla="*/ 149978 w 323077"/>
                    <a:gd name="connsiteY6" fmla="*/ 166519 h 230344"/>
                    <a:gd name="connsiteX7" fmla="*/ 249541 w 323077"/>
                    <a:gd name="connsiteY7" fmla="*/ 101017 h 230344"/>
                    <a:gd name="connsiteX8" fmla="*/ 315042 w 323077"/>
                    <a:gd name="connsiteY8" fmla="*/ 51236 h 230344"/>
                    <a:gd name="connsiteX9" fmla="*/ 320282 w 323077"/>
                    <a:gd name="connsiteY9" fmla="*/ 25036 h 230344"/>
                    <a:gd name="connsiteX10" fmla="*/ 299322 w 323077"/>
                    <a:gd name="connsiteY10" fmla="*/ 1455 h 230344"/>
                    <a:gd name="connsiteX11" fmla="*/ 267881 w 323077"/>
                    <a:gd name="connsiteY11" fmla="*/ 9315 h 230344"/>
                    <a:gd name="connsiteX12" fmla="*/ 168319 w 323077"/>
                    <a:gd name="connsiteY12" fmla="*/ 59096 h 230344"/>
                    <a:gd name="connsiteX0" fmla="*/ 154668 w 323077"/>
                    <a:gd name="connsiteY0" fmla="*/ 10368 h 229372"/>
                    <a:gd name="connsiteX1" fmla="*/ 76205 w 323077"/>
                    <a:gd name="connsiteY1" fmla="*/ 61609 h 229372"/>
                    <a:gd name="connsiteX2" fmla="*/ 37316 w 323077"/>
                    <a:gd name="connsiteY2" fmla="*/ 152446 h 229372"/>
                    <a:gd name="connsiteX3" fmla="*/ 3255 w 323077"/>
                    <a:gd name="connsiteY3" fmla="*/ 202228 h 229372"/>
                    <a:gd name="connsiteX4" fmla="*/ 8495 w 323077"/>
                    <a:gd name="connsiteY4" fmla="*/ 228428 h 229372"/>
                    <a:gd name="connsiteX5" fmla="*/ 66137 w 323077"/>
                    <a:gd name="connsiteY5" fmla="*/ 217948 h 229372"/>
                    <a:gd name="connsiteX6" fmla="*/ 149978 w 323077"/>
                    <a:gd name="connsiteY6" fmla="*/ 165547 h 229372"/>
                    <a:gd name="connsiteX7" fmla="*/ 249541 w 323077"/>
                    <a:gd name="connsiteY7" fmla="*/ 100045 h 229372"/>
                    <a:gd name="connsiteX8" fmla="*/ 315042 w 323077"/>
                    <a:gd name="connsiteY8" fmla="*/ 50264 h 229372"/>
                    <a:gd name="connsiteX9" fmla="*/ 320282 w 323077"/>
                    <a:gd name="connsiteY9" fmla="*/ 24064 h 229372"/>
                    <a:gd name="connsiteX10" fmla="*/ 299322 w 323077"/>
                    <a:gd name="connsiteY10" fmla="*/ 483 h 229372"/>
                    <a:gd name="connsiteX11" fmla="*/ 267881 w 323077"/>
                    <a:gd name="connsiteY11" fmla="*/ 8343 h 229372"/>
                    <a:gd name="connsiteX12" fmla="*/ 154668 w 323077"/>
                    <a:gd name="connsiteY12" fmla="*/ 10368 h 229372"/>
                    <a:gd name="connsiteX0" fmla="*/ 170750 w 339159"/>
                    <a:gd name="connsiteY0" fmla="*/ 10368 h 229372"/>
                    <a:gd name="connsiteX1" fmla="*/ 92287 w 339159"/>
                    <a:gd name="connsiteY1" fmla="*/ 61609 h 229372"/>
                    <a:gd name="connsiteX2" fmla="*/ 3345 w 339159"/>
                    <a:gd name="connsiteY2" fmla="*/ 140508 h 229372"/>
                    <a:gd name="connsiteX3" fmla="*/ 19337 w 339159"/>
                    <a:gd name="connsiteY3" fmla="*/ 202228 h 229372"/>
                    <a:gd name="connsiteX4" fmla="*/ 24577 w 339159"/>
                    <a:gd name="connsiteY4" fmla="*/ 228428 h 229372"/>
                    <a:gd name="connsiteX5" fmla="*/ 82219 w 339159"/>
                    <a:gd name="connsiteY5" fmla="*/ 217948 h 229372"/>
                    <a:gd name="connsiteX6" fmla="*/ 166060 w 339159"/>
                    <a:gd name="connsiteY6" fmla="*/ 165547 h 229372"/>
                    <a:gd name="connsiteX7" fmla="*/ 265623 w 339159"/>
                    <a:gd name="connsiteY7" fmla="*/ 100045 h 229372"/>
                    <a:gd name="connsiteX8" fmla="*/ 331124 w 339159"/>
                    <a:gd name="connsiteY8" fmla="*/ 50264 h 229372"/>
                    <a:gd name="connsiteX9" fmla="*/ 336364 w 339159"/>
                    <a:gd name="connsiteY9" fmla="*/ 24064 h 229372"/>
                    <a:gd name="connsiteX10" fmla="*/ 315404 w 339159"/>
                    <a:gd name="connsiteY10" fmla="*/ 483 h 229372"/>
                    <a:gd name="connsiteX11" fmla="*/ 283963 w 339159"/>
                    <a:gd name="connsiteY11" fmla="*/ 8343 h 229372"/>
                    <a:gd name="connsiteX12" fmla="*/ 170750 w 339159"/>
                    <a:gd name="connsiteY12" fmla="*/ 10368 h 229372"/>
                    <a:gd name="connsiteX0" fmla="*/ 170752 w 339161"/>
                    <a:gd name="connsiteY0" fmla="*/ 10368 h 228979"/>
                    <a:gd name="connsiteX1" fmla="*/ 92289 w 339161"/>
                    <a:gd name="connsiteY1" fmla="*/ 61609 h 228979"/>
                    <a:gd name="connsiteX2" fmla="*/ 3347 w 339161"/>
                    <a:gd name="connsiteY2" fmla="*/ 140508 h 228979"/>
                    <a:gd name="connsiteX3" fmla="*/ 19339 w 339161"/>
                    <a:gd name="connsiteY3" fmla="*/ 202228 h 228979"/>
                    <a:gd name="connsiteX4" fmla="*/ 24579 w 339161"/>
                    <a:gd name="connsiteY4" fmla="*/ 228428 h 228979"/>
                    <a:gd name="connsiteX5" fmla="*/ 82221 w 339161"/>
                    <a:gd name="connsiteY5" fmla="*/ 217948 h 228979"/>
                    <a:gd name="connsiteX6" fmla="*/ 216118 w 339161"/>
                    <a:gd name="connsiteY6" fmla="*/ 193405 h 228979"/>
                    <a:gd name="connsiteX7" fmla="*/ 265625 w 339161"/>
                    <a:gd name="connsiteY7" fmla="*/ 100045 h 228979"/>
                    <a:gd name="connsiteX8" fmla="*/ 331126 w 339161"/>
                    <a:gd name="connsiteY8" fmla="*/ 50264 h 228979"/>
                    <a:gd name="connsiteX9" fmla="*/ 336366 w 339161"/>
                    <a:gd name="connsiteY9" fmla="*/ 24064 h 228979"/>
                    <a:gd name="connsiteX10" fmla="*/ 315406 w 339161"/>
                    <a:gd name="connsiteY10" fmla="*/ 483 h 228979"/>
                    <a:gd name="connsiteX11" fmla="*/ 283965 w 339161"/>
                    <a:gd name="connsiteY11" fmla="*/ 8343 h 228979"/>
                    <a:gd name="connsiteX12" fmla="*/ 170752 w 339161"/>
                    <a:gd name="connsiteY12" fmla="*/ 10368 h 228979"/>
                    <a:gd name="connsiteX0" fmla="*/ 170752 w 337351"/>
                    <a:gd name="connsiteY0" fmla="*/ 10368 h 228977"/>
                    <a:gd name="connsiteX1" fmla="*/ 92289 w 337351"/>
                    <a:gd name="connsiteY1" fmla="*/ 61609 h 228977"/>
                    <a:gd name="connsiteX2" fmla="*/ 3347 w 337351"/>
                    <a:gd name="connsiteY2" fmla="*/ 140508 h 228977"/>
                    <a:gd name="connsiteX3" fmla="*/ 19339 w 337351"/>
                    <a:gd name="connsiteY3" fmla="*/ 202228 h 228977"/>
                    <a:gd name="connsiteX4" fmla="*/ 24579 w 337351"/>
                    <a:gd name="connsiteY4" fmla="*/ 228428 h 228977"/>
                    <a:gd name="connsiteX5" fmla="*/ 82221 w 337351"/>
                    <a:gd name="connsiteY5" fmla="*/ 217948 h 228977"/>
                    <a:gd name="connsiteX6" fmla="*/ 216118 w 337351"/>
                    <a:gd name="connsiteY6" fmla="*/ 193405 h 228977"/>
                    <a:gd name="connsiteX7" fmla="*/ 306580 w 337351"/>
                    <a:gd name="connsiteY7" fmla="*/ 127903 h 228977"/>
                    <a:gd name="connsiteX8" fmla="*/ 331126 w 337351"/>
                    <a:gd name="connsiteY8" fmla="*/ 50264 h 228977"/>
                    <a:gd name="connsiteX9" fmla="*/ 336366 w 337351"/>
                    <a:gd name="connsiteY9" fmla="*/ 24064 h 228977"/>
                    <a:gd name="connsiteX10" fmla="*/ 315406 w 337351"/>
                    <a:gd name="connsiteY10" fmla="*/ 483 h 228977"/>
                    <a:gd name="connsiteX11" fmla="*/ 283965 w 337351"/>
                    <a:gd name="connsiteY11" fmla="*/ 8343 h 228977"/>
                    <a:gd name="connsiteX12" fmla="*/ 170752 w 337351"/>
                    <a:gd name="connsiteY12" fmla="*/ 10368 h 228977"/>
                    <a:gd name="connsiteX0" fmla="*/ 170752 w 337351"/>
                    <a:gd name="connsiteY0" fmla="*/ 10368 h 239694"/>
                    <a:gd name="connsiteX1" fmla="*/ 92289 w 337351"/>
                    <a:gd name="connsiteY1" fmla="*/ 61609 h 239694"/>
                    <a:gd name="connsiteX2" fmla="*/ 3347 w 337351"/>
                    <a:gd name="connsiteY2" fmla="*/ 140508 h 239694"/>
                    <a:gd name="connsiteX3" fmla="*/ 19339 w 337351"/>
                    <a:gd name="connsiteY3" fmla="*/ 202228 h 239694"/>
                    <a:gd name="connsiteX4" fmla="*/ 24579 w 337351"/>
                    <a:gd name="connsiteY4" fmla="*/ 228428 h 239694"/>
                    <a:gd name="connsiteX5" fmla="*/ 132276 w 337351"/>
                    <a:gd name="connsiteY5" fmla="*/ 237846 h 239694"/>
                    <a:gd name="connsiteX6" fmla="*/ 216118 w 337351"/>
                    <a:gd name="connsiteY6" fmla="*/ 193405 h 239694"/>
                    <a:gd name="connsiteX7" fmla="*/ 306580 w 337351"/>
                    <a:gd name="connsiteY7" fmla="*/ 127903 h 239694"/>
                    <a:gd name="connsiteX8" fmla="*/ 331126 w 337351"/>
                    <a:gd name="connsiteY8" fmla="*/ 50264 h 239694"/>
                    <a:gd name="connsiteX9" fmla="*/ 336366 w 337351"/>
                    <a:gd name="connsiteY9" fmla="*/ 24064 h 239694"/>
                    <a:gd name="connsiteX10" fmla="*/ 315406 w 337351"/>
                    <a:gd name="connsiteY10" fmla="*/ 483 h 239694"/>
                    <a:gd name="connsiteX11" fmla="*/ 283965 w 337351"/>
                    <a:gd name="connsiteY11" fmla="*/ 8343 h 239694"/>
                    <a:gd name="connsiteX12" fmla="*/ 170752 w 337351"/>
                    <a:gd name="connsiteY12" fmla="*/ 10368 h 239694"/>
                    <a:gd name="connsiteX0" fmla="*/ 171403 w 338002"/>
                    <a:gd name="connsiteY0" fmla="*/ 10368 h 308451"/>
                    <a:gd name="connsiteX1" fmla="*/ 92940 w 338002"/>
                    <a:gd name="connsiteY1" fmla="*/ 61609 h 308451"/>
                    <a:gd name="connsiteX2" fmla="*/ 3998 w 338002"/>
                    <a:gd name="connsiteY2" fmla="*/ 140508 h 308451"/>
                    <a:gd name="connsiteX3" fmla="*/ 19990 w 338002"/>
                    <a:gd name="connsiteY3" fmla="*/ 202228 h 308451"/>
                    <a:gd name="connsiteX4" fmla="*/ 61632 w 338002"/>
                    <a:gd name="connsiteY4" fmla="*/ 308020 h 308451"/>
                    <a:gd name="connsiteX5" fmla="*/ 132927 w 338002"/>
                    <a:gd name="connsiteY5" fmla="*/ 237846 h 308451"/>
                    <a:gd name="connsiteX6" fmla="*/ 216769 w 338002"/>
                    <a:gd name="connsiteY6" fmla="*/ 193405 h 308451"/>
                    <a:gd name="connsiteX7" fmla="*/ 307231 w 338002"/>
                    <a:gd name="connsiteY7" fmla="*/ 127903 h 308451"/>
                    <a:gd name="connsiteX8" fmla="*/ 331777 w 338002"/>
                    <a:gd name="connsiteY8" fmla="*/ 50264 h 308451"/>
                    <a:gd name="connsiteX9" fmla="*/ 337017 w 338002"/>
                    <a:gd name="connsiteY9" fmla="*/ 24064 h 308451"/>
                    <a:gd name="connsiteX10" fmla="*/ 316057 w 338002"/>
                    <a:gd name="connsiteY10" fmla="*/ 483 h 308451"/>
                    <a:gd name="connsiteX11" fmla="*/ 284616 w 338002"/>
                    <a:gd name="connsiteY11" fmla="*/ 8343 h 308451"/>
                    <a:gd name="connsiteX12" fmla="*/ 171403 w 338002"/>
                    <a:gd name="connsiteY12" fmla="*/ 10368 h 308451"/>
                    <a:gd name="connsiteX0" fmla="*/ 199453 w 366052"/>
                    <a:gd name="connsiteY0" fmla="*/ 10368 h 308222"/>
                    <a:gd name="connsiteX1" fmla="*/ 120990 w 366052"/>
                    <a:gd name="connsiteY1" fmla="*/ 61609 h 308222"/>
                    <a:gd name="connsiteX2" fmla="*/ 32048 w 366052"/>
                    <a:gd name="connsiteY2" fmla="*/ 140508 h 308222"/>
                    <a:gd name="connsiteX3" fmla="*/ 2537 w 366052"/>
                    <a:gd name="connsiteY3" fmla="*/ 214166 h 308222"/>
                    <a:gd name="connsiteX4" fmla="*/ 89682 w 366052"/>
                    <a:gd name="connsiteY4" fmla="*/ 308020 h 308222"/>
                    <a:gd name="connsiteX5" fmla="*/ 160977 w 366052"/>
                    <a:gd name="connsiteY5" fmla="*/ 237846 h 308222"/>
                    <a:gd name="connsiteX6" fmla="*/ 244819 w 366052"/>
                    <a:gd name="connsiteY6" fmla="*/ 193405 h 308222"/>
                    <a:gd name="connsiteX7" fmla="*/ 335281 w 366052"/>
                    <a:gd name="connsiteY7" fmla="*/ 127903 h 308222"/>
                    <a:gd name="connsiteX8" fmla="*/ 359827 w 366052"/>
                    <a:gd name="connsiteY8" fmla="*/ 50264 h 308222"/>
                    <a:gd name="connsiteX9" fmla="*/ 365067 w 366052"/>
                    <a:gd name="connsiteY9" fmla="*/ 24064 h 308222"/>
                    <a:gd name="connsiteX10" fmla="*/ 344107 w 366052"/>
                    <a:gd name="connsiteY10" fmla="*/ 483 h 308222"/>
                    <a:gd name="connsiteX11" fmla="*/ 312666 w 366052"/>
                    <a:gd name="connsiteY11" fmla="*/ 8343 h 308222"/>
                    <a:gd name="connsiteX12" fmla="*/ 199453 w 366052"/>
                    <a:gd name="connsiteY12" fmla="*/ 10368 h 308222"/>
                    <a:gd name="connsiteX0" fmla="*/ 197914 w 364513"/>
                    <a:gd name="connsiteY0" fmla="*/ 10368 h 260903"/>
                    <a:gd name="connsiteX1" fmla="*/ 119451 w 364513"/>
                    <a:gd name="connsiteY1" fmla="*/ 61609 h 260903"/>
                    <a:gd name="connsiteX2" fmla="*/ 30509 w 364513"/>
                    <a:gd name="connsiteY2" fmla="*/ 140508 h 260903"/>
                    <a:gd name="connsiteX3" fmla="*/ 998 w 364513"/>
                    <a:gd name="connsiteY3" fmla="*/ 214166 h 260903"/>
                    <a:gd name="connsiteX4" fmla="*/ 60840 w 364513"/>
                    <a:gd name="connsiteY4" fmla="*/ 260265 h 260903"/>
                    <a:gd name="connsiteX5" fmla="*/ 159438 w 364513"/>
                    <a:gd name="connsiteY5" fmla="*/ 237846 h 260903"/>
                    <a:gd name="connsiteX6" fmla="*/ 243280 w 364513"/>
                    <a:gd name="connsiteY6" fmla="*/ 193405 h 260903"/>
                    <a:gd name="connsiteX7" fmla="*/ 333742 w 364513"/>
                    <a:gd name="connsiteY7" fmla="*/ 127903 h 260903"/>
                    <a:gd name="connsiteX8" fmla="*/ 358288 w 364513"/>
                    <a:gd name="connsiteY8" fmla="*/ 50264 h 260903"/>
                    <a:gd name="connsiteX9" fmla="*/ 363528 w 364513"/>
                    <a:gd name="connsiteY9" fmla="*/ 24064 h 260903"/>
                    <a:gd name="connsiteX10" fmla="*/ 342568 w 364513"/>
                    <a:gd name="connsiteY10" fmla="*/ 483 h 260903"/>
                    <a:gd name="connsiteX11" fmla="*/ 311127 w 364513"/>
                    <a:gd name="connsiteY11" fmla="*/ 8343 h 260903"/>
                    <a:gd name="connsiteX12" fmla="*/ 197914 w 364513"/>
                    <a:gd name="connsiteY12" fmla="*/ 10368 h 260903"/>
                    <a:gd name="connsiteX0" fmla="*/ 197914 w 364513"/>
                    <a:gd name="connsiteY0" fmla="*/ 29983 h 280516"/>
                    <a:gd name="connsiteX1" fmla="*/ 119451 w 364513"/>
                    <a:gd name="connsiteY1" fmla="*/ 81224 h 280516"/>
                    <a:gd name="connsiteX2" fmla="*/ 30509 w 364513"/>
                    <a:gd name="connsiteY2" fmla="*/ 160123 h 280516"/>
                    <a:gd name="connsiteX3" fmla="*/ 998 w 364513"/>
                    <a:gd name="connsiteY3" fmla="*/ 233781 h 280516"/>
                    <a:gd name="connsiteX4" fmla="*/ 60840 w 364513"/>
                    <a:gd name="connsiteY4" fmla="*/ 279880 h 280516"/>
                    <a:gd name="connsiteX5" fmla="*/ 159438 w 364513"/>
                    <a:gd name="connsiteY5" fmla="*/ 257461 h 280516"/>
                    <a:gd name="connsiteX6" fmla="*/ 243280 w 364513"/>
                    <a:gd name="connsiteY6" fmla="*/ 213020 h 280516"/>
                    <a:gd name="connsiteX7" fmla="*/ 333742 w 364513"/>
                    <a:gd name="connsiteY7" fmla="*/ 147518 h 280516"/>
                    <a:gd name="connsiteX8" fmla="*/ 358288 w 364513"/>
                    <a:gd name="connsiteY8" fmla="*/ 69879 h 280516"/>
                    <a:gd name="connsiteX9" fmla="*/ 363528 w 364513"/>
                    <a:gd name="connsiteY9" fmla="*/ 43679 h 280516"/>
                    <a:gd name="connsiteX10" fmla="*/ 342568 w 364513"/>
                    <a:gd name="connsiteY10" fmla="*/ 20098 h 280516"/>
                    <a:gd name="connsiteX11" fmla="*/ 283824 w 364513"/>
                    <a:gd name="connsiteY11" fmla="*/ 100 h 280516"/>
                    <a:gd name="connsiteX12" fmla="*/ 197914 w 364513"/>
                    <a:gd name="connsiteY12" fmla="*/ 29983 h 280516"/>
                    <a:gd name="connsiteX0" fmla="*/ 197914 w 363884"/>
                    <a:gd name="connsiteY0" fmla="*/ 30114 h 280648"/>
                    <a:gd name="connsiteX1" fmla="*/ 119451 w 363884"/>
                    <a:gd name="connsiteY1" fmla="*/ 81355 h 280648"/>
                    <a:gd name="connsiteX2" fmla="*/ 30509 w 363884"/>
                    <a:gd name="connsiteY2" fmla="*/ 160254 h 280648"/>
                    <a:gd name="connsiteX3" fmla="*/ 998 w 363884"/>
                    <a:gd name="connsiteY3" fmla="*/ 233912 h 280648"/>
                    <a:gd name="connsiteX4" fmla="*/ 60840 w 363884"/>
                    <a:gd name="connsiteY4" fmla="*/ 280011 h 280648"/>
                    <a:gd name="connsiteX5" fmla="*/ 159438 w 363884"/>
                    <a:gd name="connsiteY5" fmla="*/ 257592 h 280648"/>
                    <a:gd name="connsiteX6" fmla="*/ 243280 w 363884"/>
                    <a:gd name="connsiteY6" fmla="*/ 213151 h 280648"/>
                    <a:gd name="connsiteX7" fmla="*/ 333742 w 363884"/>
                    <a:gd name="connsiteY7" fmla="*/ 147649 h 280648"/>
                    <a:gd name="connsiteX8" fmla="*/ 358288 w 363884"/>
                    <a:gd name="connsiteY8" fmla="*/ 70010 h 280648"/>
                    <a:gd name="connsiteX9" fmla="*/ 363528 w 363884"/>
                    <a:gd name="connsiteY9" fmla="*/ 43810 h 280648"/>
                    <a:gd name="connsiteX10" fmla="*/ 351668 w 363884"/>
                    <a:gd name="connsiteY10" fmla="*/ 16249 h 280648"/>
                    <a:gd name="connsiteX11" fmla="*/ 283824 w 363884"/>
                    <a:gd name="connsiteY11" fmla="*/ 231 h 280648"/>
                    <a:gd name="connsiteX12" fmla="*/ 197914 w 363884"/>
                    <a:gd name="connsiteY12" fmla="*/ 30114 h 280648"/>
                    <a:gd name="connsiteX0" fmla="*/ 197914 w 373295"/>
                    <a:gd name="connsiteY0" fmla="*/ 30114 h 280648"/>
                    <a:gd name="connsiteX1" fmla="*/ 119451 w 373295"/>
                    <a:gd name="connsiteY1" fmla="*/ 81355 h 280648"/>
                    <a:gd name="connsiteX2" fmla="*/ 30509 w 373295"/>
                    <a:gd name="connsiteY2" fmla="*/ 160254 h 280648"/>
                    <a:gd name="connsiteX3" fmla="*/ 998 w 373295"/>
                    <a:gd name="connsiteY3" fmla="*/ 233912 h 280648"/>
                    <a:gd name="connsiteX4" fmla="*/ 60840 w 373295"/>
                    <a:gd name="connsiteY4" fmla="*/ 280011 h 280648"/>
                    <a:gd name="connsiteX5" fmla="*/ 159438 w 373295"/>
                    <a:gd name="connsiteY5" fmla="*/ 257592 h 280648"/>
                    <a:gd name="connsiteX6" fmla="*/ 243280 w 373295"/>
                    <a:gd name="connsiteY6" fmla="*/ 213151 h 280648"/>
                    <a:gd name="connsiteX7" fmla="*/ 333742 w 373295"/>
                    <a:gd name="connsiteY7" fmla="*/ 147649 h 280648"/>
                    <a:gd name="connsiteX8" fmla="*/ 371939 w 373295"/>
                    <a:gd name="connsiteY8" fmla="*/ 89908 h 280648"/>
                    <a:gd name="connsiteX9" fmla="*/ 363528 w 373295"/>
                    <a:gd name="connsiteY9" fmla="*/ 43810 h 280648"/>
                    <a:gd name="connsiteX10" fmla="*/ 351668 w 373295"/>
                    <a:gd name="connsiteY10" fmla="*/ 16249 h 280648"/>
                    <a:gd name="connsiteX11" fmla="*/ 283824 w 373295"/>
                    <a:gd name="connsiteY11" fmla="*/ 231 h 280648"/>
                    <a:gd name="connsiteX12" fmla="*/ 197914 w 373295"/>
                    <a:gd name="connsiteY12" fmla="*/ 30114 h 28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295" h="280648">
                      <a:moveTo>
                        <a:pt x="197914" y="30114"/>
                      </a:moveTo>
                      <a:cubicBezTo>
                        <a:pt x="170519" y="43635"/>
                        <a:pt x="147352" y="59665"/>
                        <a:pt x="119451" y="81355"/>
                      </a:cubicBezTo>
                      <a:cubicBezTo>
                        <a:pt x="91550" y="103045"/>
                        <a:pt x="50251" y="134828"/>
                        <a:pt x="30509" y="160254"/>
                      </a:cubicBezTo>
                      <a:cubicBezTo>
                        <a:pt x="10767" y="185680"/>
                        <a:pt x="-4057" y="213953"/>
                        <a:pt x="998" y="233912"/>
                      </a:cubicBezTo>
                      <a:cubicBezTo>
                        <a:pt x="6053" y="253871"/>
                        <a:pt x="34433" y="276064"/>
                        <a:pt x="60840" y="280011"/>
                      </a:cubicBezTo>
                      <a:cubicBezTo>
                        <a:pt x="87247" y="283958"/>
                        <a:pt x="129031" y="268735"/>
                        <a:pt x="159438" y="257592"/>
                      </a:cubicBezTo>
                      <a:cubicBezTo>
                        <a:pt x="189845" y="246449"/>
                        <a:pt x="214229" y="231475"/>
                        <a:pt x="243280" y="213151"/>
                      </a:cubicBezTo>
                      <a:cubicBezTo>
                        <a:pt x="272331" y="194827"/>
                        <a:pt x="312299" y="168189"/>
                        <a:pt x="333742" y="147649"/>
                      </a:cubicBezTo>
                      <a:cubicBezTo>
                        <a:pt x="355185" y="127109"/>
                        <a:pt x="366975" y="107214"/>
                        <a:pt x="371939" y="89908"/>
                      </a:cubicBezTo>
                      <a:cubicBezTo>
                        <a:pt x="376903" y="72602"/>
                        <a:pt x="366906" y="56086"/>
                        <a:pt x="363528" y="43810"/>
                      </a:cubicBezTo>
                      <a:cubicBezTo>
                        <a:pt x="360150" y="31534"/>
                        <a:pt x="360401" y="18869"/>
                        <a:pt x="351668" y="16249"/>
                      </a:cubicBezTo>
                      <a:cubicBezTo>
                        <a:pt x="342935" y="13629"/>
                        <a:pt x="309450" y="-2080"/>
                        <a:pt x="283824" y="231"/>
                      </a:cubicBezTo>
                      <a:cubicBezTo>
                        <a:pt x="258198" y="2542"/>
                        <a:pt x="225309" y="16593"/>
                        <a:pt x="197914" y="30114"/>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3" name="Forma libre 132"/>
                <p:cNvSpPr/>
                <p:nvPr/>
              </p:nvSpPr>
              <p:spPr>
                <a:xfrm>
                  <a:off x="8745916" y="1176488"/>
                  <a:ext cx="516796" cy="403675"/>
                </a:xfrm>
                <a:custGeom>
                  <a:avLst/>
                  <a:gdLst>
                    <a:gd name="connsiteX0" fmla="*/ 274713 w 516796"/>
                    <a:gd name="connsiteY0" fmla="*/ 91093 h 403675"/>
                    <a:gd name="connsiteX1" fmla="*/ 175532 w 516796"/>
                    <a:gd name="connsiteY1" fmla="*/ 129798 h 403675"/>
                    <a:gd name="connsiteX2" fmla="*/ 105379 w 516796"/>
                    <a:gd name="connsiteY2" fmla="*/ 166083 h 403675"/>
                    <a:gd name="connsiteX3" fmla="*/ 47322 w 516796"/>
                    <a:gd name="connsiteY3" fmla="*/ 197531 h 403675"/>
                    <a:gd name="connsiteX4" fmla="*/ 18294 w 516796"/>
                    <a:gd name="connsiteY4" fmla="*/ 233817 h 403675"/>
                    <a:gd name="connsiteX5" fmla="*/ 1360 w 516796"/>
                    <a:gd name="connsiteY5" fmla="*/ 301550 h 403675"/>
                    <a:gd name="connsiteX6" fmla="*/ 3779 w 516796"/>
                    <a:gd name="connsiteY6" fmla="*/ 352350 h 403675"/>
                    <a:gd name="connsiteX7" fmla="*/ 25551 w 516796"/>
                    <a:gd name="connsiteY7" fmla="*/ 395893 h 403675"/>
                    <a:gd name="connsiteX8" fmla="*/ 100541 w 516796"/>
                    <a:gd name="connsiteY8" fmla="*/ 398312 h 403675"/>
                    <a:gd name="connsiteX9" fmla="*/ 199722 w 516796"/>
                    <a:gd name="connsiteY9" fmla="*/ 340255 h 403675"/>
                    <a:gd name="connsiteX10" fmla="*/ 335189 w 516796"/>
                    <a:gd name="connsiteY10" fmla="*/ 219302 h 403675"/>
                    <a:gd name="connsiteX11" fmla="*/ 405341 w 516796"/>
                    <a:gd name="connsiteY11" fmla="*/ 132217 h 403675"/>
                    <a:gd name="connsiteX12" fmla="*/ 475494 w 516796"/>
                    <a:gd name="connsiteY12" fmla="*/ 69322 h 403675"/>
                    <a:gd name="connsiteX13" fmla="*/ 514198 w 516796"/>
                    <a:gd name="connsiteY13" fmla="*/ 30617 h 403675"/>
                    <a:gd name="connsiteX14" fmla="*/ 506941 w 516796"/>
                    <a:gd name="connsiteY14" fmla="*/ 4007 h 403675"/>
                    <a:gd name="connsiteX15" fmla="*/ 456141 w 516796"/>
                    <a:gd name="connsiteY15" fmla="*/ 1588 h 403675"/>
                    <a:gd name="connsiteX16" fmla="*/ 395665 w 516796"/>
                    <a:gd name="connsiteY16" fmla="*/ 18522 h 403675"/>
                    <a:gd name="connsiteX17" fmla="*/ 340027 w 516796"/>
                    <a:gd name="connsiteY17" fmla="*/ 59645 h 403675"/>
                    <a:gd name="connsiteX18" fmla="*/ 274713 w 516796"/>
                    <a:gd name="connsiteY18" fmla="*/ 91093 h 40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6796" h="403675">
                      <a:moveTo>
                        <a:pt x="274713" y="91093"/>
                      </a:moveTo>
                      <a:cubicBezTo>
                        <a:pt x="247297" y="102785"/>
                        <a:pt x="203754" y="117300"/>
                        <a:pt x="175532" y="129798"/>
                      </a:cubicBezTo>
                      <a:cubicBezTo>
                        <a:pt x="147310" y="142296"/>
                        <a:pt x="126747" y="154794"/>
                        <a:pt x="105379" y="166083"/>
                      </a:cubicBezTo>
                      <a:cubicBezTo>
                        <a:pt x="84011" y="177372"/>
                        <a:pt x="61836" y="186242"/>
                        <a:pt x="47322" y="197531"/>
                      </a:cubicBezTo>
                      <a:cubicBezTo>
                        <a:pt x="32808" y="208820"/>
                        <a:pt x="25954" y="216481"/>
                        <a:pt x="18294" y="233817"/>
                      </a:cubicBezTo>
                      <a:cubicBezTo>
                        <a:pt x="10634" y="251154"/>
                        <a:pt x="3779" y="281795"/>
                        <a:pt x="1360" y="301550"/>
                      </a:cubicBezTo>
                      <a:cubicBezTo>
                        <a:pt x="-1059" y="321306"/>
                        <a:pt x="-253" y="336626"/>
                        <a:pt x="3779" y="352350"/>
                      </a:cubicBezTo>
                      <a:cubicBezTo>
                        <a:pt x="7811" y="368074"/>
                        <a:pt x="9424" y="388233"/>
                        <a:pt x="25551" y="395893"/>
                      </a:cubicBezTo>
                      <a:cubicBezTo>
                        <a:pt x="41678" y="403553"/>
                        <a:pt x="71513" y="407585"/>
                        <a:pt x="100541" y="398312"/>
                      </a:cubicBezTo>
                      <a:cubicBezTo>
                        <a:pt x="129569" y="389039"/>
                        <a:pt x="160614" y="370090"/>
                        <a:pt x="199722" y="340255"/>
                      </a:cubicBezTo>
                      <a:cubicBezTo>
                        <a:pt x="238830" y="310420"/>
                        <a:pt x="300919" y="253975"/>
                        <a:pt x="335189" y="219302"/>
                      </a:cubicBezTo>
                      <a:cubicBezTo>
                        <a:pt x="369459" y="184629"/>
                        <a:pt x="381957" y="157214"/>
                        <a:pt x="405341" y="132217"/>
                      </a:cubicBezTo>
                      <a:cubicBezTo>
                        <a:pt x="428725" y="107220"/>
                        <a:pt x="457351" y="86255"/>
                        <a:pt x="475494" y="69322"/>
                      </a:cubicBezTo>
                      <a:cubicBezTo>
                        <a:pt x="493637" y="52389"/>
                        <a:pt x="508957" y="41503"/>
                        <a:pt x="514198" y="30617"/>
                      </a:cubicBezTo>
                      <a:cubicBezTo>
                        <a:pt x="519439" y="19731"/>
                        <a:pt x="516617" y="8845"/>
                        <a:pt x="506941" y="4007"/>
                      </a:cubicBezTo>
                      <a:cubicBezTo>
                        <a:pt x="497265" y="-831"/>
                        <a:pt x="474687" y="-831"/>
                        <a:pt x="456141" y="1588"/>
                      </a:cubicBezTo>
                      <a:cubicBezTo>
                        <a:pt x="437595" y="4007"/>
                        <a:pt x="415017" y="8846"/>
                        <a:pt x="395665" y="18522"/>
                      </a:cubicBezTo>
                      <a:cubicBezTo>
                        <a:pt x="376313" y="28198"/>
                        <a:pt x="360992" y="47550"/>
                        <a:pt x="340027" y="59645"/>
                      </a:cubicBezTo>
                      <a:cubicBezTo>
                        <a:pt x="319062" y="71740"/>
                        <a:pt x="302129" y="79401"/>
                        <a:pt x="274713" y="91093"/>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34" name="Grupo 133"/>
                <p:cNvGrpSpPr/>
                <p:nvPr/>
              </p:nvGrpSpPr>
              <p:grpSpPr>
                <a:xfrm>
                  <a:off x="6521752" y="938590"/>
                  <a:ext cx="3555698" cy="2265620"/>
                  <a:chOff x="6521752" y="938590"/>
                  <a:chExt cx="3555698" cy="2265620"/>
                </a:xfrm>
              </p:grpSpPr>
              <p:sp>
                <p:nvSpPr>
                  <p:cNvPr id="135" name="Forma libre 134"/>
                  <p:cNvSpPr/>
                  <p:nvPr/>
                </p:nvSpPr>
                <p:spPr>
                  <a:xfrm>
                    <a:off x="7878546" y="1966816"/>
                    <a:ext cx="164827" cy="106587"/>
                  </a:xfrm>
                  <a:custGeom>
                    <a:avLst/>
                    <a:gdLst>
                      <a:gd name="connsiteX0" fmla="*/ 113986 w 157682"/>
                      <a:gd name="connsiteY0" fmla="*/ 158 h 104456"/>
                      <a:gd name="connsiteX1" fmla="*/ 41415 w 157682"/>
                      <a:gd name="connsiteY1" fmla="*/ 21929 h 104456"/>
                      <a:gd name="connsiteX2" fmla="*/ 17224 w 157682"/>
                      <a:gd name="connsiteY2" fmla="*/ 36443 h 104456"/>
                      <a:gd name="connsiteX3" fmla="*/ 291 w 157682"/>
                      <a:gd name="connsiteY3" fmla="*/ 70310 h 104456"/>
                      <a:gd name="connsiteX4" fmla="*/ 9967 w 157682"/>
                      <a:gd name="connsiteY4" fmla="*/ 94501 h 104456"/>
                      <a:gd name="connsiteX5" fmla="*/ 51091 w 157682"/>
                      <a:gd name="connsiteY5" fmla="*/ 104177 h 104456"/>
                      <a:gd name="connsiteX6" fmla="*/ 109148 w 157682"/>
                      <a:gd name="connsiteY6" fmla="*/ 84824 h 104456"/>
                      <a:gd name="connsiteX7" fmla="*/ 145434 w 157682"/>
                      <a:gd name="connsiteY7" fmla="*/ 58215 h 104456"/>
                      <a:gd name="connsiteX8" fmla="*/ 157529 w 157682"/>
                      <a:gd name="connsiteY8" fmla="*/ 34024 h 104456"/>
                      <a:gd name="connsiteX9" fmla="*/ 113986 w 157682"/>
                      <a:gd name="connsiteY9" fmla="*/ 158 h 104456"/>
                      <a:gd name="connsiteX0" fmla="*/ 113986 w 151068"/>
                      <a:gd name="connsiteY0" fmla="*/ 31 h 104329"/>
                      <a:gd name="connsiteX1" fmla="*/ 41415 w 151068"/>
                      <a:gd name="connsiteY1" fmla="*/ 21802 h 104329"/>
                      <a:gd name="connsiteX2" fmla="*/ 17224 w 151068"/>
                      <a:gd name="connsiteY2" fmla="*/ 36316 h 104329"/>
                      <a:gd name="connsiteX3" fmla="*/ 291 w 151068"/>
                      <a:gd name="connsiteY3" fmla="*/ 70183 h 104329"/>
                      <a:gd name="connsiteX4" fmla="*/ 9967 w 151068"/>
                      <a:gd name="connsiteY4" fmla="*/ 94374 h 104329"/>
                      <a:gd name="connsiteX5" fmla="*/ 51091 w 151068"/>
                      <a:gd name="connsiteY5" fmla="*/ 104050 h 104329"/>
                      <a:gd name="connsiteX6" fmla="*/ 109148 w 151068"/>
                      <a:gd name="connsiteY6" fmla="*/ 84697 h 104329"/>
                      <a:gd name="connsiteX7" fmla="*/ 145434 w 151068"/>
                      <a:gd name="connsiteY7" fmla="*/ 58088 h 104329"/>
                      <a:gd name="connsiteX8" fmla="*/ 150878 w 151068"/>
                      <a:gd name="connsiteY8" fmla="*/ 26793 h 104329"/>
                      <a:gd name="connsiteX9" fmla="*/ 113986 w 151068"/>
                      <a:gd name="connsiteY9" fmla="*/ 31 h 1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068" h="104329">
                        <a:moveTo>
                          <a:pt x="113986" y="31"/>
                        </a:moveTo>
                        <a:cubicBezTo>
                          <a:pt x="95742" y="-801"/>
                          <a:pt x="57542" y="15755"/>
                          <a:pt x="41415" y="21802"/>
                        </a:cubicBezTo>
                        <a:cubicBezTo>
                          <a:pt x="25288" y="27849"/>
                          <a:pt x="24078" y="28253"/>
                          <a:pt x="17224" y="36316"/>
                        </a:cubicBezTo>
                        <a:cubicBezTo>
                          <a:pt x="10370" y="44380"/>
                          <a:pt x="1500" y="60507"/>
                          <a:pt x="291" y="70183"/>
                        </a:cubicBezTo>
                        <a:cubicBezTo>
                          <a:pt x="-918" y="79859"/>
                          <a:pt x="1500" y="88730"/>
                          <a:pt x="9967" y="94374"/>
                        </a:cubicBezTo>
                        <a:cubicBezTo>
                          <a:pt x="18434" y="100018"/>
                          <a:pt x="34561" y="105663"/>
                          <a:pt x="51091" y="104050"/>
                        </a:cubicBezTo>
                        <a:cubicBezTo>
                          <a:pt x="67621" y="102437"/>
                          <a:pt x="93424" y="92357"/>
                          <a:pt x="109148" y="84697"/>
                        </a:cubicBezTo>
                        <a:cubicBezTo>
                          <a:pt x="124872" y="77037"/>
                          <a:pt x="137371" y="66555"/>
                          <a:pt x="145434" y="58088"/>
                        </a:cubicBezTo>
                        <a:cubicBezTo>
                          <a:pt x="153498" y="49621"/>
                          <a:pt x="148459" y="34453"/>
                          <a:pt x="150878" y="26793"/>
                        </a:cubicBezTo>
                        <a:cubicBezTo>
                          <a:pt x="153297" y="19133"/>
                          <a:pt x="132230" y="863"/>
                          <a:pt x="113986" y="31"/>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36" name="Grupo 135"/>
                  <p:cNvGrpSpPr/>
                  <p:nvPr/>
                </p:nvGrpSpPr>
                <p:grpSpPr>
                  <a:xfrm>
                    <a:off x="6521752" y="938590"/>
                    <a:ext cx="3555698" cy="2265620"/>
                    <a:chOff x="6521752" y="938590"/>
                    <a:chExt cx="3555698" cy="2265620"/>
                  </a:xfrm>
                </p:grpSpPr>
                <p:sp>
                  <p:nvSpPr>
                    <p:cNvPr id="137" name="Forma libre 136"/>
                    <p:cNvSpPr/>
                    <p:nvPr/>
                  </p:nvSpPr>
                  <p:spPr>
                    <a:xfrm>
                      <a:off x="7320385" y="1827591"/>
                      <a:ext cx="182877" cy="107336"/>
                    </a:xfrm>
                    <a:custGeom>
                      <a:avLst/>
                      <a:gdLst>
                        <a:gd name="connsiteX0" fmla="*/ 125444 w 182877"/>
                        <a:gd name="connsiteY0" fmla="*/ 3628 h 107336"/>
                        <a:gd name="connsiteX1" fmla="*/ 55291 w 182877"/>
                        <a:gd name="connsiteY1" fmla="*/ 32657 h 107336"/>
                        <a:gd name="connsiteX2" fmla="*/ 28682 w 182877"/>
                        <a:gd name="connsiteY2" fmla="*/ 49590 h 107336"/>
                        <a:gd name="connsiteX3" fmla="*/ 2072 w 182877"/>
                        <a:gd name="connsiteY3" fmla="*/ 78619 h 107336"/>
                        <a:gd name="connsiteX4" fmla="*/ 4491 w 182877"/>
                        <a:gd name="connsiteY4" fmla="*/ 100390 h 107336"/>
                        <a:gd name="connsiteX5" fmla="*/ 26263 w 182877"/>
                        <a:gd name="connsiteY5" fmla="*/ 105228 h 107336"/>
                        <a:gd name="connsiteX6" fmla="*/ 123025 w 182877"/>
                        <a:gd name="connsiteY6" fmla="*/ 68942 h 107336"/>
                        <a:gd name="connsiteX7" fmla="*/ 159310 w 182877"/>
                        <a:gd name="connsiteY7" fmla="*/ 42333 h 107336"/>
                        <a:gd name="connsiteX8" fmla="*/ 178663 w 182877"/>
                        <a:gd name="connsiteY8" fmla="*/ 25399 h 107336"/>
                        <a:gd name="connsiteX9" fmla="*/ 181082 w 182877"/>
                        <a:gd name="connsiteY9" fmla="*/ 3628 h 107336"/>
                        <a:gd name="connsiteX10" fmla="*/ 125444 w 182877"/>
                        <a:gd name="connsiteY10" fmla="*/ 3628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77" h="107336">
                          <a:moveTo>
                            <a:pt x="125444" y="3628"/>
                          </a:moveTo>
                          <a:cubicBezTo>
                            <a:pt x="104479" y="8466"/>
                            <a:pt x="71418" y="24997"/>
                            <a:pt x="55291" y="32657"/>
                          </a:cubicBezTo>
                          <a:cubicBezTo>
                            <a:pt x="39164" y="40317"/>
                            <a:pt x="37552" y="41930"/>
                            <a:pt x="28682" y="49590"/>
                          </a:cubicBezTo>
                          <a:cubicBezTo>
                            <a:pt x="19812" y="57250"/>
                            <a:pt x="6104" y="70152"/>
                            <a:pt x="2072" y="78619"/>
                          </a:cubicBezTo>
                          <a:cubicBezTo>
                            <a:pt x="-1960" y="87086"/>
                            <a:pt x="459" y="95955"/>
                            <a:pt x="4491" y="100390"/>
                          </a:cubicBezTo>
                          <a:cubicBezTo>
                            <a:pt x="8523" y="104825"/>
                            <a:pt x="6507" y="110469"/>
                            <a:pt x="26263" y="105228"/>
                          </a:cubicBezTo>
                          <a:cubicBezTo>
                            <a:pt x="46019" y="99987"/>
                            <a:pt x="100850" y="79425"/>
                            <a:pt x="123025" y="68942"/>
                          </a:cubicBezTo>
                          <a:cubicBezTo>
                            <a:pt x="145200" y="58460"/>
                            <a:pt x="150037" y="49590"/>
                            <a:pt x="159310" y="42333"/>
                          </a:cubicBezTo>
                          <a:cubicBezTo>
                            <a:pt x="168583" y="35076"/>
                            <a:pt x="175034" y="31850"/>
                            <a:pt x="178663" y="25399"/>
                          </a:cubicBezTo>
                          <a:cubicBezTo>
                            <a:pt x="182292" y="18948"/>
                            <a:pt x="184711" y="8466"/>
                            <a:pt x="181082" y="3628"/>
                          </a:cubicBezTo>
                          <a:cubicBezTo>
                            <a:pt x="177453" y="-1210"/>
                            <a:pt x="146409" y="-1210"/>
                            <a:pt x="125444" y="3628"/>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38" name="Grupo 137"/>
                    <p:cNvGrpSpPr/>
                    <p:nvPr/>
                  </p:nvGrpSpPr>
                  <p:grpSpPr>
                    <a:xfrm>
                      <a:off x="6521752" y="938590"/>
                      <a:ext cx="3555698" cy="2265620"/>
                      <a:chOff x="6521752" y="938590"/>
                      <a:chExt cx="3555698" cy="2265620"/>
                    </a:xfrm>
                  </p:grpSpPr>
                  <p:sp>
                    <p:nvSpPr>
                      <p:cNvPr id="139" name="Forma libre 138"/>
                      <p:cNvSpPr/>
                      <p:nvPr/>
                    </p:nvSpPr>
                    <p:spPr>
                      <a:xfrm>
                        <a:off x="7701628" y="1326881"/>
                        <a:ext cx="257885" cy="300875"/>
                      </a:xfrm>
                      <a:custGeom>
                        <a:avLst/>
                        <a:gdLst>
                          <a:gd name="connsiteX0" fmla="*/ 109331 w 249241"/>
                          <a:gd name="connsiteY0" fmla="*/ 651 h 300876"/>
                          <a:gd name="connsiteX1" fmla="*/ 29459 w 249241"/>
                          <a:gd name="connsiteY1" fmla="*/ 17176 h 300876"/>
                          <a:gd name="connsiteX2" fmla="*/ 4671 w 249241"/>
                          <a:gd name="connsiteY2" fmla="*/ 63998 h 300876"/>
                          <a:gd name="connsiteX3" fmla="*/ 7425 w 249241"/>
                          <a:gd name="connsiteY3" fmla="*/ 116328 h 300876"/>
                          <a:gd name="connsiteX4" fmla="*/ 37721 w 249241"/>
                          <a:gd name="connsiteY4" fmla="*/ 160395 h 300876"/>
                          <a:gd name="connsiteX5" fmla="*/ 23950 w 249241"/>
                          <a:gd name="connsiteY5" fmla="*/ 196200 h 300876"/>
                          <a:gd name="connsiteX6" fmla="*/ 1917 w 249241"/>
                          <a:gd name="connsiteY6" fmla="*/ 237513 h 300876"/>
                          <a:gd name="connsiteX7" fmla="*/ 10179 w 249241"/>
                          <a:gd name="connsiteY7" fmla="*/ 281581 h 300876"/>
                          <a:gd name="connsiteX8" fmla="*/ 81789 w 249241"/>
                          <a:gd name="connsiteY8" fmla="*/ 300860 h 300876"/>
                          <a:gd name="connsiteX9" fmla="*/ 216745 w 249241"/>
                          <a:gd name="connsiteY9" fmla="*/ 284335 h 300876"/>
                          <a:gd name="connsiteX10" fmla="*/ 241533 w 249241"/>
                          <a:gd name="connsiteY10" fmla="*/ 254038 h 300876"/>
                          <a:gd name="connsiteX11" fmla="*/ 247042 w 249241"/>
                          <a:gd name="connsiteY11" fmla="*/ 212725 h 300876"/>
                          <a:gd name="connsiteX12" fmla="*/ 208483 w 249241"/>
                          <a:gd name="connsiteY12" fmla="*/ 196200 h 300876"/>
                          <a:gd name="connsiteX13" fmla="*/ 172678 w 249241"/>
                          <a:gd name="connsiteY13" fmla="*/ 149378 h 300876"/>
                          <a:gd name="connsiteX14" fmla="*/ 161661 w 249241"/>
                          <a:gd name="connsiteY14" fmla="*/ 94294 h 300876"/>
                          <a:gd name="connsiteX15" fmla="*/ 145136 w 249241"/>
                          <a:gd name="connsiteY15" fmla="*/ 36455 h 300876"/>
                          <a:gd name="connsiteX16" fmla="*/ 109331 w 249241"/>
                          <a:gd name="connsiteY16" fmla="*/ 651 h 300876"/>
                          <a:gd name="connsiteX0" fmla="*/ 109331 w 257885"/>
                          <a:gd name="connsiteY0" fmla="*/ 651 h 300875"/>
                          <a:gd name="connsiteX1" fmla="*/ 29459 w 257885"/>
                          <a:gd name="connsiteY1" fmla="*/ 17176 h 300875"/>
                          <a:gd name="connsiteX2" fmla="*/ 4671 w 257885"/>
                          <a:gd name="connsiteY2" fmla="*/ 63998 h 300875"/>
                          <a:gd name="connsiteX3" fmla="*/ 7425 w 257885"/>
                          <a:gd name="connsiteY3" fmla="*/ 116328 h 300875"/>
                          <a:gd name="connsiteX4" fmla="*/ 37721 w 257885"/>
                          <a:gd name="connsiteY4" fmla="*/ 160395 h 300875"/>
                          <a:gd name="connsiteX5" fmla="*/ 23950 w 257885"/>
                          <a:gd name="connsiteY5" fmla="*/ 196200 h 300875"/>
                          <a:gd name="connsiteX6" fmla="*/ 1917 w 257885"/>
                          <a:gd name="connsiteY6" fmla="*/ 237513 h 300875"/>
                          <a:gd name="connsiteX7" fmla="*/ 10179 w 257885"/>
                          <a:gd name="connsiteY7" fmla="*/ 281581 h 300875"/>
                          <a:gd name="connsiteX8" fmla="*/ 81789 w 257885"/>
                          <a:gd name="connsiteY8" fmla="*/ 300860 h 300875"/>
                          <a:gd name="connsiteX9" fmla="*/ 216745 w 257885"/>
                          <a:gd name="connsiteY9" fmla="*/ 284335 h 300875"/>
                          <a:gd name="connsiteX10" fmla="*/ 256048 w 257885"/>
                          <a:gd name="connsiteY10" fmla="*/ 256457 h 300875"/>
                          <a:gd name="connsiteX11" fmla="*/ 247042 w 257885"/>
                          <a:gd name="connsiteY11" fmla="*/ 212725 h 300875"/>
                          <a:gd name="connsiteX12" fmla="*/ 208483 w 257885"/>
                          <a:gd name="connsiteY12" fmla="*/ 196200 h 300875"/>
                          <a:gd name="connsiteX13" fmla="*/ 172678 w 257885"/>
                          <a:gd name="connsiteY13" fmla="*/ 149378 h 300875"/>
                          <a:gd name="connsiteX14" fmla="*/ 161661 w 257885"/>
                          <a:gd name="connsiteY14" fmla="*/ 94294 h 300875"/>
                          <a:gd name="connsiteX15" fmla="*/ 145136 w 257885"/>
                          <a:gd name="connsiteY15" fmla="*/ 36455 h 300875"/>
                          <a:gd name="connsiteX16" fmla="*/ 109331 w 257885"/>
                          <a:gd name="connsiteY16" fmla="*/ 651 h 30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885" h="300875">
                            <a:moveTo>
                              <a:pt x="109331" y="651"/>
                            </a:moveTo>
                            <a:cubicBezTo>
                              <a:pt x="90051" y="-2562"/>
                              <a:pt x="46902" y="6618"/>
                              <a:pt x="29459" y="17176"/>
                            </a:cubicBezTo>
                            <a:cubicBezTo>
                              <a:pt x="12016" y="27734"/>
                              <a:pt x="8343" y="47473"/>
                              <a:pt x="4671" y="63998"/>
                            </a:cubicBezTo>
                            <a:cubicBezTo>
                              <a:pt x="999" y="80523"/>
                              <a:pt x="1917" y="100262"/>
                              <a:pt x="7425" y="116328"/>
                            </a:cubicBezTo>
                            <a:cubicBezTo>
                              <a:pt x="12933" y="132394"/>
                              <a:pt x="34967" y="147083"/>
                              <a:pt x="37721" y="160395"/>
                            </a:cubicBezTo>
                            <a:cubicBezTo>
                              <a:pt x="40475" y="173707"/>
                              <a:pt x="29917" y="183347"/>
                              <a:pt x="23950" y="196200"/>
                            </a:cubicBezTo>
                            <a:cubicBezTo>
                              <a:pt x="17983" y="209053"/>
                              <a:pt x="4212" y="223283"/>
                              <a:pt x="1917" y="237513"/>
                            </a:cubicBezTo>
                            <a:cubicBezTo>
                              <a:pt x="-378" y="251743"/>
                              <a:pt x="-3133" y="271023"/>
                              <a:pt x="10179" y="281581"/>
                            </a:cubicBezTo>
                            <a:cubicBezTo>
                              <a:pt x="23491" y="292139"/>
                              <a:pt x="47361" y="300401"/>
                              <a:pt x="81789" y="300860"/>
                            </a:cubicBezTo>
                            <a:cubicBezTo>
                              <a:pt x="116217" y="301319"/>
                              <a:pt x="187702" y="291735"/>
                              <a:pt x="216745" y="284335"/>
                            </a:cubicBezTo>
                            <a:cubicBezTo>
                              <a:pt x="245788" y="276935"/>
                              <a:pt x="250999" y="268392"/>
                              <a:pt x="256048" y="256457"/>
                            </a:cubicBezTo>
                            <a:cubicBezTo>
                              <a:pt x="261097" y="244522"/>
                              <a:pt x="254970" y="222768"/>
                              <a:pt x="247042" y="212725"/>
                            </a:cubicBezTo>
                            <a:cubicBezTo>
                              <a:pt x="239115" y="202682"/>
                              <a:pt x="220877" y="206758"/>
                              <a:pt x="208483" y="196200"/>
                            </a:cubicBezTo>
                            <a:cubicBezTo>
                              <a:pt x="196089" y="185642"/>
                              <a:pt x="180482" y="166362"/>
                              <a:pt x="172678" y="149378"/>
                            </a:cubicBezTo>
                            <a:cubicBezTo>
                              <a:pt x="164874" y="132394"/>
                              <a:pt x="166251" y="113115"/>
                              <a:pt x="161661" y="94294"/>
                            </a:cubicBezTo>
                            <a:cubicBezTo>
                              <a:pt x="157071" y="75473"/>
                              <a:pt x="152022" y="51144"/>
                              <a:pt x="145136" y="36455"/>
                            </a:cubicBezTo>
                            <a:cubicBezTo>
                              <a:pt x="138251" y="21766"/>
                              <a:pt x="128611" y="3864"/>
                              <a:pt x="109331" y="651"/>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0" name="Grupo 139"/>
                      <p:cNvGrpSpPr/>
                      <p:nvPr/>
                    </p:nvGrpSpPr>
                    <p:grpSpPr>
                      <a:xfrm>
                        <a:off x="6521752" y="938590"/>
                        <a:ext cx="3555698" cy="2265620"/>
                        <a:chOff x="6521752" y="938590"/>
                        <a:chExt cx="3555698" cy="2265620"/>
                      </a:xfrm>
                    </p:grpSpPr>
                    <p:grpSp>
                      <p:nvGrpSpPr>
                        <p:cNvPr id="141" name="Grupo 140"/>
                        <p:cNvGrpSpPr/>
                        <p:nvPr/>
                      </p:nvGrpSpPr>
                      <p:grpSpPr>
                        <a:xfrm>
                          <a:off x="6521752" y="2181759"/>
                          <a:ext cx="1545028" cy="1014679"/>
                          <a:chOff x="6521752" y="2181759"/>
                          <a:chExt cx="1545028" cy="1014679"/>
                        </a:xfrm>
                      </p:grpSpPr>
                      <p:grpSp>
                        <p:nvGrpSpPr>
                          <p:cNvPr id="235" name="Grupo 234"/>
                          <p:cNvGrpSpPr/>
                          <p:nvPr/>
                        </p:nvGrpSpPr>
                        <p:grpSpPr>
                          <a:xfrm>
                            <a:off x="6521752" y="2181759"/>
                            <a:ext cx="1103188" cy="1014679"/>
                            <a:chOff x="6521752" y="2181759"/>
                            <a:chExt cx="1103188" cy="1014679"/>
                          </a:xfrm>
                        </p:grpSpPr>
                        <p:sp>
                          <p:nvSpPr>
                            <p:cNvPr id="238" name="Forma libre 237"/>
                            <p:cNvSpPr/>
                            <p:nvPr/>
                          </p:nvSpPr>
                          <p:spPr>
                            <a:xfrm>
                              <a:off x="7365880" y="2181759"/>
                              <a:ext cx="256101" cy="47751"/>
                            </a:xfrm>
                            <a:custGeom>
                              <a:avLst/>
                              <a:gdLst>
                                <a:gd name="connsiteX0" fmla="*/ 198482 w 256101"/>
                                <a:gd name="connsiteY0" fmla="*/ 222 h 47751"/>
                                <a:gd name="connsiteX1" fmla="*/ 138006 w 256101"/>
                                <a:gd name="connsiteY1" fmla="*/ 5060 h 47751"/>
                                <a:gd name="connsiteX2" fmla="*/ 94463 w 256101"/>
                                <a:gd name="connsiteY2" fmla="*/ 12317 h 47751"/>
                                <a:gd name="connsiteX3" fmla="*/ 60596 w 256101"/>
                                <a:gd name="connsiteY3" fmla="*/ 12317 h 47751"/>
                                <a:gd name="connsiteX4" fmla="*/ 24310 w 256101"/>
                                <a:gd name="connsiteY4" fmla="*/ 17155 h 47751"/>
                                <a:gd name="connsiteX5" fmla="*/ 120 w 256101"/>
                                <a:gd name="connsiteY5" fmla="*/ 26831 h 47751"/>
                                <a:gd name="connsiteX6" fmla="*/ 17053 w 256101"/>
                                <a:gd name="connsiteY6" fmla="*/ 38927 h 47751"/>
                                <a:gd name="connsiteX7" fmla="*/ 60596 w 256101"/>
                                <a:gd name="connsiteY7" fmla="*/ 46184 h 47751"/>
                                <a:gd name="connsiteX8" fmla="*/ 140425 w 256101"/>
                                <a:gd name="connsiteY8" fmla="*/ 46184 h 47751"/>
                                <a:gd name="connsiteX9" fmla="*/ 244444 w 256101"/>
                                <a:gd name="connsiteY9" fmla="*/ 29251 h 47751"/>
                                <a:gd name="connsiteX10" fmla="*/ 249282 w 256101"/>
                                <a:gd name="connsiteY10" fmla="*/ 12317 h 47751"/>
                                <a:gd name="connsiteX11" fmla="*/ 198482 w 256101"/>
                                <a:gd name="connsiteY11" fmla="*/ 222 h 4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101" h="47751">
                                  <a:moveTo>
                                    <a:pt x="198482" y="222"/>
                                  </a:moveTo>
                                  <a:cubicBezTo>
                                    <a:pt x="179936" y="-988"/>
                                    <a:pt x="155342" y="3044"/>
                                    <a:pt x="138006" y="5060"/>
                                  </a:cubicBezTo>
                                  <a:cubicBezTo>
                                    <a:pt x="120670" y="7076"/>
                                    <a:pt x="107365" y="11108"/>
                                    <a:pt x="94463" y="12317"/>
                                  </a:cubicBezTo>
                                  <a:cubicBezTo>
                                    <a:pt x="81561" y="13526"/>
                                    <a:pt x="72288" y="11511"/>
                                    <a:pt x="60596" y="12317"/>
                                  </a:cubicBezTo>
                                  <a:cubicBezTo>
                                    <a:pt x="48904" y="13123"/>
                                    <a:pt x="34389" y="14736"/>
                                    <a:pt x="24310" y="17155"/>
                                  </a:cubicBezTo>
                                  <a:cubicBezTo>
                                    <a:pt x="14231" y="19574"/>
                                    <a:pt x="1329" y="23202"/>
                                    <a:pt x="120" y="26831"/>
                                  </a:cubicBezTo>
                                  <a:cubicBezTo>
                                    <a:pt x="-1090" y="30460"/>
                                    <a:pt x="6974" y="35701"/>
                                    <a:pt x="17053" y="38927"/>
                                  </a:cubicBezTo>
                                  <a:cubicBezTo>
                                    <a:pt x="27132" y="42153"/>
                                    <a:pt x="40034" y="44975"/>
                                    <a:pt x="60596" y="46184"/>
                                  </a:cubicBezTo>
                                  <a:cubicBezTo>
                                    <a:pt x="81158" y="47393"/>
                                    <a:pt x="109784" y="49006"/>
                                    <a:pt x="140425" y="46184"/>
                                  </a:cubicBezTo>
                                  <a:cubicBezTo>
                                    <a:pt x="171066" y="43362"/>
                                    <a:pt x="226301" y="34895"/>
                                    <a:pt x="244444" y="29251"/>
                                  </a:cubicBezTo>
                                  <a:cubicBezTo>
                                    <a:pt x="262587" y="23607"/>
                                    <a:pt x="255733" y="17155"/>
                                    <a:pt x="249282" y="12317"/>
                                  </a:cubicBezTo>
                                  <a:cubicBezTo>
                                    <a:pt x="242831" y="7479"/>
                                    <a:pt x="217028" y="1432"/>
                                    <a:pt x="198482" y="222"/>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9" name="Forma libre 238"/>
                            <p:cNvSpPr/>
                            <p:nvPr/>
                          </p:nvSpPr>
                          <p:spPr>
                            <a:xfrm>
                              <a:off x="6526590" y="2278139"/>
                              <a:ext cx="1098350" cy="917423"/>
                            </a:xfrm>
                            <a:custGeom>
                              <a:avLst/>
                              <a:gdLst>
                                <a:gd name="connsiteX0" fmla="*/ 0 w 1098350"/>
                                <a:gd name="connsiteY0" fmla="*/ 339271 h 917423"/>
                                <a:gd name="connsiteX1" fmla="*/ 108858 w 1098350"/>
                                <a:gd name="connsiteY1" fmla="*/ 339271 h 917423"/>
                                <a:gd name="connsiteX2" fmla="*/ 195943 w 1098350"/>
                                <a:gd name="connsiteY2" fmla="*/ 329594 h 917423"/>
                                <a:gd name="connsiteX3" fmla="*/ 290286 w 1098350"/>
                                <a:gd name="connsiteY3" fmla="*/ 276375 h 917423"/>
                                <a:gd name="connsiteX4" fmla="*/ 360439 w 1098350"/>
                                <a:gd name="connsiteY4" fmla="*/ 261861 h 917423"/>
                                <a:gd name="connsiteX5" fmla="*/ 445105 w 1098350"/>
                                <a:gd name="connsiteY5" fmla="*/ 218318 h 917423"/>
                                <a:gd name="connsiteX6" fmla="*/ 445105 w 1098350"/>
                                <a:gd name="connsiteY6" fmla="*/ 194128 h 917423"/>
                                <a:gd name="connsiteX7" fmla="*/ 423334 w 1098350"/>
                                <a:gd name="connsiteY7" fmla="*/ 174775 h 917423"/>
                                <a:gd name="connsiteX8" fmla="*/ 384629 w 1098350"/>
                                <a:gd name="connsiteY8" fmla="*/ 162680 h 917423"/>
                                <a:gd name="connsiteX9" fmla="*/ 331410 w 1098350"/>
                                <a:gd name="connsiteY9" fmla="*/ 157842 h 917423"/>
                                <a:gd name="connsiteX10" fmla="*/ 292705 w 1098350"/>
                                <a:gd name="connsiteY10" fmla="*/ 155423 h 917423"/>
                                <a:gd name="connsiteX11" fmla="*/ 275772 w 1098350"/>
                                <a:gd name="connsiteY11" fmla="*/ 148166 h 917423"/>
                                <a:gd name="connsiteX12" fmla="*/ 275772 w 1098350"/>
                                <a:gd name="connsiteY12" fmla="*/ 143328 h 917423"/>
                                <a:gd name="connsiteX13" fmla="*/ 336248 w 1098350"/>
                                <a:gd name="connsiteY13" fmla="*/ 119137 h 917423"/>
                                <a:gd name="connsiteX14" fmla="*/ 408820 w 1098350"/>
                                <a:gd name="connsiteY14" fmla="*/ 99785 h 917423"/>
                                <a:gd name="connsiteX15" fmla="*/ 454781 w 1098350"/>
                                <a:gd name="connsiteY15" fmla="*/ 82851 h 917423"/>
                                <a:gd name="connsiteX16" fmla="*/ 491067 w 1098350"/>
                                <a:gd name="connsiteY16" fmla="*/ 48985 h 917423"/>
                                <a:gd name="connsiteX17" fmla="*/ 503162 w 1098350"/>
                                <a:gd name="connsiteY17" fmla="*/ 39309 h 917423"/>
                                <a:gd name="connsiteX18" fmla="*/ 537029 w 1098350"/>
                                <a:gd name="connsiteY18" fmla="*/ 36890 h 917423"/>
                                <a:gd name="connsiteX19" fmla="*/ 607181 w 1098350"/>
                                <a:gd name="connsiteY19" fmla="*/ 44147 h 917423"/>
                                <a:gd name="connsiteX20" fmla="*/ 691848 w 1098350"/>
                                <a:gd name="connsiteY20" fmla="*/ 51404 h 917423"/>
                                <a:gd name="connsiteX21" fmla="*/ 759581 w 1098350"/>
                                <a:gd name="connsiteY21" fmla="*/ 32051 h 917423"/>
                                <a:gd name="connsiteX22" fmla="*/ 800705 w 1098350"/>
                                <a:gd name="connsiteY22" fmla="*/ 15118 h 917423"/>
                                <a:gd name="connsiteX23" fmla="*/ 873277 w 1098350"/>
                                <a:gd name="connsiteY23" fmla="*/ 604 h 917423"/>
                                <a:gd name="connsiteX24" fmla="*/ 938591 w 1098350"/>
                                <a:gd name="connsiteY24" fmla="*/ 5442 h 917423"/>
                                <a:gd name="connsiteX25" fmla="*/ 1003905 w 1098350"/>
                                <a:gd name="connsiteY25" fmla="*/ 29632 h 917423"/>
                                <a:gd name="connsiteX26" fmla="*/ 1049867 w 1098350"/>
                                <a:gd name="connsiteY26" fmla="*/ 46566 h 917423"/>
                                <a:gd name="connsiteX27" fmla="*/ 1083734 w 1098350"/>
                                <a:gd name="connsiteY27" fmla="*/ 51404 h 917423"/>
                                <a:gd name="connsiteX28" fmla="*/ 1098248 w 1098350"/>
                                <a:gd name="connsiteY28" fmla="*/ 61080 h 917423"/>
                                <a:gd name="connsiteX29" fmla="*/ 1088572 w 1098350"/>
                                <a:gd name="connsiteY29" fmla="*/ 82851 h 917423"/>
                                <a:gd name="connsiteX30" fmla="*/ 1059543 w 1098350"/>
                                <a:gd name="connsiteY30" fmla="*/ 90109 h 917423"/>
                                <a:gd name="connsiteX31" fmla="*/ 1016000 w 1098350"/>
                                <a:gd name="connsiteY31" fmla="*/ 94947 h 917423"/>
                                <a:gd name="connsiteX32" fmla="*/ 984553 w 1098350"/>
                                <a:gd name="connsiteY32" fmla="*/ 94947 h 917423"/>
                                <a:gd name="connsiteX33" fmla="*/ 909562 w 1098350"/>
                                <a:gd name="connsiteY33" fmla="*/ 63499 h 917423"/>
                                <a:gd name="connsiteX34" fmla="*/ 870858 w 1098350"/>
                                <a:gd name="connsiteY34" fmla="*/ 51404 h 917423"/>
                                <a:gd name="connsiteX35" fmla="*/ 839410 w 1098350"/>
                                <a:gd name="connsiteY35" fmla="*/ 53823 h 917423"/>
                                <a:gd name="connsiteX36" fmla="*/ 793448 w 1098350"/>
                                <a:gd name="connsiteY36" fmla="*/ 61080 h 917423"/>
                                <a:gd name="connsiteX37" fmla="*/ 745067 w 1098350"/>
                                <a:gd name="connsiteY37" fmla="*/ 73175 h 917423"/>
                                <a:gd name="connsiteX38" fmla="*/ 713620 w 1098350"/>
                                <a:gd name="connsiteY38" fmla="*/ 75594 h 917423"/>
                                <a:gd name="connsiteX39" fmla="*/ 672496 w 1098350"/>
                                <a:gd name="connsiteY39" fmla="*/ 107042 h 917423"/>
                                <a:gd name="connsiteX40" fmla="*/ 655562 w 1098350"/>
                                <a:gd name="connsiteY40" fmla="*/ 131232 h 917423"/>
                                <a:gd name="connsiteX41" fmla="*/ 660400 w 1098350"/>
                                <a:gd name="connsiteY41" fmla="*/ 153004 h 917423"/>
                                <a:gd name="connsiteX42" fmla="*/ 667658 w 1098350"/>
                                <a:gd name="connsiteY42" fmla="*/ 172356 h 917423"/>
                                <a:gd name="connsiteX43" fmla="*/ 672496 w 1098350"/>
                                <a:gd name="connsiteY43" fmla="*/ 186871 h 917423"/>
                                <a:gd name="connsiteX44" fmla="*/ 660400 w 1098350"/>
                                <a:gd name="connsiteY44" fmla="*/ 198966 h 917423"/>
                                <a:gd name="connsiteX45" fmla="*/ 648305 w 1098350"/>
                                <a:gd name="connsiteY45" fmla="*/ 227994 h 917423"/>
                                <a:gd name="connsiteX46" fmla="*/ 607181 w 1098350"/>
                                <a:gd name="connsiteY46" fmla="*/ 273956 h 917423"/>
                                <a:gd name="connsiteX47" fmla="*/ 587829 w 1098350"/>
                                <a:gd name="connsiteY47" fmla="*/ 341690 h 917423"/>
                                <a:gd name="connsiteX48" fmla="*/ 570896 w 1098350"/>
                                <a:gd name="connsiteY48" fmla="*/ 419099 h 917423"/>
                                <a:gd name="connsiteX49" fmla="*/ 556381 w 1098350"/>
                                <a:gd name="connsiteY49" fmla="*/ 460223 h 917423"/>
                                <a:gd name="connsiteX50" fmla="*/ 556381 w 1098350"/>
                                <a:gd name="connsiteY50" fmla="*/ 566661 h 917423"/>
                                <a:gd name="connsiteX51" fmla="*/ 590248 w 1098350"/>
                                <a:gd name="connsiteY51" fmla="*/ 624718 h 917423"/>
                                <a:gd name="connsiteX52" fmla="*/ 696686 w 1098350"/>
                                <a:gd name="connsiteY52" fmla="*/ 765023 h 917423"/>
                                <a:gd name="connsiteX53" fmla="*/ 747486 w 1098350"/>
                                <a:gd name="connsiteY53" fmla="*/ 827918 h 917423"/>
                                <a:gd name="connsiteX54" fmla="*/ 742648 w 1098350"/>
                                <a:gd name="connsiteY54" fmla="*/ 917423 h 91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8350" h="917423">
                                  <a:moveTo>
                                    <a:pt x="0" y="339271"/>
                                  </a:moveTo>
                                  <a:cubicBezTo>
                                    <a:pt x="38100" y="340077"/>
                                    <a:pt x="76201" y="340884"/>
                                    <a:pt x="108858" y="339271"/>
                                  </a:cubicBezTo>
                                  <a:cubicBezTo>
                                    <a:pt x="141515" y="337658"/>
                                    <a:pt x="165705" y="340077"/>
                                    <a:pt x="195943" y="329594"/>
                                  </a:cubicBezTo>
                                  <a:cubicBezTo>
                                    <a:pt x="226181" y="319111"/>
                                    <a:pt x="262870" y="287664"/>
                                    <a:pt x="290286" y="276375"/>
                                  </a:cubicBezTo>
                                  <a:cubicBezTo>
                                    <a:pt x="317702" y="265086"/>
                                    <a:pt x="334636" y="271537"/>
                                    <a:pt x="360439" y="261861"/>
                                  </a:cubicBezTo>
                                  <a:cubicBezTo>
                                    <a:pt x="386242" y="252185"/>
                                    <a:pt x="430994" y="229607"/>
                                    <a:pt x="445105" y="218318"/>
                                  </a:cubicBezTo>
                                  <a:cubicBezTo>
                                    <a:pt x="459216" y="207029"/>
                                    <a:pt x="448734" y="201385"/>
                                    <a:pt x="445105" y="194128"/>
                                  </a:cubicBezTo>
                                  <a:cubicBezTo>
                                    <a:pt x="441477" y="186871"/>
                                    <a:pt x="433413" y="180016"/>
                                    <a:pt x="423334" y="174775"/>
                                  </a:cubicBezTo>
                                  <a:cubicBezTo>
                                    <a:pt x="413255" y="169534"/>
                                    <a:pt x="399950" y="165502"/>
                                    <a:pt x="384629" y="162680"/>
                                  </a:cubicBezTo>
                                  <a:cubicBezTo>
                                    <a:pt x="369308" y="159858"/>
                                    <a:pt x="346731" y="159051"/>
                                    <a:pt x="331410" y="157842"/>
                                  </a:cubicBezTo>
                                  <a:cubicBezTo>
                                    <a:pt x="316089" y="156633"/>
                                    <a:pt x="301978" y="157036"/>
                                    <a:pt x="292705" y="155423"/>
                                  </a:cubicBezTo>
                                  <a:cubicBezTo>
                                    <a:pt x="283432" y="153810"/>
                                    <a:pt x="278594" y="150182"/>
                                    <a:pt x="275772" y="148166"/>
                                  </a:cubicBezTo>
                                  <a:cubicBezTo>
                                    <a:pt x="272950" y="146150"/>
                                    <a:pt x="265693" y="148166"/>
                                    <a:pt x="275772" y="143328"/>
                                  </a:cubicBezTo>
                                  <a:cubicBezTo>
                                    <a:pt x="285851" y="138490"/>
                                    <a:pt x="314073" y="126394"/>
                                    <a:pt x="336248" y="119137"/>
                                  </a:cubicBezTo>
                                  <a:cubicBezTo>
                                    <a:pt x="358423" y="111880"/>
                                    <a:pt x="389065" y="105833"/>
                                    <a:pt x="408820" y="99785"/>
                                  </a:cubicBezTo>
                                  <a:cubicBezTo>
                                    <a:pt x="428575" y="93737"/>
                                    <a:pt x="441073" y="91318"/>
                                    <a:pt x="454781" y="82851"/>
                                  </a:cubicBezTo>
                                  <a:cubicBezTo>
                                    <a:pt x="468489" y="74384"/>
                                    <a:pt x="483004" y="56242"/>
                                    <a:pt x="491067" y="48985"/>
                                  </a:cubicBezTo>
                                  <a:cubicBezTo>
                                    <a:pt x="499131" y="41728"/>
                                    <a:pt x="495502" y="41325"/>
                                    <a:pt x="503162" y="39309"/>
                                  </a:cubicBezTo>
                                  <a:cubicBezTo>
                                    <a:pt x="510822" y="37293"/>
                                    <a:pt x="519693" y="36084"/>
                                    <a:pt x="537029" y="36890"/>
                                  </a:cubicBezTo>
                                  <a:cubicBezTo>
                                    <a:pt x="554365" y="37696"/>
                                    <a:pt x="607181" y="44147"/>
                                    <a:pt x="607181" y="44147"/>
                                  </a:cubicBezTo>
                                  <a:cubicBezTo>
                                    <a:pt x="632984" y="46566"/>
                                    <a:pt x="666448" y="53420"/>
                                    <a:pt x="691848" y="51404"/>
                                  </a:cubicBezTo>
                                  <a:cubicBezTo>
                                    <a:pt x="717248" y="49388"/>
                                    <a:pt x="741438" y="38099"/>
                                    <a:pt x="759581" y="32051"/>
                                  </a:cubicBezTo>
                                  <a:cubicBezTo>
                                    <a:pt x="777724" y="26003"/>
                                    <a:pt x="781756" y="20359"/>
                                    <a:pt x="800705" y="15118"/>
                                  </a:cubicBezTo>
                                  <a:cubicBezTo>
                                    <a:pt x="819654" y="9877"/>
                                    <a:pt x="850296" y="2217"/>
                                    <a:pt x="873277" y="604"/>
                                  </a:cubicBezTo>
                                  <a:cubicBezTo>
                                    <a:pt x="896258" y="-1009"/>
                                    <a:pt x="916820" y="604"/>
                                    <a:pt x="938591" y="5442"/>
                                  </a:cubicBezTo>
                                  <a:cubicBezTo>
                                    <a:pt x="960362" y="10280"/>
                                    <a:pt x="1003905" y="29632"/>
                                    <a:pt x="1003905" y="29632"/>
                                  </a:cubicBezTo>
                                  <a:cubicBezTo>
                                    <a:pt x="1022451" y="36486"/>
                                    <a:pt x="1036562" y="42937"/>
                                    <a:pt x="1049867" y="46566"/>
                                  </a:cubicBezTo>
                                  <a:cubicBezTo>
                                    <a:pt x="1063172" y="50195"/>
                                    <a:pt x="1075671" y="48985"/>
                                    <a:pt x="1083734" y="51404"/>
                                  </a:cubicBezTo>
                                  <a:cubicBezTo>
                                    <a:pt x="1091797" y="53823"/>
                                    <a:pt x="1097442" y="55839"/>
                                    <a:pt x="1098248" y="61080"/>
                                  </a:cubicBezTo>
                                  <a:cubicBezTo>
                                    <a:pt x="1099054" y="66321"/>
                                    <a:pt x="1095023" y="78013"/>
                                    <a:pt x="1088572" y="82851"/>
                                  </a:cubicBezTo>
                                  <a:cubicBezTo>
                                    <a:pt x="1082121" y="87689"/>
                                    <a:pt x="1071638" y="88093"/>
                                    <a:pt x="1059543" y="90109"/>
                                  </a:cubicBezTo>
                                  <a:cubicBezTo>
                                    <a:pt x="1047448" y="92125"/>
                                    <a:pt x="1028498" y="94141"/>
                                    <a:pt x="1016000" y="94947"/>
                                  </a:cubicBezTo>
                                  <a:cubicBezTo>
                                    <a:pt x="1003502" y="95753"/>
                                    <a:pt x="1002293" y="100188"/>
                                    <a:pt x="984553" y="94947"/>
                                  </a:cubicBezTo>
                                  <a:cubicBezTo>
                                    <a:pt x="966813" y="89706"/>
                                    <a:pt x="928511" y="70756"/>
                                    <a:pt x="909562" y="63499"/>
                                  </a:cubicBezTo>
                                  <a:cubicBezTo>
                                    <a:pt x="890613" y="56242"/>
                                    <a:pt x="882550" y="53017"/>
                                    <a:pt x="870858" y="51404"/>
                                  </a:cubicBezTo>
                                  <a:cubicBezTo>
                                    <a:pt x="859166" y="49791"/>
                                    <a:pt x="852312" y="52210"/>
                                    <a:pt x="839410" y="53823"/>
                                  </a:cubicBezTo>
                                  <a:cubicBezTo>
                                    <a:pt x="826508" y="55436"/>
                                    <a:pt x="809172" y="57855"/>
                                    <a:pt x="793448" y="61080"/>
                                  </a:cubicBezTo>
                                  <a:cubicBezTo>
                                    <a:pt x="777724" y="64305"/>
                                    <a:pt x="758372" y="70756"/>
                                    <a:pt x="745067" y="73175"/>
                                  </a:cubicBezTo>
                                  <a:cubicBezTo>
                                    <a:pt x="731762" y="75594"/>
                                    <a:pt x="725715" y="69949"/>
                                    <a:pt x="713620" y="75594"/>
                                  </a:cubicBezTo>
                                  <a:cubicBezTo>
                                    <a:pt x="701525" y="81238"/>
                                    <a:pt x="682172" y="97769"/>
                                    <a:pt x="672496" y="107042"/>
                                  </a:cubicBezTo>
                                  <a:cubicBezTo>
                                    <a:pt x="662820" y="116315"/>
                                    <a:pt x="657578" y="123572"/>
                                    <a:pt x="655562" y="131232"/>
                                  </a:cubicBezTo>
                                  <a:cubicBezTo>
                                    <a:pt x="653546" y="138892"/>
                                    <a:pt x="658384" y="146150"/>
                                    <a:pt x="660400" y="153004"/>
                                  </a:cubicBezTo>
                                  <a:cubicBezTo>
                                    <a:pt x="662416" y="159858"/>
                                    <a:pt x="665642" y="166712"/>
                                    <a:pt x="667658" y="172356"/>
                                  </a:cubicBezTo>
                                  <a:cubicBezTo>
                                    <a:pt x="669674" y="178000"/>
                                    <a:pt x="673706" y="182436"/>
                                    <a:pt x="672496" y="186871"/>
                                  </a:cubicBezTo>
                                  <a:cubicBezTo>
                                    <a:pt x="671286" y="191306"/>
                                    <a:pt x="664432" y="192112"/>
                                    <a:pt x="660400" y="198966"/>
                                  </a:cubicBezTo>
                                  <a:cubicBezTo>
                                    <a:pt x="656368" y="205820"/>
                                    <a:pt x="657175" y="215496"/>
                                    <a:pt x="648305" y="227994"/>
                                  </a:cubicBezTo>
                                  <a:cubicBezTo>
                                    <a:pt x="639435" y="240492"/>
                                    <a:pt x="617260" y="255007"/>
                                    <a:pt x="607181" y="273956"/>
                                  </a:cubicBezTo>
                                  <a:cubicBezTo>
                                    <a:pt x="597102" y="292905"/>
                                    <a:pt x="593876" y="317500"/>
                                    <a:pt x="587829" y="341690"/>
                                  </a:cubicBezTo>
                                  <a:cubicBezTo>
                                    <a:pt x="581782" y="365880"/>
                                    <a:pt x="576137" y="399344"/>
                                    <a:pt x="570896" y="419099"/>
                                  </a:cubicBezTo>
                                  <a:cubicBezTo>
                                    <a:pt x="565655" y="438854"/>
                                    <a:pt x="558800" y="435629"/>
                                    <a:pt x="556381" y="460223"/>
                                  </a:cubicBezTo>
                                  <a:cubicBezTo>
                                    <a:pt x="553962" y="484817"/>
                                    <a:pt x="550737" y="539245"/>
                                    <a:pt x="556381" y="566661"/>
                                  </a:cubicBezTo>
                                  <a:cubicBezTo>
                                    <a:pt x="562026" y="594077"/>
                                    <a:pt x="566864" y="591658"/>
                                    <a:pt x="590248" y="624718"/>
                                  </a:cubicBezTo>
                                  <a:cubicBezTo>
                                    <a:pt x="613632" y="657778"/>
                                    <a:pt x="670480" y="731156"/>
                                    <a:pt x="696686" y="765023"/>
                                  </a:cubicBezTo>
                                  <a:cubicBezTo>
                                    <a:pt x="722892" y="798890"/>
                                    <a:pt x="739826" y="802518"/>
                                    <a:pt x="747486" y="827918"/>
                                  </a:cubicBezTo>
                                  <a:cubicBezTo>
                                    <a:pt x="755146" y="853318"/>
                                    <a:pt x="748897" y="885370"/>
                                    <a:pt x="742648" y="917423"/>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0" name="Forma libre 239"/>
                            <p:cNvSpPr/>
                            <p:nvPr/>
                          </p:nvSpPr>
                          <p:spPr>
                            <a:xfrm>
                              <a:off x="6858600" y="2439562"/>
                              <a:ext cx="265729" cy="186692"/>
                            </a:xfrm>
                            <a:custGeom>
                              <a:avLst/>
                              <a:gdLst>
                                <a:gd name="connsiteX0" fmla="*/ 88905 w 265729"/>
                                <a:gd name="connsiteY0" fmla="*/ 93181 h 186692"/>
                                <a:gd name="connsiteX1" fmla="*/ 38105 w 265729"/>
                                <a:gd name="connsiteY1" fmla="*/ 112533 h 186692"/>
                                <a:gd name="connsiteX2" fmla="*/ 9076 w 265729"/>
                                <a:gd name="connsiteY2" fmla="*/ 124628 h 186692"/>
                                <a:gd name="connsiteX3" fmla="*/ 1819 w 265729"/>
                                <a:gd name="connsiteY3" fmla="*/ 127048 h 186692"/>
                                <a:gd name="connsiteX4" fmla="*/ 6657 w 265729"/>
                                <a:gd name="connsiteY4" fmla="*/ 141562 h 186692"/>
                                <a:gd name="connsiteX5" fmla="*/ 67133 w 265729"/>
                                <a:gd name="connsiteY5" fmla="*/ 139143 h 186692"/>
                                <a:gd name="connsiteX6" fmla="*/ 105838 w 265729"/>
                                <a:gd name="connsiteY6" fmla="*/ 148819 h 186692"/>
                                <a:gd name="connsiteX7" fmla="*/ 171152 w 265729"/>
                                <a:gd name="connsiteY7" fmla="*/ 177848 h 186692"/>
                                <a:gd name="connsiteX8" fmla="*/ 209857 w 265729"/>
                                <a:gd name="connsiteY8" fmla="*/ 185105 h 186692"/>
                                <a:gd name="connsiteX9" fmla="*/ 241305 w 265729"/>
                                <a:gd name="connsiteY9" fmla="*/ 151238 h 186692"/>
                                <a:gd name="connsiteX10" fmla="*/ 250981 w 265729"/>
                                <a:gd name="connsiteY10" fmla="*/ 98019 h 186692"/>
                                <a:gd name="connsiteX11" fmla="*/ 250981 w 265729"/>
                                <a:gd name="connsiteY11" fmla="*/ 64152 h 186692"/>
                                <a:gd name="connsiteX12" fmla="*/ 265495 w 265729"/>
                                <a:gd name="connsiteY12" fmla="*/ 44800 h 186692"/>
                                <a:gd name="connsiteX13" fmla="*/ 258238 w 265729"/>
                                <a:gd name="connsiteY13" fmla="*/ 18190 h 186692"/>
                                <a:gd name="connsiteX14" fmla="*/ 236467 w 265729"/>
                                <a:gd name="connsiteY14" fmla="*/ 3676 h 186692"/>
                                <a:gd name="connsiteX15" fmla="*/ 197762 w 265729"/>
                                <a:gd name="connsiteY15" fmla="*/ 1257 h 186692"/>
                                <a:gd name="connsiteX16" fmla="*/ 161476 w 265729"/>
                                <a:gd name="connsiteY16" fmla="*/ 20609 h 186692"/>
                                <a:gd name="connsiteX17" fmla="*/ 144543 w 265729"/>
                                <a:gd name="connsiteY17" fmla="*/ 42381 h 186692"/>
                                <a:gd name="connsiteX18" fmla="*/ 88905 w 265729"/>
                                <a:gd name="connsiteY18" fmla="*/ 93181 h 18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729" h="186692">
                                  <a:moveTo>
                                    <a:pt x="88905" y="93181"/>
                                  </a:moveTo>
                                  <a:cubicBezTo>
                                    <a:pt x="71165" y="104873"/>
                                    <a:pt x="51410" y="107292"/>
                                    <a:pt x="38105" y="112533"/>
                                  </a:cubicBezTo>
                                  <a:cubicBezTo>
                                    <a:pt x="24800" y="117774"/>
                                    <a:pt x="15124" y="122209"/>
                                    <a:pt x="9076" y="124628"/>
                                  </a:cubicBezTo>
                                  <a:cubicBezTo>
                                    <a:pt x="3028" y="127047"/>
                                    <a:pt x="2222" y="124226"/>
                                    <a:pt x="1819" y="127048"/>
                                  </a:cubicBezTo>
                                  <a:cubicBezTo>
                                    <a:pt x="1416" y="129870"/>
                                    <a:pt x="-4229" y="139546"/>
                                    <a:pt x="6657" y="141562"/>
                                  </a:cubicBezTo>
                                  <a:cubicBezTo>
                                    <a:pt x="17543" y="143578"/>
                                    <a:pt x="50603" y="137933"/>
                                    <a:pt x="67133" y="139143"/>
                                  </a:cubicBezTo>
                                  <a:cubicBezTo>
                                    <a:pt x="83663" y="140353"/>
                                    <a:pt x="88502" y="142368"/>
                                    <a:pt x="105838" y="148819"/>
                                  </a:cubicBezTo>
                                  <a:cubicBezTo>
                                    <a:pt x="123174" y="155270"/>
                                    <a:pt x="153816" y="171800"/>
                                    <a:pt x="171152" y="177848"/>
                                  </a:cubicBezTo>
                                  <a:cubicBezTo>
                                    <a:pt x="188488" y="183896"/>
                                    <a:pt x="198165" y="189540"/>
                                    <a:pt x="209857" y="185105"/>
                                  </a:cubicBezTo>
                                  <a:cubicBezTo>
                                    <a:pt x="221549" y="180670"/>
                                    <a:pt x="234451" y="165752"/>
                                    <a:pt x="241305" y="151238"/>
                                  </a:cubicBezTo>
                                  <a:cubicBezTo>
                                    <a:pt x="248159" y="136724"/>
                                    <a:pt x="249368" y="112533"/>
                                    <a:pt x="250981" y="98019"/>
                                  </a:cubicBezTo>
                                  <a:cubicBezTo>
                                    <a:pt x="252594" y="83505"/>
                                    <a:pt x="248562" y="73022"/>
                                    <a:pt x="250981" y="64152"/>
                                  </a:cubicBezTo>
                                  <a:cubicBezTo>
                                    <a:pt x="253400" y="55282"/>
                                    <a:pt x="264286" y="52460"/>
                                    <a:pt x="265495" y="44800"/>
                                  </a:cubicBezTo>
                                  <a:cubicBezTo>
                                    <a:pt x="266705" y="37140"/>
                                    <a:pt x="263076" y="25044"/>
                                    <a:pt x="258238" y="18190"/>
                                  </a:cubicBezTo>
                                  <a:cubicBezTo>
                                    <a:pt x="253400" y="11336"/>
                                    <a:pt x="246546" y="6498"/>
                                    <a:pt x="236467" y="3676"/>
                                  </a:cubicBezTo>
                                  <a:cubicBezTo>
                                    <a:pt x="226388" y="854"/>
                                    <a:pt x="210260" y="-1565"/>
                                    <a:pt x="197762" y="1257"/>
                                  </a:cubicBezTo>
                                  <a:cubicBezTo>
                                    <a:pt x="185264" y="4079"/>
                                    <a:pt x="170346" y="13755"/>
                                    <a:pt x="161476" y="20609"/>
                                  </a:cubicBezTo>
                                  <a:cubicBezTo>
                                    <a:pt x="152606" y="27463"/>
                                    <a:pt x="151800" y="32705"/>
                                    <a:pt x="144543" y="42381"/>
                                  </a:cubicBezTo>
                                  <a:cubicBezTo>
                                    <a:pt x="137286" y="52057"/>
                                    <a:pt x="106645" y="81489"/>
                                    <a:pt x="88905" y="93181"/>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1" name="Forma libre 240"/>
                            <p:cNvSpPr/>
                            <p:nvPr/>
                          </p:nvSpPr>
                          <p:spPr>
                            <a:xfrm>
                              <a:off x="6998082" y="2468803"/>
                              <a:ext cx="97344" cy="80775"/>
                            </a:xfrm>
                            <a:custGeom>
                              <a:avLst/>
                              <a:gdLst>
                                <a:gd name="connsiteX0" fmla="*/ 36518 w 94977"/>
                                <a:gd name="connsiteY0" fmla="*/ 195 h 75088"/>
                                <a:gd name="connsiteX1" fmla="*/ 233 w 94977"/>
                                <a:gd name="connsiteY1" fmla="*/ 65509 h 75088"/>
                                <a:gd name="connsiteX2" fmla="*/ 53452 w 94977"/>
                                <a:gd name="connsiteY2" fmla="*/ 72766 h 75088"/>
                                <a:gd name="connsiteX3" fmla="*/ 94576 w 94977"/>
                                <a:gd name="connsiteY3" fmla="*/ 46157 h 75088"/>
                                <a:gd name="connsiteX4" fmla="*/ 36518 w 94977"/>
                                <a:gd name="connsiteY4" fmla="*/ 195 h 75088"/>
                                <a:gd name="connsiteX0" fmla="*/ 36518 w 98272"/>
                                <a:gd name="connsiteY0" fmla="*/ 234 h 75127"/>
                                <a:gd name="connsiteX1" fmla="*/ 233 w 98272"/>
                                <a:gd name="connsiteY1" fmla="*/ 65548 h 75127"/>
                                <a:gd name="connsiteX2" fmla="*/ 53452 w 98272"/>
                                <a:gd name="connsiteY2" fmla="*/ 72805 h 75127"/>
                                <a:gd name="connsiteX3" fmla="*/ 94576 w 98272"/>
                                <a:gd name="connsiteY3" fmla="*/ 46196 h 75127"/>
                                <a:gd name="connsiteX4" fmla="*/ 89738 w 98272"/>
                                <a:gd name="connsiteY4" fmla="*/ 43777 h 75127"/>
                                <a:gd name="connsiteX5" fmla="*/ 36518 w 98272"/>
                                <a:gd name="connsiteY5" fmla="*/ 234 h 75127"/>
                                <a:gd name="connsiteX0" fmla="*/ 36509 w 97344"/>
                                <a:gd name="connsiteY0" fmla="*/ 5882 h 80775"/>
                                <a:gd name="connsiteX1" fmla="*/ 224 w 97344"/>
                                <a:gd name="connsiteY1" fmla="*/ 71196 h 80775"/>
                                <a:gd name="connsiteX2" fmla="*/ 53443 w 97344"/>
                                <a:gd name="connsiteY2" fmla="*/ 78453 h 80775"/>
                                <a:gd name="connsiteX3" fmla="*/ 94567 w 97344"/>
                                <a:gd name="connsiteY3" fmla="*/ 51844 h 80775"/>
                                <a:gd name="connsiteX4" fmla="*/ 87310 w 97344"/>
                                <a:gd name="connsiteY4" fmla="*/ 8302 h 80775"/>
                                <a:gd name="connsiteX5" fmla="*/ 36509 w 97344"/>
                                <a:gd name="connsiteY5" fmla="*/ 5882 h 8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44" h="80775">
                                  <a:moveTo>
                                    <a:pt x="36509" y="5882"/>
                                  </a:moveTo>
                                  <a:cubicBezTo>
                                    <a:pt x="21995" y="16364"/>
                                    <a:pt x="-2598" y="59101"/>
                                    <a:pt x="224" y="71196"/>
                                  </a:cubicBezTo>
                                  <a:cubicBezTo>
                                    <a:pt x="3046" y="83291"/>
                                    <a:pt x="37719" y="81678"/>
                                    <a:pt x="53443" y="78453"/>
                                  </a:cubicBezTo>
                                  <a:cubicBezTo>
                                    <a:pt x="69167" y="75228"/>
                                    <a:pt x="88923" y="63536"/>
                                    <a:pt x="94567" y="51844"/>
                                  </a:cubicBezTo>
                                  <a:cubicBezTo>
                                    <a:pt x="100212" y="40152"/>
                                    <a:pt x="96986" y="15962"/>
                                    <a:pt x="87310" y="8302"/>
                                  </a:cubicBezTo>
                                  <a:cubicBezTo>
                                    <a:pt x="77634" y="642"/>
                                    <a:pt x="51023" y="-4600"/>
                                    <a:pt x="36509" y="5882"/>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2" name="Forma libre 241"/>
                            <p:cNvSpPr/>
                            <p:nvPr/>
                          </p:nvSpPr>
                          <p:spPr>
                            <a:xfrm>
                              <a:off x="6521752" y="2587433"/>
                              <a:ext cx="502984" cy="528316"/>
                            </a:xfrm>
                            <a:custGeom>
                              <a:avLst/>
                              <a:gdLst>
                                <a:gd name="connsiteX0" fmla="*/ 0 w 502984"/>
                                <a:gd name="connsiteY0" fmla="*/ 271881 h 528316"/>
                                <a:gd name="connsiteX1" fmla="*/ 82248 w 502984"/>
                                <a:gd name="connsiteY1" fmla="*/ 213824 h 528316"/>
                                <a:gd name="connsiteX2" fmla="*/ 113696 w 502984"/>
                                <a:gd name="connsiteY2" fmla="*/ 177538 h 528316"/>
                                <a:gd name="connsiteX3" fmla="*/ 142724 w 502984"/>
                                <a:gd name="connsiteY3" fmla="*/ 143672 h 528316"/>
                                <a:gd name="connsiteX4" fmla="*/ 217715 w 502984"/>
                                <a:gd name="connsiteY4" fmla="*/ 100129 h 528316"/>
                                <a:gd name="connsiteX5" fmla="*/ 287867 w 502984"/>
                                <a:gd name="connsiteY5" fmla="*/ 22719 h 528316"/>
                                <a:gd name="connsiteX6" fmla="*/ 312058 w 502984"/>
                                <a:gd name="connsiteY6" fmla="*/ 5786 h 528316"/>
                                <a:gd name="connsiteX7" fmla="*/ 367696 w 502984"/>
                                <a:gd name="connsiteY7" fmla="*/ 948 h 528316"/>
                                <a:gd name="connsiteX8" fmla="*/ 435429 w 502984"/>
                                <a:gd name="connsiteY8" fmla="*/ 22719 h 528316"/>
                                <a:gd name="connsiteX9" fmla="*/ 498324 w 502984"/>
                                <a:gd name="connsiteY9" fmla="*/ 148510 h 528316"/>
                                <a:gd name="connsiteX10" fmla="*/ 495905 w 502984"/>
                                <a:gd name="connsiteY10" fmla="*/ 250110 h 528316"/>
                                <a:gd name="connsiteX11" fmla="*/ 476553 w 502984"/>
                                <a:gd name="connsiteY11" fmla="*/ 303329 h 528316"/>
                                <a:gd name="connsiteX12" fmla="*/ 428172 w 502984"/>
                                <a:gd name="connsiteY12" fmla="*/ 402510 h 528316"/>
                                <a:gd name="connsiteX13" fmla="*/ 413658 w 502984"/>
                                <a:gd name="connsiteY13" fmla="*/ 433957 h 528316"/>
                                <a:gd name="connsiteX14" fmla="*/ 399143 w 502984"/>
                                <a:gd name="connsiteY14" fmla="*/ 475081 h 528316"/>
                                <a:gd name="connsiteX15" fmla="*/ 367696 w 502984"/>
                                <a:gd name="connsiteY15" fmla="*/ 513786 h 528316"/>
                                <a:gd name="connsiteX16" fmla="*/ 333829 w 502984"/>
                                <a:gd name="connsiteY16" fmla="*/ 528300 h 528316"/>
                                <a:gd name="connsiteX17" fmla="*/ 290286 w 502984"/>
                                <a:gd name="connsiteY17" fmla="*/ 516205 h 528316"/>
                                <a:gd name="connsiteX18" fmla="*/ 246743 w 502984"/>
                                <a:gd name="connsiteY18" fmla="*/ 494434 h 528316"/>
                                <a:gd name="connsiteX19" fmla="*/ 203200 w 502984"/>
                                <a:gd name="connsiteY19" fmla="*/ 479919 h 528316"/>
                                <a:gd name="connsiteX20" fmla="*/ 125791 w 502984"/>
                                <a:gd name="connsiteY20" fmla="*/ 462986 h 528316"/>
                                <a:gd name="connsiteX21" fmla="*/ 89505 w 502984"/>
                                <a:gd name="connsiteY21" fmla="*/ 472662 h 528316"/>
                                <a:gd name="connsiteX22" fmla="*/ 0 w 502984"/>
                                <a:gd name="connsiteY22" fmla="*/ 506529 h 52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2984" h="528316">
                                  <a:moveTo>
                                    <a:pt x="0" y="271881"/>
                                  </a:moveTo>
                                  <a:cubicBezTo>
                                    <a:pt x="31649" y="250714"/>
                                    <a:pt x="63299" y="229548"/>
                                    <a:pt x="82248" y="213824"/>
                                  </a:cubicBezTo>
                                  <a:cubicBezTo>
                                    <a:pt x="101197" y="198100"/>
                                    <a:pt x="113696" y="177538"/>
                                    <a:pt x="113696" y="177538"/>
                                  </a:cubicBezTo>
                                  <a:cubicBezTo>
                                    <a:pt x="123775" y="165846"/>
                                    <a:pt x="125388" y="156573"/>
                                    <a:pt x="142724" y="143672"/>
                                  </a:cubicBezTo>
                                  <a:cubicBezTo>
                                    <a:pt x="160060" y="130771"/>
                                    <a:pt x="193525" y="120288"/>
                                    <a:pt x="217715" y="100129"/>
                                  </a:cubicBezTo>
                                  <a:cubicBezTo>
                                    <a:pt x="241905" y="79970"/>
                                    <a:pt x="272143" y="38443"/>
                                    <a:pt x="287867" y="22719"/>
                                  </a:cubicBezTo>
                                  <a:cubicBezTo>
                                    <a:pt x="303591" y="6995"/>
                                    <a:pt x="298753" y="9414"/>
                                    <a:pt x="312058" y="5786"/>
                                  </a:cubicBezTo>
                                  <a:cubicBezTo>
                                    <a:pt x="325363" y="2157"/>
                                    <a:pt x="347134" y="-1874"/>
                                    <a:pt x="367696" y="948"/>
                                  </a:cubicBezTo>
                                  <a:cubicBezTo>
                                    <a:pt x="388258" y="3770"/>
                                    <a:pt x="413658" y="-1875"/>
                                    <a:pt x="435429" y="22719"/>
                                  </a:cubicBezTo>
                                  <a:cubicBezTo>
                                    <a:pt x="457200" y="47313"/>
                                    <a:pt x="488245" y="110611"/>
                                    <a:pt x="498324" y="148510"/>
                                  </a:cubicBezTo>
                                  <a:cubicBezTo>
                                    <a:pt x="508403" y="186408"/>
                                    <a:pt x="499534" y="224307"/>
                                    <a:pt x="495905" y="250110"/>
                                  </a:cubicBezTo>
                                  <a:cubicBezTo>
                                    <a:pt x="492276" y="275913"/>
                                    <a:pt x="487842" y="277929"/>
                                    <a:pt x="476553" y="303329"/>
                                  </a:cubicBezTo>
                                  <a:cubicBezTo>
                                    <a:pt x="465264" y="328729"/>
                                    <a:pt x="438654" y="380739"/>
                                    <a:pt x="428172" y="402510"/>
                                  </a:cubicBezTo>
                                  <a:cubicBezTo>
                                    <a:pt x="417690" y="424281"/>
                                    <a:pt x="418496" y="421862"/>
                                    <a:pt x="413658" y="433957"/>
                                  </a:cubicBezTo>
                                  <a:cubicBezTo>
                                    <a:pt x="408820" y="446052"/>
                                    <a:pt x="406803" y="461776"/>
                                    <a:pt x="399143" y="475081"/>
                                  </a:cubicBezTo>
                                  <a:cubicBezTo>
                                    <a:pt x="391483" y="488386"/>
                                    <a:pt x="378582" y="504916"/>
                                    <a:pt x="367696" y="513786"/>
                                  </a:cubicBezTo>
                                  <a:cubicBezTo>
                                    <a:pt x="356810" y="522656"/>
                                    <a:pt x="346731" y="527897"/>
                                    <a:pt x="333829" y="528300"/>
                                  </a:cubicBezTo>
                                  <a:cubicBezTo>
                                    <a:pt x="320927" y="528703"/>
                                    <a:pt x="304800" y="521849"/>
                                    <a:pt x="290286" y="516205"/>
                                  </a:cubicBezTo>
                                  <a:cubicBezTo>
                                    <a:pt x="275772" y="510561"/>
                                    <a:pt x="261257" y="500482"/>
                                    <a:pt x="246743" y="494434"/>
                                  </a:cubicBezTo>
                                  <a:cubicBezTo>
                                    <a:pt x="232229" y="488386"/>
                                    <a:pt x="223359" y="485160"/>
                                    <a:pt x="203200" y="479919"/>
                                  </a:cubicBezTo>
                                  <a:cubicBezTo>
                                    <a:pt x="183041" y="474678"/>
                                    <a:pt x="144740" y="464195"/>
                                    <a:pt x="125791" y="462986"/>
                                  </a:cubicBezTo>
                                  <a:cubicBezTo>
                                    <a:pt x="106842" y="461777"/>
                                    <a:pt x="110470" y="465405"/>
                                    <a:pt x="89505" y="472662"/>
                                  </a:cubicBezTo>
                                  <a:cubicBezTo>
                                    <a:pt x="68540" y="479919"/>
                                    <a:pt x="34270" y="493224"/>
                                    <a:pt x="0" y="506529"/>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3" name="Forma libre 242"/>
                            <p:cNvSpPr/>
                            <p:nvPr/>
                          </p:nvSpPr>
                          <p:spPr>
                            <a:xfrm>
                              <a:off x="6616288" y="2604297"/>
                              <a:ext cx="377212" cy="393835"/>
                            </a:xfrm>
                            <a:custGeom>
                              <a:avLst/>
                              <a:gdLst>
                                <a:gd name="connsiteX0" fmla="*/ 304607 w 377212"/>
                                <a:gd name="connsiteY0" fmla="*/ 17951 h 393835"/>
                                <a:gd name="connsiteX1" fmla="*/ 323960 w 377212"/>
                                <a:gd name="connsiteY1" fmla="*/ 92941 h 393835"/>
                                <a:gd name="connsiteX2" fmla="*/ 352988 w 377212"/>
                                <a:gd name="connsiteY2" fmla="*/ 141322 h 393835"/>
                                <a:gd name="connsiteX3" fmla="*/ 377179 w 377212"/>
                                <a:gd name="connsiteY3" fmla="*/ 182446 h 393835"/>
                                <a:gd name="connsiteX4" fmla="*/ 357826 w 377212"/>
                                <a:gd name="connsiteY4" fmla="*/ 257436 h 393835"/>
                                <a:gd name="connsiteX5" fmla="*/ 340893 w 377212"/>
                                <a:gd name="connsiteY5" fmla="*/ 305817 h 393835"/>
                                <a:gd name="connsiteX6" fmla="*/ 309445 w 377212"/>
                                <a:gd name="connsiteY6" fmla="*/ 349360 h 393835"/>
                                <a:gd name="connsiteX7" fmla="*/ 256226 w 377212"/>
                                <a:gd name="connsiteY7" fmla="*/ 380808 h 393835"/>
                                <a:gd name="connsiteX8" fmla="*/ 193331 w 377212"/>
                                <a:gd name="connsiteY8" fmla="*/ 390484 h 393835"/>
                                <a:gd name="connsiteX9" fmla="*/ 115922 w 377212"/>
                                <a:gd name="connsiteY9" fmla="*/ 392903 h 393835"/>
                                <a:gd name="connsiteX10" fmla="*/ 33674 w 377212"/>
                                <a:gd name="connsiteY10" fmla="*/ 375970 h 393835"/>
                                <a:gd name="connsiteX11" fmla="*/ 4645 w 377212"/>
                                <a:gd name="connsiteY11" fmla="*/ 359036 h 393835"/>
                                <a:gd name="connsiteX12" fmla="*/ 2226 w 377212"/>
                                <a:gd name="connsiteY12" fmla="*/ 313074 h 393835"/>
                                <a:gd name="connsiteX13" fmla="*/ 26417 w 377212"/>
                                <a:gd name="connsiteY13" fmla="*/ 274370 h 393835"/>
                                <a:gd name="connsiteX14" fmla="*/ 74798 w 377212"/>
                                <a:gd name="connsiteY14" fmla="*/ 245341 h 393835"/>
                                <a:gd name="connsiteX15" fmla="*/ 125598 w 377212"/>
                                <a:gd name="connsiteY15" fmla="*/ 201798 h 393835"/>
                                <a:gd name="connsiteX16" fmla="*/ 178817 w 377212"/>
                                <a:gd name="connsiteY16" fmla="*/ 119551 h 393835"/>
                                <a:gd name="connsiteX17" fmla="*/ 205426 w 377212"/>
                                <a:gd name="connsiteY17" fmla="*/ 54236 h 393835"/>
                                <a:gd name="connsiteX18" fmla="*/ 229617 w 377212"/>
                                <a:gd name="connsiteY18" fmla="*/ 3436 h 393835"/>
                                <a:gd name="connsiteX19" fmla="*/ 304607 w 377212"/>
                                <a:gd name="connsiteY19" fmla="*/ 17951 h 3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7212" h="393835">
                                  <a:moveTo>
                                    <a:pt x="304607" y="17951"/>
                                  </a:moveTo>
                                  <a:cubicBezTo>
                                    <a:pt x="320331" y="32868"/>
                                    <a:pt x="315897" y="72379"/>
                                    <a:pt x="323960" y="92941"/>
                                  </a:cubicBezTo>
                                  <a:cubicBezTo>
                                    <a:pt x="332023" y="113503"/>
                                    <a:pt x="344118" y="126405"/>
                                    <a:pt x="352988" y="141322"/>
                                  </a:cubicBezTo>
                                  <a:cubicBezTo>
                                    <a:pt x="361858" y="156240"/>
                                    <a:pt x="376373" y="163094"/>
                                    <a:pt x="377179" y="182446"/>
                                  </a:cubicBezTo>
                                  <a:cubicBezTo>
                                    <a:pt x="377985" y="201798"/>
                                    <a:pt x="363874" y="236874"/>
                                    <a:pt x="357826" y="257436"/>
                                  </a:cubicBezTo>
                                  <a:cubicBezTo>
                                    <a:pt x="351778" y="277998"/>
                                    <a:pt x="348957" y="290496"/>
                                    <a:pt x="340893" y="305817"/>
                                  </a:cubicBezTo>
                                  <a:cubicBezTo>
                                    <a:pt x="332830" y="321138"/>
                                    <a:pt x="323556" y="336861"/>
                                    <a:pt x="309445" y="349360"/>
                                  </a:cubicBezTo>
                                  <a:cubicBezTo>
                                    <a:pt x="295334" y="361859"/>
                                    <a:pt x="275578" y="373954"/>
                                    <a:pt x="256226" y="380808"/>
                                  </a:cubicBezTo>
                                  <a:cubicBezTo>
                                    <a:pt x="236874" y="387662"/>
                                    <a:pt x="216715" y="388468"/>
                                    <a:pt x="193331" y="390484"/>
                                  </a:cubicBezTo>
                                  <a:cubicBezTo>
                                    <a:pt x="169947" y="392500"/>
                                    <a:pt x="142531" y="395322"/>
                                    <a:pt x="115922" y="392903"/>
                                  </a:cubicBezTo>
                                  <a:cubicBezTo>
                                    <a:pt x="89312" y="390484"/>
                                    <a:pt x="52220" y="381614"/>
                                    <a:pt x="33674" y="375970"/>
                                  </a:cubicBezTo>
                                  <a:cubicBezTo>
                                    <a:pt x="15128" y="370326"/>
                                    <a:pt x="9886" y="369519"/>
                                    <a:pt x="4645" y="359036"/>
                                  </a:cubicBezTo>
                                  <a:cubicBezTo>
                                    <a:pt x="-596" y="348553"/>
                                    <a:pt x="-1403" y="327185"/>
                                    <a:pt x="2226" y="313074"/>
                                  </a:cubicBezTo>
                                  <a:cubicBezTo>
                                    <a:pt x="5855" y="298963"/>
                                    <a:pt x="14322" y="285659"/>
                                    <a:pt x="26417" y="274370"/>
                                  </a:cubicBezTo>
                                  <a:cubicBezTo>
                                    <a:pt x="38512" y="263081"/>
                                    <a:pt x="58268" y="257436"/>
                                    <a:pt x="74798" y="245341"/>
                                  </a:cubicBezTo>
                                  <a:cubicBezTo>
                                    <a:pt x="91328" y="233246"/>
                                    <a:pt x="108261" y="222763"/>
                                    <a:pt x="125598" y="201798"/>
                                  </a:cubicBezTo>
                                  <a:cubicBezTo>
                                    <a:pt x="142934" y="180833"/>
                                    <a:pt x="165512" y="144145"/>
                                    <a:pt x="178817" y="119551"/>
                                  </a:cubicBezTo>
                                  <a:cubicBezTo>
                                    <a:pt x="192122" y="94957"/>
                                    <a:pt x="196959" y="73589"/>
                                    <a:pt x="205426" y="54236"/>
                                  </a:cubicBezTo>
                                  <a:cubicBezTo>
                                    <a:pt x="213893" y="34883"/>
                                    <a:pt x="216715" y="11903"/>
                                    <a:pt x="229617" y="3436"/>
                                  </a:cubicBezTo>
                                  <a:cubicBezTo>
                                    <a:pt x="242519" y="-5031"/>
                                    <a:pt x="288883" y="3034"/>
                                    <a:pt x="304607" y="17951"/>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4" name="Forma libre 243"/>
                            <p:cNvSpPr/>
                            <p:nvPr/>
                          </p:nvSpPr>
                          <p:spPr>
                            <a:xfrm>
                              <a:off x="6803637" y="2687679"/>
                              <a:ext cx="149216" cy="222480"/>
                            </a:xfrm>
                            <a:custGeom>
                              <a:avLst/>
                              <a:gdLst>
                                <a:gd name="connsiteX0" fmla="*/ 61620 w 149216"/>
                                <a:gd name="connsiteY0" fmla="*/ 2302 h 222480"/>
                                <a:gd name="connsiteX1" fmla="*/ 13239 w 149216"/>
                                <a:gd name="connsiteY1" fmla="*/ 67616 h 222480"/>
                                <a:gd name="connsiteX2" fmla="*/ 1144 w 149216"/>
                                <a:gd name="connsiteY2" fmla="*/ 161959 h 222480"/>
                                <a:gd name="connsiteX3" fmla="*/ 5982 w 149216"/>
                                <a:gd name="connsiteY3" fmla="*/ 203083 h 222480"/>
                                <a:gd name="connsiteX4" fmla="*/ 49525 w 149216"/>
                                <a:gd name="connsiteY4" fmla="*/ 222435 h 222480"/>
                                <a:gd name="connsiteX5" fmla="*/ 100325 w 149216"/>
                                <a:gd name="connsiteY5" fmla="*/ 198245 h 222480"/>
                                <a:gd name="connsiteX6" fmla="*/ 141449 w 149216"/>
                                <a:gd name="connsiteY6" fmla="*/ 152283 h 222480"/>
                                <a:gd name="connsiteX7" fmla="*/ 148706 w 149216"/>
                                <a:gd name="connsiteY7" fmla="*/ 91807 h 222480"/>
                                <a:gd name="connsiteX8" fmla="*/ 134192 w 149216"/>
                                <a:gd name="connsiteY8" fmla="*/ 57940 h 222480"/>
                                <a:gd name="connsiteX9" fmla="*/ 117258 w 149216"/>
                                <a:gd name="connsiteY9" fmla="*/ 19235 h 222480"/>
                                <a:gd name="connsiteX10" fmla="*/ 61620 w 149216"/>
                                <a:gd name="connsiteY10" fmla="*/ 2302 h 22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216" h="222480">
                                  <a:moveTo>
                                    <a:pt x="61620" y="2302"/>
                                  </a:moveTo>
                                  <a:cubicBezTo>
                                    <a:pt x="44284" y="10365"/>
                                    <a:pt x="23318" y="41007"/>
                                    <a:pt x="13239" y="67616"/>
                                  </a:cubicBezTo>
                                  <a:cubicBezTo>
                                    <a:pt x="3160" y="94226"/>
                                    <a:pt x="2353" y="139381"/>
                                    <a:pt x="1144" y="161959"/>
                                  </a:cubicBezTo>
                                  <a:cubicBezTo>
                                    <a:pt x="-65" y="184537"/>
                                    <a:pt x="-2081" y="193004"/>
                                    <a:pt x="5982" y="203083"/>
                                  </a:cubicBezTo>
                                  <a:cubicBezTo>
                                    <a:pt x="14045" y="213162"/>
                                    <a:pt x="33801" y="223241"/>
                                    <a:pt x="49525" y="222435"/>
                                  </a:cubicBezTo>
                                  <a:cubicBezTo>
                                    <a:pt x="65249" y="221629"/>
                                    <a:pt x="85004" y="209937"/>
                                    <a:pt x="100325" y="198245"/>
                                  </a:cubicBezTo>
                                  <a:cubicBezTo>
                                    <a:pt x="115646" y="186553"/>
                                    <a:pt x="133386" y="170023"/>
                                    <a:pt x="141449" y="152283"/>
                                  </a:cubicBezTo>
                                  <a:cubicBezTo>
                                    <a:pt x="149512" y="134543"/>
                                    <a:pt x="149915" y="107531"/>
                                    <a:pt x="148706" y="91807"/>
                                  </a:cubicBezTo>
                                  <a:cubicBezTo>
                                    <a:pt x="147497" y="76083"/>
                                    <a:pt x="139433" y="70035"/>
                                    <a:pt x="134192" y="57940"/>
                                  </a:cubicBezTo>
                                  <a:cubicBezTo>
                                    <a:pt x="128951" y="45845"/>
                                    <a:pt x="124515" y="29314"/>
                                    <a:pt x="117258" y="19235"/>
                                  </a:cubicBezTo>
                                  <a:cubicBezTo>
                                    <a:pt x="110001" y="9156"/>
                                    <a:pt x="78956" y="-5761"/>
                                    <a:pt x="61620" y="2302"/>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5" name="Forma libre 244"/>
                            <p:cNvSpPr/>
                            <p:nvPr/>
                          </p:nvSpPr>
                          <p:spPr>
                            <a:xfrm>
                              <a:off x="6955635" y="2978814"/>
                              <a:ext cx="195674" cy="217624"/>
                            </a:xfrm>
                            <a:custGeom>
                              <a:avLst/>
                              <a:gdLst>
                                <a:gd name="connsiteX0" fmla="*/ 122498 w 195674"/>
                                <a:gd name="connsiteY0" fmla="*/ 1453 h 217624"/>
                                <a:gd name="connsiteX1" fmla="*/ 66860 w 195674"/>
                                <a:gd name="connsiteY1" fmla="*/ 13548 h 217624"/>
                                <a:gd name="connsiteX2" fmla="*/ 28155 w 195674"/>
                                <a:gd name="connsiteY2" fmla="*/ 54672 h 217624"/>
                                <a:gd name="connsiteX3" fmla="*/ 1546 w 195674"/>
                                <a:gd name="connsiteY3" fmla="*/ 103053 h 217624"/>
                                <a:gd name="connsiteX4" fmla="*/ 6384 w 195674"/>
                                <a:gd name="connsiteY4" fmla="*/ 161110 h 217624"/>
                                <a:gd name="connsiteX5" fmla="*/ 32994 w 195674"/>
                                <a:gd name="connsiteY5" fmla="*/ 204653 h 217624"/>
                                <a:gd name="connsiteX6" fmla="*/ 107984 w 195674"/>
                                <a:gd name="connsiteY6" fmla="*/ 216748 h 217624"/>
                                <a:gd name="connsiteX7" fmla="*/ 166041 w 195674"/>
                                <a:gd name="connsiteY7" fmla="*/ 185300 h 217624"/>
                                <a:gd name="connsiteX8" fmla="*/ 195070 w 195674"/>
                                <a:gd name="connsiteY8" fmla="*/ 98215 h 217624"/>
                                <a:gd name="connsiteX9" fmla="*/ 180555 w 195674"/>
                                <a:gd name="connsiteY9" fmla="*/ 42576 h 217624"/>
                                <a:gd name="connsiteX10" fmla="*/ 122498 w 195674"/>
                                <a:gd name="connsiteY10" fmla="*/ 1453 h 21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674" h="217624">
                                  <a:moveTo>
                                    <a:pt x="122498" y="1453"/>
                                  </a:moveTo>
                                  <a:cubicBezTo>
                                    <a:pt x="103549" y="-3385"/>
                                    <a:pt x="82584" y="4678"/>
                                    <a:pt x="66860" y="13548"/>
                                  </a:cubicBezTo>
                                  <a:cubicBezTo>
                                    <a:pt x="51136" y="22418"/>
                                    <a:pt x="39041" y="39754"/>
                                    <a:pt x="28155" y="54672"/>
                                  </a:cubicBezTo>
                                  <a:cubicBezTo>
                                    <a:pt x="17269" y="69590"/>
                                    <a:pt x="5175" y="85313"/>
                                    <a:pt x="1546" y="103053"/>
                                  </a:cubicBezTo>
                                  <a:cubicBezTo>
                                    <a:pt x="-2083" y="120793"/>
                                    <a:pt x="1143" y="144177"/>
                                    <a:pt x="6384" y="161110"/>
                                  </a:cubicBezTo>
                                  <a:cubicBezTo>
                                    <a:pt x="11625" y="178043"/>
                                    <a:pt x="16061" y="195380"/>
                                    <a:pt x="32994" y="204653"/>
                                  </a:cubicBezTo>
                                  <a:cubicBezTo>
                                    <a:pt x="49927" y="213926"/>
                                    <a:pt x="85809" y="219974"/>
                                    <a:pt x="107984" y="216748"/>
                                  </a:cubicBezTo>
                                  <a:cubicBezTo>
                                    <a:pt x="130159" y="213522"/>
                                    <a:pt x="151527" y="205055"/>
                                    <a:pt x="166041" y="185300"/>
                                  </a:cubicBezTo>
                                  <a:cubicBezTo>
                                    <a:pt x="180555" y="165545"/>
                                    <a:pt x="192651" y="122002"/>
                                    <a:pt x="195070" y="98215"/>
                                  </a:cubicBezTo>
                                  <a:cubicBezTo>
                                    <a:pt x="197489" y="74428"/>
                                    <a:pt x="192650" y="58703"/>
                                    <a:pt x="180555" y="42576"/>
                                  </a:cubicBezTo>
                                  <a:cubicBezTo>
                                    <a:pt x="168460" y="26449"/>
                                    <a:pt x="141447" y="6291"/>
                                    <a:pt x="122498" y="1453"/>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36" name="Forma libre 235"/>
                          <p:cNvSpPr/>
                          <p:nvPr/>
                        </p:nvSpPr>
                        <p:spPr>
                          <a:xfrm>
                            <a:off x="7528420" y="2589703"/>
                            <a:ext cx="164688" cy="139579"/>
                          </a:xfrm>
                          <a:custGeom>
                            <a:avLst/>
                            <a:gdLst>
                              <a:gd name="connsiteX0" fmla="*/ 110630 w 164688"/>
                              <a:gd name="connsiteY0" fmla="*/ 1097 h 139579"/>
                              <a:gd name="connsiteX1" fmla="*/ 61100 w 164688"/>
                              <a:gd name="connsiteY1" fmla="*/ 8717 h 139579"/>
                              <a:gd name="connsiteX2" fmla="*/ 30620 w 164688"/>
                              <a:gd name="connsiteY2" fmla="*/ 27767 h 139579"/>
                              <a:gd name="connsiteX3" fmla="*/ 11570 w 164688"/>
                              <a:gd name="connsiteY3" fmla="*/ 62057 h 139579"/>
                              <a:gd name="connsiteX4" fmla="*/ 140 w 164688"/>
                              <a:gd name="connsiteY4" fmla="*/ 107777 h 139579"/>
                              <a:gd name="connsiteX5" fmla="*/ 19190 w 164688"/>
                              <a:gd name="connsiteY5" fmla="*/ 134447 h 139579"/>
                              <a:gd name="connsiteX6" fmla="*/ 99200 w 164688"/>
                              <a:gd name="connsiteY6" fmla="*/ 134447 h 139579"/>
                              <a:gd name="connsiteX7" fmla="*/ 144920 w 164688"/>
                              <a:gd name="connsiteY7" fmla="*/ 81107 h 139579"/>
                              <a:gd name="connsiteX8" fmla="*/ 163970 w 164688"/>
                              <a:gd name="connsiteY8" fmla="*/ 31577 h 139579"/>
                              <a:gd name="connsiteX9" fmla="*/ 110630 w 164688"/>
                              <a:gd name="connsiteY9" fmla="*/ 1097 h 13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688" h="139579">
                                <a:moveTo>
                                  <a:pt x="110630" y="1097"/>
                                </a:moveTo>
                                <a:cubicBezTo>
                                  <a:pt x="93485" y="-2713"/>
                                  <a:pt x="74435" y="4272"/>
                                  <a:pt x="61100" y="8717"/>
                                </a:cubicBezTo>
                                <a:cubicBezTo>
                                  <a:pt x="47765" y="13162"/>
                                  <a:pt x="38875" y="18877"/>
                                  <a:pt x="30620" y="27767"/>
                                </a:cubicBezTo>
                                <a:cubicBezTo>
                                  <a:pt x="22365" y="36657"/>
                                  <a:pt x="16650" y="48722"/>
                                  <a:pt x="11570" y="62057"/>
                                </a:cubicBezTo>
                                <a:cubicBezTo>
                                  <a:pt x="6490" y="75392"/>
                                  <a:pt x="-1130" y="95712"/>
                                  <a:pt x="140" y="107777"/>
                                </a:cubicBezTo>
                                <a:cubicBezTo>
                                  <a:pt x="1410" y="119842"/>
                                  <a:pt x="2680" y="130002"/>
                                  <a:pt x="19190" y="134447"/>
                                </a:cubicBezTo>
                                <a:cubicBezTo>
                                  <a:pt x="35700" y="138892"/>
                                  <a:pt x="78245" y="143337"/>
                                  <a:pt x="99200" y="134447"/>
                                </a:cubicBezTo>
                                <a:cubicBezTo>
                                  <a:pt x="120155" y="125557"/>
                                  <a:pt x="134125" y="98252"/>
                                  <a:pt x="144920" y="81107"/>
                                </a:cubicBezTo>
                                <a:cubicBezTo>
                                  <a:pt x="155715" y="63962"/>
                                  <a:pt x="167780" y="44912"/>
                                  <a:pt x="163970" y="31577"/>
                                </a:cubicBezTo>
                                <a:cubicBezTo>
                                  <a:pt x="160160" y="18242"/>
                                  <a:pt x="127775" y="4907"/>
                                  <a:pt x="110630" y="1097"/>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7" name="Forma libre 236"/>
                          <p:cNvSpPr/>
                          <p:nvPr/>
                        </p:nvSpPr>
                        <p:spPr>
                          <a:xfrm>
                            <a:off x="7863471" y="2548871"/>
                            <a:ext cx="203309" cy="161638"/>
                          </a:xfrm>
                          <a:custGeom>
                            <a:avLst/>
                            <a:gdLst>
                              <a:gd name="connsiteX0" fmla="*/ 156579 w 203309"/>
                              <a:gd name="connsiteY0" fmla="*/ 19 h 161638"/>
                              <a:gd name="connsiteX1" fmla="*/ 107049 w 203309"/>
                              <a:gd name="connsiteY1" fmla="*/ 22879 h 161638"/>
                              <a:gd name="connsiteX2" fmla="*/ 46089 w 203309"/>
                              <a:gd name="connsiteY2" fmla="*/ 49549 h 161638"/>
                              <a:gd name="connsiteX3" fmla="*/ 11799 w 203309"/>
                              <a:gd name="connsiteY3" fmla="*/ 83839 h 161638"/>
                              <a:gd name="connsiteX4" fmla="*/ 369 w 203309"/>
                              <a:gd name="connsiteY4" fmla="*/ 129559 h 161638"/>
                              <a:gd name="connsiteX5" fmla="*/ 23229 w 203309"/>
                              <a:gd name="connsiteY5" fmla="*/ 160039 h 161638"/>
                              <a:gd name="connsiteX6" fmla="*/ 99429 w 203309"/>
                              <a:gd name="connsiteY6" fmla="*/ 152419 h 161638"/>
                              <a:gd name="connsiteX7" fmla="*/ 141339 w 203309"/>
                              <a:gd name="connsiteY7" fmla="*/ 110509 h 161638"/>
                              <a:gd name="connsiteX8" fmla="*/ 190869 w 203309"/>
                              <a:gd name="connsiteY8" fmla="*/ 53359 h 161638"/>
                              <a:gd name="connsiteX9" fmla="*/ 202299 w 203309"/>
                              <a:gd name="connsiteY9" fmla="*/ 26689 h 161638"/>
                              <a:gd name="connsiteX10" fmla="*/ 156579 w 203309"/>
                              <a:gd name="connsiteY10" fmla="*/ 19 h 16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309" h="161638">
                                <a:moveTo>
                                  <a:pt x="156579" y="19"/>
                                </a:moveTo>
                                <a:cubicBezTo>
                                  <a:pt x="140704" y="-616"/>
                                  <a:pt x="125464" y="14624"/>
                                  <a:pt x="107049" y="22879"/>
                                </a:cubicBezTo>
                                <a:cubicBezTo>
                                  <a:pt x="88634" y="31134"/>
                                  <a:pt x="61964" y="39389"/>
                                  <a:pt x="46089" y="49549"/>
                                </a:cubicBezTo>
                                <a:cubicBezTo>
                                  <a:pt x="30214" y="59709"/>
                                  <a:pt x="19419" y="70504"/>
                                  <a:pt x="11799" y="83839"/>
                                </a:cubicBezTo>
                                <a:cubicBezTo>
                                  <a:pt x="4179" y="97174"/>
                                  <a:pt x="-1536" y="116859"/>
                                  <a:pt x="369" y="129559"/>
                                </a:cubicBezTo>
                                <a:cubicBezTo>
                                  <a:pt x="2274" y="142259"/>
                                  <a:pt x="6719" y="156229"/>
                                  <a:pt x="23229" y="160039"/>
                                </a:cubicBezTo>
                                <a:cubicBezTo>
                                  <a:pt x="39739" y="163849"/>
                                  <a:pt x="79744" y="160674"/>
                                  <a:pt x="99429" y="152419"/>
                                </a:cubicBezTo>
                                <a:cubicBezTo>
                                  <a:pt x="119114" y="144164"/>
                                  <a:pt x="126099" y="127019"/>
                                  <a:pt x="141339" y="110509"/>
                                </a:cubicBezTo>
                                <a:cubicBezTo>
                                  <a:pt x="156579" y="93999"/>
                                  <a:pt x="180709" y="67329"/>
                                  <a:pt x="190869" y="53359"/>
                                </a:cubicBezTo>
                                <a:cubicBezTo>
                                  <a:pt x="201029" y="39389"/>
                                  <a:pt x="205474" y="34944"/>
                                  <a:pt x="202299" y="26689"/>
                                </a:cubicBezTo>
                                <a:cubicBezTo>
                                  <a:pt x="199124" y="18434"/>
                                  <a:pt x="172454" y="654"/>
                                  <a:pt x="156579" y="19"/>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42" name="Grupo 141"/>
                        <p:cNvGrpSpPr/>
                        <p:nvPr/>
                      </p:nvGrpSpPr>
                      <p:grpSpPr>
                        <a:xfrm>
                          <a:off x="6524171" y="938590"/>
                          <a:ext cx="3553279" cy="2265620"/>
                          <a:chOff x="6524171" y="938590"/>
                          <a:chExt cx="3553279" cy="2265620"/>
                        </a:xfrm>
                      </p:grpSpPr>
                      <p:grpSp>
                        <p:nvGrpSpPr>
                          <p:cNvPr id="143" name="Grupo 142"/>
                          <p:cNvGrpSpPr/>
                          <p:nvPr/>
                        </p:nvGrpSpPr>
                        <p:grpSpPr>
                          <a:xfrm>
                            <a:off x="6524171" y="938590"/>
                            <a:ext cx="3553279" cy="2259391"/>
                            <a:chOff x="6524171" y="938590"/>
                            <a:chExt cx="3553279" cy="2259391"/>
                          </a:xfrm>
                        </p:grpSpPr>
                        <p:grpSp>
                          <p:nvGrpSpPr>
                            <p:cNvPr id="211" name="Grupo 210"/>
                            <p:cNvGrpSpPr/>
                            <p:nvPr/>
                          </p:nvGrpSpPr>
                          <p:grpSpPr>
                            <a:xfrm>
                              <a:off x="6524171" y="941942"/>
                              <a:ext cx="1724995" cy="2256039"/>
                              <a:chOff x="6524171" y="941942"/>
                              <a:chExt cx="1724995" cy="2256039"/>
                            </a:xfrm>
                          </p:grpSpPr>
                          <p:grpSp>
                            <p:nvGrpSpPr>
                              <p:cNvPr id="229" name="Grupo 228"/>
                              <p:cNvGrpSpPr/>
                              <p:nvPr/>
                            </p:nvGrpSpPr>
                            <p:grpSpPr>
                              <a:xfrm>
                                <a:off x="6527494" y="941942"/>
                                <a:ext cx="1721672" cy="1308261"/>
                                <a:chOff x="6527494" y="941942"/>
                                <a:chExt cx="1721672" cy="1308261"/>
                              </a:xfrm>
                            </p:grpSpPr>
                            <p:grpSp>
                              <p:nvGrpSpPr>
                                <p:cNvPr id="231" name="Grupo 230"/>
                                <p:cNvGrpSpPr/>
                                <p:nvPr/>
                              </p:nvGrpSpPr>
                              <p:grpSpPr>
                                <a:xfrm>
                                  <a:off x="6527494" y="941942"/>
                                  <a:ext cx="1721672" cy="1308261"/>
                                  <a:chOff x="6527494" y="941942"/>
                                  <a:chExt cx="1721672" cy="1308261"/>
                                </a:xfrm>
                              </p:grpSpPr>
                              <p:sp>
                                <p:nvSpPr>
                                  <p:cNvPr id="233" name="Forma libre 232"/>
                                  <p:cNvSpPr/>
                                  <p:nvPr/>
                                </p:nvSpPr>
                                <p:spPr>
                                  <a:xfrm>
                                    <a:off x="6527494" y="941942"/>
                                    <a:ext cx="1636696" cy="1121784"/>
                                  </a:xfrm>
                                  <a:custGeom>
                                    <a:avLst/>
                                    <a:gdLst>
                                      <a:gd name="connsiteX0" fmla="*/ 0 w 1636696"/>
                                      <a:gd name="connsiteY0" fmla="*/ 782198 h 1121784"/>
                                      <a:gd name="connsiteX1" fmla="*/ 93643 w 1636696"/>
                                      <a:gd name="connsiteY1" fmla="*/ 713342 h 1121784"/>
                                      <a:gd name="connsiteX2" fmla="*/ 159745 w 1636696"/>
                                      <a:gd name="connsiteY2" fmla="*/ 683046 h 1121784"/>
                                      <a:gd name="connsiteX3" fmla="*/ 206566 w 1636696"/>
                                      <a:gd name="connsiteY3" fmla="*/ 683046 h 1121784"/>
                                      <a:gd name="connsiteX4" fmla="*/ 247879 w 1636696"/>
                                      <a:gd name="connsiteY4" fmla="*/ 707834 h 1121784"/>
                                      <a:gd name="connsiteX5" fmla="*/ 311226 w 1636696"/>
                                      <a:gd name="connsiteY5" fmla="*/ 768427 h 1121784"/>
                                      <a:gd name="connsiteX6" fmla="*/ 360802 w 1636696"/>
                                      <a:gd name="connsiteY6" fmla="*/ 790460 h 1121784"/>
                                      <a:gd name="connsiteX7" fmla="*/ 424149 w 1636696"/>
                                      <a:gd name="connsiteY7" fmla="*/ 754656 h 1121784"/>
                                      <a:gd name="connsiteX8" fmla="*/ 487496 w 1636696"/>
                                      <a:gd name="connsiteY8" fmla="*/ 696817 h 1121784"/>
                                      <a:gd name="connsiteX9" fmla="*/ 512284 w 1636696"/>
                                      <a:gd name="connsiteY9" fmla="*/ 661012 h 1121784"/>
                                      <a:gd name="connsiteX10" fmla="*/ 553598 w 1636696"/>
                                      <a:gd name="connsiteY10" fmla="*/ 638978 h 1121784"/>
                                      <a:gd name="connsiteX11" fmla="*/ 655504 w 1636696"/>
                                      <a:gd name="connsiteY11" fmla="*/ 616945 h 1121784"/>
                                      <a:gd name="connsiteX12" fmla="*/ 732622 w 1636696"/>
                                      <a:gd name="connsiteY12" fmla="*/ 600419 h 1121784"/>
                                      <a:gd name="connsiteX13" fmla="*/ 779443 w 1636696"/>
                                      <a:gd name="connsiteY13" fmla="*/ 583894 h 1121784"/>
                                      <a:gd name="connsiteX14" fmla="*/ 834528 w 1636696"/>
                                      <a:gd name="connsiteY14" fmla="*/ 608682 h 1121784"/>
                                      <a:gd name="connsiteX15" fmla="*/ 864824 w 1636696"/>
                                      <a:gd name="connsiteY15" fmla="*/ 658258 h 1121784"/>
                                      <a:gd name="connsiteX16" fmla="*/ 853807 w 1636696"/>
                                      <a:gd name="connsiteY16" fmla="*/ 691309 h 1121784"/>
                                      <a:gd name="connsiteX17" fmla="*/ 798723 w 1636696"/>
                                      <a:gd name="connsiteY17" fmla="*/ 710588 h 1121784"/>
                                      <a:gd name="connsiteX18" fmla="*/ 743639 w 1636696"/>
                                      <a:gd name="connsiteY18" fmla="*/ 727113 h 1121784"/>
                                      <a:gd name="connsiteX19" fmla="*/ 718851 w 1636696"/>
                                      <a:gd name="connsiteY19" fmla="*/ 765672 h 1121784"/>
                                      <a:gd name="connsiteX20" fmla="*/ 754655 w 1636696"/>
                                      <a:gd name="connsiteY20" fmla="*/ 798723 h 1121784"/>
                                      <a:gd name="connsiteX21" fmla="*/ 809740 w 1636696"/>
                                      <a:gd name="connsiteY21" fmla="*/ 826265 h 1121784"/>
                                      <a:gd name="connsiteX22" fmla="*/ 829019 w 1636696"/>
                                      <a:gd name="connsiteY22" fmla="*/ 889612 h 1121784"/>
                                      <a:gd name="connsiteX23" fmla="*/ 795969 w 1636696"/>
                                      <a:gd name="connsiteY23" fmla="*/ 925417 h 1121784"/>
                                      <a:gd name="connsiteX24" fmla="*/ 738130 w 1636696"/>
                                      <a:gd name="connsiteY24" fmla="*/ 947451 h 1121784"/>
                                      <a:gd name="connsiteX25" fmla="*/ 688554 w 1636696"/>
                                      <a:gd name="connsiteY25" fmla="*/ 977747 h 1121784"/>
                                      <a:gd name="connsiteX26" fmla="*/ 680292 w 1636696"/>
                                      <a:gd name="connsiteY26" fmla="*/ 1002535 h 1121784"/>
                                      <a:gd name="connsiteX27" fmla="*/ 707834 w 1636696"/>
                                      <a:gd name="connsiteY27" fmla="*/ 1035586 h 1121784"/>
                                      <a:gd name="connsiteX28" fmla="*/ 771181 w 1636696"/>
                                      <a:gd name="connsiteY28" fmla="*/ 1046603 h 1121784"/>
                                      <a:gd name="connsiteX29" fmla="*/ 911646 w 1636696"/>
                                      <a:gd name="connsiteY29" fmla="*/ 1043848 h 1121784"/>
                                      <a:gd name="connsiteX30" fmla="*/ 961222 w 1636696"/>
                                      <a:gd name="connsiteY30" fmla="*/ 1024569 h 1121784"/>
                                      <a:gd name="connsiteX31" fmla="*/ 988764 w 1636696"/>
                                      <a:gd name="connsiteY31" fmla="*/ 977747 h 1121784"/>
                                      <a:gd name="connsiteX32" fmla="*/ 1024569 w 1636696"/>
                                      <a:gd name="connsiteY32" fmla="*/ 906138 h 1121784"/>
                                      <a:gd name="connsiteX33" fmla="*/ 1057619 w 1636696"/>
                                      <a:gd name="connsiteY33" fmla="*/ 867578 h 1121784"/>
                                      <a:gd name="connsiteX34" fmla="*/ 1109949 w 1636696"/>
                                      <a:gd name="connsiteY34" fmla="*/ 856562 h 1121784"/>
                                      <a:gd name="connsiteX35" fmla="*/ 1145754 w 1636696"/>
                                      <a:gd name="connsiteY35" fmla="*/ 875841 h 1121784"/>
                                      <a:gd name="connsiteX36" fmla="*/ 1165034 w 1636696"/>
                                      <a:gd name="connsiteY36" fmla="*/ 991518 h 1121784"/>
                                      <a:gd name="connsiteX37" fmla="*/ 1181559 w 1636696"/>
                                      <a:gd name="connsiteY37" fmla="*/ 1076899 h 1121784"/>
                                      <a:gd name="connsiteX38" fmla="*/ 1195330 w 1636696"/>
                                      <a:gd name="connsiteY38" fmla="*/ 1112704 h 1121784"/>
                                      <a:gd name="connsiteX39" fmla="*/ 1275202 w 1636696"/>
                                      <a:gd name="connsiteY39" fmla="*/ 1118212 h 1121784"/>
                                      <a:gd name="connsiteX40" fmla="*/ 1346812 w 1636696"/>
                                      <a:gd name="connsiteY40" fmla="*/ 1065882 h 1121784"/>
                                      <a:gd name="connsiteX41" fmla="*/ 1404651 w 1636696"/>
                                      <a:gd name="connsiteY41" fmla="*/ 1016306 h 1121784"/>
                                      <a:gd name="connsiteX42" fmla="*/ 1479014 w 1636696"/>
                                      <a:gd name="connsiteY42" fmla="*/ 969485 h 1121784"/>
                                      <a:gd name="connsiteX43" fmla="*/ 1534099 w 1636696"/>
                                      <a:gd name="connsiteY43" fmla="*/ 914400 h 1121784"/>
                                      <a:gd name="connsiteX44" fmla="*/ 1605708 w 1636696"/>
                                      <a:gd name="connsiteY44" fmla="*/ 873087 h 1121784"/>
                                      <a:gd name="connsiteX45" fmla="*/ 1636005 w 1636696"/>
                                      <a:gd name="connsiteY45" fmla="*/ 826265 h 1121784"/>
                                      <a:gd name="connsiteX46" fmla="*/ 1624988 w 1636696"/>
                                      <a:gd name="connsiteY46" fmla="*/ 818003 h 1121784"/>
                                      <a:gd name="connsiteX47" fmla="*/ 1602954 w 1636696"/>
                                      <a:gd name="connsiteY47" fmla="*/ 818003 h 1121784"/>
                                      <a:gd name="connsiteX48" fmla="*/ 1569904 w 1636696"/>
                                      <a:gd name="connsiteY48" fmla="*/ 823511 h 1121784"/>
                                      <a:gd name="connsiteX49" fmla="*/ 1503802 w 1636696"/>
                                      <a:gd name="connsiteY49" fmla="*/ 856562 h 1121784"/>
                                      <a:gd name="connsiteX50" fmla="*/ 1443210 w 1636696"/>
                                      <a:gd name="connsiteY50" fmla="*/ 875841 h 1121784"/>
                                      <a:gd name="connsiteX51" fmla="*/ 1399142 w 1636696"/>
                                      <a:gd name="connsiteY51" fmla="*/ 892366 h 1121784"/>
                                      <a:gd name="connsiteX52" fmla="*/ 1374354 w 1636696"/>
                                      <a:gd name="connsiteY52" fmla="*/ 881350 h 1121784"/>
                                      <a:gd name="connsiteX53" fmla="*/ 1363337 w 1636696"/>
                                      <a:gd name="connsiteY53" fmla="*/ 853807 h 1121784"/>
                                      <a:gd name="connsiteX54" fmla="*/ 1382617 w 1636696"/>
                                      <a:gd name="connsiteY54" fmla="*/ 829019 h 1121784"/>
                                      <a:gd name="connsiteX55" fmla="*/ 1454226 w 1636696"/>
                                      <a:gd name="connsiteY55" fmla="*/ 793215 h 1121784"/>
                                      <a:gd name="connsiteX56" fmla="*/ 1495540 w 1636696"/>
                                      <a:gd name="connsiteY56" fmla="*/ 765672 h 1121784"/>
                                      <a:gd name="connsiteX57" fmla="*/ 1501048 w 1636696"/>
                                      <a:gd name="connsiteY57" fmla="*/ 738130 h 1121784"/>
                                      <a:gd name="connsiteX58" fmla="*/ 1514819 w 1636696"/>
                                      <a:gd name="connsiteY58" fmla="*/ 696817 h 1121784"/>
                                      <a:gd name="connsiteX59" fmla="*/ 1558887 w 1636696"/>
                                      <a:gd name="connsiteY59" fmla="*/ 663766 h 1121784"/>
                                      <a:gd name="connsiteX60" fmla="*/ 1586429 w 1636696"/>
                                      <a:gd name="connsiteY60" fmla="*/ 644487 h 1121784"/>
                                      <a:gd name="connsiteX61" fmla="*/ 1591937 w 1636696"/>
                                      <a:gd name="connsiteY61" fmla="*/ 611436 h 1121784"/>
                                      <a:gd name="connsiteX62" fmla="*/ 1572658 w 1636696"/>
                                      <a:gd name="connsiteY62" fmla="*/ 592157 h 1121784"/>
                                      <a:gd name="connsiteX63" fmla="*/ 1542361 w 1636696"/>
                                      <a:gd name="connsiteY63" fmla="*/ 567369 h 1121784"/>
                                      <a:gd name="connsiteX64" fmla="*/ 1525836 w 1636696"/>
                                      <a:gd name="connsiteY64" fmla="*/ 534318 h 1121784"/>
                                      <a:gd name="connsiteX65" fmla="*/ 1556133 w 1636696"/>
                                      <a:gd name="connsiteY65" fmla="*/ 468217 h 1121784"/>
                                      <a:gd name="connsiteX66" fmla="*/ 1586429 w 1636696"/>
                                      <a:gd name="connsiteY66" fmla="*/ 443429 h 1121784"/>
                                      <a:gd name="connsiteX67" fmla="*/ 1583675 w 1636696"/>
                                      <a:gd name="connsiteY67" fmla="*/ 399362 h 1121784"/>
                                      <a:gd name="connsiteX68" fmla="*/ 1528590 w 1636696"/>
                                      <a:gd name="connsiteY68" fmla="*/ 393853 h 1121784"/>
                                      <a:gd name="connsiteX69" fmla="*/ 1437701 w 1636696"/>
                                      <a:gd name="connsiteY69" fmla="*/ 399362 h 1121784"/>
                                      <a:gd name="connsiteX70" fmla="*/ 1382617 w 1636696"/>
                                      <a:gd name="connsiteY70" fmla="*/ 391099 h 1121784"/>
                                      <a:gd name="connsiteX71" fmla="*/ 1341304 w 1636696"/>
                                      <a:gd name="connsiteY71" fmla="*/ 363557 h 1121784"/>
                                      <a:gd name="connsiteX72" fmla="*/ 1288973 w 1636696"/>
                                      <a:gd name="connsiteY72" fmla="*/ 336015 h 1121784"/>
                                      <a:gd name="connsiteX73" fmla="*/ 1261431 w 1636696"/>
                                      <a:gd name="connsiteY73" fmla="*/ 324998 h 1121784"/>
                                      <a:gd name="connsiteX74" fmla="*/ 1198084 w 1636696"/>
                                      <a:gd name="connsiteY74" fmla="*/ 322244 h 1121784"/>
                                      <a:gd name="connsiteX75" fmla="*/ 1140246 w 1636696"/>
                                      <a:gd name="connsiteY75" fmla="*/ 380082 h 1121784"/>
                                      <a:gd name="connsiteX76" fmla="*/ 1115458 w 1636696"/>
                                      <a:gd name="connsiteY76" fmla="*/ 443429 h 1121784"/>
                                      <a:gd name="connsiteX77" fmla="*/ 1076899 w 1636696"/>
                                      <a:gd name="connsiteY77" fmla="*/ 493005 h 1121784"/>
                                      <a:gd name="connsiteX78" fmla="*/ 1005289 w 1636696"/>
                                      <a:gd name="connsiteY78" fmla="*/ 534318 h 1121784"/>
                                      <a:gd name="connsiteX79" fmla="*/ 919908 w 1636696"/>
                                      <a:gd name="connsiteY79" fmla="*/ 556352 h 1121784"/>
                                      <a:gd name="connsiteX80" fmla="*/ 845545 w 1636696"/>
                                      <a:gd name="connsiteY80" fmla="*/ 539827 h 1121784"/>
                                      <a:gd name="connsiteX81" fmla="*/ 773935 w 1636696"/>
                                      <a:gd name="connsiteY81" fmla="*/ 512285 h 1121784"/>
                                      <a:gd name="connsiteX82" fmla="*/ 729867 w 1636696"/>
                                      <a:gd name="connsiteY82" fmla="*/ 468217 h 1121784"/>
                                      <a:gd name="connsiteX83" fmla="*/ 721605 w 1636696"/>
                                      <a:gd name="connsiteY83" fmla="*/ 426904 h 1121784"/>
                                      <a:gd name="connsiteX84" fmla="*/ 740884 w 1636696"/>
                                      <a:gd name="connsiteY84" fmla="*/ 366311 h 1121784"/>
                                      <a:gd name="connsiteX85" fmla="*/ 798723 w 1636696"/>
                                      <a:gd name="connsiteY85" fmla="*/ 294701 h 1121784"/>
                                      <a:gd name="connsiteX86" fmla="*/ 831773 w 1636696"/>
                                      <a:gd name="connsiteY86" fmla="*/ 239617 h 1121784"/>
                                      <a:gd name="connsiteX87" fmla="*/ 862070 w 1636696"/>
                                      <a:gd name="connsiteY87" fmla="*/ 179024 h 1121784"/>
                                      <a:gd name="connsiteX88" fmla="*/ 919908 w 1636696"/>
                                      <a:gd name="connsiteY88" fmla="*/ 115677 h 1121784"/>
                                      <a:gd name="connsiteX89" fmla="*/ 994272 w 1636696"/>
                                      <a:gd name="connsiteY89" fmla="*/ 52330 h 1121784"/>
                                      <a:gd name="connsiteX90" fmla="*/ 1065882 w 1636696"/>
                                      <a:gd name="connsiteY90" fmla="*/ 0 h 1121784"/>
                                      <a:gd name="connsiteX91" fmla="*/ 1065882 w 1636696"/>
                                      <a:gd name="connsiteY91" fmla="*/ 0 h 112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6696" h="1121784">
                                        <a:moveTo>
                                          <a:pt x="0" y="782198"/>
                                        </a:moveTo>
                                        <a:cubicBezTo>
                                          <a:pt x="33509" y="756032"/>
                                          <a:pt x="67019" y="729867"/>
                                          <a:pt x="93643" y="713342"/>
                                        </a:cubicBezTo>
                                        <a:cubicBezTo>
                                          <a:pt x="120267" y="696817"/>
                                          <a:pt x="140925" y="688095"/>
                                          <a:pt x="159745" y="683046"/>
                                        </a:cubicBezTo>
                                        <a:cubicBezTo>
                                          <a:pt x="178566" y="677997"/>
                                          <a:pt x="191877" y="678915"/>
                                          <a:pt x="206566" y="683046"/>
                                        </a:cubicBezTo>
                                        <a:cubicBezTo>
                                          <a:pt x="221255" y="687177"/>
                                          <a:pt x="230436" y="693604"/>
                                          <a:pt x="247879" y="707834"/>
                                        </a:cubicBezTo>
                                        <a:cubicBezTo>
                                          <a:pt x="265322" y="722064"/>
                                          <a:pt x="292406" y="754656"/>
                                          <a:pt x="311226" y="768427"/>
                                        </a:cubicBezTo>
                                        <a:cubicBezTo>
                                          <a:pt x="330046" y="782198"/>
                                          <a:pt x="341982" y="792755"/>
                                          <a:pt x="360802" y="790460"/>
                                        </a:cubicBezTo>
                                        <a:cubicBezTo>
                                          <a:pt x="379622" y="788165"/>
                                          <a:pt x="403033" y="770263"/>
                                          <a:pt x="424149" y="754656"/>
                                        </a:cubicBezTo>
                                        <a:cubicBezTo>
                                          <a:pt x="445265" y="739049"/>
                                          <a:pt x="472807" y="712424"/>
                                          <a:pt x="487496" y="696817"/>
                                        </a:cubicBezTo>
                                        <a:cubicBezTo>
                                          <a:pt x="502185" y="681210"/>
                                          <a:pt x="501267" y="670652"/>
                                          <a:pt x="512284" y="661012"/>
                                        </a:cubicBezTo>
                                        <a:cubicBezTo>
                                          <a:pt x="523301" y="651372"/>
                                          <a:pt x="529728" y="646322"/>
                                          <a:pt x="553598" y="638978"/>
                                        </a:cubicBezTo>
                                        <a:cubicBezTo>
                                          <a:pt x="577468" y="631634"/>
                                          <a:pt x="655504" y="616945"/>
                                          <a:pt x="655504" y="616945"/>
                                        </a:cubicBezTo>
                                        <a:cubicBezTo>
                                          <a:pt x="685341" y="610518"/>
                                          <a:pt x="711966" y="605927"/>
                                          <a:pt x="732622" y="600419"/>
                                        </a:cubicBezTo>
                                        <a:cubicBezTo>
                                          <a:pt x="753278" y="594911"/>
                                          <a:pt x="762459" y="582517"/>
                                          <a:pt x="779443" y="583894"/>
                                        </a:cubicBezTo>
                                        <a:cubicBezTo>
                                          <a:pt x="796427" y="585271"/>
                                          <a:pt x="820298" y="596288"/>
                                          <a:pt x="834528" y="608682"/>
                                        </a:cubicBezTo>
                                        <a:cubicBezTo>
                                          <a:pt x="848758" y="621076"/>
                                          <a:pt x="861611" y="644487"/>
                                          <a:pt x="864824" y="658258"/>
                                        </a:cubicBezTo>
                                        <a:cubicBezTo>
                                          <a:pt x="868037" y="672029"/>
                                          <a:pt x="864824" y="682587"/>
                                          <a:pt x="853807" y="691309"/>
                                        </a:cubicBezTo>
                                        <a:cubicBezTo>
                                          <a:pt x="842790" y="700031"/>
                                          <a:pt x="817084" y="704621"/>
                                          <a:pt x="798723" y="710588"/>
                                        </a:cubicBezTo>
                                        <a:cubicBezTo>
                                          <a:pt x="780362" y="716555"/>
                                          <a:pt x="756951" y="717932"/>
                                          <a:pt x="743639" y="727113"/>
                                        </a:cubicBezTo>
                                        <a:cubicBezTo>
                                          <a:pt x="730327" y="736294"/>
                                          <a:pt x="717015" y="753737"/>
                                          <a:pt x="718851" y="765672"/>
                                        </a:cubicBezTo>
                                        <a:cubicBezTo>
                                          <a:pt x="720687" y="777607"/>
                                          <a:pt x="739507" y="788624"/>
                                          <a:pt x="754655" y="798723"/>
                                        </a:cubicBezTo>
                                        <a:cubicBezTo>
                                          <a:pt x="769803" y="808822"/>
                                          <a:pt x="797346" y="811117"/>
                                          <a:pt x="809740" y="826265"/>
                                        </a:cubicBezTo>
                                        <a:cubicBezTo>
                                          <a:pt x="822134" y="841413"/>
                                          <a:pt x="831314" y="873087"/>
                                          <a:pt x="829019" y="889612"/>
                                        </a:cubicBezTo>
                                        <a:cubicBezTo>
                                          <a:pt x="826724" y="906137"/>
                                          <a:pt x="811117" y="915777"/>
                                          <a:pt x="795969" y="925417"/>
                                        </a:cubicBezTo>
                                        <a:cubicBezTo>
                                          <a:pt x="780821" y="935057"/>
                                          <a:pt x="756032" y="938729"/>
                                          <a:pt x="738130" y="947451"/>
                                        </a:cubicBezTo>
                                        <a:cubicBezTo>
                                          <a:pt x="720228" y="956173"/>
                                          <a:pt x="698194" y="968566"/>
                                          <a:pt x="688554" y="977747"/>
                                        </a:cubicBezTo>
                                        <a:cubicBezTo>
                                          <a:pt x="678914" y="986928"/>
                                          <a:pt x="677079" y="992895"/>
                                          <a:pt x="680292" y="1002535"/>
                                        </a:cubicBezTo>
                                        <a:cubicBezTo>
                                          <a:pt x="683505" y="1012175"/>
                                          <a:pt x="692686" y="1028241"/>
                                          <a:pt x="707834" y="1035586"/>
                                        </a:cubicBezTo>
                                        <a:cubicBezTo>
                                          <a:pt x="722982" y="1042931"/>
                                          <a:pt x="737212" y="1045226"/>
                                          <a:pt x="771181" y="1046603"/>
                                        </a:cubicBezTo>
                                        <a:cubicBezTo>
                                          <a:pt x="805150" y="1047980"/>
                                          <a:pt x="879972" y="1047520"/>
                                          <a:pt x="911646" y="1043848"/>
                                        </a:cubicBezTo>
                                        <a:cubicBezTo>
                                          <a:pt x="943320" y="1040176"/>
                                          <a:pt x="948369" y="1035586"/>
                                          <a:pt x="961222" y="1024569"/>
                                        </a:cubicBezTo>
                                        <a:cubicBezTo>
                                          <a:pt x="974075" y="1013552"/>
                                          <a:pt x="978206" y="997485"/>
                                          <a:pt x="988764" y="977747"/>
                                        </a:cubicBezTo>
                                        <a:cubicBezTo>
                                          <a:pt x="999322" y="958009"/>
                                          <a:pt x="1013093" y="924499"/>
                                          <a:pt x="1024569" y="906138"/>
                                        </a:cubicBezTo>
                                        <a:cubicBezTo>
                                          <a:pt x="1036045" y="887777"/>
                                          <a:pt x="1043389" y="875841"/>
                                          <a:pt x="1057619" y="867578"/>
                                        </a:cubicBezTo>
                                        <a:cubicBezTo>
                                          <a:pt x="1071849" y="859315"/>
                                          <a:pt x="1095260" y="855185"/>
                                          <a:pt x="1109949" y="856562"/>
                                        </a:cubicBezTo>
                                        <a:cubicBezTo>
                                          <a:pt x="1124638" y="857939"/>
                                          <a:pt x="1136573" y="853348"/>
                                          <a:pt x="1145754" y="875841"/>
                                        </a:cubicBezTo>
                                        <a:cubicBezTo>
                                          <a:pt x="1154935" y="898334"/>
                                          <a:pt x="1159067" y="958008"/>
                                          <a:pt x="1165034" y="991518"/>
                                        </a:cubicBezTo>
                                        <a:cubicBezTo>
                                          <a:pt x="1171002" y="1025028"/>
                                          <a:pt x="1176510" y="1056701"/>
                                          <a:pt x="1181559" y="1076899"/>
                                        </a:cubicBezTo>
                                        <a:cubicBezTo>
                                          <a:pt x="1186608" y="1097097"/>
                                          <a:pt x="1179723" y="1105819"/>
                                          <a:pt x="1195330" y="1112704"/>
                                        </a:cubicBezTo>
                                        <a:cubicBezTo>
                                          <a:pt x="1210937" y="1119589"/>
                                          <a:pt x="1249955" y="1126016"/>
                                          <a:pt x="1275202" y="1118212"/>
                                        </a:cubicBezTo>
                                        <a:cubicBezTo>
                                          <a:pt x="1300449" y="1110408"/>
                                          <a:pt x="1325237" y="1082866"/>
                                          <a:pt x="1346812" y="1065882"/>
                                        </a:cubicBezTo>
                                        <a:cubicBezTo>
                                          <a:pt x="1368387" y="1048898"/>
                                          <a:pt x="1382617" y="1032372"/>
                                          <a:pt x="1404651" y="1016306"/>
                                        </a:cubicBezTo>
                                        <a:cubicBezTo>
                                          <a:pt x="1426685" y="1000240"/>
                                          <a:pt x="1457439" y="986469"/>
                                          <a:pt x="1479014" y="969485"/>
                                        </a:cubicBezTo>
                                        <a:cubicBezTo>
                                          <a:pt x="1500589" y="952501"/>
                                          <a:pt x="1512983" y="930466"/>
                                          <a:pt x="1534099" y="914400"/>
                                        </a:cubicBezTo>
                                        <a:cubicBezTo>
                                          <a:pt x="1555215" y="898334"/>
                                          <a:pt x="1588724" y="887776"/>
                                          <a:pt x="1605708" y="873087"/>
                                        </a:cubicBezTo>
                                        <a:cubicBezTo>
                                          <a:pt x="1622692" y="858398"/>
                                          <a:pt x="1632792" y="835446"/>
                                          <a:pt x="1636005" y="826265"/>
                                        </a:cubicBezTo>
                                        <a:cubicBezTo>
                                          <a:pt x="1639218" y="817084"/>
                                          <a:pt x="1630496" y="819380"/>
                                          <a:pt x="1624988" y="818003"/>
                                        </a:cubicBezTo>
                                        <a:cubicBezTo>
                                          <a:pt x="1619480" y="816626"/>
                                          <a:pt x="1612135" y="817085"/>
                                          <a:pt x="1602954" y="818003"/>
                                        </a:cubicBezTo>
                                        <a:cubicBezTo>
                                          <a:pt x="1593773" y="818921"/>
                                          <a:pt x="1586429" y="817085"/>
                                          <a:pt x="1569904" y="823511"/>
                                        </a:cubicBezTo>
                                        <a:cubicBezTo>
                                          <a:pt x="1553379" y="829937"/>
                                          <a:pt x="1524918" y="847840"/>
                                          <a:pt x="1503802" y="856562"/>
                                        </a:cubicBezTo>
                                        <a:cubicBezTo>
                                          <a:pt x="1482686" y="865284"/>
                                          <a:pt x="1460653" y="869874"/>
                                          <a:pt x="1443210" y="875841"/>
                                        </a:cubicBezTo>
                                        <a:cubicBezTo>
                                          <a:pt x="1425767" y="881808"/>
                                          <a:pt x="1410618" y="891448"/>
                                          <a:pt x="1399142" y="892366"/>
                                        </a:cubicBezTo>
                                        <a:cubicBezTo>
                                          <a:pt x="1387666" y="893284"/>
                                          <a:pt x="1380322" y="887777"/>
                                          <a:pt x="1374354" y="881350"/>
                                        </a:cubicBezTo>
                                        <a:cubicBezTo>
                                          <a:pt x="1368386" y="874923"/>
                                          <a:pt x="1361960" y="862529"/>
                                          <a:pt x="1363337" y="853807"/>
                                        </a:cubicBezTo>
                                        <a:cubicBezTo>
                                          <a:pt x="1364714" y="845085"/>
                                          <a:pt x="1367469" y="839118"/>
                                          <a:pt x="1382617" y="829019"/>
                                        </a:cubicBezTo>
                                        <a:cubicBezTo>
                                          <a:pt x="1397765" y="818920"/>
                                          <a:pt x="1435406" y="803773"/>
                                          <a:pt x="1454226" y="793215"/>
                                        </a:cubicBezTo>
                                        <a:cubicBezTo>
                                          <a:pt x="1473046" y="782657"/>
                                          <a:pt x="1487736" y="774853"/>
                                          <a:pt x="1495540" y="765672"/>
                                        </a:cubicBezTo>
                                        <a:cubicBezTo>
                                          <a:pt x="1503344" y="756491"/>
                                          <a:pt x="1497835" y="749606"/>
                                          <a:pt x="1501048" y="738130"/>
                                        </a:cubicBezTo>
                                        <a:cubicBezTo>
                                          <a:pt x="1504261" y="726654"/>
                                          <a:pt x="1505179" y="709211"/>
                                          <a:pt x="1514819" y="696817"/>
                                        </a:cubicBezTo>
                                        <a:cubicBezTo>
                                          <a:pt x="1524459" y="684423"/>
                                          <a:pt x="1546952" y="672488"/>
                                          <a:pt x="1558887" y="663766"/>
                                        </a:cubicBezTo>
                                        <a:cubicBezTo>
                                          <a:pt x="1570822" y="655044"/>
                                          <a:pt x="1580921" y="653209"/>
                                          <a:pt x="1586429" y="644487"/>
                                        </a:cubicBezTo>
                                        <a:cubicBezTo>
                                          <a:pt x="1591937" y="635765"/>
                                          <a:pt x="1594232" y="620158"/>
                                          <a:pt x="1591937" y="611436"/>
                                        </a:cubicBezTo>
                                        <a:cubicBezTo>
                                          <a:pt x="1589642" y="602714"/>
                                          <a:pt x="1580921" y="599501"/>
                                          <a:pt x="1572658" y="592157"/>
                                        </a:cubicBezTo>
                                        <a:cubicBezTo>
                                          <a:pt x="1564395" y="584813"/>
                                          <a:pt x="1550165" y="577009"/>
                                          <a:pt x="1542361" y="567369"/>
                                        </a:cubicBezTo>
                                        <a:cubicBezTo>
                                          <a:pt x="1534557" y="557729"/>
                                          <a:pt x="1523541" y="550843"/>
                                          <a:pt x="1525836" y="534318"/>
                                        </a:cubicBezTo>
                                        <a:cubicBezTo>
                                          <a:pt x="1528131" y="517793"/>
                                          <a:pt x="1546034" y="483365"/>
                                          <a:pt x="1556133" y="468217"/>
                                        </a:cubicBezTo>
                                        <a:cubicBezTo>
                                          <a:pt x="1566232" y="453069"/>
                                          <a:pt x="1581839" y="454905"/>
                                          <a:pt x="1586429" y="443429"/>
                                        </a:cubicBezTo>
                                        <a:cubicBezTo>
                                          <a:pt x="1591019" y="431953"/>
                                          <a:pt x="1593315" y="407625"/>
                                          <a:pt x="1583675" y="399362"/>
                                        </a:cubicBezTo>
                                        <a:cubicBezTo>
                                          <a:pt x="1574035" y="391099"/>
                                          <a:pt x="1552919" y="393853"/>
                                          <a:pt x="1528590" y="393853"/>
                                        </a:cubicBezTo>
                                        <a:cubicBezTo>
                                          <a:pt x="1504261" y="393853"/>
                                          <a:pt x="1462030" y="399821"/>
                                          <a:pt x="1437701" y="399362"/>
                                        </a:cubicBezTo>
                                        <a:cubicBezTo>
                                          <a:pt x="1413372" y="398903"/>
                                          <a:pt x="1398683" y="397066"/>
                                          <a:pt x="1382617" y="391099"/>
                                        </a:cubicBezTo>
                                        <a:cubicBezTo>
                                          <a:pt x="1366551" y="385132"/>
                                          <a:pt x="1356911" y="372738"/>
                                          <a:pt x="1341304" y="363557"/>
                                        </a:cubicBezTo>
                                        <a:cubicBezTo>
                                          <a:pt x="1325697" y="354376"/>
                                          <a:pt x="1302285" y="342441"/>
                                          <a:pt x="1288973" y="336015"/>
                                        </a:cubicBezTo>
                                        <a:cubicBezTo>
                                          <a:pt x="1275661" y="329589"/>
                                          <a:pt x="1276579" y="327293"/>
                                          <a:pt x="1261431" y="324998"/>
                                        </a:cubicBezTo>
                                        <a:cubicBezTo>
                                          <a:pt x="1246283" y="322703"/>
                                          <a:pt x="1218281" y="313063"/>
                                          <a:pt x="1198084" y="322244"/>
                                        </a:cubicBezTo>
                                        <a:cubicBezTo>
                                          <a:pt x="1177887" y="331425"/>
                                          <a:pt x="1154017" y="359885"/>
                                          <a:pt x="1140246" y="380082"/>
                                        </a:cubicBezTo>
                                        <a:cubicBezTo>
                                          <a:pt x="1126475" y="400279"/>
                                          <a:pt x="1126016" y="424609"/>
                                          <a:pt x="1115458" y="443429"/>
                                        </a:cubicBezTo>
                                        <a:cubicBezTo>
                                          <a:pt x="1104900" y="462249"/>
                                          <a:pt x="1095261" y="477857"/>
                                          <a:pt x="1076899" y="493005"/>
                                        </a:cubicBezTo>
                                        <a:cubicBezTo>
                                          <a:pt x="1058538" y="508153"/>
                                          <a:pt x="1031454" y="523760"/>
                                          <a:pt x="1005289" y="534318"/>
                                        </a:cubicBezTo>
                                        <a:cubicBezTo>
                                          <a:pt x="979124" y="544876"/>
                                          <a:pt x="946532" y="555434"/>
                                          <a:pt x="919908" y="556352"/>
                                        </a:cubicBezTo>
                                        <a:cubicBezTo>
                                          <a:pt x="893284" y="557270"/>
                                          <a:pt x="869874" y="547171"/>
                                          <a:pt x="845545" y="539827"/>
                                        </a:cubicBezTo>
                                        <a:cubicBezTo>
                                          <a:pt x="821216" y="532482"/>
                                          <a:pt x="793215" y="524220"/>
                                          <a:pt x="773935" y="512285"/>
                                        </a:cubicBezTo>
                                        <a:cubicBezTo>
                                          <a:pt x="754655" y="500350"/>
                                          <a:pt x="738589" y="482447"/>
                                          <a:pt x="729867" y="468217"/>
                                        </a:cubicBezTo>
                                        <a:cubicBezTo>
                                          <a:pt x="721145" y="453987"/>
                                          <a:pt x="719769" y="443888"/>
                                          <a:pt x="721605" y="426904"/>
                                        </a:cubicBezTo>
                                        <a:cubicBezTo>
                                          <a:pt x="723441" y="409920"/>
                                          <a:pt x="728031" y="388345"/>
                                          <a:pt x="740884" y="366311"/>
                                        </a:cubicBezTo>
                                        <a:cubicBezTo>
                                          <a:pt x="753737" y="344277"/>
                                          <a:pt x="783575" y="315817"/>
                                          <a:pt x="798723" y="294701"/>
                                        </a:cubicBezTo>
                                        <a:cubicBezTo>
                                          <a:pt x="813871" y="273585"/>
                                          <a:pt x="821215" y="258896"/>
                                          <a:pt x="831773" y="239617"/>
                                        </a:cubicBezTo>
                                        <a:cubicBezTo>
                                          <a:pt x="842331" y="220338"/>
                                          <a:pt x="847381" y="199681"/>
                                          <a:pt x="862070" y="179024"/>
                                        </a:cubicBezTo>
                                        <a:cubicBezTo>
                                          <a:pt x="876759" y="158367"/>
                                          <a:pt x="897874" y="136793"/>
                                          <a:pt x="919908" y="115677"/>
                                        </a:cubicBezTo>
                                        <a:cubicBezTo>
                                          <a:pt x="941942" y="94561"/>
                                          <a:pt x="969943" y="71609"/>
                                          <a:pt x="994272" y="52330"/>
                                        </a:cubicBezTo>
                                        <a:cubicBezTo>
                                          <a:pt x="1018601" y="33051"/>
                                          <a:pt x="1065882" y="0"/>
                                          <a:pt x="1065882" y="0"/>
                                        </a:cubicBezTo>
                                        <a:lnTo>
                                          <a:pt x="1065882"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4" name="Forma libre 233"/>
                                  <p:cNvSpPr/>
                                  <p:nvPr/>
                                </p:nvSpPr>
                                <p:spPr>
                                  <a:xfrm>
                                    <a:off x="6527494" y="941942"/>
                                    <a:ext cx="1721672" cy="1308261"/>
                                  </a:xfrm>
                                  <a:custGeom>
                                    <a:avLst/>
                                    <a:gdLst>
                                      <a:gd name="connsiteX0" fmla="*/ 0 w 1721672"/>
                                      <a:gd name="connsiteY0" fmla="*/ 1297236 h 1308261"/>
                                      <a:gd name="connsiteX1" fmla="*/ 55084 w 1721672"/>
                                      <a:gd name="connsiteY1" fmla="*/ 1291728 h 1308261"/>
                                      <a:gd name="connsiteX2" fmla="*/ 145973 w 1721672"/>
                                      <a:gd name="connsiteY2" fmla="*/ 1288974 h 1308261"/>
                                      <a:gd name="connsiteX3" fmla="*/ 245125 w 1721672"/>
                                      <a:gd name="connsiteY3" fmla="*/ 1297236 h 1308261"/>
                                      <a:gd name="connsiteX4" fmla="*/ 278176 w 1721672"/>
                                      <a:gd name="connsiteY4" fmla="*/ 1255923 h 1308261"/>
                                      <a:gd name="connsiteX5" fmla="*/ 269913 w 1721672"/>
                                      <a:gd name="connsiteY5" fmla="*/ 1228381 h 1308261"/>
                                      <a:gd name="connsiteX6" fmla="*/ 220337 w 1721672"/>
                                      <a:gd name="connsiteY6" fmla="*/ 1209101 h 1308261"/>
                                      <a:gd name="connsiteX7" fmla="*/ 168007 w 1721672"/>
                                      <a:gd name="connsiteY7" fmla="*/ 1184313 h 1308261"/>
                                      <a:gd name="connsiteX8" fmla="*/ 132202 w 1721672"/>
                                      <a:gd name="connsiteY8" fmla="*/ 1159525 h 1308261"/>
                                      <a:gd name="connsiteX9" fmla="*/ 115677 w 1721672"/>
                                      <a:gd name="connsiteY9" fmla="*/ 1131983 h 1308261"/>
                                      <a:gd name="connsiteX10" fmla="*/ 140465 w 1721672"/>
                                      <a:gd name="connsiteY10" fmla="*/ 1104441 h 1308261"/>
                                      <a:gd name="connsiteX11" fmla="*/ 209320 w 1721672"/>
                                      <a:gd name="connsiteY11" fmla="*/ 1082407 h 1308261"/>
                                      <a:gd name="connsiteX12" fmla="*/ 264405 w 1721672"/>
                                      <a:gd name="connsiteY12" fmla="*/ 1071391 h 1308261"/>
                                      <a:gd name="connsiteX13" fmla="*/ 269913 w 1721672"/>
                                      <a:gd name="connsiteY13" fmla="*/ 1046603 h 1308261"/>
                                      <a:gd name="connsiteX14" fmla="*/ 214829 w 1721672"/>
                                      <a:gd name="connsiteY14" fmla="*/ 1021815 h 1308261"/>
                                      <a:gd name="connsiteX15" fmla="*/ 168007 w 1721672"/>
                                      <a:gd name="connsiteY15" fmla="*/ 1013552 h 1308261"/>
                                      <a:gd name="connsiteX16" fmla="*/ 101906 w 1721672"/>
                                      <a:gd name="connsiteY16" fmla="*/ 999781 h 1308261"/>
                                      <a:gd name="connsiteX17" fmla="*/ 44067 w 1721672"/>
                                      <a:gd name="connsiteY17" fmla="*/ 980501 h 1308261"/>
                                      <a:gd name="connsiteX18" fmla="*/ 22034 w 1721672"/>
                                      <a:gd name="connsiteY18" fmla="*/ 966730 h 1308261"/>
                                      <a:gd name="connsiteX19" fmla="*/ 35805 w 1721672"/>
                                      <a:gd name="connsiteY19" fmla="*/ 917154 h 1308261"/>
                                      <a:gd name="connsiteX20" fmla="*/ 63347 w 1721672"/>
                                      <a:gd name="connsiteY20" fmla="*/ 889612 h 1308261"/>
                                      <a:gd name="connsiteX21" fmla="*/ 159745 w 1721672"/>
                                      <a:gd name="connsiteY21" fmla="*/ 845545 h 1308261"/>
                                      <a:gd name="connsiteX22" fmla="*/ 278176 w 1721672"/>
                                      <a:gd name="connsiteY22" fmla="*/ 831774 h 1308261"/>
                                      <a:gd name="connsiteX23" fmla="*/ 369065 w 1721672"/>
                                      <a:gd name="connsiteY23" fmla="*/ 834528 h 1308261"/>
                                      <a:gd name="connsiteX24" fmla="*/ 484742 w 1721672"/>
                                      <a:gd name="connsiteY24" fmla="*/ 790460 h 1308261"/>
                                      <a:gd name="connsiteX25" fmla="*/ 548089 w 1721672"/>
                                      <a:gd name="connsiteY25" fmla="*/ 779444 h 1308261"/>
                                      <a:gd name="connsiteX26" fmla="*/ 600419 w 1721672"/>
                                      <a:gd name="connsiteY26" fmla="*/ 790460 h 1308261"/>
                                      <a:gd name="connsiteX27" fmla="*/ 683046 w 1721672"/>
                                      <a:gd name="connsiteY27" fmla="*/ 812494 h 1308261"/>
                                      <a:gd name="connsiteX28" fmla="*/ 760164 w 1721672"/>
                                      <a:gd name="connsiteY28" fmla="*/ 837282 h 1308261"/>
                                      <a:gd name="connsiteX29" fmla="*/ 784952 w 1721672"/>
                                      <a:gd name="connsiteY29" fmla="*/ 870333 h 1308261"/>
                                      <a:gd name="connsiteX30" fmla="*/ 754655 w 1721672"/>
                                      <a:gd name="connsiteY30" fmla="*/ 925417 h 1308261"/>
                                      <a:gd name="connsiteX31" fmla="*/ 716096 w 1721672"/>
                                      <a:gd name="connsiteY31" fmla="*/ 939188 h 1308261"/>
                                      <a:gd name="connsiteX32" fmla="*/ 658258 w 1721672"/>
                                      <a:gd name="connsiteY32" fmla="*/ 950205 h 1308261"/>
                                      <a:gd name="connsiteX33" fmla="*/ 556352 w 1721672"/>
                                      <a:gd name="connsiteY33" fmla="*/ 947451 h 1308261"/>
                                      <a:gd name="connsiteX34" fmla="*/ 501267 w 1721672"/>
                                      <a:gd name="connsiteY34" fmla="*/ 955713 h 1308261"/>
                                      <a:gd name="connsiteX35" fmla="*/ 443429 w 1721672"/>
                                      <a:gd name="connsiteY35" fmla="*/ 983256 h 1308261"/>
                                      <a:gd name="connsiteX36" fmla="*/ 429658 w 1721672"/>
                                      <a:gd name="connsiteY36" fmla="*/ 1049357 h 1308261"/>
                                      <a:gd name="connsiteX37" fmla="*/ 470971 w 1721672"/>
                                      <a:gd name="connsiteY37" fmla="*/ 1076899 h 1308261"/>
                                      <a:gd name="connsiteX38" fmla="*/ 520547 w 1721672"/>
                                      <a:gd name="connsiteY38" fmla="*/ 1101687 h 1308261"/>
                                      <a:gd name="connsiteX39" fmla="*/ 641733 w 1721672"/>
                                      <a:gd name="connsiteY39" fmla="*/ 1093424 h 1308261"/>
                                      <a:gd name="connsiteX40" fmla="*/ 801477 w 1721672"/>
                                      <a:gd name="connsiteY40" fmla="*/ 1082407 h 1308261"/>
                                      <a:gd name="connsiteX41" fmla="*/ 917154 w 1721672"/>
                                      <a:gd name="connsiteY41" fmla="*/ 1068636 h 1308261"/>
                                      <a:gd name="connsiteX42" fmla="*/ 988764 w 1721672"/>
                                      <a:gd name="connsiteY42" fmla="*/ 1043848 h 1308261"/>
                                      <a:gd name="connsiteX43" fmla="*/ 1035586 w 1721672"/>
                                      <a:gd name="connsiteY43" fmla="*/ 977747 h 1308261"/>
                                      <a:gd name="connsiteX44" fmla="*/ 1071390 w 1721672"/>
                                      <a:gd name="connsiteY44" fmla="*/ 950205 h 1308261"/>
                                      <a:gd name="connsiteX45" fmla="*/ 1101687 w 1721672"/>
                                      <a:gd name="connsiteY45" fmla="*/ 950205 h 1308261"/>
                                      <a:gd name="connsiteX46" fmla="*/ 1120966 w 1721672"/>
                                      <a:gd name="connsiteY46" fmla="*/ 966730 h 1308261"/>
                                      <a:gd name="connsiteX47" fmla="*/ 1079653 w 1721672"/>
                                      <a:gd name="connsiteY47" fmla="*/ 1060374 h 1308261"/>
                                      <a:gd name="connsiteX48" fmla="*/ 1021814 w 1721672"/>
                                      <a:gd name="connsiteY48" fmla="*/ 1118212 h 1308261"/>
                                      <a:gd name="connsiteX49" fmla="*/ 986010 w 1721672"/>
                                      <a:gd name="connsiteY49" fmla="*/ 1165034 h 1308261"/>
                                      <a:gd name="connsiteX50" fmla="*/ 961222 w 1721672"/>
                                      <a:gd name="connsiteY50" fmla="*/ 1200839 h 1308261"/>
                                      <a:gd name="connsiteX51" fmla="*/ 919908 w 1721672"/>
                                      <a:gd name="connsiteY51" fmla="*/ 1231135 h 1308261"/>
                                      <a:gd name="connsiteX52" fmla="*/ 862070 w 1721672"/>
                                      <a:gd name="connsiteY52" fmla="*/ 1244906 h 1308261"/>
                                      <a:gd name="connsiteX53" fmla="*/ 787706 w 1721672"/>
                                      <a:gd name="connsiteY53" fmla="*/ 1236644 h 1308261"/>
                                      <a:gd name="connsiteX54" fmla="*/ 735376 w 1721672"/>
                                      <a:gd name="connsiteY54" fmla="*/ 1239398 h 1308261"/>
                                      <a:gd name="connsiteX55" fmla="*/ 694063 w 1721672"/>
                                      <a:gd name="connsiteY55" fmla="*/ 1247660 h 1308261"/>
                                      <a:gd name="connsiteX56" fmla="*/ 658258 w 1721672"/>
                                      <a:gd name="connsiteY56" fmla="*/ 1264186 h 1308261"/>
                                      <a:gd name="connsiteX57" fmla="*/ 661012 w 1721672"/>
                                      <a:gd name="connsiteY57" fmla="*/ 1291728 h 1308261"/>
                                      <a:gd name="connsiteX58" fmla="*/ 710588 w 1721672"/>
                                      <a:gd name="connsiteY58" fmla="*/ 1305499 h 1308261"/>
                                      <a:gd name="connsiteX59" fmla="*/ 809740 w 1721672"/>
                                      <a:gd name="connsiteY59" fmla="*/ 1302745 h 1308261"/>
                                      <a:gd name="connsiteX60" fmla="*/ 889612 w 1721672"/>
                                      <a:gd name="connsiteY60" fmla="*/ 1302745 h 1308261"/>
                                      <a:gd name="connsiteX61" fmla="*/ 974993 w 1721672"/>
                                      <a:gd name="connsiteY61" fmla="*/ 1308253 h 1308261"/>
                                      <a:gd name="connsiteX62" fmla="*/ 1079653 w 1721672"/>
                                      <a:gd name="connsiteY62" fmla="*/ 1302745 h 1308261"/>
                                      <a:gd name="connsiteX63" fmla="*/ 1189822 w 1721672"/>
                                      <a:gd name="connsiteY63" fmla="*/ 1272448 h 1308261"/>
                                      <a:gd name="connsiteX64" fmla="*/ 1255923 w 1721672"/>
                                      <a:gd name="connsiteY64" fmla="*/ 1261431 h 1308261"/>
                                      <a:gd name="connsiteX65" fmla="*/ 1333041 w 1721672"/>
                                      <a:gd name="connsiteY65" fmla="*/ 1275203 h 1308261"/>
                                      <a:gd name="connsiteX66" fmla="*/ 1401896 w 1721672"/>
                                      <a:gd name="connsiteY66" fmla="*/ 1294482 h 1308261"/>
                                      <a:gd name="connsiteX67" fmla="*/ 1509311 w 1721672"/>
                                      <a:gd name="connsiteY67" fmla="*/ 1297236 h 1308261"/>
                                      <a:gd name="connsiteX68" fmla="*/ 1586429 w 1721672"/>
                                      <a:gd name="connsiteY68" fmla="*/ 1275203 h 1308261"/>
                                      <a:gd name="connsiteX69" fmla="*/ 1647022 w 1721672"/>
                                      <a:gd name="connsiteY69" fmla="*/ 1211856 h 1308261"/>
                                      <a:gd name="connsiteX70" fmla="*/ 1652530 w 1721672"/>
                                      <a:gd name="connsiteY70" fmla="*/ 1074145 h 1308261"/>
                                      <a:gd name="connsiteX71" fmla="*/ 1636005 w 1721672"/>
                                      <a:gd name="connsiteY71" fmla="*/ 1005289 h 1308261"/>
                                      <a:gd name="connsiteX72" fmla="*/ 1613971 w 1721672"/>
                                      <a:gd name="connsiteY72" fmla="*/ 972239 h 1308261"/>
                                      <a:gd name="connsiteX73" fmla="*/ 1605708 w 1721672"/>
                                      <a:gd name="connsiteY73" fmla="*/ 939188 h 1308261"/>
                                      <a:gd name="connsiteX74" fmla="*/ 1605708 w 1721672"/>
                                      <a:gd name="connsiteY74" fmla="*/ 911646 h 1308261"/>
                                      <a:gd name="connsiteX75" fmla="*/ 1647022 w 1721672"/>
                                      <a:gd name="connsiteY75" fmla="*/ 886858 h 1308261"/>
                                      <a:gd name="connsiteX76" fmla="*/ 1685581 w 1721672"/>
                                      <a:gd name="connsiteY76" fmla="*/ 856562 h 1308261"/>
                                      <a:gd name="connsiteX77" fmla="*/ 1704860 w 1721672"/>
                                      <a:gd name="connsiteY77" fmla="*/ 834528 h 1308261"/>
                                      <a:gd name="connsiteX78" fmla="*/ 1699352 w 1721672"/>
                                      <a:gd name="connsiteY78" fmla="*/ 815248 h 1308261"/>
                                      <a:gd name="connsiteX79" fmla="*/ 1674564 w 1721672"/>
                                      <a:gd name="connsiteY79" fmla="*/ 801477 h 1308261"/>
                                      <a:gd name="connsiteX80" fmla="*/ 1638759 w 1721672"/>
                                      <a:gd name="connsiteY80" fmla="*/ 798723 h 1308261"/>
                                      <a:gd name="connsiteX81" fmla="*/ 1600200 w 1721672"/>
                                      <a:gd name="connsiteY81" fmla="*/ 787706 h 1308261"/>
                                      <a:gd name="connsiteX82" fmla="*/ 1591937 w 1721672"/>
                                      <a:gd name="connsiteY82" fmla="*/ 776689 h 1308261"/>
                                      <a:gd name="connsiteX83" fmla="*/ 1608463 w 1721672"/>
                                      <a:gd name="connsiteY83" fmla="*/ 754656 h 1308261"/>
                                      <a:gd name="connsiteX84" fmla="*/ 1647022 w 1721672"/>
                                      <a:gd name="connsiteY84" fmla="*/ 718851 h 1308261"/>
                                      <a:gd name="connsiteX85" fmla="*/ 1693843 w 1721672"/>
                                      <a:gd name="connsiteY85" fmla="*/ 666521 h 1308261"/>
                                      <a:gd name="connsiteX86" fmla="*/ 1707614 w 1721672"/>
                                      <a:gd name="connsiteY86" fmla="*/ 630716 h 1308261"/>
                                      <a:gd name="connsiteX87" fmla="*/ 1699352 w 1721672"/>
                                      <a:gd name="connsiteY87" fmla="*/ 594911 h 1308261"/>
                                      <a:gd name="connsiteX88" fmla="*/ 1677318 w 1721672"/>
                                      <a:gd name="connsiteY88" fmla="*/ 578386 h 1308261"/>
                                      <a:gd name="connsiteX89" fmla="*/ 1644267 w 1721672"/>
                                      <a:gd name="connsiteY89" fmla="*/ 575631 h 1308261"/>
                                      <a:gd name="connsiteX90" fmla="*/ 1616725 w 1721672"/>
                                      <a:gd name="connsiteY90" fmla="*/ 572877 h 1308261"/>
                                      <a:gd name="connsiteX91" fmla="*/ 1602954 w 1721672"/>
                                      <a:gd name="connsiteY91" fmla="*/ 567369 h 1308261"/>
                                      <a:gd name="connsiteX92" fmla="*/ 1600200 w 1721672"/>
                                      <a:gd name="connsiteY92" fmla="*/ 548089 h 1308261"/>
                                      <a:gd name="connsiteX93" fmla="*/ 1624988 w 1721672"/>
                                      <a:gd name="connsiteY93" fmla="*/ 515039 h 1308261"/>
                                      <a:gd name="connsiteX94" fmla="*/ 1671810 w 1721672"/>
                                      <a:gd name="connsiteY94" fmla="*/ 465463 h 1308261"/>
                                      <a:gd name="connsiteX95" fmla="*/ 1713123 w 1721672"/>
                                      <a:gd name="connsiteY95" fmla="*/ 432412 h 1308261"/>
                                      <a:gd name="connsiteX96" fmla="*/ 1721386 w 1721672"/>
                                      <a:gd name="connsiteY96" fmla="*/ 396607 h 1308261"/>
                                      <a:gd name="connsiteX97" fmla="*/ 1707614 w 1721672"/>
                                      <a:gd name="connsiteY97" fmla="*/ 363557 h 1308261"/>
                                      <a:gd name="connsiteX98" fmla="*/ 1655284 w 1721672"/>
                                      <a:gd name="connsiteY98" fmla="*/ 349786 h 1308261"/>
                                      <a:gd name="connsiteX99" fmla="*/ 1580920 w 1721672"/>
                                      <a:gd name="connsiteY99" fmla="*/ 341523 h 1308261"/>
                                      <a:gd name="connsiteX100" fmla="*/ 1514819 w 1721672"/>
                                      <a:gd name="connsiteY100" fmla="*/ 330506 h 1308261"/>
                                      <a:gd name="connsiteX101" fmla="*/ 1487277 w 1721672"/>
                                      <a:gd name="connsiteY101" fmla="*/ 319489 h 1308261"/>
                                      <a:gd name="connsiteX102" fmla="*/ 1470752 w 1721672"/>
                                      <a:gd name="connsiteY102" fmla="*/ 283685 h 1308261"/>
                                      <a:gd name="connsiteX103" fmla="*/ 1495540 w 1721672"/>
                                      <a:gd name="connsiteY103" fmla="*/ 203812 h 1308261"/>
                                      <a:gd name="connsiteX104" fmla="*/ 1558887 w 1721672"/>
                                      <a:gd name="connsiteY104" fmla="*/ 126694 h 1308261"/>
                                      <a:gd name="connsiteX105" fmla="*/ 1611217 w 1721672"/>
                                      <a:gd name="connsiteY105" fmla="*/ 57839 h 1308261"/>
                                      <a:gd name="connsiteX106" fmla="*/ 1696598 w 1721672"/>
                                      <a:gd name="connsiteY106" fmla="*/ 0 h 130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721672" h="1308261">
                                        <a:moveTo>
                                          <a:pt x="0" y="1297236"/>
                                        </a:moveTo>
                                        <a:cubicBezTo>
                                          <a:pt x="15377" y="1295170"/>
                                          <a:pt x="30755" y="1293105"/>
                                          <a:pt x="55084" y="1291728"/>
                                        </a:cubicBezTo>
                                        <a:cubicBezTo>
                                          <a:pt x="79413" y="1290351"/>
                                          <a:pt x="114300" y="1288056"/>
                                          <a:pt x="145973" y="1288974"/>
                                        </a:cubicBezTo>
                                        <a:cubicBezTo>
                                          <a:pt x="177647" y="1289892"/>
                                          <a:pt x="223091" y="1302745"/>
                                          <a:pt x="245125" y="1297236"/>
                                        </a:cubicBezTo>
                                        <a:cubicBezTo>
                                          <a:pt x="267159" y="1291727"/>
                                          <a:pt x="274045" y="1267399"/>
                                          <a:pt x="278176" y="1255923"/>
                                        </a:cubicBezTo>
                                        <a:cubicBezTo>
                                          <a:pt x="282307" y="1244447"/>
                                          <a:pt x="279553" y="1236185"/>
                                          <a:pt x="269913" y="1228381"/>
                                        </a:cubicBezTo>
                                        <a:cubicBezTo>
                                          <a:pt x="260273" y="1220577"/>
                                          <a:pt x="237321" y="1216446"/>
                                          <a:pt x="220337" y="1209101"/>
                                        </a:cubicBezTo>
                                        <a:cubicBezTo>
                                          <a:pt x="203353" y="1201756"/>
                                          <a:pt x="182696" y="1192576"/>
                                          <a:pt x="168007" y="1184313"/>
                                        </a:cubicBezTo>
                                        <a:cubicBezTo>
                                          <a:pt x="153318" y="1176050"/>
                                          <a:pt x="140924" y="1168247"/>
                                          <a:pt x="132202" y="1159525"/>
                                        </a:cubicBezTo>
                                        <a:cubicBezTo>
                                          <a:pt x="123480" y="1150803"/>
                                          <a:pt x="114300" y="1141164"/>
                                          <a:pt x="115677" y="1131983"/>
                                        </a:cubicBezTo>
                                        <a:cubicBezTo>
                                          <a:pt x="117054" y="1122802"/>
                                          <a:pt x="124858" y="1112704"/>
                                          <a:pt x="140465" y="1104441"/>
                                        </a:cubicBezTo>
                                        <a:cubicBezTo>
                                          <a:pt x="156072" y="1096178"/>
                                          <a:pt x="188663" y="1087915"/>
                                          <a:pt x="209320" y="1082407"/>
                                        </a:cubicBezTo>
                                        <a:cubicBezTo>
                                          <a:pt x="229977" y="1076899"/>
                                          <a:pt x="254306" y="1077358"/>
                                          <a:pt x="264405" y="1071391"/>
                                        </a:cubicBezTo>
                                        <a:cubicBezTo>
                                          <a:pt x="274504" y="1065424"/>
                                          <a:pt x="278176" y="1054866"/>
                                          <a:pt x="269913" y="1046603"/>
                                        </a:cubicBezTo>
                                        <a:cubicBezTo>
                                          <a:pt x="261650" y="1038340"/>
                                          <a:pt x="231813" y="1027323"/>
                                          <a:pt x="214829" y="1021815"/>
                                        </a:cubicBezTo>
                                        <a:cubicBezTo>
                                          <a:pt x="197845" y="1016307"/>
                                          <a:pt x="186827" y="1017224"/>
                                          <a:pt x="168007" y="1013552"/>
                                        </a:cubicBezTo>
                                        <a:cubicBezTo>
                                          <a:pt x="149187" y="1009880"/>
                                          <a:pt x="122563" y="1005289"/>
                                          <a:pt x="101906" y="999781"/>
                                        </a:cubicBezTo>
                                        <a:cubicBezTo>
                                          <a:pt x="81249" y="994273"/>
                                          <a:pt x="57379" y="986009"/>
                                          <a:pt x="44067" y="980501"/>
                                        </a:cubicBezTo>
                                        <a:cubicBezTo>
                                          <a:pt x="30755" y="974993"/>
                                          <a:pt x="23411" y="977288"/>
                                          <a:pt x="22034" y="966730"/>
                                        </a:cubicBezTo>
                                        <a:cubicBezTo>
                                          <a:pt x="20657" y="956172"/>
                                          <a:pt x="28920" y="930007"/>
                                          <a:pt x="35805" y="917154"/>
                                        </a:cubicBezTo>
                                        <a:cubicBezTo>
                                          <a:pt x="42691" y="904301"/>
                                          <a:pt x="42690" y="901547"/>
                                          <a:pt x="63347" y="889612"/>
                                        </a:cubicBezTo>
                                        <a:cubicBezTo>
                                          <a:pt x="84004" y="877677"/>
                                          <a:pt x="123940" y="855185"/>
                                          <a:pt x="159745" y="845545"/>
                                        </a:cubicBezTo>
                                        <a:cubicBezTo>
                                          <a:pt x="195550" y="835905"/>
                                          <a:pt x="243289" y="833610"/>
                                          <a:pt x="278176" y="831774"/>
                                        </a:cubicBezTo>
                                        <a:cubicBezTo>
                                          <a:pt x="313063" y="829938"/>
                                          <a:pt x="334637" y="841414"/>
                                          <a:pt x="369065" y="834528"/>
                                        </a:cubicBezTo>
                                        <a:cubicBezTo>
                                          <a:pt x="403493" y="827642"/>
                                          <a:pt x="454905" y="799641"/>
                                          <a:pt x="484742" y="790460"/>
                                        </a:cubicBezTo>
                                        <a:cubicBezTo>
                                          <a:pt x="514579" y="781279"/>
                                          <a:pt x="528810" y="779444"/>
                                          <a:pt x="548089" y="779444"/>
                                        </a:cubicBezTo>
                                        <a:cubicBezTo>
                                          <a:pt x="567368" y="779444"/>
                                          <a:pt x="577926" y="784952"/>
                                          <a:pt x="600419" y="790460"/>
                                        </a:cubicBezTo>
                                        <a:cubicBezTo>
                                          <a:pt x="622912" y="795968"/>
                                          <a:pt x="656422" y="804690"/>
                                          <a:pt x="683046" y="812494"/>
                                        </a:cubicBezTo>
                                        <a:cubicBezTo>
                                          <a:pt x="709670" y="820298"/>
                                          <a:pt x="743180" y="827642"/>
                                          <a:pt x="760164" y="837282"/>
                                        </a:cubicBezTo>
                                        <a:cubicBezTo>
                                          <a:pt x="777148" y="846922"/>
                                          <a:pt x="785870" y="855644"/>
                                          <a:pt x="784952" y="870333"/>
                                        </a:cubicBezTo>
                                        <a:cubicBezTo>
                                          <a:pt x="784034" y="885022"/>
                                          <a:pt x="766131" y="913941"/>
                                          <a:pt x="754655" y="925417"/>
                                        </a:cubicBezTo>
                                        <a:cubicBezTo>
                                          <a:pt x="743179" y="936893"/>
                                          <a:pt x="732162" y="935057"/>
                                          <a:pt x="716096" y="939188"/>
                                        </a:cubicBezTo>
                                        <a:cubicBezTo>
                                          <a:pt x="700030" y="943319"/>
                                          <a:pt x="684882" y="948828"/>
                                          <a:pt x="658258" y="950205"/>
                                        </a:cubicBezTo>
                                        <a:cubicBezTo>
                                          <a:pt x="631634" y="951582"/>
                                          <a:pt x="582517" y="946533"/>
                                          <a:pt x="556352" y="947451"/>
                                        </a:cubicBezTo>
                                        <a:cubicBezTo>
                                          <a:pt x="530187" y="948369"/>
                                          <a:pt x="520088" y="949745"/>
                                          <a:pt x="501267" y="955713"/>
                                        </a:cubicBezTo>
                                        <a:cubicBezTo>
                                          <a:pt x="482446" y="961681"/>
                                          <a:pt x="455364" y="967649"/>
                                          <a:pt x="443429" y="983256"/>
                                        </a:cubicBezTo>
                                        <a:cubicBezTo>
                                          <a:pt x="431494" y="998863"/>
                                          <a:pt x="425068" y="1033750"/>
                                          <a:pt x="429658" y="1049357"/>
                                        </a:cubicBezTo>
                                        <a:cubicBezTo>
                                          <a:pt x="434248" y="1064964"/>
                                          <a:pt x="455823" y="1068177"/>
                                          <a:pt x="470971" y="1076899"/>
                                        </a:cubicBezTo>
                                        <a:cubicBezTo>
                                          <a:pt x="486119" y="1085621"/>
                                          <a:pt x="492087" y="1098933"/>
                                          <a:pt x="520547" y="1101687"/>
                                        </a:cubicBezTo>
                                        <a:cubicBezTo>
                                          <a:pt x="549007" y="1104441"/>
                                          <a:pt x="641733" y="1093424"/>
                                          <a:pt x="641733" y="1093424"/>
                                        </a:cubicBezTo>
                                        <a:lnTo>
                                          <a:pt x="801477" y="1082407"/>
                                        </a:lnTo>
                                        <a:cubicBezTo>
                                          <a:pt x="847380" y="1078276"/>
                                          <a:pt x="885940" y="1075062"/>
                                          <a:pt x="917154" y="1068636"/>
                                        </a:cubicBezTo>
                                        <a:cubicBezTo>
                                          <a:pt x="948368" y="1062210"/>
                                          <a:pt x="969025" y="1058996"/>
                                          <a:pt x="988764" y="1043848"/>
                                        </a:cubicBezTo>
                                        <a:cubicBezTo>
                                          <a:pt x="1008503" y="1028700"/>
                                          <a:pt x="1021815" y="993354"/>
                                          <a:pt x="1035586" y="977747"/>
                                        </a:cubicBezTo>
                                        <a:cubicBezTo>
                                          <a:pt x="1049357" y="962140"/>
                                          <a:pt x="1060373" y="954795"/>
                                          <a:pt x="1071390" y="950205"/>
                                        </a:cubicBezTo>
                                        <a:cubicBezTo>
                                          <a:pt x="1082407" y="945615"/>
                                          <a:pt x="1093424" y="947451"/>
                                          <a:pt x="1101687" y="950205"/>
                                        </a:cubicBezTo>
                                        <a:cubicBezTo>
                                          <a:pt x="1109950" y="952959"/>
                                          <a:pt x="1124638" y="948368"/>
                                          <a:pt x="1120966" y="966730"/>
                                        </a:cubicBezTo>
                                        <a:cubicBezTo>
                                          <a:pt x="1117294" y="985091"/>
                                          <a:pt x="1096178" y="1035127"/>
                                          <a:pt x="1079653" y="1060374"/>
                                        </a:cubicBezTo>
                                        <a:cubicBezTo>
                                          <a:pt x="1063128" y="1085621"/>
                                          <a:pt x="1037421" y="1100769"/>
                                          <a:pt x="1021814" y="1118212"/>
                                        </a:cubicBezTo>
                                        <a:cubicBezTo>
                                          <a:pt x="1006207" y="1135655"/>
                                          <a:pt x="996109" y="1151263"/>
                                          <a:pt x="986010" y="1165034"/>
                                        </a:cubicBezTo>
                                        <a:cubicBezTo>
                                          <a:pt x="975911" y="1178805"/>
                                          <a:pt x="972239" y="1189822"/>
                                          <a:pt x="961222" y="1200839"/>
                                        </a:cubicBezTo>
                                        <a:cubicBezTo>
                                          <a:pt x="950205" y="1211856"/>
                                          <a:pt x="936433" y="1223790"/>
                                          <a:pt x="919908" y="1231135"/>
                                        </a:cubicBezTo>
                                        <a:cubicBezTo>
                                          <a:pt x="903383" y="1238480"/>
                                          <a:pt x="884104" y="1243988"/>
                                          <a:pt x="862070" y="1244906"/>
                                        </a:cubicBezTo>
                                        <a:cubicBezTo>
                                          <a:pt x="840036" y="1245824"/>
                                          <a:pt x="808822" y="1237562"/>
                                          <a:pt x="787706" y="1236644"/>
                                        </a:cubicBezTo>
                                        <a:cubicBezTo>
                                          <a:pt x="766590" y="1235726"/>
                                          <a:pt x="750983" y="1237562"/>
                                          <a:pt x="735376" y="1239398"/>
                                        </a:cubicBezTo>
                                        <a:cubicBezTo>
                                          <a:pt x="719769" y="1241234"/>
                                          <a:pt x="706916" y="1243529"/>
                                          <a:pt x="694063" y="1247660"/>
                                        </a:cubicBezTo>
                                        <a:cubicBezTo>
                                          <a:pt x="681210" y="1251791"/>
                                          <a:pt x="663766" y="1256841"/>
                                          <a:pt x="658258" y="1264186"/>
                                        </a:cubicBezTo>
                                        <a:cubicBezTo>
                                          <a:pt x="652750" y="1271531"/>
                                          <a:pt x="652290" y="1284843"/>
                                          <a:pt x="661012" y="1291728"/>
                                        </a:cubicBezTo>
                                        <a:cubicBezTo>
                                          <a:pt x="669734" y="1298613"/>
                                          <a:pt x="685800" y="1303663"/>
                                          <a:pt x="710588" y="1305499"/>
                                        </a:cubicBezTo>
                                        <a:cubicBezTo>
                                          <a:pt x="735376" y="1307335"/>
                                          <a:pt x="779903" y="1303204"/>
                                          <a:pt x="809740" y="1302745"/>
                                        </a:cubicBezTo>
                                        <a:cubicBezTo>
                                          <a:pt x="839577" y="1302286"/>
                                          <a:pt x="862070" y="1301827"/>
                                          <a:pt x="889612" y="1302745"/>
                                        </a:cubicBezTo>
                                        <a:cubicBezTo>
                                          <a:pt x="917154" y="1303663"/>
                                          <a:pt x="943320" y="1308253"/>
                                          <a:pt x="974993" y="1308253"/>
                                        </a:cubicBezTo>
                                        <a:cubicBezTo>
                                          <a:pt x="1006666" y="1308253"/>
                                          <a:pt x="1043848" y="1308713"/>
                                          <a:pt x="1079653" y="1302745"/>
                                        </a:cubicBezTo>
                                        <a:cubicBezTo>
                                          <a:pt x="1115458" y="1296777"/>
                                          <a:pt x="1160444" y="1279334"/>
                                          <a:pt x="1189822" y="1272448"/>
                                        </a:cubicBezTo>
                                        <a:cubicBezTo>
                                          <a:pt x="1219200" y="1265562"/>
                                          <a:pt x="1232053" y="1260972"/>
                                          <a:pt x="1255923" y="1261431"/>
                                        </a:cubicBezTo>
                                        <a:cubicBezTo>
                                          <a:pt x="1279793" y="1261890"/>
                                          <a:pt x="1308712" y="1269695"/>
                                          <a:pt x="1333041" y="1275203"/>
                                        </a:cubicBezTo>
                                        <a:cubicBezTo>
                                          <a:pt x="1357370" y="1280711"/>
                                          <a:pt x="1372518" y="1290810"/>
                                          <a:pt x="1401896" y="1294482"/>
                                        </a:cubicBezTo>
                                        <a:cubicBezTo>
                                          <a:pt x="1431274" y="1298154"/>
                                          <a:pt x="1478556" y="1300449"/>
                                          <a:pt x="1509311" y="1297236"/>
                                        </a:cubicBezTo>
                                        <a:cubicBezTo>
                                          <a:pt x="1540066" y="1294023"/>
                                          <a:pt x="1563477" y="1289433"/>
                                          <a:pt x="1586429" y="1275203"/>
                                        </a:cubicBezTo>
                                        <a:cubicBezTo>
                                          <a:pt x="1609381" y="1260973"/>
                                          <a:pt x="1636005" y="1245366"/>
                                          <a:pt x="1647022" y="1211856"/>
                                        </a:cubicBezTo>
                                        <a:cubicBezTo>
                                          <a:pt x="1658039" y="1178346"/>
                                          <a:pt x="1654366" y="1108573"/>
                                          <a:pt x="1652530" y="1074145"/>
                                        </a:cubicBezTo>
                                        <a:cubicBezTo>
                                          <a:pt x="1650694" y="1039717"/>
                                          <a:pt x="1642431" y="1022273"/>
                                          <a:pt x="1636005" y="1005289"/>
                                        </a:cubicBezTo>
                                        <a:cubicBezTo>
                                          <a:pt x="1629579" y="988305"/>
                                          <a:pt x="1619020" y="983256"/>
                                          <a:pt x="1613971" y="972239"/>
                                        </a:cubicBezTo>
                                        <a:cubicBezTo>
                                          <a:pt x="1608922" y="961222"/>
                                          <a:pt x="1607085" y="949287"/>
                                          <a:pt x="1605708" y="939188"/>
                                        </a:cubicBezTo>
                                        <a:cubicBezTo>
                                          <a:pt x="1604331" y="929089"/>
                                          <a:pt x="1598822" y="920368"/>
                                          <a:pt x="1605708" y="911646"/>
                                        </a:cubicBezTo>
                                        <a:cubicBezTo>
                                          <a:pt x="1612594" y="902924"/>
                                          <a:pt x="1633710" y="896039"/>
                                          <a:pt x="1647022" y="886858"/>
                                        </a:cubicBezTo>
                                        <a:cubicBezTo>
                                          <a:pt x="1660334" y="877677"/>
                                          <a:pt x="1675941" y="865284"/>
                                          <a:pt x="1685581" y="856562"/>
                                        </a:cubicBezTo>
                                        <a:cubicBezTo>
                                          <a:pt x="1695221" y="847840"/>
                                          <a:pt x="1702565" y="841414"/>
                                          <a:pt x="1704860" y="834528"/>
                                        </a:cubicBezTo>
                                        <a:cubicBezTo>
                                          <a:pt x="1707155" y="827642"/>
                                          <a:pt x="1704401" y="820756"/>
                                          <a:pt x="1699352" y="815248"/>
                                        </a:cubicBezTo>
                                        <a:cubicBezTo>
                                          <a:pt x="1694303" y="809739"/>
                                          <a:pt x="1684663" y="804231"/>
                                          <a:pt x="1674564" y="801477"/>
                                        </a:cubicBezTo>
                                        <a:cubicBezTo>
                                          <a:pt x="1664465" y="798723"/>
                                          <a:pt x="1651153" y="801018"/>
                                          <a:pt x="1638759" y="798723"/>
                                        </a:cubicBezTo>
                                        <a:cubicBezTo>
                                          <a:pt x="1626365" y="796428"/>
                                          <a:pt x="1608004" y="791378"/>
                                          <a:pt x="1600200" y="787706"/>
                                        </a:cubicBezTo>
                                        <a:cubicBezTo>
                                          <a:pt x="1592396" y="784034"/>
                                          <a:pt x="1590560" y="782197"/>
                                          <a:pt x="1591937" y="776689"/>
                                        </a:cubicBezTo>
                                        <a:cubicBezTo>
                                          <a:pt x="1593314" y="771181"/>
                                          <a:pt x="1599282" y="764296"/>
                                          <a:pt x="1608463" y="754656"/>
                                        </a:cubicBezTo>
                                        <a:cubicBezTo>
                                          <a:pt x="1617644" y="745016"/>
                                          <a:pt x="1632792" y="733540"/>
                                          <a:pt x="1647022" y="718851"/>
                                        </a:cubicBezTo>
                                        <a:cubicBezTo>
                                          <a:pt x="1661252" y="704162"/>
                                          <a:pt x="1683744" y="681210"/>
                                          <a:pt x="1693843" y="666521"/>
                                        </a:cubicBezTo>
                                        <a:cubicBezTo>
                                          <a:pt x="1703942" y="651832"/>
                                          <a:pt x="1706696" y="642651"/>
                                          <a:pt x="1707614" y="630716"/>
                                        </a:cubicBezTo>
                                        <a:cubicBezTo>
                                          <a:pt x="1708532" y="618781"/>
                                          <a:pt x="1704401" y="603633"/>
                                          <a:pt x="1699352" y="594911"/>
                                        </a:cubicBezTo>
                                        <a:cubicBezTo>
                                          <a:pt x="1694303" y="586189"/>
                                          <a:pt x="1686499" y="581599"/>
                                          <a:pt x="1677318" y="578386"/>
                                        </a:cubicBezTo>
                                        <a:cubicBezTo>
                                          <a:pt x="1668137" y="575173"/>
                                          <a:pt x="1644267" y="575631"/>
                                          <a:pt x="1644267" y="575631"/>
                                        </a:cubicBezTo>
                                        <a:cubicBezTo>
                                          <a:pt x="1634168" y="574713"/>
                                          <a:pt x="1623611" y="574254"/>
                                          <a:pt x="1616725" y="572877"/>
                                        </a:cubicBezTo>
                                        <a:cubicBezTo>
                                          <a:pt x="1609840" y="571500"/>
                                          <a:pt x="1605708" y="571500"/>
                                          <a:pt x="1602954" y="567369"/>
                                        </a:cubicBezTo>
                                        <a:cubicBezTo>
                                          <a:pt x="1600200" y="563238"/>
                                          <a:pt x="1596528" y="556811"/>
                                          <a:pt x="1600200" y="548089"/>
                                        </a:cubicBezTo>
                                        <a:cubicBezTo>
                                          <a:pt x="1603872" y="539367"/>
                                          <a:pt x="1613053" y="528810"/>
                                          <a:pt x="1624988" y="515039"/>
                                        </a:cubicBezTo>
                                        <a:cubicBezTo>
                                          <a:pt x="1636923" y="501268"/>
                                          <a:pt x="1657121" y="479234"/>
                                          <a:pt x="1671810" y="465463"/>
                                        </a:cubicBezTo>
                                        <a:cubicBezTo>
                                          <a:pt x="1686499" y="451692"/>
                                          <a:pt x="1704860" y="443888"/>
                                          <a:pt x="1713123" y="432412"/>
                                        </a:cubicBezTo>
                                        <a:cubicBezTo>
                                          <a:pt x="1721386" y="420936"/>
                                          <a:pt x="1722304" y="408083"/>
                                          <a:pt x="1721386" y="396607"/>
                                        </a:cubicBezTo>
                                        <a:cubicBezTo>
                                          <a:pt x="1720468" y="385131"/>
                                          <a:pt x="1718631" y="371360"/>
                                          <a:pt x="1707614" y="363557"/>
                                        </a:cubicBezTo>
                                        <a:cubicBezTo>
                                          <a:pt x="1696597" y="355754"/>
                                          <a:pt x="1676400" y="353458"/>
                                          <a:pt x="1655284" y="349786"/>
                                        </a:cubicBezTo>
                                        <a:cubicBezTo>
                                          <a:pt x="1634168" y="346114"/>
                                          <a:pt x="1604331" y="344736"/>
                                          <a:pt x="1580920" y="341523"/>
                                        </a:cubicBezTo>
                                        <a:cubicBezTo>
                                          <a:pt x="1557509" y="338310"/>
                                          <a:pt x="1530426" y="334178"/>
                                          <a:pt x="1514819" y="330506"/>
                                        </a:cubicBezTo>
                                        <a:cubicBezTo>
                                          <a:pt x="1499212" y="326834"/>
                                          <a:pt x="1494621" y="327292"/>
                                          <a:pt x="1487277" y="319489"/>
                                        </a:cubicBezTo>
                                        <a:cubicBezTo>
                                          <a:pt x="1479933" y="311686"/>
                                          <a:pt x="1469375" y="302964"/>
                                          <a:pt x="1470752" y="283685"/>
                                        </a:cubicBezTo>
                                        <a:cubicBezTo>
                                          <a:pt x="1472129" y="264406"/>
                                          <a:pt x="1480851" y="229977"/>
                                          <a:pt x="1495540" y="203812"/>
                                        </a:cubicBezTo>
                                        <a:cubicBezTo>
                                          <a:pt x="1510229" y="177647"/>
                                          <a:pt x="1539607" y="151023"/>
                                          <a:pt x="1558887" y="126694"/>
                                        </a:cubicBezTo>
                                        <a:cubicBezTo>
                                          <a:pt x="1578167" y="102365"/>
                                          <a:pt x="1588265" y="78955"/>
                                          <a:pt x="1611217" y="57839"/>
                                        </a:cubicBezTo>
                                        <a:cubicBezTo>
                                          <a:pt x="1634169" y="36723"/>
                                          <a:pt x="1665383" y="18361"/>
                                          <a:pt x="1696598"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32" name="Forma libre 231"/>
                                <p:cNvSpPr/>
                                <p:nvPr/>
                              </p:nvSpPr>
                              <p:spPr>
                                <a:xfrm>
                                  <a:off x="7999363" y="2099047"/>
                                  <a:ext cx="164827" cy="106587"/>
                                </a:xfrm>
                                <a:custGeom>
                                  <a:avLst/>
                                  <a:gdLst>
                                    <a:gd name="connsiteX0" fmla="*/ 113986 w 157682"/>
                                    <a:gd name="connsiteY0" fmla="*/ 158 h 104456"/>
                                    <a:gd name="connsiteX1" fmla="*/ 41415 w 157682"/>
                                    <a:gd name="connsiteY1" fmla="*/ 21929 h 104456"/>
                                    <a:gd name="connsiteX2" fmla="*/ 17224 w 157682"/>
                                    <a:gd name="connsiteY2" fmla="*/ 36443 h 104456"/>
                                    <a:gd name="connsiteX3" fmla="*/ 291 w 157682"/>
                                    <a:gd name="connsiteY3" fmla="*/ 70310 h 104456"/>
                                    <a:gd name="connsiteX4" fmla="*/ 9967 w 157682"/>
                                    <a:gd name="connsiteY4" fmla="*/ 94501 h 104456"/>
                                    <a:gd name="connsiteX5" fmla="*/ 51091 w 157682"/>
                                    <a:gd name="connsiteY5" fmla="*/ 104177 h 104456"/>
                                    <a:gd name="connsiteX6" fmla="*/ 109148 w 157682"/>
                                    <a:gd name="connsiteY6" fmla="*/ 84824 h 104456"/>
                                    <a:gd name="connsiteX7" fmla="*/ 145434 w 157682"/>
                                    <a:gd name="connsiteY7" fmla="*/ 58215 h 104456"/>
                                    <a:gd name="connsiteX8" fmla="*/ 157529 w 157682"/>
                                    <a:gd name="connsiteY8" fmla="*/ 34024 h 104456"/>
                                    <a:gd name="connsiteX9" fmla="*/ 113986 w 157682"/>
                                    <a:gd name="connsiteY9" fmla="*/ 158 h 104456"/>
                                    <a:gd name="connsiteX0" fmla="*/ 113986 w 151068"/>
                                    <a:gd name="connsiteY0" fmla="*/ 31 h 104329"/>
                                    <a:gd name="connsiteX1" fmla="*/ 41415 w 151068"/>
                                    <a:gd name="connsiteY1" fmla="*/ 21802 h 104329"/>
                                    <a:gd name="connsiteX2" fmla="*/ 17224 w 151068"/>
                                    <a:gd name="connsiteY2" fmla="*/ 36316 h 104329"/>
                                    <a:gd name="connsiteX3" fmla="*/ 291 w 151068"/>
                                    <a:gd name="connsiteY3" fmla="*/ 70183 h 104329"/>
                                    <a:gd name="connsiteX4" fmla="*/ 9967 w 151068"/>
                                    <a:gd name="connsiteY4" fmla="*/ 94374 h 104329"/>
                                    <a:gd name="connsiteX5" fmla="*/ 51091 w 151068"/>
                                    <a:gd name="connsiteY5" fmla="*/ 104050 h 104329"/>
                                    <a:gd name="connsiteX6" fmla="*/ 109148 w 151068"/>
                                    <a:gd name="connsiteY6" fmla="*/ 84697 h 104329"/>
                                    <a:gd name="connsiteX7" fmla="*/ 145434 w 151068"/>
                                    <a:gd name="connsiteY7" fmla="*/ 58088 h 104329"/>
                                    <a:gd name="connsiteX8" fmla="*/ 150878 w 151068"/>
                                    <a:gd name="connsiteY8" fmla="*/ 26793 h 104329"/>
                                    <a:gd name="connsiteX9" fmla="*/ 113986 w 151068"/>
                                    <a:gd name="connsiteY9" fmla="*/ 31 h 1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068" h="104329">
                                      <a:moveTo>
                                        <a:pt x="113986" y="31"/>
                                      </a:moveTo>
                                      <a:cubicBezTo>
                                        <a:pt x="95742" y="-801"/>
                                        <a:pt x="57542" y="15755"/>
                                        <a:pt x="41415" y="21802"/>
                                      </a:cubicBezTo>
                                      <a:cubicBezTo>
                                        <a:pt x="25288" y="27849"/>
                                        <a:pt x="24078" y="28253"/>
                                        <a:pt x="17224" y="36316"/>
                                      </a:cubicBezTo>
                                      <a:cubicBezTo>
                                        <a:pt x="10370" y="44380"/>
                                        <a:pt x="1500" y="60507"/>
                                        <a:pt x="291" y="70183"/>
                                      </a:cubicBezTo>
                                      <a:cubicBezTo>
                                        <a:pt x="-918" y="79859"/>
                                        <a:pt x="1500" y="88730"/>
                                        <a:pt x="9967" y="94374"/>
                                      </a:cubicBezTo>
                                      <a:cubicBezTo>
                                        <a:pt x="18434" y="100018"/>
                                        <a:pt x="34561" y="105663"/>
                                        <a:pt x="51091" y="104050"/>
                                      </a:cubicBezTo>
                                      <a:cubicBezTo>
                                        <a:pt x="67621" y="102437"/>
                                        <a:pt x="93424" y="92357"/>
                                        <a:pt x="109148" y="84697"/>
                                      </a:cubicBezTo>
                                      <a:cubicBezTo>
                                        <a:pt x="124872" y="77037"/>
                                        <a:pt x="137371" y="66555"/>
                                        <a:pt x="145434" y="58088"/>
                                      </a:cubicBezTo>
                                      <a:cubicBezTo>
                                        <a:pt x="153498" y="49621"/>
                                        <a:pt x="148459" y="34453"/>
                                        <a:pt x="150878" y="26793"/>
                                      </a:cubicBezTo>
                                      <a:cubicBezTo>
                                        <a:pt x="153297" y="19133"/>
                                        <a:pt x="132230" y="863"/>
                                        <a:pt x="113986" y="31"/>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30" name="Forma libre 229"/>
                              <p:cNvSpPr/>
                              <p:nvPr/>
                            </p:nvSpPr>
                            <p:spPr>
                              <a:xfrm>
                                <a:off x="6524171" y="2080684"/>
                                <a:ext cx="1340950" cy="1117297"/>
                              </a:xfrm>
                              <a:custGeom>
                                <a:avLst/>
                                <a:gdLst>
                                  <a:gd name="connsiteX0" fmla="*/ 0 w 1340950"/>
                                  <a:gd name="connsiteY0" fmla="*/ 185964 h 1117297"/>
                                  <a:gd name="connsiteX1" fmla="*/ 106439 w 1340950"/>
                                  <a:gd name="connsiteY1" fmla="*/ 176287 h 1117297"/>
                                  <a:gd name="connsiteX2" fmla="*/ 152400 w 1340950"/>
                                  <a:gd name="connsiteY2" fmla="*/ 183545 h 1117297"/>
                                  <a:gd name="connsiteX3" fmla="*/ 181429 w 1340950"/>
                                  <a:gd name="connsiteY3" fmla="*/ 205316 h 1117297"/>
                                  <a:gd name="connsiteX4" fmla="*/ 171753 w 1340950"/>
                                  <a:gd name="connsiteY4" fmla="*/ 229506 h 1117297"/>
                                  <a:gd name="connsiteX5" fmla="*/ 137886 w 1340950"/>
                                  <a:gd name="connsiteY5" fmla="*/ 260954 h 1117297"/>
                                  <a:gd name="connsiteX6" fmla="*/ 101600 w 1340950"/>
                                  <a:gd name="connsiteY6" fmla="*/ 333526 h 1117297"/>
                                  <a:gd name="connsiteX7" fmla="*/ 91924 w 1340950"/>
                                  <a:gd name="connsiteY7" fmla="*/ 398840 h 1117297"/>
                                  <a:gd name="connsiteX8" fmla="*/ 140305 w 1340950"/>
                                  <a:gd name="connsiteY8" fmla="*/ 459316 h 1117297"/>
                                  <a:gd name="connsiteX9" fmla="*/ 210458 w 1340950"/>
                                  <a:gd name="connsiteY9" fmla="*/ 468992 h 1117297"/>
                                  <a:gd name="connsiteX10" fmla="*/ 302381 w 1340950"/>
                                  <a:gd name="connsiteY10" fmla="*/ 447221 h 1117297"/>
                                  <a:gd name="connsiteX11" fmla="*/ 367696 w 1340950"/>
                                  <a:gd name="connsiteY11" fmla="*/ 442383 h 1117297"/>
                                  <a:gd name="connsiteX12" fmla="*/ 396724 w 1340950"/>
                                  <a:gd name="connsiteY12" fmla="*/ 437545 h 1117297"/>
                                  <a:gd name="connsiteX13" fmla="*/ 411239 w 1340950"/>
                                  <a:gd name="connsiteY13" fmla="*/ 418192 h 1117297"/>
                                  <a:gd name="connsiteX14" fmla="*/ 403981 w 1340950"/>
                                  <a:gd name="connsiteY14" fmla="*/ 391583 h 1117297"/>
                                  <a:gd name="connsiteX15" fmla="*/ 384629 w 1340950"/>
                                  <a:gd name="connsiteY15" fmla="*/ 381906 h 1117297"/>
                                  <a:gd name="connsiteX16" fmla="*/ 341086 w 1340950"/>
                                  <a:gd name="connsiteY16" fmla="*/ 377068 h 1117297"/>
                                  <a:gd name="connsiteX17" fmla="*/ 285448 w 1340950"/>
                                  <a:gd name="connsiteY17" fmla="*/ 381906 h 1117297"/>
                                  <a:gd name="connsiteX18" fmla="*/ 246743 w 1340950"/>
                                  <a:gd name="connsiteY18" fmla="*/ 369811 h 1117297"/>
                                  <a:gd name="connsiteX19" fmla="*/ 224972 w 1340950"/>
                                  <a:gd name="connsiteY19" fmla="*/ 357716 h 1117297"/>
                                  <a:gd name="connsiteX20" fmla="*/ 234648 w 1340950"/>
                                  <a:gd name="connsiteY20" fmla="*/ 326268 h 1117297"/>
                                  <a:gd name="connsiteX21" fmla="*/ 241905 w 1340950"/>
                                  <a:gd name="connsiteY21" fmla="*/ 309335 h 1117297"/>
                                  <a:gd name="connsiteX22" fmla="*/ 295124 w 1340950"/>
                                  <a:gd name="connsiteY22" fmla="*/ 304497 h 1117297"/>
                                  <a:gd name="connsiteX23" fmla="*/ 360439 w 1340950"/>
                                  <a:gd name="connsiteY23" fmla="*/ 292402 h 1117297"/>
                                  <a:gd name="connsiteX24" fmla="*/ 406400 w 1340950"/>
                                  <a:gd name="connsiteY24" fmla="*/ 270630 h 1117297"/>
                                  <a:gd name="connsiteX25" fmla="*/ 462039 w 1340950"/>
                                  <a:gd name="connsiteY25" fmla="*/ 219830 h 1117297"/>
                                  <a:gd name="connsiteX26" fmla="*/ 469296 w 1340950"/>
                                  <a:gd name="connsiteY26" fmla="*/ 188383 h 1117297"/>
                                  <a:gd name="connsiteX27" fmla="*/ 449943 w 1340950"/>
                                  <a:gd name="connsiteY27" fmla="*/ 135164 h 1117297"/>
                                  <a:gd name="connsiteX28" fmla="*/ 418496 w 1340950"/>
                                  <a:gd name="connsiteY28" fmla="*/ 98878 h 1117297"/>
                                  <a:gd name="connsiteX29" fmla="*/ 389467 w 1340950"/>
                                  <a:gd name="connsiteY29" fmla="*/ 69849 h 1117297"/>
                                  <a:gd name="connsiteX30" fmla="*/ 379791 w 1340950"/>
                                  <a:gd name="connsiteY30" fmla="*/ 43240 h 1117297"/>
                                  <a:gd name="connsiteX31" fmla="*/ 387048 w 1340950"/>
                                  <a:gd name="connsiteY31" fmla="*/ 19049 h 1117297"/>
                                  <a:gd name="connsiteX32" fmla="*/ 435429 w 1340950"/>
                                  <a:gd name="connsiteY32" fmla="*/ 2116 h 1117297"/>
                                  <a:gd name="connsiteX33" fmla="*/ 493486 w 1340950"/>
                                  <a:gd name="connsiteY33" fmla="*/ 2116 h 1117297"/>
                                  <a:gd name="connsiteX34" fmla="*/ 563639 w 1340950"/>
                                  <a:gd name="connsiteY34" fmla="*/ 19049 h 1117297"/>
                                  <a:gd name="connsiteX35" fmla="*/ 597505 w 1340950"/>
                                  <a:gd name="connsiteY35" fmla="*/ 33564 h 1117297"/>
                                  <a:gd name="connsiteX36" fmla="*/ 587829 w 1340950"/>
                                  <a:gd name="connsiteY36" fmla="*/ 77106 h 1117297"/>
                                  <a:gd name="connsiteX37" fmla="*/ 578153 w 1340950"/>
                                  <a:gd name="connsiteY37" fmla="*/ 125487 h 1117297"/>
                                  <a:gd name="connsiteX38" fmla="*/ 614439 w 1340950"/>
                                  <a:gd name="connsiteY38" fmla="*/ 159354 h 1117297"/>
                                  <a:gd name="connsiteX39" fmla="*/ 684591 w 1340950"/>
                                  <a:gd name="connsiteY39" fmla="*/ 183545 h 1117297"/>
                                  <a:gd name="connsiteX40" fmla="*/ 820058 w 1340950"/>
                                  <a:gd name="connsiteY40" fmla="*/ 181126 h 1117297"/>
                                  <a:gd name="connsiteX41" fmla="*/ 904724 w 1340950"/>
                                  <a:gd name="connsiteY41" fmla="*/ 181126 h 1117297"/>
                                  <a:gd name="connsiteX42" fmla="*/ 982134 w 1340950"/>
                                  <a:gd name="connsiteY42" fmla="*/ 198059 h 1117297"/>
                                  <a:gd name="connsiteX43" fmla="*/ 1049867 w 1340950"/>
                                  <a:gd name="connsiteY43" fmla="*/ 224668 h 1117297"/>
                                  <a:gd name="connsiteX44" fmla="*/ 1127277 w 1340950"/>
                                  <a:gd name="connsiteY44" fmla="*/ 227087 h 1117297"/>
                                  <a:gd name="connsiteX45" fmla="*/ 1228877 w 1340950"/>
                                  <a:gd name="connsiteY45" fmla="*/ 190802 h 1117297"/>
                                  <a:gd name="connsiteX46" fmla="*/ 1274839 w 1340950"/>
                                  <a:gd name="connsiteY46" fmla="*/ 185964 h 1117297"/>
                                  <a:gd name="connsiteX47" fmla="*/ 1335315 w 1340950"/>
                                  <a:gd name="connsiteY47" fmla="*/ 227087 h 1117297"/>
                                  <a:gd name="connsiteX48" fmla="*/ 1335315 w 1340950"/>
                                  <a:gd name="connsiteY48" fmla="*/ 258535 h 1117297"/>
                                  <a:gd name="connsiteX49" fmla="*/ 1308705 w 1340950"/>
                                  <a:gd name="connsiteY49" fmla="*/ 287564 h 1117297"/>
                                  <a:gd name="connsiteX50" fmla="*/ 1272419 w 1340950"/>
                                  <a:gd name="connsiteY50" fmla="*/ 311754 h 1117297"/>
                                  <a:gd name="connsiteX51" fmla="*/ 1190172 w 1340950"/>
                                  <a:gd name="connsiteY51" fmla="*/ 319011 h 1117297"/>
                                  <a:gd name="connsiteX52" fmla="*/ 1122439 w 1340950"/>
                                  <a:gd name="connsiteY52" fmla="*/ 323849 h 1117297"/>
                                  <a:gd name="connsiteX53" fmla="*/ 1052286 w 1340950"/>
                                  <a:gd name="connsiteY53" fmla="*/ 338364 h 1117297"/>
                                  <a:gd name="connsiteX54" fmla="*/ 979715 w 1340950"/>
                                  <a:gd name="connsiteY54" fmla="*/ 352878 h 1117297"/>
                                  <a:gd name="connsiteX55" fmla="*/ 948267 w 1340950"/>
                                  <a:gd name="connsiteY55" fmla="*/ 394002 h 1117297"/>
                                  <a:gd name="connsiteX56" fmla="*/ 931334 w 1340950"/>
                                  <a:gd name="connsiteY56" fmla="*/ 468992 h 1117297"/>
                                  <a:gd name="connsiteX57" fmla="*/ 914400 w 1340950"/>
                                  <a:gd name="connsiteY57" fmla="*/ 514954 h 1117297"/>
                                  <a:gd name="connsiteX58" fmla="*/ 890210 w 1340950"/>
                                  <a:gd name="connsiteY58" fmla="*/ 529468 h 1117297"/>
                                  <a:gd name="connsiteX59" fmla="*/ 861181 w 1340950"/>
                                  <a:gd name="connsiteY59" fmla="*/ 536726 h 1117297"/>
                                  <a:gd name="connsiteX60" fmla="*/ 839410 w 1340950"/>
                                  <a:gd name="connsiteY60" fmla="*/ 536726 h 1117297"/>
                                  <a:gd name="connsiteX61" fmla="*/ 781353 w 1340950"/>
                                  <a:gd name="connsiteY61" fmla="*/ 505278 h 1117297"/>
                                  <a:gd name="connsiteX62" fmla="*/ 759581 w 1340950"/>
                                  <a:gd name="connsiteY62" fmla="*/ 485926 h 1117297"/>
                                  <a:gd name="connsiteX63" fmla="*/ 730553 w 1340950"/>
                                  <a:gd name="connsiteY63" fmla="*/ 478668 h 1117297"/>
                                  <a:gd name="connsiteX64" fmla="*/ 699105 w 1340950"/>
                                  <a:gd name="connsiteY64" fmla="*/ 481087 h 1117297"/>
                                  <a:gd name="connsiteX65" fmla="*/ 677334 w 1340950"/>
                                  <a:gd name="connsiteY65" fmla="*/ 493183 h 1117297"/>
                                  <a:gd name="connsiteX66" fmla="*/ 655562 w 1340950"/>
                                  <a:gd name="connsiteY66" fmla="*/ 529468 h 1117297"/>
                                  <a:gd name="connsiteX67" fmla="*/ 648305 w 1340950"/>
                                  <a:gd name="connsiteY67" fmla="*/ 580268 h 1117297"/>
                                  <a:gd name="connsiteX68" fmla="*/ 648305 w 1340950"/>
                                  <a:gd name="connsiteY68" fmla="*/ 691545 h 1117297"/>
                                  <a:gd name="connsiteX69" fmla="*/ 660400 w 1340950"/>
                                  <a:gd name="connsiteY69" fmla="*/ 766535 h 1117297"/>
                                  <a:gd name="connsiteX70" fmla="*/ 711200 w 1340950"/>
                                  <a:gd name="connsiteY70" fmla="*/ 843945 h 1117297"/>
                                  <a:gd name="connsiteX71" fmla="*/ 752324 w 1340950"/>
                                  <a:gd name="connsiteY71" fmla="*/ 892326 h 1117297"/>
                                  <a:gd name="connsiteX72" fmla="*/ 812800 w 1340950"/>
                                  <a:gd name="connsiteY72" fmla="*/ 916516 h 1117297"/>
                                  <a:gd name="connsiteX73" fmla="*/ 866019 w 1340950"/>
                                  <a:gd name="connsiteY73" fmla="*/ 945545 h 1117297"/>
                                  <a:gd name="connsiteX74" fmla="*/ 890210 w 1340950"/>
                                  <a:gd name="connsiteY74" fmla="*/ 969735 h 1117297"/>
                                  <a:gd name="connsiteX75" fmla="*/ 890210 w 1340950"/>
                                  <a:gd name="connsiteY75" fmla="*/ 1008440 h 1117297"/>
                                  <a:gd name="connsiteX76" fmla="*/ 875696 w 1340950"/>
                                  <a:gd name="connsiteY76" fmla="*/ 1037468 h 1117297"/>
                                  <a:gd name="connsiteX77" fmla="*/ 824896 w 1340950"/>
                                  <a:gd name="connsiteY77" fmla="*/ 1117297 h 111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340950" h="1117297">
                                    <a:moveTo>
                                      <a:pt x="0" y="185964"/>
                                    </a:moveTo>
                                    <a:cubicBezTo>
                                      <a:pt x="40519" y="181327"/>
                                      <a:pt x="81039" y="176690"/>
                                      <a:pt x="106439" y="176287"/>
                                    </a:cubicBezTo>
                                    <a:cubicBezTo>
                                      <a:pt x="131839" y="175884"/>
                                      <a:pt x="139902" y="178707"/>
                                      <a:pt x="152400" y="183545"/>
                                    </a:cubicBezTo>
                                    <a:cubicBezTo>
                                      <a:pt x="164898" y="188383"/>
                                      <a:pt x="178203" y="197656"/>
                                      <a:pt x="181429" y="205316"/>
                                    </a:cubicBezTo>
                                    <a:cubicBezTo>
                                      <a:pt x="184655" y="212976"/>
                                      <a:pt x="179010" y="220233"/>
                                      <a:pt x="171753" y="229506"/>
                                    </a:cubicBezTo>
                                    <a:cubicBezTo>
                                      <a:pt x="164496" y="238779"/>
                                      <a:pt x="149578" y="243617"/>
                                      <a:pt x="137886" y="260954"/>
                                    </a:cubicBezTo>
                                    <a:cubicBezTo>
                                      <a:pt x="126194" y="278291"/>
                                      <a:pt x="109260" y="310545"/>
                                      <a:pt x="101600" y="333526"/>
                                    </a:cubicBezTo>
                                    <a:cubicBezTo>
                                      <a:pt x="93940" y="356507"/>
                                      <a:pt x="85473" y="377875"/>
                                      <a:pt x="91924" y="398840"/>
                                    </a:cubicBezTo>
                                    <a:cubicBezTo>
                                      <a:pt x="98375" y="419805"/>
                                      <a:pt x="120549" y="447624"/>
                                      <a:pt x="140305" y="459316"/>
                                    </a:cubicBezTo>
                                    <a:cubicBezTo>
                                      <a:pt x="160061" y="471008"/>
                                      <a:pt x="183445" y="471008"/>
                                      <a:pt x="210458" y="468992"/>
                                    </a:cubicBezTo>
                                    <a:cubicBezTo>
                                      <a:pt x="237471" y="466976"/>
                                      <a:pt x="276175" y="451656"/>
                                      <a:pt x="302381" y="447221"/>
                                    </a:cubicBezTo>
                                    <a:cubicBezTo>
                                      <a:pt x="328587" y="442786"/>
                                      <a:pt x="351972" y="443996"/>
                                      <a:pt x="367696" y="442383"/>
                                    </a:cubicBezTo>
                                    <a:cubicBezTo>
                                      <a:pt x="383420" y="440770"/>
                                      <a:pt x="389467" y="441577"/>
                                      <a:pt x="396724" y="437545"/>
                                    </a:cubicBezTo>
                                    <a:cubicBezTo>
                                      <a:pt x="403981" y="433513"/>
                                      <a:pt x="410030" y="425852"/>
                                      <a:pt x="411239" y="418192"/>
                                    </a:cubicBezTo>
                                    <a:cubicBezTo>
                                      <a:pt x="412449" y="410532"/>
                                      <a:pt x="408416" y="397631"/>
                                      <a:pt x="403981" y="391583"/>
                                    </a:cubicBezTo>
                                    <a:cubicBezTo>
                                      <a:pt x="399546" y="385535"/>
                                      <a:pt x="395111" y="384325"/>
                                      <a:pt x="384629" y="381906"/>
                                    </a:cubicBezTo>
                                    <a:cubicBezTo>
                                      <a:pt x="374147" y="379487"/>
                                      <a:pt x="357616" y="377068"/>
                                      <a:pt x="341086" y="377068"/>
                                    </a:cubicBezTo>
                                    <a:cubicBezTo>
                                      <a:pt x="324556" y="377068"/>
                                      <a:pt x="301172" y="383115"/>
                                      <a:pt x="285448" y="381906"/>
                                    </a:cubicBezTo>
                                    <a:cubicBezTo>
                                      <a:pt x="269724" y="380697"/>
                                      <a:pt x="256822" y="373843"/>
                                      <a:pt x="246743" y="369811"/>
                                    </a:cubicBezTo>
                                    <a:cubicBezTo>
                                      <a:pt x="236664" y="365779"/>
                                      <a:pt x="226988" y="364973"/>
                                      <a:pt x="224972" y="357716"/>
                                    </a:cubicBezTo>
                                    <a:cubicBezTo>
                                      <a:pt x="222956" y="350459"/>
                                      <a:pt x="231826" y="334331"/>
                                      <a:pt x="234648" y="326268"/>
                                    </a:cubicBezTo>
                                    <a:cubicBezTo>
                                      <a:pt x="237470" y="318205"/>
                                      <a:pt x="231826" y="312964"/>
                                      <a:pt x="241905" y="309335"/>
                                    </a:cubicBezTo>
                                    <a:cubicBezTo>
                                      <a:pt x="251984" y="305707"/>
                                      <a:pt x="275368" y="307319"/>
                                      <a:pt x="295124" y="304497"/>
                                    </a:cubicBezTo>
                                    <a:cubicBezTo>
                                      <a:pt x="314880" y="301675"/>
                                      <a:pt x="341893" y="298046"/>
                                      <a:pt x="360439" y="292402"/>
                                    </a:cubicBezTo>
                                    <a:cubicBezTo>
                                      <a:pt x="378985" y="286758"/>
                                      <a:pt x="389467" y="282725"/>
                                      <a:pt x="406400" y="270630"/>
                                    </a:cubicBezTo>
                                    <a:cubicBezTo>
                                      <a:pt x="423333" y="258535"/>
                                      <a:pt x="451556" y="233538"/>
                                      <a:pt x="462039" y="219830"/>
                                    </a:cubicBezTo>
                                    <a:cubicBezTo>
                                      <a:pt x="472522" y="206122"/>
                                      <a:pt x="471312" y="202494"/>
                                      <a:pt x="469296" y="188383"/>
                                    </a:cubicBezTo>
                                    <a:cubicBezTo>
                                      <a:pt x="467280" y="174272"/>
                                      <a:pt x="458410" y="150081"/>
                                      <a:pt x="449943" y="135164"/>
                                    </a:cubicBezTo>
                                    <a:cubicBezTo>
                                      <a:pt x="441476" y="120246"/>
                                      <a:pt x="428575" y="109764"/>
                                      <a:pt x="418496" y="98878"/>
                                    </a:cubicBezTo>
                                    <a:cubicBezTo>
                                      <a:pt x="408417" y="87992"/>
                                      <a:pt x="395918" y="79122"/>
                                      <a:pt x="389467" y="69849"/>
                                    </a:cubicBezTo>
                                    <a:cubicBezTo>
                                      <a:pt x="383016" y="60576"/>
                                      <a:pt x="380194" y="51707"/>
                                      <a:pt x="379791" y="43240"/>
                                    </a:cubicBezTo>
                                    <a:cubicBezTo>
                                      <a:pt x="379388" y="34773"/>
                                      <a:pt x="377775" y="25903"/>
                                      <a:pt x="387048" y="19049"/>
                                    </a:cubicBezTo>
                                    <a:cubicBezTo>
                                      <a:pt x="396321" y="12195"/>
                                      <a:pt x="417689" y="4938"/>
                                      <a:pt x="435429" y="2116"/>
                                    </a:cubicBezTo>
                                    <a:cubicBezTo>
                                      <a:pt x="453169" y="-706"/>
                                      <a:pt x="472118" y="-706"/>
                                      <a:pt x="493486" y="2116"/>
                                    </a:cubicBezTo>
                                    <a:cubicBezTo>
                                      <a:pt x="514854" y="4938"/>
                                      <a:pt x="546302" y="13808"/>
                                      <a:pt x="563639" y="19049"/>
                                    </a:cubicBezTo>
                                    <a:cubicBezTo>
                                      <a:pt x="580976" y="24290"/>
                                      <a:pt x="593473" y="23888"/>
                                      <a:pt x="597505" y="33564"/>
                                    </a:cubicBezTo>
                                    <a:cubicBezTo>
                                      <a:pt x="601537" y="43240"/>
                                      <a:pt x="591054" y="61786"/>
                                      <a:pt x="587829" y="77106"/>
                                    </a:cubicBezTo>
                                    <a:cubicBezTo>
                                      <a:pt x="584604" y="92426"/>
                                      <a:pt x="573718" y="111779"/>
                                      <a:pt x="578153" y="125487"/>
                                    </a:cubicBezTo>
                                    <a:cubicBezTo>
                                      <a:pt x="582588" y="139195"/>
                                      <a:pt x="596699" y="149678"/>
                                      <a:pt x="614439" y="159354"/>
                                    </a:cubicBezTo>
                                    <a:cubicBezTo>
                                      <a:pt x="632179" y="169030"/>
                                      <a:pt x="650321" y="179916"/>
                                      <a:pt x="684591" y="183545"/>
                                    </a:cubicBezTo>
                                    <a:cubicBezTo>
                                      <a:pt x="718861" y="187174"/>
                                      <a:pt x="783369" y="181529"/>
                                      <a:pt x="820058" y="181126"/>
                                    </a:cubicBezTo>
                                    <a:cubicBezTo>
                                      <a:pt x="856747" y="180723"/>
                                      <a:pt x="877711" y="178304"/>
                                      <a:pt x="904724" y="181126"/>
                                    </a:cubicBezTo>
                                    <a:cubicBezTo>
                                      <a:pt x="931737" y="183948"/>
                                      <a:pt x="957944" y="190802"/>
                                      <a:pt x="982134" y="198059"/>
                                    </a:cubicBezTo>
                                    <a:cubicBezTo>
                                      <a:pt x="1006324" y="205316"/>
                                      <a:pt x="1025676" y="219830"/>
                                      <a:pt x="1049867" y="224668"/>
                                    </a:cubicBezTo>
                                    <a:cubicBezTo>
                                      <a:pt x="1074058" y="229506"/>
                                      <a:pt x="1097442" y="232731"/>
                                      <a:pt x="1127277" y="227087"/>
                                    </a:cubicBezTo>
                                    <a:cubicBezTo>
                                      <a:pt x="1157112" y="221443"/>
                                      <a:pt x="1204283" y="197656"/>
                                      <a:pt x="1228877" y="190802"/>
                                    </a:cubicBezTo>
                                    <a:cubicBezTo>
                                      <a:pt x="1253471" y="183948"/>
                                      <a:pt x="1257099" y="179917"/>
                                      <a:pt x="1274839" y="185964"/>
                                    </a:cubicBezTo>
                                    <a:cubicBezTo>
                                      <a:pt x="1292579" y="192011"/>
                                      <a:pt x="1325236" y="214992"/>
                                      <a:pt x="1335315" y="227087"/>
                                    </a:cubicBezTo>
                                    <a:cubicBezTo>
                                      <a:pt x="1345394" y="239182"/>
                                      <a:pt x="1339750" y="248456"/>
                                      <a:pt x="1335315" y="258535"/>
                                    </a:cubicBezTo>
                                    <a:cubicBezTo>
                                      <a:pt x="1330880" y="268614"/>
                                      <a:pt x="1319188" y="278694"/>
                                      <a:pt x="1308705" y="287564"/>
                                    </a:cubicBezTo>
                                    <a:cubicBezTo>
                                      <a:pt x="1298222" y="296434"/>
                                      <a:pt x="1292174" y="306513"/>
                                      <a:pt x="1272419" y="311754"/>
                                    </a:cubicBezTo>
                                    <a:cubicBezTo>
                                      <a:pt x="1252664" y="316995"/>
                                      <a:pt x="1190172" y="319011"/>
                                      <a:pt x="1190172" y="319011"/>
                                    </a:cubicBezTo>
                                    <a:cubicBezTo>
                                      <a:pt x="1165175" y="321027"/>
                                      <a:pt x="1145420" y="320624"/>
                                      <a:pt x="1122439" y="323849"/>
                                    </a:cubicBezTo>
                                    <a:cubicBezTo>
                                      <a:pt x="1099458" y="327074"/>
                                      <a:pt x="1052286" y="338364"/>
                                      <a:pt x="1052286" y="338364"/>
                                    </a:cubicBezTo>
                                    <a:cubicBezTo>
                                      <a:pt x="1028499" y="343202"/>
                                      <a:pt x="997052" y="343605"/>
                                      <a:pt x="979715" y="352878"/>
                                    </a:cubicBezTo>
                                    <a:cubicBezTo>
                                      <a:pt x="962378" y="362151"/>
                                      <a:pt x="956331" y="374650"/>
                                      <a:pt x="948267" y="394002"/>
                                    </a:cubicBezTo>
                                    <a:cubicBezTo>
                                      <a:pt x="940204" y="413354"/>
                                      <a:pt x="936978" y="448833"/>
                                      <a:pt x="931334" y="468992"/>
                                    </a:cubicBezTo>
                                    <a:cubicBezTo>
                                      <a:pt x="925690" y="489151"/>
                                      <a:pt x="921254" y="504875"/>
                                      <a:pt x="914400" y="514954"/>
                                    </a:cubicBezTo>
                                    <a:cubicBezTo>
                                      <a:pt x="907546" y="525033"/>
                                      <a:pt x="899080" y="525839"/>
                                      <a:pt x="890210" y="529468"/>
                                    </a:cubicBezTo>
                                    <a:cubicBezTo>
                                      <a:pt x="881340" y="533097"/>
                                      <a:pt x="869648" y="535516"/>
                                      <a:pt x="861181" y="536726"/>
                                    </a:cubicBezTo>
                                    <a:cubicBezTo>
                                      <a:pt x="852714" y="537936"/>
                                      <a:pt x="852715" y="541967"/>
                                      <a:pt x="839410" y="536726"/>
                                    </a:cubicBezTo>
                                    <a:cubicBezTo>
                                      <a:pt x="826105" y="531485"/>
                                      <a:pt x="794658" y="513745"/>
                                      <a:pt x="781353" y="505278"/>
                                    </a:cubicBezTo>
                                    <a:cubicBezTo>
                                      <a:pt x="768048" y="496811"/>
                                      <a:pt x="768048" y="490361"/>
                                      <a:pt x="759581" y="485926"/>
                                    </a:cubicBezTo>
                                    <a:cubicBezTo>
                                      <a:pt x="751114" y="481491"/>
                                      <a:pt x="740632" y="479475"/>
                                      <a:pt x="730553" y="478668"/>
                                    </a:cubicBezTo>
                                    <a:cubicBezTo>
                                      <a:pt x="720474" y="477862"/>
                                      <a:pt x="707975" y="478668"/>
                                      <a:pt x="699105" y="481087"/>
                                    </a:cubicBezTo>
                                    <a:cubicBezTo>
                                      <a:pt x="690235" y="483506"/>
                                      <a:pt x="684591" y="485120"/>
                                      <a:pt x="677334" y="493183"/>
                                    </a:cubicBezTo>
                                    <a:cubicBezTo>
                                      <a:pt x="670077" y="501247"/>
                                      <a:pt x="660400" y="514954"/>
                                      <a:pt x="655562" y="529468"/>
                                    </a:cubicBezTo>
                                    <a:cubicBezTo>
                                      <a:pt x="650724" y="543982"/>
                                      <a:pt x="649514" y="553255"/>
                                      <a:pt x="648305" y="580268"/>
                                    </a:cubicBezTo>
                                    <a:cubicBezTo>
                                      <a:pt x="647096" y="607281"/>
                                      <a:pt x="646289" y="660500"/>
                                      <a:pt x="648305" y="691545"/>
                                    </a:cubicBezTo>
                                    <a:cubicBezTo>
                                      <a:pt x="650321" y="722590"/>
                                      <a:pt x="649917" y="741135"/>
                                      <a:pt x="660400" y="766535"/>
                                    </a:cubicBezTo>
                                    <a:cubicBezTo>
                                      <a:pt x="670883" y="791935"/>
                                      <a:pt x="695879" y="822980"/>
                                      <a:pt x="711200" y="843945"/>
                                    </a:cubicBezTo>
                                    <a:cubicBezTo>
                                      <a:pt x="726521" y="864910"/>
                                      <a:pt x="735391" y="880231"/>
                                      <a:pt x="752324" y="892326"/>
                                    </a:cubicBezTo>
                                    <a:cubicBezTo>
                                      <a:pt x="769257" y="904421"/>
                                      <a:pt x="793851" y="907646"/>
                                      <a:pt x="812800" y="916516"/>
                                    </a:cubicBezTo>
                                    <a:cubicBezTo>
                                      <a:pt x="831749" y="925386"/>
                                      <a:pt x="853117" y="936675"/>
                                      <a:pt x="866019" y="945545"/>
                                    </a:cubicBezTo>
                                    <a:cubicBezTo>
                                      <a:pt x="878921" y="954415"/>
                                      <a:pt x="886178" y="959252"/>
                                      <a:pt x="890210" y="969735"/>
                                    </a:cubicBezTo>
                                    <a:cubicBezTo>
                                      <a:pt x="894242" y="980218"/>
                                      <a:pt x="892629" y="997151"/>
                                      <a:pt x="890210" y="1008440"/>
                                    </a:cubicBezTo>
                                    <a:cubicBezTo>
                                      <a:pt x="887791" y="1019729"/>
                                      <a:pt x="886582" y="1019325"/>
                                      <a:pt x="875696" y="1037468"/>
                                    </a:cubicBezTo>
                                    <a:cubicBezTo>
                                      <a:pt x="864810" y="1055611"/>
                                      <a:pt x="844853" y="1086454"/>
                                      <a:pt x="824896" y="1117297"/>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12" name="Grupo 211"/>
                            <p:cNvGrpSpPr/>
                            <p:nvPr/>
                          </p:nvGrpSpPr>
                          <p:grpSpPr>
                            <a:xfrm>
                              <a:off x="7320119" y="938590"/>
                              <a:ext cx="2757331" cy="2258000"/>
                              <a:chOff x="7320119" y="938590"/>
                              <a:chExt cx="2757331" cy="2258000"/>
                            </a:xfrm>
                          </p:grpSpPr>
                          <p:sp>
                            <p:nvSpPr>
                              <p:cNvPr id="213" name="Forma libre 212"/>
                              <p:cNvSpPr/>
                              <p:nvPr/>
                            </p:nvSpPr>
                            <p:spPr>
                              <a:xfrm>
                                <a:off x="7421880" y="1652561"/>
                                <a:ext cx="2655570" cy="1544029"/>
                              </a:xfrm>
                              <a:custGeom>
                                <a:avLst/>
                                <a:gdLst>
                                  <a:gd name="connsiteX0" fmla="*/ 0 w 2655570"/>
                                  <a:gd name="connsiteY0" fmla="*/ 1544029 h 1544029"/>
                                  <a:gd name="connsiteX1" fmla="*/ 102870 w 2655570"/>
                                  <a:gd name="connsiteY1" fmla="*/ 1471639 h 1544029"/>
                                  <a:gd name="connsiteX2" fmla="*/ 422910 w 2655570"/>
                                  <a:gd name="connsiteY2" fmla="*/ 1357339 h 1544029"/>
                                  <a:gd name="connsiteX3" fmla="*/ 541020 w 2655570"/>
                                  <a:gd name="connsiteY3" fmla="*/ 1292569 h 1544029"/>
                                  <a:gd name="connsiteX4" fmla="*/ 697230 w 2655570"/>
                                  <a:gd name="connsiteY4" fmla="*/ 1197319 h 1544029"/>
                                  <a:gd name="connsiteX5" fmla="*/ 822960 w 2655570"/>
                                  <a:gd name="connsiteY5" fmla="*/ 1105879 h 1544029"/>
                                  <a:gd name="connsiteX6" fmla="*/ 929640 w 2655570"/>
                                  <a:gd name="connsiteY6" fmla="*/ 1060159 h 1544029"/>
                                  <a:gd name="connsiteX7" fmla="*/ 1009650 w 2655570"/>
                                  <a:gd name="connsiteY7" fmla="*/ 1037299 h 1544029"/>
                                  <a:gd name="connsiteX8" fmla="*/ 1200150 w 2655570"/>
                                  <a:gd name="connsiteY8" fmla="*/ 922999 h 1544029"/>
                                  <a:gd name="connsiteX9" fmla="*/ 1303020 w 2655570"/>
                                  <a:gd name="connsiteY9" fmla="*/ 846799 h 1544029"/>
                                  <a:gd name="connsiteX10" fmla="*/ 1341120 w 2655570"/>
                                  <a:gd name="connsiteY10" fmla="*/ 793459 h 1544029"/>
                                  <a:gd name="connsiteX11" fmla="*/ 1337310 w 2655570"/>
                                  <a:gd name="connsiteY11" fmla="*/ 762979 h 1544029"/>
                                  <a:gd name="connsiteX12" fmla="*/ 1310640 w 2655570"/>
                                  <a:gd name="connsiteY12" fmla="*/ 740119 h 1544029"/>
                                  <a:gd name="connsiteX13" fmla="*/ 1291590 w 2655570"/>
                                  <a:gd name="connsiteY13" fmla="*/ 694399 h 1544029"/>
                                  <a:gd name="connsiteX14" fmla="*/ 1291590 w 2655570"/>
                                  <a:gd name="connsiteY14" fmla="*/ 644869 h 1544029"/>
                                  <a:gd name="connsiteX15" fmla="*/ 1329690 w 2655570"/>
                                  <a:gd name="connsiteY15" fmla="*/ 599149 h 1544029"/>
                                  <a:gd name="connsiteX16" fmla="*/ 1383030 w 2655570"/>
                                  <a:gd name="connsiteY16" fmla="*/ 564859 h 1544029"/>
                                  <a:gd name="connsiteX17" fmla="*/ 1440180 w 2655570"/>
                                  <a:gd name="connsiteY17" fmla="*/ 549619 h 1544029"/>
                                  <a:gd name="connsiteX18" fmla="*/ 1504950 w 2655570"/>
                                  <a:gd name="connsiteY18" fmla="*/ 576289 h 1544029"/>
                                  <a:gd name="connsiteX19" fmla="*/ 1543050 w 2655570"/>
                                  <a:gd name="connsiteY19" fmla="*/ 660109 h 1544029"/>
                                  <a:gd name="connsiteX20" fmla="*/ 1535430 w 2655570"/>
                                  <a:gd name="connsiteY20" fmla="*/ 747739 h 1544029"/>
                                  <a:gd name="connsiteX21" fmla="*/ 1489710 w 2655570"/>
                                  <a:gd name="connsiteY21" fmla="*/ 808699 h 1544029"/>
                                  <a:gd name="connsiteX22" fmla="*/ 1497330 w 2655570"/>
                                  <a:gd name="connsiteY22" fmla="*/ 862039 h 1544029"/>
                                  <a:gd name="connsiteX23" fmla="*/ 1581150 w 2655570"/>
                                  <a:gd name="connsiteY23" fmla="*/ 896329 h 1544029"/>
                                  <a:gd name="connsiteX24" fmla="*/ 1703070 w 2655570"/>
                                  <a:gd name="connsiteY24" fmla="*/ 926809 h 1544029"/>
                                  <a:gd name="connsiteX25" fmla="*/ 1844040 w 2655570"/>
                                  <a:gd name="connsiteY25" fmla="*/ 915379 h 1544029"/>
                                  <a:gd name="connsiteX26" fmla="*/ 1912620 w 2655570"/>
                                  <a:gd name="connsiteY26" fmla="*/ 873469 h 1544029"/>
                                  <a:gd name="connsiteX27" fmla="*/ 1924050 w 2655570"/>
                                  <a:gd name="connsiteY27" fmla="*/ 823939 h 1544029"/>
                                  <a:gd name="connsiteX28" fmla="*/ 1889760 w 2655570"/>
                                  <a:gd name="connsiteY28" fmla="*/ 789649 h 1544029"/>
                                  <a:gd name="connsiteX29" fmla="*/ 1802130 w 2655570"/>
                                  <a:gd name="connsiteY29" fmla="*/ 724879 h 1544029"/>
                                  <a:gd name="connsiteX30" fmla="*/ 1744980 w 2655570"/>
                                  <a:gd name="connsiteY30" fmla="*/ 675349 h 1544029"/>
                                  <a:gd name="connsiteX31" fmla="*/ 1684020 w 2655570"/>
                                  <a:gd name="connsiteY31" fmla="*/ 606769 h 1544029"/>
                                  <a:gd name="connsiteX32" fmla="*/ 1680210 w 2655570"/>
                                  <a:gd name="connsiteY32" fmla="*/ 526759 h 1544029"/>
                                  <a:gd name="connsiteX33" fmla="*/ 1706880 w 2655570"/>
                                  <a:gd name="connsiteY33" fmla="*/ 477229 h 1544029"/>
                                  <a:gd name="connsiteX34" fmla="*/ 1775460 w 2655570"/>
                                  <a:gd name="connsiteY34" fmla="*/ 412459 h 1544029"/>
                                  <a:gd name="connsiteX35" fmla="*/ 1760220 w 2655570"/>
                                  <a:gd name="connsiteY35" fmla="*/ 340069 h 1544029"/>
                                  <a:gd name="connsiteX36" fmla="*/ 1764030 w 2655570"/>
                                  <a:gd name="connsiteY36" fmla="*/ 275299 h 1544029"/>
                                  <a:gd name="connsiteX37" fmla="*/ 1786890 w 2655570"/>
                                  <a:gd name="connsiteY37" fmla="*/ 218149 h 1544029"/>
                                  <a:gd name="connsiteX38" fmla="*/ 1836420 w 2655570"/>
                                  <a:gd name="connsiteY38" fmla="*/ 157189 h 1544029"/>
                                  <a:gd name="connsiteX39" fmla="*/ 1897380 w 2655570"/>
                                  <a:gd name="connsiteY39" fmla="*/ 88609 h 1544029"/>
                                  <a:gd name="connsiteX40" fmla="*/ 1916430 w 2655570"/>
                                  <a:gd name="connsiteY40" fmla="*/ 42889 h 1544029"/>
                                  <a:gd name="connsiteX41" fmla="*/ 1946910 w 2655570"/>
                                  <a:gd name="connsiteY41" fmla="*/ 4789 h 1544029"/>
                                  <a:gd name="connsiteX42" fmla="*/ 1996440 w 2655570"/>
                                  <a:gd name="connsiteY42" fmla="*/ 12409 h 1544029"/>
                                  <a:gd name="connsiteX43" fmla="*/ 2023110 w 2655570"/>
                                  <a:gd name="connsiteY43" fmla="*/ 111469 h 1544029"/>
                                  <a:gd name="connsiteX44" fmla="*/ 2015490 w 2655570"/>
                                  <a:gd name="connsiteY44" fmla="*/ 202909 h 1544029"/>
                                  <a:gd name="connsiteX45" fmla="*/ 1985010 w 2655570"/>
                                  <a:gd name="connsiteY45" fmla="*/ 271489 h 1544029"/>
                                  <a:gd name="connsiteX46" fmla="*/ 1943100 w 2655570"/>
                                  <a:gd name="connsiteY46" fmla="*/ 340069 h 1544029"/>
                                  <a:gd name="connsiteX47" fmla="*/ 1943100 w 2655570"/>
                                  <a:gd name="connsiteY47" fmla="*/ 393409 h 1544029"/>
                                  <a:gd name="connsiteX48" fmla="*/ 2011680 w 2655570"/>
                                  <a:gd name="connsiteY48" fmla="*/ 404839 h 1544029"/>
                                  <a:gd name="connsiteX49" fmla="*/ 2072640 w 2655570"/>
                                  <a:gd name="connsiteY49" fmla="*/ 385789 h 1544029"/>
                                  <a:gd name="connsiteX50" fmla="*/ 2148840 w 2655570"/>
                                  <a:gd name="connsiteY50" fmla="*/ 397219 h 1544029"/>
                                  <a:gd name="connsiteX51" fmla="*/ 2209800 w 2655570"/>
                                  <a:gd name="connsiteY51" fmla="*/ 442939 h 1544029"/>
                                  <a:gd name="connsiteX52" fmla="*/ 2247900 w 2655570"/>
                                  <a:gd name="connsiteY52" fmla="*/ 568669 h 1544029"/>
                                  <a:gd name="connsiteX53" fmla="*/ 2259330 w 2655570"/>
                                  <a:gd name="connsiteY53" fmla="*/ 663919 h 1544029"/>
                                  <a:gd name="connsiteX54" fmla="*/ 2274570 w 2655570"/>
                                  <a:gd name="connsiteY54" fmla="*/ 698209 h 1544029"/>
                                  <a:gd name="connsiteX55" fmla="*/ 2312670 w 2655570"/>
                                  <a:gd name="connsiteY55" fmla="*/ 698209 h 1544029"/>
                                  <a:gd name="connsiteX56" fmla="*/ 2377440 w 2655570"/>
                                  <a:gd name="connsiteY56" fmla="*/ 637249 h 1544029"/>
                                  <a:gd name="connsiteX57" fmla="*/ 2423160 w 2655570"/>
                                  <a:gd name="connsiteY57" fmla="*/ 557239 h 1544029"/>
                                  <a:gd name="connsiteX58" fmla="*/ 2446020 w 2655570"/>
                                  <a:gd name="connsiteY58" fmla="*/ 477229 h 1544029"/>
                                  <a:gd name="connsiteX59" fmla="*/ 2487930 w 2655570"/>
                                  <a:gd name="connsiteY59" fmla="*/ 397219 h 1544029"/>
                                  <a:gd name="connsiteX60" fmla="*/ 2571750 w 2655570"/>
                                  <a:gd name="connsiteY60" fmla="*/ 362929 h 1544029"/>
                                  <a:gd name="connsiteX61" fmla="*/ 2655570 w 2655570"/>
                                  <a:gd name="connsiteY61" fmla="*/ 347689 h 154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55570" h="1544029">
                                    <a:moveTo>
                                      <a:pt x="0" y="1544029"/>
                                    </a:moveTo>
                                    <a:cubicBezTo>
                                      <a:pt x="16192" y="1523391"/>
                                      <a:pt x="32385" y="1502754"/>
                                      <a:pt x="102870" y="1471639"/>
                                    </a:cubicBezTo>
                                    <a:cubicBezTo>
                                      <a:pt x="173355" y="1440524"/>
                                      <a:pt x="349885" y="1387184"/>
                                      <a:pt x="422910" y="1357339"/>
                                    </a:cubicBezTo>
                                    <a:cubicBezTo>
                                      <a:pt x="495935" y="1327494"/>
                                      <a:pt x="495300" y="1319239"/>
                                      <a:pt x="541020" y="1292569"/>
                                    </a:cubicBezTo>
                                    <a:cubicBezTo>
                                      <a:pt x="586740" y="1265899"/>
                                      <a:pt x="650240" y="1228434"/>
                                      <a:pt x="697230" y="1197319"/>
                                    </a:cubicBezTo>
                                    <a:cubicBezTo>
                                      <a:pt x="744220" y="1166204"/>
                                      <a:pt x="784225" y="1128739"/>
                                      <a:pt x="822960" y="1105879"/>
                                    </a:cubicBezTo>
                                    <a:cubicBezTo>
                                      <a:pt x="861695" y="1083019"/>
                                      <a:pt x="898525" y="1071589"/>
                                      <a:pt x="929640" y="1060159"/>
                                    </a:cubicBezTo>
                                    <a:cubicBezTo>
                                      <a:pt x="960755" y="1048729"/>
                                      <a:pt x="964565" y="1060159"/>
                                      <a:pt x="1009650" y="1037299"/>
                                    </a:cubicBezTo>
                                    <a:cubicBezTo>
                                      <a:pt x="1054735" y="1014439"/>
                                      <a:pt x="1151255" y="954749"/>
                                      <a:pt x="1200150" y="922999"/>
                                    </a:cubicBezTo>
                                    <a:cubicBezTo>
                                      <a:pt x="1249045" y="891249"/>
                                      <a:pt x="1279525" y="868389"/>
                                      <a:pt x="1303020" y="846799"/>
                                    </a:cubicBezTo>
                                    <a:cubicBezTo>
                                      <a:pt x="1326515" y="825209"/>
                                      <a:pt x="1335405" y="807429"/>
                                      <a:pt x="1341120" y="793459"/>
                                    </a:cubicBezTo>
                                    <a:cubicBezTo>
                                      <a:pt x="1346835" y="779489"/>
                                      <a:pt x="1342390" y="771869"/>
                                      <a:pt x="1337310" y="762979"/>
                                    </a:cubicBezTo>
                                    <a:cubicBezTo>
                                      <a:pt x="1332230" y="754089"/>
                                      <a:pt x="1318260" y="751549"/>
                                      <a:pt x="1310640" y="740119"/>
                                    </a:cubicBezTo>
                                    <a:cubicBezTo>
                                      <a:pt x="1303020" y="728689"/>
                                      <a:pt x="1294765" y="710274"/>
                                      <a:pt x="1291590" y="694399"/>
                                    </a:cubicBezTo>
                                    <a:cubicBezTo>
                                      <a:pt x="1288415" y="678524"/>
                                      <a:pt x="1285240" y="660744"/>
                                      <a:pt x="1291590" y="644869"/>
                                    </a:cubicBezTo>
                                    <a:cubicBezTo>
                                      <a:pt x="1297940" y="628994"/>
                                      <a:pt x="1314450" y="612484"/>
                                      <a:pt x="1329690" y="599149"/>
                                    </a:cubicBezTo>
                                    <a:cubicBezTo>
                                      <a:pt x="1344930" y="585814"/>
                                      <a:pt x="1364615" y="573114"/>
                                      <a:pt x="1383030" y="564859"/>
                                    </a:cubicBezTo>
                                    <a:cubicBezTo>
                                      <a:pt x="1401445" y="556604"/>
                                      <a:pt x="1419860" y="547714"/>
                                      <a:pt x="1440180" y="549619"/>
                                    </a:cubicBezTo>
                                    <a:cubicBezTo>
                                      <a:pt x="1460500" y="551524"/>
                                      <a:pt x="1487805" y="557874"/>
                                      <a:pt x="1504950" y="576289"/>
                                    </a:cubicBezTo>
                                    <a:cubicBezTo>
                                      <a:pt x="1522095" y="594704"/>
                                      <a:pt x="1537970" y="631534"/>
                                      <a:pt x="1543050" y="660109"/>
                                    </a:cubicBezTo>
                                    <a:cubicBezTo>
                                      <a:pt x="1548130" y="688684"/>
                                      <a:pt x="1544320" y="722974"/>
                                      <a:pt x="1535430" y="747739"/>
                                    </a:cubicBezTo>
                                    <a:cubicBezTo>
                                      <a:pt x="1526540" y="772504"/>
                                      <a:pt x="1496060" y="789649"/>
                                      <a:pt x="1489710" y="808699"/>
                                    </a:cubicBezTo>
                                    <a:cubicBezTo>
                                      <a:pt x="1483360" y="827749"/>
                                      <a:pt x="1482090" y="847434"/>
                                      <a:pt x="1497330" y="862039"/>
                                    </a:cubicBezTo>
                                    <a:cubicBezTo>
                                      <a:pt x="1512570" y="876644"/>
                                      <a:pt x="1546860" y="885534"/>
                                      <a:pt x="1581150" y="896329"/>
                                    </a:cubicBezTo>
                                    <a:cubicBezTo>
                                      <a:pt x="1615440" y="907124"/>
                                      <a:pt x="1659255" y="923634"/>
                                      <a:pt x="1703070" y="926809"/>
                                    </a:cubicBezTo>
                                    <a:cubicBezTo>
                                      <a:pt x="1746885" y="929984"/>
                                      <a:pt x="1809115" y="924269"/>
                                      <a:pt x="1844040" y="915379"/>
                                    </a:cubicBezTo>
                                    <a:cubicBezTo>
                                      <a:pt x="1878965" y="906489"/>
                                      <a:pt x="1899285" y="888709"/>
                                      <a:pt x="1912620" y="873469"/>
                                    </a:cubicBezTo>
                                    <a:cubicBezTo>
                                      <a:pt x="1925955" y="858229"/>
                                      <a:pt x="1927860" y="837909"/>
                                      <a:pt x="1924050" y="823939"/>
                                    </a:cubicBezTo>
                                    <a:cubicBezTo>
                                      <a:pt x="1920240" y="809969"/>
                                      <a:pt x="1910080" y="806159"/>
                                      <a:pt x="1889760" y="789649"/>
                                    </a:cubicBezTo>
                                    <a:cubicBezTo>
                                      <a:pt x="1869440" y="773139"/>
                                      <a:pt x="1826260" y="743929"/>
                                      <a:pt x="1802130" y="724879"/>
                                    </a:cubicBezTo>
                                    <a:cubicBezTo>
                                      <a:pt x="1778000" y="705829"/>
                                      <a:pt x="1764665" y="695034"/>
                                      <a:pt x="1744980" y="675349"/>
                                    </a:cubicBezTo>
                                    <a:cubicBezTo>
                                      <a:pt x="1725295" y="655664"/>
                                      <a:pt x="1694815" y="631534"/>
                                      <a:pt x="1684020" y="606769"/>
                                    </a:cubicBezTo>
                                    <a:cubicBezTo>
                                      <a:pt x="1673225" y="582004"/>
                                      <a:pt x="1676400" y="548349"/>
                                      <a:pt x="1680210" y="526759"/>
                                    </a:cubicBezTo>
                                    <a:cubicBezTo>
                                      <a:pt x="1684020" y="505169"/>
                                      <a:pt x="1691005" y="496279"/>
                                      <a:pt x="1706880" y="477229"/>
                                    </a:cubicBezTo>
                                    <a:cubicBezTo>
                                      <a:pt x="1722755" y="458179"/>
                                      <a:pt x="1766570" y="435319"/>
                                      <a:pt x="1775460" y="412459"/>
                                    </a:cubicBezTo>
                                    <a:cubicBezTo>
                                      <a:pt x="1784350" y="389599"/>
                                      <a:pt x="1762125" y="362929"/>
                                      <a:pt x="1760220" y="340069"/>
                                    </a:cubicBezTo>
                                    <a:cubicBezTo>
                                      <a:pt x="1758315" y="317209"/>
                                      <a:pt x="1759585" y="295619"/>
                                      <a:pt x="1764030" y="275299"/>
                                    </a:cubicBezTo>
                                    <a:cubicBezTo>
                                      <a:pt x="1768475" y="254979"/>
                                      <a:pt x="1774825" y="237834"/>
                                      <a:pt x="1786890" y="218149"/>
                                    </a:cubicBezTo>
                                    <a:cubicBezTo>
                                      <a:pt x="1798955" y="198464"/>
                                      <a:pt x="1818005" y="178779"/>
                                      <a:pt x="1836420" y="157189"/>
                                    </a:cubicBezTo>
                                    <a:cubicBezTo>
                                      <a:pt x="1854835" y="135599"/>
                                      <a:pt x="1884045" y="107659"/>
                                      <a:pt x="1897380" y="88609"/>
                                    </a:cubicBezTo>
                                    <a:cubicBezTo>
                                      <a:pt x="1910715" y="69559"/>
                                      <a:pt x="1908175" y="56859"/>
                                      <a:pt x="1916430" y="42889"/>
                                    </a:cubicBezTo>
                                    <a:cubicBezTo>
                                      <a:pt x="1924685" y="28919"/>
                                      <a:pt x="1933575" y="9869"/>
                                      <a:pt x="1946910" y="4789"/>
                                    </a:cubicBezTo>
                                    <a:cubicBezTo>
                                      <a:pt x="1960245" y="-291"/>
                                      <a:pt x="1983740" y="-5371"/>
                                      <a:pt x="1996440" y="12409"/>
                                    </a:cubicBezTo>
                                    <a:cubicBezTo>
                                      <a:pt x="2009140" y="30189"/>
                                      <a:pt x="2019935" y="79719"/>
                                      <a:pt x="2023110" y="111469"/>
                                    </a:cubicBezTo>
                                    <a:cubicBezTo>
                                      <a:pt x="2026285" y="143219"/>
                                      <a:pt x="2021840" y="176239"/>
                                      <a:pt x="2015490" y="202909"/>
                                    </a:cubicBezTo>
                                    <a:cubicBezTo>
                                      <a:pt x="2009140" y="229579"/>
                                      <a:pt x="1997075" y="248629"/>
                                      <a:pt x="1985010" y="271489"/>
                                    </a:cubicBezTo>
                                    <a:cubicBezTo>
                                      <a:pt x="1972945" y="294349"/>
                                      <a:pt x="1950085" y="319749"/>
                                      <a:pt x="1943100" y="340069"/>
                                    </a:cubicBezTo>
                                    <a:cubicBezTo>
                                      <a:pt x="1936115" y="360389"/>
                                      <a:pt x="1931670" y="382614"/>
                                      <a:pt x="1943100" y="393409"/>
                                    </a:cubicBezTo>
                                    <a:cubicBezTo>
                                      <a:pt x="1954530" y="404204"/>
                                      <a:pt x="1990090" y="406109"/>
                                      <a:pt x="2011680" y="404839"/>
                                    </a:cubicBezTo>
                                    <a:cubicBezTo>
                                      <a:pt x="2033270" y="403569"/>
                                      <a:pt x="2049780" y="387059"/>
                                      <a:pt x="2072640" y="385789"/>
                                    </a:cubicBezTo>
                                    <a:cubicBezTo>
                                      <a:pt x="2095500" y="384519"/>
                                      <a:pt x="2125980" y="387694"/>
                                      <a:pt x="2148840" y="397219"/>
                                    </a:cubicBezTo>
                                    <a:cubicBezTo>
                                      <a:pt x="2171700" y="406744"/>
                                      <a:pt x="2193290" y="414364"/>
                                      <a:pt x="2209800" y="442939"/>
                                    </a:cubicBezTo>
                                    <a:cubicBezTo>
                                      <a:pt x="2226310" y="471514"/>
                                      <a:pt x="2239645" y="531839"/>
                                      <a:pt x="2247900" y="568669"/>
                                    </a:cubicBezTo>
                                    <a:cubicBezTo>
                                      <a:pt x="2256155" y="605499"/>
                                      <a:pt x="2254885" y="642329"/>
                                      <a:pt x="2259330" y="663919"/>
                                    </a:cubicBezTo>
                                    <a:cubicBezTo>
                                      <a:pt x="2263775" y="685509"/>
                                      <a:pt x="2265680" y="692494"/>
                                      <a:pt x="2274570" y="698209"/>
                                    </a:cubicBezTo>
                                    <a:cubicBezTo>
                                      <a:pt x="2283460" y="703924"/>
                                      <a:pt x="2295525" y="708369"/>
                                      <a:pt x="2312670" y="698209"/>
                                    </a:cubicBezTo>
                                    <a:cubicBezTo>
                                      <a:pt x="2329815" y="688049"/>
                                      <a:pt x="2359025" y="660744"/>
                                      <a:pt x="2377440" y="637249"/>
                                    </a:cubicBezTo>
                                    <a:cubicBezTo>
                                      <a:pt x="2395855" y="613754"/>
                                      <a:pt x="2411730" y="583909"/>
                                      <a:pt x="2423160" y="557239"/>
                                    </a:cubicBezTo>
                                    <a:cubicBezTo>
                                      <a:pt x="2434590" y="530569"/>
                                      <a:pt x="2435225" y="503899"/>
                                      <a:pt x="2446020" y="477229"/>
                                    </a:cubicBezTo>
                                    <a:cubicBezTo>
                                      <a:pt x="2456815" y="450559"/>
                                      <a:pt x="2466975" y="416269"/>
                                      <a:pt x="2487930" y="397219"/>
                                    </a:cubicBezTo>
                                    <a:cubicBezTo>
                                      <a:pt x="2508885" y="378169"/>
                                      <a:pt x="2543810" y="371184"/>
                                      <a:pt x="2571750" y="362929"/>
                                    </a:cubicBezTo>
                                    <a:cubicBezTo>
                                      <a:pt x="2599690" y="354674"/>
                                      <a:pt x="2627630" y="351181"/>
                                      <a:pt x="2655570" y="347689"/>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14" name="Grupo 213"/>
                              <p:cNvGrpSpPr/>
                              <p:nvPr/>
                            </p:nvGrpSpPr>
                            <p:grpSpPr>
                              <a:xfrm>
                                <a:off x="7320119" y="944283"/>
                                <a:ext cx="2745902" cy="1970363"/>
                                <a:chOff x="7320119" y="944283"/>
                                <a:chExt cx="2745902" cy="1970363"/>
                              </a:xfrm>
                            </p:grpSpPr>
                            <p:sp>
                              <p:nvSpPr>
                                <p:cNvPr id="223" name="Forma libre 222"/>
                                <p:cNvSpPr/>
                                <p:nvPr/>
                              </p:nvSpPr>
                              <p:spPr>
                                <a:xfrm>
                                  <a:off x="7466934" y="2396470"/>
                                  <a:ext cx="829434" cy="449790"/>
                                </a:xfrm>
                                <a:custGeom>
                                  <a:avLst/>
                                  <a:gdLst>
                                    <a:gd name="connsiteX0" fmla="*/ 267366 w 829434"/>
                                    <a:gd name="connsiteY0" fmla="*/ 118130 h 449790"/>
                                    <a:gd name="connsiteX1" fmla="*/ 107346 w 829434"/>
                                    <a:gd name="connsiteY1" fmla="*/ 179090 h 449790"/>
                                    <a:gd name="connsiteX2" fmla="*/ 34956 w 829434"/>
                                    <a:gd name="connsiteY2" fmla="*/ 232430 h 449790"/>
                                    <a:gd name="connsiteX3" fmla="*/ 12096 w 829434"/>
                                    <a:gd name="connsiteY3" fmla="*/ 289580 h 449790"/>
                                    <a:gd name="connsiteX4" fmla="*/ 666 w 829434"/>
                                    <a:gd name="connsiteY4" fmla="*/ 361970 h 449790"/>
                                    <a:gd name="connsiteX5" fmla="*/ 31146 w 829434"/>
                                    <a:gd name="connsiteY5" fmla="*/ 415310 h 449790"/>
                                    <a:gd name="connsiteX6" fmla="*/ 92106 w 829434"/>
                                    <a:gd name="connsiteY6" fmla="*/ 449600 h 449790"/>
                                    <a:gd name="connsiteX7" fmla="*/ 179736 w 829434"/>
                                    <a:gd name="connsiteY7" fmla="*/ 426740 h 449790"/>
                                    <a:gd name="connsiteX8" fmla="*/ 248316 w 829434"/>
                                    <a:gd name="connsiteY8" fmla="*/ 377210 h 449790"/>
                                    <a:gd name="connsiteX9" fmla="*/ 301656 w 829434"/>
                                    <a:gd name="connsiteY9" fmla="*/ 369590 h 449790"/>
                                    <a:gd name="connsiteX10" fmla="*/ 347376 w 829434"/>
                                    <a:gd name="connsiteY10" fmla="*/ 400070 h 449790"/>
                                    <a:gd name="connsiteX11" fmla="*/ 408336 w 829434"/>
                                    <a:gd name="connsiteY11" fmla="*/ 434360 h 449790"/>
                                    <a:gd name="connsiteX12" fmla="*/ 499776 w 829434"/>
                                    <a:gd name="connsiteY12" fmla="*/ 445790 h 449790"/>
                                    <a:gd name="connsiteX13" fmla="*/ 560736 w 829434"/>
                                    <a:gd name="connsiteY13" fmla="*/ 396260 h 449790"/>
                                    <a:gd name="connsiteX14" fmla="*/ 629316 w 829434"/>
                                    <a:gd name="connsiteY14" fmla="*/ 301010 h 449790"/>
                                    <a:gd name="connsiteX15" fmla="*/ 682656 w 829434"/>
                                    <a:gd name="connsiteY15" fmla="*/ 217190 h 449790"/>
                                    <a:gd name="connsiteX16" fmla="*/ 762666 w 829434"/>
                                    <a:gd name="connsiteY16" fmla="*/ 163850 h 449790"/>
                                    <a:gd name="connsiteX17" fmla="*/ 808386 w 829434"/>
                                    <a:gd name="connsiteY17" fmla="*/ 125750 h 449790"/>
                                    <a:gd name="connsiteX18" fmla="*/ 827436 w 829434"/>
                                    <a:gd name="connsiteY18" fmla="*/ 57170 h 449790"/>
                                    <a:gd name="connsiteX19" fmla="*/ 762666 w 829434"/>
                                    <a:gd name="connsiteY19" fmla="*/ 22880 h 449790"/>
                                    <a:gd name="connsiteX20" fmla="*/ 614076 w 829434"/>
                                    <a:gd name="connsiteY20" fmla="*/ 20 h 449790"/>
                                    <a:gd name="connsiteX21" fmla="*/ 522636 w 829434"/>
                                    <a:gd name="connsiteY21" fmla="*/ 26690 h 449790"/>
                                    <a:gd name="connsiteX22" fmla="*/ 415956 w 829434"/>
                                    <a:gd name="connsiteY22" fmla="*/ 68600 h 449790"/>
                                    <a:gd name="connsiteX23" fmla="*/ 267366 w 829434"/>
                                    <a:gd name="connsiteY23" fmla="*/ 118130 h 44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9434" h="449790">
                                      <a:moveTo>
                                        <a:pt x="267366" y="118130"/>
                                      </a:moveTo>
                                      <a:cubicBezTo>
                                        <a:pt x="206723" y="139085"/>
                                        <a:pt x="146081" y="160040"/>
                                        <a:pt x="107346" y="179090"/>
                                      </a:cubicBezTo>
                                      <a:cubicBezTo>
                                        <a:pt x="68611" y="198140"/>
                                        <a:pt x="50831" y="214015"/>
                                        <a:pt x="34956" y="232430"/>
                                      </a:cubicBezTo>
                                      <a:cubicBezTo>
                                        <a:pt x="19081" y="250845"/>
                                        <a:pt x="17811" y="267990"/>
                                        <a:pt x="12096" y="289580"/>
                                      </a:cubicBezTo>
                                      <a:cubicBezTo>
                                        <a:pt x="6381" y="311170"/>
                                        <a:pt x="-2509" y="341015"/>
                                        <a:pt x="666" y="361970"/>
                                      </a:cubicBezTo>
                                      <a:cubicBezTo>
                                        <a:pt x="3841" y="382925"/>
                                        <a:pt x="15906" y="400705"/>
                                        <a:pt x="31146" y="415310"/>
                                      </a:cubicBezTo>
                                      <a:cubicBezTo>
                                        <a:pt x="46386" y="429915"/>
                                        <a:pt x="67341" y="447695"/>
                                        <a:pt x="92106" y="449600"/>
                                      </a:cubicBezTo>
                                      <a:cubicBezTo>
                                        <a:pt x="116871" y="451505"/>
                                        <a:pt x="153701" y="438805"/>
                                        <a:pt x="179736" y="426740"/>
                                      </a:cubicBezTo>
                                      <a:cubicBezTo>
                                        <a:pt x="205771" y="414675"/>
                                        <a:pt x="227996" y="386735"/>
                                        <a:pt x="248316" y="377210"/>
                                      </a:cubicBezTo>
                                      <a:cubicBezTo>
                                        <a:pt x="268636" y="367685"/>
                                        <a:pt x="285146" y="365780"/>
                                        <a:pt x="301656" y="369590"/>
                                      </a:cubicBezTo>
                                      <a:cubicBezTo>
                                        <a:pt x="318166" y="373400"/>
                                        <a:pt x="329596" y="389275"/>
                                        <a:pt x="347376" y="400070"/>
                                      </a:cubicBezTo>
                                      <a:cubicBezTo>
                                        <a:pt x="365156" y="410865"/>
                                        <a:pt x="382936" y="426740"/>
                                        <a:pt x="408336" y="434360"/>
                                      </a:cubicBezTo>
                                      <a:cubicBezTo>
                                        <a:pt x="433736" y="441980"/>
                                        <a:pt x="474376" y="452140"/>
                                        <a:pt x="499776" y="445790"/>
                                      </a:cubicBezTo>
                                      <a:cubicBezTo>
                                        <a:pt x="525176" y="439440"/>
                                        <a:pt x="539146" y="420390"/>
                                        <a:pt x="560736" y="396260"/>
                                      </a:cubicBezTo>
                                      <a:cubicBezTo>
                                        <a:pt x="582326" y="372130"/>
                                        <a:pt x="608996" y="330855"/>
                                        <a:pt x="629316" y="301010"/>
                                      </a:cubicBezTo>
                                      <a:cubicBezTo>
                                        <a:pt x="649636" y="271165"/>
                                        <a:pt x="660431" y="240050"/>
                                        <a:pt x="682656" y="217190"/>
                                      </a:cubicBezTo>
                                      <a:cubicBezTo>
                                        <a:pt x="704881" y="194330"/>
                                        <a:pt x="741711" y="179090"/>
                                        <a:pt x="762666" y="163850"/>
                                      </a:cubicBezTo>
                                      <a:cubicBezTo>
                                        <a:pt x="783621" y="148610"/>
                                        <a:pt x="797591" y="143530"/>
                                        <a:pt x="808386" y="125750"/>
                                      </a:cubicBezTo>
                                      <a:cubicBezTo>
                                        <a:pt x="819181" y="107970"/>
                                        <a:pt x="835056" y="74315"/>
                                        <a:pt x="827436" y="57170"/>
                                      </a:cubicBezTo>
                                      <a:cubicBezTo>
                                        <a:pt x="819816" y="40025"/>
                                        <a:pt x="798226" y="32405"/>
                                        <a:pt x="762666" y="22880"/>
                                      </a:cubicBezTo>
                                      <a:cubicBezTo>
                                        <a:pt x="727106" y="13355"/>
                                        <a:pt x="654081" y="-615"/>
                                        <a:pt x="614076" y="20"/>
                                      </a:cubicBezTo>
                                      <a:cubicBezTo>
                                        <a:pt x="574071" y="655"/>
                                        <a:pt x="555656" y="15260"/>
                                        <a:pt x="522636" y="26690"/>
                                      </a:cubicBezTo>
                                      <a:cubicBezTo>
                                        <a:pt x="489616" y="38120"/>
                                        <a:pt x="415956" y="68600"/>
                                        <a:pt x="415956" y="68600"/>
                                      </a:cubicBezTo>
                                      <a:lnTo>
                                        <a:pt x="267366" y="118130"/>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4" name="Forma libre 223"/>
                                <p:cNvSpPr/>
                                <p:nvPr/>
                              </p:nvSpPr>
                              <p:spPr>
                                <a:xfrm>
                                  <a:off x="7788250" y="2438303"/>
                                  <a:ext cx="396530" cy="360358"/>
                                </a:xfrm>
                                <a:custGeom>
                                  <a:avLst/>
                                  <a:gdLst>
                                    <a:gd name="connsiteX0" fmla="*/ 315620 w 396530"/>
                                    <a:gd name="connsiteY0" fmla="*/ 97 h 360358"/>
                                    <a:gd name="connsiteX1" fmla="*/ 235610 w 396530"/>
                                    <a:gd name="connsiteY1" fmla="*/ 26767 h 360358"/>
                                    <a:gd name="connsiteX2" fmla="*/ 182270 w 396530"/>
                                    <a:gd name="connsiteY2" fmla="*/ 72487 h 360358"/>
                                    <a:gd name="connsiteX3" fmla="*/ 94640 w 396530"/>
                                    <a:gd name="connsiteY3" fmla="*/ 125827 h 360358"/>
                                    <a:gd name="connsiteX4" fmla="*/ 33680 w 396530"/>
                                    <a:gd name="connsiteY4" fmla="*/ 160117 h 360358"/>
                                    <a:gd name="connsiteX5" fmla="*/ 3200 w 396530"/>
                                    <a:gd name="connsiteY5" fmla="*/ 228697 h 360358"/>
                                    <a:gd name="connsiteX6" fmla="*/ 10820 w 396530"/>
                                    <a:gd name="connsiteY6" fmla="*/ 301087 h 360358"/>
                                    <a:gd name="connsiteX7" fmla="*/ 90830 w 396530"/>
                                    <a:gd name="connsiteY7" fmla="*/ 350617 h 360358"/>
                                    <a:gd name="connsiteX8" fmla="*/ 140360 w 396530"/>
                                    <a:gd name="connsiteY8" fmla="*/ 358237 h 360358"/>
                                    <a:gd name="connsiteX9" fmla="*/ 193700 w 396530"/>
                                    <a:gd name="connsiteY9" fmla="*/ 323947 h 360358"/>
                                    <a:gd name="connsiteX10" fmla="*/ 254660 w 396530"/>
                                    <a:gd name="connsiteY10" fmla="*/ 232507 h 360358"/>
                                    <a:gd name="connsiteX11" fmla="*/ 315620 w 396530"/>
                                    <a:gd name="connsiteY11" fmla="*/ 129637 h 360358"/>
                                    <a:gd name="connsiteX12" fmla="*/ 368960 w 396530"/>
                                    <a:gd name="connsiteY12" fmla="*/ 102967 h 360358"/>
                                    <a:gd name="connsiteX13" fmla="*/ 395630 w 396530"/>
                                    <a:gd name="connsiteY13" fmla="*/ 53437 h 360358"/>
                                    <a:gd name="connsiteX14" fmla="*/ 384200 w 396530"/>
                                    <a:gd name="connsiteY14" fmla="*/ 19147 h 360358"/>
                                    <a:gd name="connsiteX15" fmla="*/ 315620 w 396530"/>
                                    <a:gd name="connsiteY15" fmla="*/ 97 h 36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530" h="360358">
                                      <a:moveTo>
                                        <a:pt x="315620" y="97"/>
                                      </a:moveTo>
                                      <a:cubicBezTo>
                                        <a:pt x="290855" y="1367"/>
                                        <a:pt x="257835" y="14702"/>
                                        <a:pt x="235610" y="26767"/>
                                      </a:cubicBezTo>
                                      <a:cubicBezTo>
                                        <a:pt x="213385" y="38832"/>
                                        <a:pt x="205765" y="55977"/>
                                        <a:pt x="182270" y="72487"/>
                                      </a:cubicBezTo>
                                      <a:cubicBezTo>
                                        <a:pt x="158775" y="88997"/>
                                        <a:pt x="119405" y="111222"/>
                                        <a:pt x="94640" y="125827"/>
                                      </a:cubicBezTo>
                                      <a:cubicBezTo>
                                        <a:pt x="69875" y="140432"/>
                                        <a:pt x="48920" y="142972"/>
                                        <a:pt x="33680" y="160117"/>
                                      </a:cubicBezTo>
                                      <a:cubicBezTo>
                                        <a:pt x="18440" y="177262"/>
                                        <a:pt x="7010" y="205202"/>
                                        <a:pt x="3200" y="228697"/>
                                      </a:cubicBezTo>
                                      <a:cubicBezTo>
                                        <a:pt x="-610" y="252192"/>
                                        <a:pt x="-3785" y="280767"/>
                                        <a:pt x="10820" y="301087"/>
                                      </a:cubicBezTo>
                                      <a:cubicBezTo>
                                        <a:pt x="25425" y="321407"/>
                                        <a:pt x="69240" y="341092"/>
                                        <a:pt x="90830" y="350617"/>
                                      </a:cubicBezTo>
                                      <a:cubicBezTo>
                                        <a:pt x="112420" y="360142"/>
                                        <a:pt x="123215" y="362682"/>
                                        <a:pt x="140360" y="358237"/>
                                      </a:cubicBezTo>
                                      <a:cubicBezTo>
                                        <a:pt x="157505" y="353792"/>
                                        <a:pt x="174650" y="344902"/>
                                        <a:pt x="193700" y="323947"/>
                                      </a:cubicBezTo>
                                      <a:cubicBezTo>
                                        <a:pt x="212750" y="302992"/>
                                        <a:pt x="234340" y="264892"/>
                                        <a:pt x="254660" y="232507"/>
                                      </a:cubicBezTo>
                                      <a:cubicBezTo>
                                        <a:pt x="274980" y="200122"/>
                                        <a:pt x="296570" y="151227"/>
                                        <a:pt x="315620" y="129637"/>
                                      </a:cubicBezTo>
                                      <a:cubicBezTo>
                                        <a:pt x="334670" y="108047"/>
                                        <a:pt x="355625" y="115667"/>
                                        <a:pt x="368960" y="102967"/>
                                      </a:cubicBezTo>
                                      <a:cubicBezTo>
                                        <a:pt x="382295" y="90267"/>
                                        <a:pt x="393090" y="67407"/>
                                        <a:pt x="395630" y="53437"/>
                                      </a:cubicBezTo>
                                      <a:cubicBezTo>
                                        <a:pt x="398170" y="39467"/>
                                        <a:pt x="395630" y="28037"/>
                                        <a:pt x="384200" y="19147"/>
                                      </a:cubicBezTo>
                                      <a:cubicBezTo>
                                        <a:pt x="372770" y="10257"/>
                                        <a:pt x="340385" y="-1173"/>
                                        <a:pt x="315620" y="97"/>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5" name="Forma libre 224"/>
                                <p:cNvSpPr/>
                                <p:nvPr/>
                              </p:nvSpPr>
                              <p:spPr>
                                <a:xfrm>
                                  <a:off x="8206771" y="1878310"/>
                                  <a:ext cx="374026" cy="452425"/>
                                </a:xfrm>
                                <a:custGeom>
                                  <a:avLst/>
                                  <a:gdLst>
                                    <a:gd name="connsiteX0" fmla="*/ 99029 w 374026"/>
                                    <a:gd name="connsiteY0" fmla="*/ 20 h 452425"/>
                                    <a:gd name="connsiteX1" fmla="*/ 53309 w 374026"/>
                                    <a:gd name="connsiteY1" fmla="*/ 34310 h 452425"/>
                                    <a:gd name="connsiteX2" fmla="*/ 57119 w 374026"/>
                                    <a:gd name="connsiteY2" fmla="*/ 125750 h 452425"/>
                                    <a:gd name="connsiteX3" fmla="*/ 87599 w 374026"/>
                                    <a:gd name="connsiteY3" fmla="*/ 171470 h 452425"/>
                                    <a:gd name="connsiteX4" fmla="*/ 87599 w 374026"/>
                                    <a:gd name="connsiteY4" fmla="*/ 209570 h 452425"/>
                                    <a:gd name="connsiteX5" fmla="*/ 53309 w 374026"/>
                                    <a:gd name="connsiteY5" fmla="*/ 270530 h 452425"/>
                                    <a:gd name="connsiteX6" fmla="*/ 7589 w 374026"/>
                                    <a:gd name="connsiteY6" fmla="*/ 327680 h 452425"/>
                                    <a:gd name="connsiteX7" fmla="*/ 3779 w 374026"/>
                                    <a:gd name="connsiteY7" fmla="*/ 403880 h 452425"/>
                                    <a:gd name="connsiteX8" fmla="*/ 45689 w 374026"/>
                                    <a:gd name="connsiteY8" fmla="*/ 449600 h 452425"/>
                                    <a:gd name="connsiteX9" fmla="*/ 152369 w 374026"/>
                                    <a:gd name="connsiteY9" fmla="*/ 438170 h 452425"/>
                                    <a:gd name="connsiteX10" fmla="*/ 247619 w 374026"/>
                                    <a:gd name="connsiteY10" fmla="*/ 361970 h 452425"/>
                                    <a:gd name="connsiteX11" fmla="*/ 335249 w 374026"/>
                                    <a:gd name="connsiteY11" fmla="*/ 262910 h 452425"/>
                                    <a:gd name="connsiteX12" fmla="*/ 373349 w 374026"/>
                                    <a:gd name="connsiteY12" fmla="*/ 217190 h 452425"/>
                                    <a:gd name="connsiteX13" fmla="*/ 354299 w 374026"/>
                                    <a:gd name="connsiteY13" fmla="*/ 175280 h 452425"/>
                                    <a:gd name="connsiteX14" fmla="*/ 289529 w 374026"/>
                                    <a:gd name="connsiteY14" fmla="*/ 144800 h 452425"/>
                                    <a:gd name="connsiteX15" fmla="*/ 220949 w 374026"/>
                                    <a:gd name="connsiteY15" fmla="*/ 95270 h 452425"/>
                                    <a:gd name="connsiteX16" fmla="*/ 182849 w 374026"/>
                                    <a:gd name="connsiteY16" fmla="*/ 38120 h 452425"/>
                                    <a:gd name="connsiteX17" fmla="*/ 99029 w 374026"/>
                                    <a:gd name="connsiteY17" fmla="*/ 20 h 4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026" h="452425">
                                      <a:moveTo>
                                        <a:pt x="99029" y="20"/>
                                      </a:moveTo>
                                      <a:cubicBezTo>
                                        <a:pt x="77439" y="-615"/>
                                        <a:pt x="60294" y="13355"/>
                                        <a:pt x="53309" y="34310"/>
                                      </a:cubicBezTo>
                                      <a:cubicBezTo>
                                        <a:pt x="46324" y="55265"/>
                                        <a:pt x="51404" y="102890"/>
                                        <a:pt x="57119" y="125750"/>
                                      </a:cubicBezTo>
                                      <a:cubicBezTo>
                                        <a:pt x="62834" y="148610"/>
                                        <a:pt x="82519" y="157500"/>
                                        <a:pt x="87599" y="171470"/>
                                      </a:cubicBezTo>
                                      <a:cubicBezTo>
                                        <a:pt x="92679" y="185440"/>
                                        <a:pt x="93314" y="193060"/>
                                        <a:pt x="87599" y="209570"/>
                                      </a:cubicBezTo>
                                      <a:cubicBezTo>
                                        <a:pt x="81884" y="226080"/>
                                        <a:pt x="66644" y="250845"/>
                                        <a:pt x="53309" y="270530"/>
                                      </a:cubicBezTo>
                                      <a:cubicBezTo>
                                        <a:pt x="39974" y="290215"/>
                                        <a:pt x="15844" y="305455"/>
                                        <a:pt x="7589" y="327680"/>
                                      </a:cubicBezTo>
                                      <a:cubicBezTo>
                                        <a:pt x="-666" y="349905"/>
                                        <a:pt x="-2571" y="383560"/>
                                        <a:pt x="3779" y="403880"/>
                                      </a:cubicBezTo>
                                      <a:cubicBezTo>
                                        <a:pt x="10129" y="424200"/>
                                        <a:pt x="20924" y="443885"/>
                                        <a:pt x="45689" y="449600"/>
                                      </a:cubicBezTo>
                                      <a:cubicBezTo>
                                        <a:pt x="70454" y="455315"/>
                                        <a:pt x="118714" y="452775"/>
                                        <a:pt x="152369" y="438170"/>
                                      </a:cubicBezTo>
                                      <a:cubicBezTo>
                                        <a:pt x="186024" y="423565"/>
                                        <a:pt x="217139" y="391180"/>
                                        <a:pt x="247619" y="361970"/>
                                      </a:cubicBezTo>
                                      <a:cubicBezTo>
                                        <a:pt x="278099" y="332760"/>
                                        <a:pt x="314294" y="287040"/>
                                        <a:pt x="335249" y="262910"/>
                                      </a:cubicBezTo>
                                      <a:cubicBezTo>
                                        <a:pt x="356204" y="238780"/>
                                        <a:pt x="370174" y="231795"/>
                                        <a:pt x="373349" y="217190"/>
                                      </a:cubicBezTo>
                                      <a:cubicBezTo>
                                        <a:pt x="376524" y="202585"/>
                                        <a:pt x="368269" y="187345"/>
                                        <a:pt x="354299" y="175280"/>
                                      </a:cubicBezTo>
                                      <a:cubicBezTo>
                                        <a:pt x="340329" y="163215"/>
                                        <a:pt x="311754" y="158135"/>
                                        <a:pt x="289529" y="144800"/>
                                      </a:cubicBezTo>
                                      <a:cubicBezTo>
                                        <a:pt x="267304" y="131465"/>
                                        <a:pt x="238729" y="113050"/>
                                        <a:pt x="220949" y="95270"/>
                                      </a:cubicBezTo>
                                      <a:cubicBezTo>
                                        <a:pt x="203169" y="77490"/>
                                        <a:pt x="199994" y="53995"/>
                                        <a:pt x="182849" y="38120"/>
                                      </a:cubicBezTo>
                                      <a:cubicBezTo>
                                        <a:pt x="165704" y="22245"/>
                                        <a:pt x="120619" y="655"/>
                                        <a:pt x="99029" y="20"/>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6" name="Forma libre 225"/>
                                <p:cNvSpPr/>
                                <p:nvPr/>
                              </p:nvSpPr>
                              <p:spPr>
                                <a:xfrm>
                                  <a:off x="8129307" y="1793744"/>
                                  <a:ext cx="718801" cy="583523"/>
                                </a:xfrm>
                                <a:custGeom>
                                  <a:avLst/>
                                  <a:gdLst>
                                    <a:gd name="connsiteX0" fmla="*/ 690843 w 718801"/>
                                    <a:gd name="connsiteY0" fmla="*/ 137926 h 583523"/>
                                    <a:gd name="connsiteX1" fmla="*/ 587973 w 718801"/>
                                    <a:gd name="connsiteY1" fmla="*/ 179836 h 583523"/>
                                    <a:gd name="connsiteX2" fmla="*/ 534633 w 718801"/>
                                    <a:gd name="connsiteY2" fmla="*/ 225556 h 583523"/>
                                    <a:gd name="connsiteX3" fmla="*/ 473673 w 718801"/>
                                    <a:gd name="connsiteY3" fmla="*/ 244606 h 583523"/>
                                    <a:gd name="connsiteX4" fmla="*/ 416523 w 718801"/>
                                    <a:gd name="connsiteY4" fmla="*/ 198886 h 583523"/>
                                    <a:gd name="connsiteX5" fmla="*/ 363183 w 718801"/>
                                    <a:gd name="connsiteY5" fmla="*/ 149356 h 583523"/>
                                    <a:gd name="connsiteX6" fmla="*/ 309843 w 718801"/>
                                    <a:gd name="connsiteY6" fmla="*/ 88396 h 583523"/>
                                    <a:gd name="connsiteX7" fmla="*/ 252693 w 718801"/>
                                    <a:gd name="connsiteY7" fmla="*/ 38866 h 583523"/>
                                    <a:gd name="connsiteX8" fmla="*/ 203163 w 718801"/>
                                    <a:gd name="connsiteY8" fmla="*/ 4576 h 583523"/>
                                    <a:gd name="connsiteX9" fmla="*/ 176493 w 718801"/>
                                    <a:gd name="connsiteY9" fmla="*/ 766 h 583523"/>
                                    <a:gd name="connsiteX10" fmla="*/ 149823 w 718801"/>
                                    <a:gd name="connsiteY10" fmla="*/ 8386 h 583523"/>
                                    <a:gd name="connsiteX11" fmla="*/ 96483 w 718801"/>
                                    <a:gd name="connsiteY11" fmla="*/ 57916 h 583523"/>
                                    <a:gd name="connsiteX12" fmla="*/ 77433 w 718801"/>
                                    <a:gd name="connsiteY12" fmla="*/ 111256 h 583523"/>
                                    <a:gd name="connsiteX13" fmla="*/ 81243 w 718801"/>
                                    <a:gd name="connsiteY13" fmla="*/ 187456 h 583523"/>
                                    <a:gd name="connsiteX14" fmla="*/ 107913 w 718801"/>
                                    <a:gd name="connsiteY14" fmla="*/ 263656 h 583523"/>
                                    <a:gd name="connsiteX15" fmla="*/ 115533 w 718801"/>
                                    <a:gd name="connsiteY15" fmla="*/ 324616 h 583523"/>
                                    <a:gd name="connsiteX16" fmla="*/ 77433 w 718801"/>
                                    <a:gd name="connsiteY16" fmla="*/ 374146 h 583523"/>
                                    <a:gd name="connsiteX17" fmla="*/ 35523 w 718801"/>
                                    <a:gd name="connsiteY17" fmla="*/ 438916 h 583523"/>
                                    <a:gd name="connsiteX18" fmla="*/ 8853 w 718801"/>
                                    <a:gd name="connsiteY18" fmla="*/ 454156 h 583523"/>
                                    <a:gd name="connsiteX19" fmla="*/ 1233 w 718801"/>
                                    <a:gd name="connsiteY19" fmla="*/ 492256 h 583523"/>
                                    <a:gd name="connsiteX20" fmla="*/ 31713 w 718801"/>
                                    <a:gd name="connsiteY20" fmla="*/ 545596 h 583523"/>
                                    <a:gd name="connsiteX21" fmla="*/ 134583 w 718801"/>
                                    <a:gd name="connsiteY21" fmla="*/ 579886 h 583523"/>
                                    <a:gd name="connsiteX22" fmla="*/ 233643 w 718801"/>
                                    <a:gd name="connsiteY22" fmla="*/ 576076 h 583523"/>
                                    <a:gd name="connsiteX23" fmla="*/ 317463 w 718801"/>
                                    <a:gd name="connsiteY23" fmla="*/ 522736 h 583523"/>
                                    <a:gd name="connsiteX24" fmla="*/ 405093 w 718801"/>
                                    <a:gd name="connsiteY24" fmla="*/ 446536 h 583523"/>
                                    <a:gd name="connsiteX25" fmla="*/ 469863 w 718801"/>
                                    <a:gd name="connsiteY25" fmla="*/ 355096 h 583523"/>
                                    <a:gd name="connsiteX26" fmla="*/ 549873 w 718801"/>
                                    <a:gd name="connsiteY26" fmla="*/ 297946 h 583523"/>
                                    <a:gd name="connsiteX27" fmla="*/ 633693 w 718801"/>
                                    <a:gd name="connsiteY27" fmla="*/ 252226 h 583523"/>
                                    <a:gd name="connsiteX28" fmla="*/ 679413 w 718801"/>
                                    <a:gd name="connsiteY28" fmla="*/ 217936 h 583523"/>
                                    <a:gd name="connsiteX29" fmla="*/ 717513 w 718801"/>
                                    <a:gd name="connsiteY29" fmla="*/ 191266 h 583523"/>
                                    <a:gd name="connsiteX30" fmla="*/ 690843 w 718801"/>
                                    <a:gd name="connsiteY30" fmla="*/ 137926 h 58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8801" h="583523">
                                      <a:moveTo>
                                        <a:pt x="690843" y="137926"/>
                                      </a:moveTo>
                                      <a:cubicBezTo>
                                        <a:pt x="669253" y="136021"/>
                                        <a:pt x="614008" y="165231"/>
                                        <a:pt x="587973" y="179836"/>
                                      </a:cubicBezTo>
                                      <a:cubicBezTo>
                                        <a:pt x="561938" y="194441"/>
                                        <a:pt x="553683" y="214761"/>
                                        <a:pt x="534633" y="225556"/>
                                      </a:cubicBezTo>
                                      <a:cubicBezTo>
                                        <a:pt x="515583" y="236351"/>
                                        <a:pt x="493358" y="249051"/>
                                        <a:pt x="473673" y="244606"/>
                                      </a:cubicBezTo>
                                      <a:cubicBezTo>
                                        <a:pt x="453988" y="240161"/>
                                        <a:pt x="434938" y="214761"/>
                                        <a:pt x="416523" y="198886"/>
                                      </a:cubicBezTo>
                                      <a:cubicBezTo>
                                        <a:pt x="398108" y="183011"/>
                                        <a:pt x="380963" y="167771"/>
                                        <a:pt x="363183" y="149356"/>
                                      </a:cubicBezTo>
                                      <a:cubicBezTo>
                                        <a:pt x="345403" y="130941"/>
                                        <a:pt x="328258" y="106811"/>
                                        <a:pt x="309843" y="88396"/>
                                      </a:cubicBezTo>
                                      <a:cubicBezTo>
                                        <a:pt x="291428" y="69981"/>
                                        <a:pt x="270473" y="52836"/>
                                        <a:pt x="252693" y="38866"/>
                                      </a:cubicBezTo>
                                      <a:cubicBezTo>
                                        <a:pt x="234913" y="24896"/>
                                        <a:pt x="215863" y="10926"/>
                                        <a:pt x="203163" y="4576"/>
                                      </a:cubicBezTo>
                                      <a:cubicBezTo>
                                        <a:pt x="190463" y="-1774"/>
                                        <a:pt x="185383" y="131"/>
                                        <a:pt x="176493" y="766"/>
                                      </a:cubicBezTo>
                                      <a:cubicBezTo>
                                        <a:pt x="167603" y="1401"/>
                                        <a:pt x="163158" y="-1139"/>
                                        <a:pt x="149823" y="8386"/>
                                      </a:cubicBezTo>
                                      <a:cubicBezTo>
                                        <a:pt x="136488" y="17911"/>
                                        <a:pt x="108548" y="40771"/>
                                        <a:pt x="96483" y="57916"/>
                                      </a:cubicBezTo>
                                      <a:cubicBezTo>
                                        <a:pt x="84418" y="75061"/>
                                        <a:pt x="79973" y="89666"/>
                                        <a:pt x="77433" y="111256"/>
                                      </a:cubicBezTo>
                                      <a:cubicBezTo>
                                        <a:pt x="74893" y="132846"/>
                                        <a:pt x="76163" y="162056"/>
                                        <a:pt x="81243" y="187456"/>
                                      </a:cubicBezTo>
                                      <a:cubicBezTo>
                                        <a:pt x="86323" y="212856"/>
                                        <a:pt x="102198" y="240796"/>
                                        <a:pt x="107913" y="263656"/>
                                      </a:cubicBezTo>
                                      <a:cubicBezTo>
                                        <a:pt x="113628" y="286516"/>
                                        <a:pt x="120613" y="306201"/>
                                        <a:pt x="115533" y="324616"/>
                                      </a:cubicBezTo>
                                      <a:cubicBezTo>
                                        <a:pt x="110453" y="343031"/>
                                        <a:pt x="90768" y="355096"/>
                                        <a:pt x="77433" y="374146"/>
                                      </a:cubicBezTo>
                                      <a:cubicBezTo>
                                        <a:pt x="64098" y="393196"/>
                                        <a:pt x="46953" y="425581"/>
                                        <a:pt x="35523" y="438916"/>
                                      </a:cubicBezTo>
                                      <a:cubicBezTo>
                                        <a:pt x="24093" y="452251"/>
                                        <a:pt x="14568" y="445266"/>
                                        <a:pt x="8853" y="454156"/>
                                      </a:cubicBezTo>
                                      <a:cubicBezTo>
                                        <a:pt x="3138" y="463046"/>
                                        <a:pt x="-2577" y="477016"/>
                                        <a:pt x="1233" y="492256"/>
                                      </a:cubicBezTo>
                                      <a:cubicBezTo>
                                        <a:pt x="5043" y="507496"/>
                                        <a:pt x="9488" y="530991"/>
                                        <a:pt x="31713" y="545596"/>
                                      </a:cubicBezTo>
                                      <a:cubicBezTo>
                                        <a:pt x="53938" y="560201"/>
                                        <a:pt x="100928" y="574806"/>
                                        <a:pt x="134583" y="579886"/>
                                      </a:cubicBezTo>
                                      <a:cubicBezTo>
                                        <a:pt x="168238" y="584966"/>
                                        <a:pt x="203163" y="585601"/>
                                        <a:pt x="233643" y="576076"/>
                                      </a:cubicBezTo>
                                      <a:cubicBezTo>
                                        <a:pt x="264123" y="566551"/>
                                        <a:pt x="288888" y="544326"/>
                                        <a:pt x="317463" y="522736"/>
                                      </a:cubicBezTo>
                                      <a:cubicBezTo>
                                        <a:pt x="346038" y="501146"/>
                                        <a:pt x="379693" y="474476"/>
                                        <a:pt x="405093" y="446536"/>
                                      </a:cubicBezTo>
                                      <a:cubicBezTo>
                                        <a:pt x="430493" y="418596"/>
                                        <a:pt x="445733" y="379861"/>
                                        <a:pt x="469863" y="355096"/>
                                      </a:cubicBezTo>
                                      <a:cubicBezTo>
                                        <a:pt x="493993" y="330331"/>
                                        <a:pt x="522568" y="315091"/>
                                        <a:pt x="549873" y="297946"/>
                                      </a:cubicBezTo>
                                      <a:cubicBezTo>
                                        <a:pt x="577178" y="280801"/>
                                        <a:pt x="612103" y="265561"/>
                                        <a:pt x="633693" y="252226"/>
                                      </a:cubicBezTo>
                                      <a:cubicBezTo>
                                        <a:pt x="655283" y="238891"/>
                                        <a:pt x="665443" y="228096"/>
                                        <a:pt x="679413" y="217936"/>
                                      </a:cubicBezTo>
                                      <a:cubicBezTo>
                                        <a:pt x="693383" y="207776"/>
                                        <a:pt x="712433" y="205236"/>
                                        <a:pt x="717513" y="191266"/>
                                      </a:cubicBezTo>
                                      <a:cubicBezTo>
                                        <a:pt x="722593" y="177296"/>
                                        <a:pt x="712433" y="139831"/>
                                        <a:pt x="690843" y="137926"/>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7" name="Forma libre 226"/>
                                <p:cNvSpPr/>
                                <p:nvPr/>
                              </p:nvSpPr>
                              <p:spPr>
                                <a:xfrm>
                                  <a:off x="8255698" y="2148074"/>
                                  <a:ext cx="126709" cy="111527"/>
                                </a:xfrm>
                                <a:custGeom>
                                  <a:avLst/>
                                  <a:gdLst>
                                    <a:gd name="connsiteX0" fmla="*/ 103442 w 126709"/>
                                    <a:gd name="connsiteY0" fmla="*/ 766 h 111527"/>
                                    <a:gd name="connsiteX1" fmla="*/ 31052 w 126709"/>
                                    <a:gd name="connsiteY1" fmla="*/ 23626 h 111527"/>
                                    <a:gd name="connsiteX2" fmla="*/ 12002 w 126709"/>
                                    <a:gd name="connsiteY2" fmla="*/ 38866 h 111527"/>
                                    <a:gd name="connsiteX3" fmla="*/ 572 w 126709"/>
                                    <a:gd name="connsiteY3" fmla="*/ 73156 h 111527"/>
                                    <a:gd name="connsiteX4" fmla="*/ 12002 w 126709"/>
                                    <a:gd name="connsiteY4" fmla="*/ 111256 h 111527"/>
                                    <a:gd name="connsiteX5" fmla="*/ 95822 w 126709"/>
                                    <a:gd name="connsiteY5" fmla="*/ 88396 h 111527"/>
                                    <a:gd name="connsiteX6" fmla="*/ 126302 w 126709"/>
                                    <a:gd name="connsiteY6" fmla="*/ 54106 h 111527"/>
                                    <a:gd name="connsiteX7" fmla="*/ 103442 w 126709"/>
                                    <a:gd name="connsiteY7" fmla="*/ 766 h 11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09" h="111527">
                                      <a:moveTo>
                                        <a:pt x="103442" y="766"/>
                                      </a:moveTo>
                                      <a:cubicBezTo>
                                        <a:pt x="87567" y="-4314"/>
                                        <a:pt x="46292" y="17276"/>
                                        <a:pt x="31052" y="23626"/>
                                      </a:cubicBezTo>
                                      <a:cubicBezTo>
                                        <a:pt x="15812" y="29976"/>
                                        <a:pt x="17082" y="30611"/>
                                        <a:pt x="12002" y="38866"/>
                                      </a:cubicBezTo>
                                      <a:cubicBezTo>
                                        <a:pt x="6922" y="47121"/>
                                        <a:pt x="572" y="61091"/>
                                        <a:pt x="572" y="73156"/>
                                      </a:cubicBezTo>
                                      <a:cubicBezTo>
                                        <a:pt x="572" y="85221"/>
                                        <a:pt x="-3873" y="108716"/>
                                        <a:pt x="12002" y="111256"/>
                                      </a:cubicBezTo>
                                      <a:cubicBezTo>
                                        <a:pt x="27877" y="113796"/>
                                        <a:pt x="76772" y="97921"/>
                                        <a:pt x="95822" y="88396"/>
                                      </a:cubicBezTo>
                                      <a:cubicBezTo>
                                        <a:pt x="114872" y="78871"/>
                                        <a:pt x="123762" y="68711"/>
                                        <a:pt x="126302" y="54106"/>
                                      </a:cubicBezTo>
                                      <a:cubicBezTo>
                                        <a:pt x="128842" y="39501"/>
                                        <a:pt x="119317" y="5846"/>
                                        <a:pt x="103442" y="766"/>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8" name="Forma libre 227"/>
                                <p:cNvSpPr/>
                                <p:nvPr/>
                              </p:nvSpPr>
                              <p:spPr>
                                <a:xfrm>
                                  <a:off x="7320119" y="944283"/>
                                  <a:ext cx="2745902" cy="1970363"/>
                                </a:xfrm>
                                <a:custGeom>
                                  <a:avLst/>
                                  <a:gdLst>
                                    <a:gd name="connsiteX0" fmla="*/ 101762 w 2586889"/>
                                    <a:gd name="connsiteY0" fmla="*/ 1150891 h 1349011"/>
                                    <a:gd name="connsiteX1" fmla="*/ 40802 w 2586889"/>
                                    <a:gd name="connsiteY1" fmla="*/ 1177561 h 1349011"/>
                                    <a:gd name="connsiteX2" fmla="*/ 6512 w 2586889"/>
                                    <a:gd name="connsiteY2" fmla="*/ 1196611 h 1349011"/>
                                    <a:gd name="connsiteX3" fmla="*/ 2702 w 2586889"/>
                                    <a:gd name="connsiteY3" fmla="*/ 1253761 h 1349011"/>
                                    <a:gd name="connsiteX4" fmla="*/ 36992 w 2586889"/>
                                    <a:gd name="connsiteY4" fmla="*/ 1322341 h 1349011"/>
                                    <a:gd name="connsiteX5" fmla="*/ 97952 w 2586889"/>
                                    <a:gd name="connsiteY5" fmla="*/ 1341391 h 1349011"/>
                                    <a:gd name="connsiteX6" fmla="*/ 261782 w 2586889"/>
                                    <a:gd name="connsiteY6" fmla="*/ 1349011 h 1349011"/>
                                    <a:gd name="connsiteX7" fmla="*/ 452282 w 2586889"/>
                                    <a:gd name="connsiteY7" fmla="*/ 1341391 h 1349011"/>
                                    <a:gd name="connsiteX8" fmla="*/ 570392 w 2586889"/>
                                    <a:gd name="connsiteY8" fmla="*/ 1345201 h 1349011"/>
                                    <a:gd name="connsiteX9" fmla="*/ 673262 w 2586889"/>
                                    <a:gd name="connsiteY9" fmla="*/ 1310911 h 1349011"/>
                                    <a:gd name="connsiteX10" fmla="*/ 764702 w 2586889"/>
                                    <a:gd name="connsiteY10" fmla="*/ 1234711 h 1349011"/>
                                    <a:gd name="connsiteX11" fmla="*/ 840902 w 2586889"/>
                                    <a:gd name="connsiteY11" fmla="*/ 1181371 h 1349011"/>
                                    <a:gd name="connsiteX12" fmla="*/ 936152 w 2586889"/>
                                    <a:gd name="connsiteY12" fmla="*/ 1112791 h 1349011"/>
                                    <a:gd name="connsiteX13" fmla="*/ 1012352 w 2586889"/>
                                    <a:gd name="connsiteY13" fmla="*/ 1013731 h 1349011"/>
                                    <a:gd name="connsiteX14" fmla="*/ 1046642 w 2586889"/>
                                    <a:gd name="connsiteY14" fmla="*/ 960391 h 1349011"/>
                                    <a:gd name="connsiteX15" fmla="*/ 1096172 w 2586889"/>
                                    <a:gd name="connsiteY15" fmla="*/ 922291 h 1349011"/>
                                    <a:gd name="connsiteX16" fmla="*/ 1179992 w 2586889"/>
                                    <a:gd name="connsiteY16" fmla="*/ 922291 h 1349011"/>
                                    <a:gd name="connsiteX17" fmla="*/ 1271432 w 2586889"/>
                                    <a:gd name="connsiteY17" fmla="*/ 937531 h 1349011"/>
                                    <a:gd name="connsiteX18" fmla="*/ 1340012 w 2586889"/>
                                    <a:gd name="connsiteY18" fmla="*/ 937531 h 1349011"/>
                                    <a:gd name="connsiteX19" fmla="*/ 1385732 w 2586889"/>
                                    <a:gd name="connsiteY19" fmla="*/ 910861 h 1349011"/>
                                    <a:gd name="connsiteX20" fmla="*/ 1374302 w 2586889"/>
                                    <a:gd name="connsiteY20" fmla="*/ 842281 h 1349011"/>
                                    <a:gd name="connsiteX21" fmla="*/ 1362872 w 2586889"/>
                                    <a:gd name="connsiteY21" fmla="*/ 766081 h 1349011"/>
                                    <a:gd name="connsiteX22" fmla="*/ 1362872 w 2586889"/>
                                    <a:gd name="connsiteY22" fmla="*/ 686071 h 1349011"/>
                                    <a:gd name="connsiteX23" fmla="*/ 1423832 w 2586889"/>
                                    <a:gd name="connsiteY23" fmla="*/ 617491 h 1349011"/>
                                    <a:gd name="connsiteX24" fmla="*/ 1538132 w 2586889"/>
                                    <a:gd name="connsiteY24" fmla="*/ 556531 h 1349011"/>
                                    <a:gd name="connsiteX25" fmla="*/ 1679102 w 2586889"/>
                                    <a:gd name="connsiteY25" fmla="*/ 503191 h 1349011"/>
                                    <a:gd name="connsiteX26" fmla="*/ 1808642 w 2586889"/>
                                    <a:gd name="connsiteY26" fmla="*/ 388891 h 1349011"/>
                                    <a:gd name="connsiteX27" fmla="*/ 1869602 w 2586889"/>
                                    <a:gd name="connsiteY27" fmla="*/ 282211 h 1349011"/>
                                    <a:gd name="connsiteX28" fmla="*/ 1953422 w 2586889"/>
                                    <a:gd name="connsiteY28" fmla="*/ 186961 h 1349011"/>
                                    <a:gd name="connsiteX29" fmla="*/ 1980092 w 2586889"/>
                                    <a:gd name="connsiteY29" fmla="*/ 95521 h 1349011"/>
                                    <a:gd name="connsiteX30" fmla="*/ 2014382 w 2586889"/>
                                    <a:gd name="connsiteY30" fmla="*/ 38371 h 1349011"/>
                                    <a:gd name="connsiteX31" fmla="*/ 2060102 w 2586889"/>
                                    <a:gd name="connsiteY31" fmla="*/ 271 h 1349011"/>
                                    <a:gd name="connsiteX32" fmla="*/ 2136302 w 2586889"/>
                                    <a:gd name="connsiteY32" fmla="*/ 57421 h 1349011"/>
                                    <a:gd name="connsiteX33" fmla="*/ 2159162 w 2586889"/>
                                    <a:gd name="connsiteY33" fmla="*/ 186961 h 1349011"/>
                                    <a:gd name="connsiteX34" fmla="*/ 2151542 w 2586889"/>
                                    <a:gd name="connsiteY34" fmla="*/ 362221 h 1349011"/>
                                    <a:gd name="connsiteX35" fmla="*/ 2170592 w 2586889"/>
                                    <a:gd name="connsiteY35" fmla="*/ 407941 h 1349011"/>
                                    <a:gd name="connsiteX36" fmla="*/ 2223932 w 2586889"/>
                                    <a:gd name="connsiteY36" fmla="*/ 438421 h 1349011"/>
                                    <a:gd name="connsiteX37" fmla="*/ 2311562 w 2586889"/>
                                    <a:gd name="connsiteY37" fmla="*/ 484141 h 1349011"/>
                                    <a:gd name="connsiteX38" fmla="*/ 2368712 w 2586889"/>
                                    <a:gd name="connsiteY38" fmla="*/ 579391 h 1349011"/>
                                    <a:gd name="connsiteX39" fmla="*/ 2422052 w 2586889"/>
                                    <a:gd name="connsiteY39" fmla="*/ 602251 h 1349011"/>
                                    <a:gd name="connsiteX40" fmla="*/ 2486822 w 2586889"/>
                                    <a:gd name="connsiteY40" fmla="*/ 567961 h 1349011"/>
                                    <a:gd name="connsiteX41" fmla="*/ 2509682 w 2586889"/>
                                    <a:gd name="connsiteY41" fmla="*/ 507001 h 1349011"/>
                                    <a:gd name="connsiteX42" fmla="*/ 2585882 w 2586889"/>
                                    <a:gd name="connsiteY42" fmla="*/ 438421 h 1349011"/>
                                    <a:gd name="connsiteX43" fmla="*/ 2555402 w 2586889"/>
                                    <a:gd name="connsiteY43" fmla="*/ 827041 h 1349011"/>
                                    <a:gd name="connsiteX44" fmla="*/ 2585882 w 2586889"/>
                                    <a:gd name="connsiteY44" fmla="*/ 922291 h 1349011"/>
                                    <a:gd name="connsiteX45" fmla="*/ 2563022 w 2586889"/>
                                    <a:gd name="connsiteY45" fmla="*/ 1108981 h 1349011"/>
                                    <a:gd name="connsiteX0" fmla="*/ 101762 w 2738282"/>
                                    <a:gd name="connsiteY0" fmla="*/ 1150891 h 1349011"/>
                                    <a:gd name="connsiteX1" fmla="*/ 40802 w 2738282"/>
                                    <a:gd name="connsiteY1" fmla="*/ 1177561 h 1349011"/>
                                    <a:gd name="connsiteX2" fmla="*/ 6512 w 2738282"/>
                                    <a:gd name="connsiteY2" fmla="*/ 1196611 h 1349011"/>
                                    <a:gd name="connsiteX3" fmla="*/ 2702 w 2738282"/>
                                    <a:gd name="connsiteY3" fmla="*/ 1253761 h 1349011"/>
                                    <a:gd name="connsiteX4" fmla="*/ 36992 w 2738282"/>
                                    <a:gd name="connsiteY4" fmla="*/ 1322341 h 1349011"/>
                                    <a:gd name="connsiteX5" fmla="*/ 97952 w 2738282"/>
                                    <a:gd name="connsiteY5" fmla="*/ 1341391 h 1349011"/>
                                    <a:gd name="connsiteX6" fmla="*/ 261782 w 2738282"/>
                                    <a:gd name="connsiteY6" fmla="*/ 1349011 h 1349011"/>
                                    <a:gd name="connsiteX7" fmla="*/ 452282 w 2738282"/>
                                    <a:gd name="connsiteY7" fmla="*/ 1341391 h 1349011"/>
                                    <a:gd name="connsiteX8" fmla="*/ 570392 w 2738282"/>
                                    <a:gd name="connsiteY8" fmla="*/ 1345201 h 1349011"/>
                                    <a:gd name="connsiteX9" fmla="*/ 673262 w 2738282"/>
                                    <a:gd name="connsiteY9" fmla="*/ 1310911 h 1349011"/>
                                    <a:gd name="connsiteX10" fmla="*/ 764702 w 2738282"/>
                                    <a:gd name="connsiteY10" fmla="*/ 1234711 h 1349011"/>
                                    <a:gd name="connsiteX11" fmla="*/ 840902 w 2738282"/>
                                    <a:gd name="connsiteY11" fmla="*/ 1181371 h 1349011"/>
                                    <a:gd name="connsiteX12" fmla="*/ 936152 w 2738282"/>
                                    <a:gd name="connsiteY12" fmla="*/ 1112791 h 1349011"/>
                                    <a:gd name="connsiteX13" fmla="*/ 1012352 w 2738282"/>
                                    <a:gd name="connsiteY13" fmla="*/ 1013731 h 1349011"/>
                                    <a:gd name="connsiteX14" fmla="*/ 1046642 w 2738282"/>
                                    <a:gd name="connsiteY14" fmla="*/ 960391 h 1349011"/>
                                    <a:gd name="connsiteX15" fmla="*/ 1096172 w 2738282"/>
                                    <a:gd name="connsiteY15" fmla="*/ 922291 h 1349011"/>
                                    <a:gd name="connsiteX16" fmla="*/ 1179992 w 2738282"/>
                                    <a:gd name="connsiteY16" fmla="*/ 922291 h 1349011"/>
                                    <a:gd name="connsiteX17" fmla="*/ 1271432 w 2738282"/>
                                    <a:gd name="connsiteY17" fmla="*/ 937531 h 1349011"/>
                                    <a:gd name="connsiteX18" fmla="*/ 1340012 w 2738282"/>
                                    <a:gd name="connsiteY18" fmla="*/ 937531 h 1349011"/>
                                    <a:gd name="connsiteX19" fmla="*/ 1385732 w 2738282"/>
                                    <a:gd name="connsiteY19" fmla="*/ 910861 h 1349011"/>
                                    <a:gd name="connsiteX20" fmla="*/ 1374302 w 2738282"/>
                                    <a:gd name="connsiteY20" fmla="*/ 842281 h 1349011"/>
                                    <a:gd name="connsiteX21" fmla="*/ 1362872 w 2738282"/>
                                    <a:gd name="connsiteY21" fmla="*/ 766081 h 1349011"/>
                                    <a:gd name="connsiteX22" fmla="*/ 1362872 w 2738282"/>
                                    <a:gd name="connsiteY22" fmla="*/ 686071 h 1349011"/>
                                    <a:gd name="connsiteX23" fmla="*/ 1423832 w 2738282"/>
                                    <a:gd name="connsiteY23" fmla="*/ 617491 h 1349011"/>
                                    <a:gd name="connsiteX24" fmla="*/ 1538132 w 2738282"/>
                                    <a:gd name="connsiteY24" fmla="*/ 556531 h 1349011"/>
                                    <a:gd name="connsiteX25" fmla="*/ 1679102 w 2738282"/>
                                    <a:gd name="connsiteY25" fmla="*/ 503191 h 1349011"/>
                                    <a:gd name="connsiteX26" fmla="*/ 1808642 w 2738282"/>
                                    <a:gd name="connsiteY26" fmla="*/ 388891 h 1349011"/>
                                    <a:gd name="connsiteX27" fmla="*/ 1869602 w 2738282"/>
                                    <a:gd name="connsiteY27" fmla="*/ 282211 h 1349011"/>
                                    <a:gd name="connsiteX28" fmla="*/ 1953422 w 2738282"/>
                                    <a:gd name="connsiteY28" fmla="*/ 186961 h 1349011"/>
                                    <a:gd name="connsiteX29" fmla="*/ 1980092 w 2738282"/>
                                    <a:gd name="connsiteY29" fmla="*/ 95521 h 1349011"/>
                                    <a:gd name="connsiteX30" fmla="*/ 2014382 w 2738282"/>
                                    <a:gd name="connsiteY30" fmla="*/ 38371 h 1349011"/>
                                    <a:gd name="connsiteX31" fmla="*/ 2060102 w 2738282"/>
                                    <a:gd name="connsiteY31" fmla="*/ 271 h 1349011"/>
                                    <a:gd name="connsiteX32" fmla="*/ 2136302 w 2738282"/>
                                    <a:gd name="connsiteY32" fmla="*/ 57421 h 1349011"/>
                                    <a:gd name="connsiteX33" fmla="*/ 2159162 w 2738282"/>
                                    <a:gd name="connsiteY33" fmla="*/ 186961 h 1349011"/>
                                    <a:gd name="connsiteX34" fmla="*/ 2151542 w 2738282"/>
                                    <a:gd name="connsiteY34" fmla="*/ 362221 h 1349011"/>
                                    <a:gd name="connsiteX35" fmla="*/ 2170592 w 2738282"/>
                                    <a:gd name="connsiteY35" fmla="*/ 407941 h 1349011"/>
                                    <a:gd name="connsiteX36" fmla="*/ 2223932 w 2738282"/>
                                    <a:gd name="connsiteY36" fmla="*/ 438421 h 1349011"/>
                                    <a:gd name="connsiteX37" fmla="*/ 2311562 w 2738282"/>
                                    <a:gd name="connsiteY37" fmla="*/ 484141 h 1349011"/>
                                    <a:gd name="connsiteX38" fmla="*/ 2368712 w 2738282"/>
                                    <a:gd name="connsiteY38" fmla="*/ 579391 h 1349011"/>
                                    <a:gd name="connsiteX39" fmla="*/ 2422052 w 2738282"/>
                                    <a:gd name="connsiteY39" fmla="*/ 602251 h 1349011"/>
                                    <a:gd name="connsiteX40" fmla="*/ 2486822 w 2738282"/>
                                    <a:gd name="connsiteY40" fmla="*/ 567961 h 1349011"/>
                                    <a:gd name="connsiteX41" fmla="*/ 2509682 w 2738282"/>
                                    <a:gd name="connsiteY41" fmla="*/ 507001 h 1349011"/>
                                    <a:gd name="connsiteX42" fmla="*/ 2585882 w 2738282"/>
                                    <a:gd name="connsiteY42" fmla="*/ 438421 h 1349011"/>
                                    <a:gd name="connsiteX43" fmla="*/ 2738282 w 2738282"/>
                                    <a:gd name="connsiteY43" fmla="*/ 324121 h 1349011"/>
                                    <a:gd name="connsiteX44" fmla="*/ 2585882 w 2738282"/>
                                    <a:gd name="connsiteY44" fmla="*/ 922291 h 1349011"/>
                                    <a:gd name="connsiteX45" fmla="*/ 2563022 w 2738282"/>
                                    <a:gd name="connsiteY45" fmla="*/ 1108981 h 1349011"/>
                                    <a:gd name="connsiteX0" fmla="*/ 101762 w 2738282"/>
                                    <a:gd name="connsiteY0" fmla="*/ 1150891 h 1349011"/>
                                    <a:gd name="connsiteX1" fmla="*/ 40802 w 2738282"/>
                                    <a:gd name="connsiteY1" fmla="*/ 1177561 h 1349011"/>
                                    <a:gd name="connsiteX2" fmla="*/ 6512 w 2738282"/>
                                    <a:gd name="connsiteY2" fmla="*/ 1196611 h 1349011"/>
                                    <a:gd name="connsiteX3" fmla="*/ 2702 w 2738282"/>
                                    <a:gd name="connsiteY3" fmla="*/ 1253761 h 1349011"/>
                                    <a:gd name="connsiteX4" fmla="*/ 36992 w 2738282"/>
                                    <a:gd name="connsiteY4" fmla="*/ 1322341 h 1349011"/>
                                    <a:gd name="connsiteX5" fmla="*/ 97952 w 2738282"/>
                                    <a:gd name="connsiteY5" fmla="*/ 1341391 h 1349011"/>
                                    <a:gd name="connsiteX6" fmla="*/ 261782 w 2738282"/>
                                    <a:gd name="connsiteY6" fmla="*/ 1349011 h 1349011"/>
                                    <a:gd name="connsiteX7" fmla="*/ 452282 w 2738282"/>
                                    <a:gd name="connsiteY7" fmla="*/ 1341391 h 1349011"/>
                                    <a:gd name="connsiteX8" fmla="*/ 570392 w 2738282"/>
                                    <a:gd name="connsiteY8" fmla="*/ 1345201 h 1349011"/>
                                    <a:gd name="connsiteX9" fmla="*/ 673262 w 2738282"/>
                                    <a:gd name="connsiteY9" fmla="*/ 1310911 h 1349011"/>
                                    <a:gd name="connsiteX10" fmla="*/ 764702 w 2738282"/>
                                    <a:gd name="connsiteY10" fmla="*/ 1234711 h 1349011"/>
                                    <a:gd name="connsiteX11" fmla="*/ 840902 w 2738282"/>
                                    <a:gd name="connsiteY11" fmla="*/ 1181371 h 1349011"/>
                                    <a:gd name="connsiteX12" fmla="*/ 936152 w 2738282"/>
                                    <a:gd name="connsiteY12" fmla="*/ 1112791 h 1349011"/>
                                    <a:gd name="connsiteX13" fmla="*/ 1012352 w 2738282"/>
                                    <a:gd name="connsiteY13" fmla="*/ 1013731 h 1349011"/>
                                    <a:gd name="connsiteX14" fmla="*/ 1046642 w 2738282"/>
                                    <a:gd name="connsiteY14" fmla="*/ 960391 h 1349011"/>
                                    <a:gd name="connsiteX15" fmla="*/ 1096172 w 2738282"/>
                                    <a:gd name="connsiteY15" fmla="*/ 922291 h 1349011"/>
                                    <a:gd name="connsiteX16" fmla="*/ 1179992 w 2738282"/>
                                    <a:gd name="connsiteY16" fmla="*/ 922291 h 1349011"/>
                                    <a:gd name="connsiteX17" fmla="*/ 1271432 w 2738282"/>
                                    <a:gd name="connsiteY17" fmla="*/ 937531 h 1349011"/>
                                    <a:gd name="connsiteX18" fmla="*/ 1340012 w 2738282"/>
                                    <a:gd name="connsiteY18" fmla="*/ 937531 h 1349011"/>
                                    <a:gd name="connsiteX19" fmla="*/ 1385732 w 2738282"/>
                                    <a:gd name="connsiteY19" fmla="*/ 910861 h 1349011"/>
                                    <a:gd name="connsiteX20" fmla="*/ 1374302 w 2738282"/>
                                    <a:gd name="connsiteY20" fmla="*/ 842281 h 1349011"/>
                                    <a:gd name="connsiteX21" fmla="*/ 1362872 w 2738282"/>
                                    <a:gd name="connsiteY21" fmla="*/ 766081 h 1349011"/>
                                    <a:gd name="connsiteX22" fmla="*/ 1362872 w 2738282"/>
                                    <a:gd name="connsiteY22" fmla="*/ 686071 h 1349011"/>
                                    <a:gd name="connsiteX23" fmla="*/ 1423832 w 2738282"/>
                                    <a:gd name="connsiteY23" fmla="*/ 617491 h 1349011"/>
                                    <a:gd name="connsiteX24" fmla="*/ 1538132 w 2738282"/>
                                    <a:gd name="connsiteY24" fmla="*/ 556531 h 1349011"/>
                                    <a:gd name="connsiteX25" fmla="*/ 1679102 w 2738282"/>
                                    <a:gd name="connsiteY25" fmla="*/ 503191 h 1349011"/>
                                    <a:gd name="connsiteX26" fmla="*/ 1808642 w 2738282"/>
                                    <a:gd name="connsiteY26" fmla="*/ 388891 h 1349011"/>
                                    <a:gd name="connsiteX27" fmla="*/ 1869602 w 2738282"/>
                                    <a:gd name="connsiteY27" fmla="*/ 282211 h 1349011"/>
                                    <a:gd name="connsiteX28" fmla="*/ 1953422 w 2738282"/>
                                    <a:gd name="connsiteY28" fmla="*/ 186961 h 1349011"/>
                                    <a:gd name="connsiteX29" fmla="*/ 1980092 w 2738282"/>
                                    <a:gd name="connsiteY29" fmla="*/ 95521 h 1349011"/>
                                    <a:gd name="connsiteX30" fmla="*/ 2014382 w 2738282"/>
                                    <a:gd name="connsiteY30" fmla="*/ 38371 h 1349011"/>
                                    <a:gd name="connsiteX31" fmla="*/ 2060102 w 2738282"/>
                                    <a:gd name="connsiteY31" fmla="*/ 271 h 1349011"/>
                                    <a:gd name="connsiteX32" fmla="*/ 2136302 w 2738282"/>
                                    <a:gd name="connsiteY32" fmla="*/ 57421 h 1349011"/>
                                    <a:gd name="connsiteX33" fmla="*/ 2159162 w 2738282"/>
                                    <a:gd name="connsiteY33" fmla="*/ 186961 h 1349011"/>
                                    <a:gd name="connsiteX34" fmla="*/ 2151542 w 2738282"/>
                                    <a:gd name="connsiteY34" fmla="*/ 362221 h 1349011"/>
                                    <a:gd name="connsiteX35" fmla="*/ 2170592 w 2738282"/>
                                    <a:gd name="connsiteY35" fmla="*/ 407941 h 1349011"/>
                                    <a:gd name="connsiteX36" fmla="*/ 2223932 w 2738282"/>
                                    <a:gd name="connsiteY36" fmla="*/ 438421 h 1349011"/>
                                    <a:gd name="connsiteX37" fmla="*/ 2311562 w 2738282"/>
                                    <a:gd name="connsiteY37" fmla="*/ 484141 h 1349011"/>
                                    <a:gd name="connsiteX38" fmla="*/ 2368712 w 2738282"/>
                                    <a:gd name="connsiteY38" fmla="*/ 579391 h 1349011"/>
                                    <a:gd name="connsiteX39" fmla="*/ 2422052 w 2738282"/>
                                    <a:gd name="connsiteY39" fmla="*/ 602251 h 1349011"/>
                                    <a:gd name="connsiteX40" fmla="*/ 2486822 w 2738282"/>
                                    <a:gd name="connsiteY40" fmla="*/ 567961 h 1349011"/>
                                    <a:gd name="connsiteX41" fmla="*/ 2509682 w 2738282"/>
                                    <a:gd name="connsiteY41" fmla="*/ 507001 h 1349011"/>
                                    <a:gd name="connsiteX42" fmla="*/ 2585882 w 2738282"/>
                                    <a:gd name="connsiteY42" fmla="*/ 438421 h 1349011"/>
                                    <a:gd name="connsiteX43" fmla="*/ 2738282 w 2738282"/>
                                    <a:gd name="connsiteY43" fmla="*/ 324121 h 1349011"/>
                                    <a:gd name="connsiteX44" fmla="*/ 2585882 w 2738282"/>
                                    <a:gd name="connsiteY44" fmla="*/ 922291 h 1349011"/>
                                    <a:gd name="connsiteX45" fmla="*/ 2563022 w 2738282"/>
                                    <a:gd name="connsiteY45" fmla="*/ 1108981 h 1349011"/>
                                    <a:gd name="connsiteX0" fmla="*/ 101762 w 2738282"/>
                                    <a:gd name="connsiteY0" fmla="*/ 1150891 h 1349011"/>
                                    <a:gd name="connsiteX1" fmla="*/ 40802 w 2738282"/>
                                    <a:gd name="connsiteY1" fmla="*/ 1177561 h 1349011"/>
                                    <a:gd name="connsiteX2" fmla="*/ 6512 w 2738282"/>
                                    <a:gd name="connsiteY2" fmla="*/ 1196611 h 1349011"/>
                                    <a:gd name="connsiteX3" fmla="*/ 2702 w 2738282"/>
                                    <a:gd name="connsiteY3" fmla="*/ 1253761 h 1349011"/>
                                    <a:gd name="connsiteX4" fmla="*/ 36992 w 2738282"/>
                                    <a:gd name="connsiteY4" fmla="*/ 1322341 h 1349011"/>
                                    <a:gd name="connsiteX5" fmla="*/ 97952 w 2738282"/>
                                    <a:gd name="connsiteY5" fmla="*/ 1341391 h 1349011"/>
                                    <a:gd name="connsiteX6" fmla="*/ 261782 w 2738282"/>
                                    <a:gd name="connsiteY6" fmla="*/ 1349011 h 1349011"/>
                                    <a:gd name="connsiteX7" fmla="*/ 452282 w 2738282"/>
                                    <a:gd name="connsiteY7" fmla="*/ 1341391 h 1349011"/>
                                    <a:gd name="connsiteX8" fmla="*/ 570392 w 2738282"/>
                                    <a:gd name="connsiteY8" fmla="*/ 1345201 h 1349011"/>
                                    <a:gd name="connsiteX9" fmla="*/ 673262 w 2738282"/>
                                    <a:gd name="connsiteY9" fmla="*/ 1310911 h 1349011"/>
                                    <a:gd name="connsiteX10" fmla="*/ 764702 w 2738282"/>
                                    <a:gd name="connsiteY10" fmla="*/ 1234711 h 1349011"/>
                                    <a:gd name="connsiteX11" fmla="*/ 840902 w 2738282"/>
                                    <a:gd name="connsiteY11" fmla="*/ 1181371 h 1349011"/>
                                    <a:gd name="connsiteX12" fmla="*/ 936152 w 2738282"/>
                                    <a:gd name="connsiteY12" fmla="*/ 1112791 h 1349011"/>
                                    <a:gd name="connsiteX13" fmla="*/ 1012352 w 2738282"/>
                                    <a:gd name="connsiteY13" fmla="*/ 1013731 h 1349011"/>
                                    <a:gd name="connsiteX14" fmla="*/ 1046642 w 2738282"/>
                                    <a:gd name="connsiteY14" fmla="*/ 960391 h 1349011"/>
                                    <a:gd name="connsiteX15" fmla="*/ 1096172 w 2738282"/>
                                    <a:gd name="connsiteY15" fmla="*/ 922291 h 1349011"/>
                                    <a:gd name="connsiteX16" fmla="*/ 1179992 w 2738282"/>
                                    <a:gd name="connsiteY16" fmla="*/ 922291 h 1349011"/>
                                    <a:gd name="connsiteX17" fmla="*/ 1271432 w 2738282"/>
                                    <a:gd name="connsiteY17" fmla="*/ 937531 h 1349011"/>
                                    <a:gd name="connsiteX18" fmla="*/ 1340012 w 2738282"/>
                                    <a:gd name="connsiteY18" fmla="*/ 937531 h 1349011"/>
                                    <a:gd name="connsiteX19" fmla="*/ 1385732 w 2738282"/>
                                    <a:gd name="connsiteY19" fmla="*/ 910861 h 1349011"/>
                                    <a:gd name="connsiteX20" fmla="*/ 1374302 w 2738282"/>
                                    <a:gd name="connsiteY20" fmla="*/ 842281 h 1349011"/>
                                    <a:gd name="connsiteX21" fmla="*/ 1362872 w 2738282"/>
                                    <a:gd name="connsiteY21" fmla="*/ 766081 h 1349011"/>
                                    <a:gd name="connsiteX22" fmla="*/ 1362872 w 2738282"/>
                                    <a:gd name="connsiteY22" fmla="*/ 686071 h 1349011"/>
                                    <a:gd name="connsiteX23" fmla="*/ 1423832 w 2738282"/>
                                    <a:gd name="connsiteY23" fmla="*/ 617491 h 1349011"/>
                                    <a:gd name="connsiteX24" fmla="*/ 1538132 w 2738282"/>
                                    <a:gd name="connsiteY24" fmla="*/ 556531 h 1349011"/>
                                    <a:gd name="connsiteX25" fmla="*/ 1679102 w 2738282"/>
                                    <a:gd name="connsiteY25" fmla="*/ 503191 h 1349011"/>
                                    <a:gd name="connsiteX26" fmla="*/ 1808642 w 2738282"/>
                                    <a:gd name="connsiteY26" fmla="*/ 388891 h 1349011"/>
                                    <a:gd name="connsiteX27" fmla="*/ 1869602 w 2738282"/>
                                    <a:gd name="connsiteY27" fmla="*/ 282211 h 1349011"/>
                                    <a:gd name="connsiteX28" fmla="*/ 1953422 w 2738282"/>
                                    <a:gd name="connsiteY28" fmla="*/ 186961 h 1349011"/>
                                    <a:gd name="connsiteX29" fmla="*/ 1980092 w 2738282"/>
                                    <a:gd name="connsiteY29" fmla="*/ 95521 h 1349011"/>
                                    <a:gd name="connsiteX30" fmla="*/ 2014382 w 2738282"/>
                                    <a:gd name="connsiteY30" fmla="*/ 38371 h 1349011"/>
                                    <a:gd name="connsiteX31" fmla="*/ 2060102 w 2738282"/>
                                    <a:gd name="connsiteY31" fmla="*/ 271 h 1349011"/>
                                    <a:gd name="connsiteX32" fmla="*/ 2136302 w 2738282"/>
                                    <a:gd name="connsiteY32" fmla="*/ 57421 h 1349011"/>
                                    <a:gd name="connsiteX33" fmla="*/ 2159162 w 2738282"/>
                                    <a:gd name="connsiteY33" fmla="*/ 186961 h 1349011"/>
                                    <a:gd name="connsiteX34" fmla="*/ 2151542 w 2738282"/>
                                    <a:gd name="connsiteY34" fmla="*/ 362221 h 1349011"/>
                                    <a:gd name="connsiteX35" fmla="*/ 2170592 w 2738282"/>
                                    <a:gd name="connsiteY35" fmla="*/ 407941 h 1349011"/>
                                    <a:gd name="connsiteX36" fmla="*/ 2223932 w 2738282"/>
                                    <a:gd name="connsiteY36" fmla="*/ 438421 h 1349011"/>
                                    <a:gd name="connsiteX37" fmla="*/ 2311562 w 2738282"/>
                                    <a:gd name="connsiteY37" fmla="*/ 484141 h 1349011"/>
                                    <a:gd name="connsiteX38" fmla="*/ 2368712 w 2738282"/>
                                    <a:gd name="connsiteY38" fmla="*/ 579391 h 1349011"/>
                                    <a:gd name="connsiteX39" fmla="*/ 2422052 w 2738282"/>
                                    <a:gd name="connsiteY39" fmla="*/ 602251 h 1349011"/>
                                    <a:gd name="connsiteX40" fmla="*/ 2486822 w 2738282"/>
                                    <a:gd name="connsiteY40" fmla="*/ 567961 h 1349011"/>
                                    <a:gd name="connsiteX41" fmla="*/ 2509682 w 2738282"/>
                                    <a:gd name="connsiteY41" fmla="*/ 507001 h 1349011"/>
                                    <a:gd name="connsiteX42" fmla="*/ 2585882 w 2738282"/>
                                    <a:gd name="connsiteY42" fmla="*/ 438421 h 1349011"/>
                                    <a:gd name="connsiteX43" fmla="*/ 2738282 w 2738282"/>
                                    <a:gd name="connsiteY43" fmla="*/ 324121 h 1349011"/>
                                    <a:gd name="connsiteX44" fmla="*/ 2585882 w 2738282"/>
                                    <a:gd name="connsiteY44" fmla="*/ 922291 h 1349011"/>
                                    <a:gd name="connsiteX0" fmla="*/ 101762 w 2738282"/>
                                    <a:gd name="connsiteY0" fmla="*/ 1150891 h 1349011"/>
                                    <a:gd name="connsiteX1" fmla="*/ 40802 w 2738282"/>
                                    <a:gd name="connsiteY1" fmla="*/ 1177561 h 1349011"/>
                                    <a:gd name="connsiteX2" fmla="*/ 6512 w 2738282"/>
                                    <a:gd name="connsiteY2" fmla="*/ 1196611 h 1349011"/>
                                    <a:gd name="connsiteX3" fmla="*/ 2702 w 2738282"/>
                                    <a:gd name="connsiteY3" fmla="*/ 1253761 h 1349011"/>
                                    <a:gd name="connsiteX4" fmla="*/ 36992 w 2738282"/>
                                    <a:gd name="connsiteY4" fmla="*/ 1322341 h 1349011"/>
                                    <a:gd name="connsiteX5" fmla="*/ 97952 w 2738282"/>
                                    <a:gd name="connsiteY5" fmla="*/ 1341391 h 1349011"/>
                                    <a:gd name="connsiteX6" fmla="*/ 261782 w 2738282"/>
                                    <a:gd name="connsiteY6" fmla="*/ 1349011 h 1349011"/>
                                    <a:gd name="connsiteX7" fmla="*/ 452282 w 2738282"/>
                                    <a:gd name="connsiteY7" fmla="*/ 1341391 h 1349011"/>
                                    <a:gd name="connsiteX8" fmla="*/ 570392 w 2738282"/>
                                    <a:gd name="connsiteY8" fmla="*/ 1345201 h 1349011"/>
                                    <a:gd name="connsiteX9" fmla="*/ 673262 w 2738282"/>
                                    <a:gd name="connsiteY9" fmla="*/ 1310911 h 1349011"/>
                                    <a:gd name="connsiteX10" fmla="*/ 764702 w 2738282"/>
                                    <a:gd name="connsiteY10" fmla="*/ 1234711 h 1349011"/>
                                    <a:gd name="connsiteX11" fmla="*/ 840902 w 2738282"/>
                                    <a:gd name="connsiteY11" fmla="*/ 1181371 h 1349011"/>
                                    <a:gd name="connsiteX12" fmla="*/ 936152 w 2738282"/>
                                    <a:gd name="connsiteY12" fmla="*/ 1112791 h 1349011"/>
                                    <a:gd name="connsiteX13" fmla="*/ 1012352 w 2738282"/>
                                    <a:gd name="connsiteY13" fmla="*/ 1013731 h 1349011"/>
                                    <a:gd name="connsiteX14" fmla="*/ 1046642 w 2738282"/>
                                    <a:gd name="connsiteY14" fmla="*/ 960391 h 1349011"/>
                                    <a:gd name="connsiteX15" fmla="*/ 1096172 w 2738282"/>
                                    <a:gd name="connsiteY15" fmla="*/ 922291 h 1349011"/>
                                    <a:gd name="connsiteX16" fmla="*/ 1179992 w 2738282"/>
                                    <a:gd name="connsiteY16" fmla="*/ 922291 h 1349011"/>
                                    <a:gd name="connsiteX17" fmla="*/ 1271432 w 2738282"/>
                                    <a:gd name="connsiteY17" fmla="*/ 937531 h 1349011"/>
                                    <a:gd name="connsiteX18" fmla="*/ 1340012 w 2738282"/>
                                    <a:gd name="connsiteY18" fmla="*/ 937531 h 1349011"/>
                                    <a:gd name="connsiteX19" fmla="*/ 1385732 w 2738282"/>
                                    <a:gd name="connsiteY19" fmla="*/ 910861 h 1349011"/>
                                    <a:gd name="connsiteX20" fmla="*/ 1374302 w 2738282"/>
                                    <a:gd name="connsiteY20" fmla="*/ 842281 h 1349011"/>
                                    <a:gd name="connsiteX21" fmla="*/ 1362872 w 2738282"/>
                                    <a:gd name="connsiteY21" fmla="*/ 766081 h 1349011"/>
                                    <a:gd name="connsiteX22" fmla="*/ 1362872 w 2738282"/>
                                    <a:gd name="connsiteY22" fmla="*/ 686071 h 1349011"/>
                                    <a:gd name="connsiteX23" fmla="*/ 1423832 w 2738282"/>
                                    <a:gd name="connsiteY23" fmla="*/ 617491 h 1349011"/>
                                    <a:gd name="connsiteX24" fmla="*/ 1538132 w 2738282"/>
                                    <a:gd name="connsiteY24" fmla="*/ 556531 h 1349011"/>
                                    <a:gd name="connsiteX25" fmla="*/ 1679102 w 2738282"/>
                                    <a:gd name="connsiteY25" fmla="*/ 503191 h 1349011"/>
                                    <a:gd name="connsiteX26" fmla="*/ 1808642 w 2738282"/>
                                    <a:gd name="connsiteY26" fmla="*/ 388891 h 1349011"/>
                                    <a:gd name="connsiteX27" fmla="*/ 1869602 w 2738282"/>
                                    <a:gd name="connsiteY27" fmla="*/ 282211 h 1349011"/>
                                    <a:gd name="connsiteX28" fmla="*/ 1953422 w 2738282"/>
                                    <a:gd name="connsiteY28" fmla="*/ 186961 h 1349011"/>
                                    <a:gd name="connsiteX29" fmla="*/ 1980092 w 2738282"/>
                                    <a:gd name="connsiteY29" fmla="*/ 95521 h 1349011"/>
                                    <a:gd name="connsiteX30" fmla="*/ 2014382 w 2738282"/>
                                    <a:gd name="connsiteY30" fmla="*/ 38371 h 1349011"/>
                                    <a:gd name="connsiteX31" fmla="*/ 2060102 w 2738282"/>
                                    <a:gd name="connsiteY31" fmla="*/ 271 h 1349011"/>
                                    <a:gd name="connsiteX32" fmla="*/ 2136302 w 2738282"/>
                                    <a:gd name="connsiteY32" fmla="*/ 57421 h 1349011"/>
                                    <a:gd name="connsiteX33" fmla="*/ 2159162 w 2738282"/>
                                    <a:gd name="connsiteY33" fmla="*/ 186961 h 1349011"/>
                                    <a:gd name="connsiteX34" fmla="*/ 2151542 w 2738282"/>
                                    <a:gd name="connsiteY34" fmla="*/ 362221 h 1349011"/>
                                    <a:gd name="connsiteX35" fmla="*/ 2170592 w 2738282"/>
                                    <a:gd name="connsiteY35" fmla="*/ 407941 h 1349011"/>
                                    <a:gd name="connsiteX36" fmla="*/ 2223932 w 2738282"/>
                                    <a:gd name="connsiteY36" fmla="*/ 438421 h 1349011"/>
                                    <a:gd name="connsiteX37" fmla="*/ 2311562 w 2738282"/>
                                    <a:gd name="connsiteY37" fmla="*/ 484141 h 1349011"/>
                                    <a:gd name="connsiteX38" fmla="*/ 2368712 w 2738282"/>
                                    <a:gd name="connsiteY38" fmla="*/ 579391 h 1349011"/>
                                    <a:gd name="connsiteX39" fmla="*/ 2422052 w 2738282"/>
                                    <a:gd name="connsiteY39" fmla="*/ 602251 h 1349011"/>
                                    <a:gd name="connsiteX40" fmla="*/ 2486822 w 2738282"/>
                                    <a:gd name="connsiteY40" fmla="*/ 567961 h 1349011"/>
                                    <a:gd name="connsiteX41" fmla="*/ 2509682 w 2738282"/>
                                    <a:gd name="connsiteY41" fmla="*/ 507001 h 1349011"/>
                                    <a:gd name="connsiteX42" fmla="*/ 2585882 w 2738282"/>
                                    <a:gd name="connsiteY42" fmla="*/ 438421 h 1349011"/>
                                    <a:gd name="connsiteX43" fmla="*/ 2738282 w 2738282"/>
                                    <a:gd name="connsiteY43" fmla="*/ 324121 h 1349011"/>
                                    <a:gd name="connsiteX44" fmla="*/ 2585882 w 2738282"/>
                                    <a:gd name="connsiteY44" fmla="*/ 922291 h 1349011"/>
                                    <a:gd name="connsiteX0" fmla="*/ 101762 w 2738282"/>
                                    <a:gd name="connsiteY0" fmla="*/ 1150891 h 1349011"/>
                                    <a:gd name="connsiteX1" fmla="*/ 40802 w 2738282"/>
                                    <a:gd name="connsiteY1" fmla="*/ 1177561 h 1349011"/>
                                    <a:gd name="connsiteX2" fmla="*/ 6512 w 2738282"/>
                                    <a:gd name="connsiteY2" fmla="*/ 1196611 h 1349011"/>
                                    <a:gd name="connsiteX3" fmla="*/ 2702 w 2738282"/>
                                    <a:gd name="connsiteY3" fmla="*/ 1253761 h 1349011"/>
                                    <a:gd name="connsiteX4" fmla="*/ 36992 w 2738282"/>
                                    <a:gd name="connsiteY4" fmla="*/ 1322341 h 1349011"/>
                                    <a:gd name="connsiteX5" fmla="*/ 97952 w 2738282"/>
                                    <a:gd name="connsiteY5" fmla="*/ 1341391 h 1349011"/>
                                    <a:gd name="connsiteX6" fmla="*/ 261782 w 2738282"/>
                                    <a:gd name="connsiteY6" fmla="*/ 1349011 h 1349011"/>
                                    <a:gd name="connsiteX7" fmla="*/ 452282 w 2738282"/>
                                    <a:gd name="connsiteY7" fmla="*/ 1341391 h 1349011"/>
                                    <a:gd name="connsiteX8" fmla="*/ 570392 w 2738282"/>
                                    <a:gd name="connsiteY8" fmla="*/ 1345201 h 1349011"/>
                                    <a:gd name="connsiteX9" fmla="*/ 673262 w 2738282"/>
                                    <a:gd name="connsiteY9" fmla="*/ 1310911 h 1349011"/>
                                    <a:gd name="connsiteX10" fmla="*/ 764702 w 2738282"/>
                                    <a:gd name="connsiteY10" fmla="*/ 1234711 h 1349011"/>
                                    <a:gd name="connsiteX11" fmla="*/ 840902 w 2738282"/>
                                    <a:gd name="connsiteY11" fmla="*/ 1181371 h 1349011"/>
                                    <a:gd name="connsiteX12" fmla="*/ 936152 w 2738282"/>
                                    <a:gd name="connsiteY12" fmla="*/ 1112791 h 1349011"/>
                                    <a:gd name="connsiteX13" fmla="*/ 1012352 w 2738282"/>
                                    <a:gd name="connsiteY13" fmla="*/ 1013731 h 1349011"/>
                                    <a:gd name="connsiteX14" fmla="*/ 1046642 w 2738282"/>
                                    <a:gd name="connsiteY14" fmla="*/ 960391 h 1349011"/>
                                    <a:gd name="connsiteX15" fmla="*/ 1096172 w 2738282"/>
                                    <a:gd name="connsiteY15" fmla="*/ 922291 h 1349011"/>
                                    <a:gd name="connsiteX16" fmla="*/ 1179992 w 2738282"/>
                                    <a:gd name="connsiteY16" fmla="*/ 922291 h 1349011"/>
                                    <a:gd name="connsiteX17" fmla="*/ 1271432 w 2738282"/>
                                    <a:gd name="connsiteY17" fmla="*/ 937531 h 1349011"/>
                                    <a:gd name="connsiteX18" fmla="*/ 1340012 w 2738282"/>
                                    <a:gd name="connsiteY18" fmla="*/ 937531 h 1349011"/>
                                    <a:gd name="connsiteX19" fmla="*/ 1385732 w 2738282"/>
                                    <a:gd name="connsiteY19" fmla="*/ 910861 h 1349011"/>
                                    <a:gd name="connsiteX20" fmla="*/ 1374302 w 2738282"/>
                                    <a:gd name="connsiteY20" fmla="*/ 842281 h 1349011"/>
                                    <a:gd name="connsiteX21" fmla="*/ 1362872 w 2738282"/>
                                    <a:gd name="connsiteY21" fmla="*/ 766081 h 1349011"/>
                                    <a:gd name="connsiteX22" fmla="*/ 1362872 w 2738282"/>
                                    <a:gd name="connsiteY22" fmla="*/ 686071 h 1349011"/>
                                    <a:gd name="connsiteX23" fmla="*/ 1423832 w 2738282"/>
                                    <a:gd name="connsiteY23" fmla="*/ 617491 h 1349011"/>
                                    <a:gd name="connsiteX24" fmla="*/ 1538132 w 2738282"/>
                                    <a:gd name="connsiteY24" fmla="*/ 556531 h 1349011"/>
                                    <a:gd name="connsiteX25" fmla="*/ 1679102 w 2738282"/>
                                    <a:gd name="connsiteY25" fmla="*/ 503191 h 1349011"/>
                                    <a:gd name="connsiteX26" fmla="*/ 1808642 w 2738282"/>
                                    <a:gd name="connsiteY26" fmla="*/ 388891 h 1349011"/>
                                    <a:gd name="connsiteX27" fmla="*/ 1869602 w 2738282"/>
                                    <a:gd name="connsiteY27" fmla="*/ 282211 h 1349011"/>
                                    <a:gd name="connsiteX28" fmla="*/ 1953422 w 2738282"/>
                                    <a:gd name="connsiteY28" fmla="*/ 186961 h 1349011"/>
                                    <a:gd name="connsiteX29" fmla="*/ 1980092 w 2738282"/>
                                    <a:gd name="connsiteY29" fmla="*/ 95521 h 1349011"/>
                                    <a:gd name="connsiteX30" fmla="*/ 2014382 w 2738282"/>
                                    <a:gd name="connsiteY30" fmla="*/ 38371 h 1349011"/>
                                    <a:gd name="connsiteX31" fmla="*/ 2060102 w 2738282"/>
                                    <a:gd name="connsiteY31" fmla="*/ 271 h 1349011"/>
                                    <a:gd name="connsiteX32" fmla="*/ 2136302 w 2738282"/>
                                    <a:gd name="connsiteY32" fmla="*/ 57421 h 1349011"/>
                                    <a:gd name="connsiteX33" fmla="*/ 2159162 w 2738282"/>
                                    <a:gd name="connsiteY33" fmla="*/ 186961 h 1349011"/>
                                    <a:gd name="connsiteX34" fmla="*/ 2151542 w 2738282"/>
                                    <a:gd name="connsiteY34" fmla="*/ 362221 h 1349011"/>
                                    <a:gd name="connsiteX35" fmla="*/ 2170592 w 2738282"/>
                                    <a:gd name="connsiteY35" fmla="*/ 407941 h 1349011"/>
                                    <a:gd name="connsiteX36" fmla="*/ 2223932 w 2738282"/>
                                    <a:gd name="connsiteY36" fmla="*/ 438421 h 1349011"/>
                                    <a:gd name="connsiteX37" fmla="*/ 2311562 w 2738282"/>
                                    <a:gd name="connsiteY37" fmla="*/ 484141 h 1349011"/>
                                    <a:gd name="connsiteX38" fmla="*/ 2368712 w 2738282"/>
                                    <a:gd name="connsiteY38" fmla="*/ 579391 h 1349011"/>
                                    <a:gd name="connsiteX39" fmla="*/ 2422052 w 2738282"/>
                                    <a:gd name="connsiteY39" fmla="*/ 602251 h 1349011"/>
                                    <a:gd name="connsiteX40" fmla="*/ 2486822 w 2738282"/>
                                    <a:gd name="connsiteY40" fmla="*/ 567961 h 1349011"/>
                                    <a:gd name="connsiteX41" fmla="*/ 2509682 w 2738282"/>
                                    <a:gd name="connsiteY41" fmla="*/ 507001 h 1349011"/>
                                    <a:gd name="connsiteX42" fmla="*/ 2585882 w 2738282"/>
                                    <a:gd name="connsiteY42" fmla="*/ 438421 h 1349011"/>
                                    <a:gd name="connsiteX43" fmla="*/ 2738282 w 2738282"/>
                                    <a:gd name="connsiteY43" fmla="*/ 324121 h 1349011"/>
                                    <a:gd name="connsiteX44" fmla="*/ 2585882 w 2738282"/>
                                    <a:gd name="connsiteY44" fmla="*/ 922291 h 1349011"/>
                                    <a:gd name="connsiteX0" fmla="*/ 101762 w 2738282"/>
                                    <a:gd name="connsiteY0" fmla="*/ 1150891 h 1349011"/>
                                    <a:gd name="connsiteX1" fmla="*/ 40802 w 2738282"/>
                                    <a:gd name="connsiteY1" fmla="*/ 1177561 h 1349011"/>
                                    <a:gd name="connsiteX2" fmla="*/ 6512 w 2738282"/>
                                    <a:gd name="connsiteY2" fmla="*/ 1196611 h 1349011"/>
                                    <a:gd name="connsiteX3" fmla="*/ 2702 w 2738282"/>
                                    <a:gd name="connsiteY3" fmla="*/ 1253761 h 1349011"/>
                                    <a:gd name="connsiteX4" fmla="*/ 36992 w 2738282"/>
                                    <a:gd name="connsiteY4" fmla="*/ 1322341 h 1349011"/>
                                    <a:gd name="connsiteX5" fmla="*/ 97952 w 2738282"/>
                                    <a:gd name="connsiteY5" fmla="*/ 1341391 h 1349011"/>
                                    <a:gd name="connsiteX6" fmla="*/ 261782 w 2738282"/>
                                    <a:gd name="connsiteY6" fmla="*/ 1349011 h 1349011"/>
                                    <a:gd name="connsiteX7" fmla="*/ 452282 w 2738282"/>
                                    <a:gd name="connsiteY7" fmla="*/ 1341391 h 1349011"/>
                                    <a:gd name="connsiteX8" fmla="*/ 570392 w 2738282"/>
                                    <a:gd name="connsiteY8" fmla="*/ 1345201 h 1349011"/>
                                    <a:gd name="connsiteX9" fmla="*/ 673262 w 2738282"/>
                                    <a:gd name="connsiteY9" fmla="*/ 1310911 h 1349011"/>
                                    <a:gd name="connsiteX10" fmla="*/ 764702 w 2738282"/>
                                    <a:gd name="connsiteY10" fmla="*/ 1234711 h 1349011"/>
                                    <a:gd name="connsiteX11" fmla="*/ 840902 w 2738282"/>
                                    <a:gd name="connsiteY11" fmla="*/ 1181371 h 1349011"/>
                                    <a:gd name="connsiteX12" fmla="*/ 936152 w 2738282"/>
                                    <a:gd name="connsiteY12" fmla="*/ 1112791 h 1349011"/>
                                    <a:gd name="connsiteX13" fmla="*/ 1012352 w 2738282"/>
                                    <a:gd name="connsiteY13" fmla="*/ 1013731 h 1349011"/>
                                    <a:gd name="connsiteX14" fmla="*/ 1046642 w 2738282"/>
                                    <a:gd name="connsiteY14" fmla="*/ 960391 h 1349011"/>
                                    <a:gd name="connsiteX15" fmla="*/ 1096172 w 2738282"/>
                                    <a:gd name="connsiteY15" fmla="*/ 922291 h 1349011"/>
                                    <a:gd name="connsiteX16" fmla="*/ 1179992 w 2738282"/>
                                    <a:gd name="connsiteY16" fmla="*/ 922291 h 1349011"/>
                                    <a:gd name="connsiteX17" fmla="*/ 1271432 w 2738282"/>
                                    <a:gd name="connsiteY17" fmla="*/ 937531 h 1349011"/>
                                    <a:gd name="connsiteX18" fmla="*/ 1340012 w 2738282"/>
                                    <a:gd name="connsiteY18" fmla="*/ 937531 h 1349011"/>
                                    <a:gd name="connsiteX19" fmla="*/ 1385732 w 2738282"/>
                                    <a:gd name="connsiteY19" fmla="*/ 910861 h 1349011"/>
                                    <a:gd name="connsiteX20" fmla="*/ 1374302 w 2738282"/>
                                    <a:gd name="connsiteY20" fmla="*/ 842281 h 1349011"/>
                                    <a:gd name="connsiteX21" fmla="*/ 1362872 w 2738282"/>
                                    <a:gd name="connsiteY21" fmla="*/ 766081 h 1349011"/>
                                    <a:gd name="connsiteX22" fmla="*/ 1362872 w 2738282"/>
                                    <a:gd name="connsiteY22" fmla="*/ 686071 h 1349011"/>
                                    <a:gd name="connsiteX23" fmla="*/ 1423832 w 2738282"/>
                                    <a:gd name="connsiteY23" fmla="*/ 617491 h 1349011"/>
                                    <a:gd name="connsiteX24" fmla="*/ 1538132 w 2738282"/>
                                    <a:gd name="connsiteY24" fmla="*/ 556531 h 1349011"/>
                                    <a:gd name="connsiteX25" fmla="*/ 1679102 w 2738282"/>
                                    <a:gd name="connsiteY25" fmla="*/ 503191 h 1349011"/>
                                    <a:gd name="connsiteX26" fmla="*/ 1808642 w 2738282"/>
                                    <a:gd name="connsiteY26" fmla="*/ 388891 h 1349011"/>
                                    <a:gd name="connsiteX27" fmla="*/ 1869602 w 2738282"/>
                                    <a:gd name="connsiteY27" fmla="*/ 282211 h 1349011"/>
                                    <a:gd name="connsiteX28" fmla="*/ 1953422 w 2738282"/>
                                    <a:gd name="connsiteY28" fmla="*/ 186961 h 1349011"/>
                                    <a:gd name="connsiteX29" fmla="*/ 1980092 w 2738282"/>
                                    <a:gd name="connsiteY29" fmla="*/ 95521 h 1349011"/>
                                    <a:gd name="connsiteX30" fmla="*/ 2014382 w 2738282"/>
                                    <a:gd name="connsiteY30" fmla="*/ 38371 h 1349011"/>
                                    <a:gd name="connsiteX31" fmla="*/ 2060102 w 2738282"/>
                                    <a:gd name="connsiteY31" fmla="*/ 271 h 1349011"/>
                                    <a:gd name="connsiteX32" fmla="*/ 2136302 w 2738282"/>
                                    <a:gd name="connsiteY32" fmla="*/ 57421 h 1349011"/>
                                    <a:gd name="connsiteX33" fmla="*/ 2159162 w 2738282"/>
                                    <a:gd name="connsiteY33" fmla="*/ 186961 h 1349011"/>
                                    <a:gd name="connsiteX34" fmla="*/ 2151542 w 2738282"/>
                                    <a:gd name="connsiteY34" fmla="*/ 362221 h 1349011"/>
                                    <a:gd name="connsiteX35" fmla="*/ 2170592 w 2738282"/>
                                    <a:gd name="connsiteY35" fmla="*/ 407941 h 1349011"/>
                                    <a:gd name="connsiteX36" fmla="*/ 2223932 w 2738282"/>
                                    <a:gd name="connsiteY36" fmla="*/ 438421 h 1349011"/>
                                    <a:gd name="connsiteX37" fmla="*/ 2311562 w 2738282"/>
                                    <a:gd name="connsiteY37" fmla="*/ 484141 h 1349011"/>
                                    <a:gd name="connsiteX38" fmla="*/ 2368712 w 2738282"/>
                                    <a:gd name="connsiteY38" fmla="*/ 579391 h 1349011"/>
                                    <a:gd name="connsiteX39" fmla="*/ 2422052 w 2738282"/>
                                    <a:gd name="connsiteY39" fmla="*/ 602251 h 1349011"/>
                                    <a:gd name="connsiteX40" fmla="*/ 2486822 w 2738282"/>
                                    <a:gd name="connsiteY40" fmla="*/ 567961 h 1349011"/>
                                    <a:gd name="connsiteX41" fmla="*/ 2509682 w 2738282"/>
                                    <a:gd name="connsiteY41" fmla="*/ 507001 h 1349011"/>
                                    <a:gd name="connsiteX42" fmla="*/ 2585882 w 2738282"/>
                                    <a:gd name="connsiteY42" fmla="*/ 438421 h 1349011"/>
                                    <a:gd name="connsiteX43" fmla="*/ 2738282 w 2738282"/>
                                    <a:gd name="connsiteY43" fmla="*/ 324121 h 1349011"/>
                                    <a:gd name="connsiteX44" fmla="*/ 2585882 w 2738282"/>
                                    <a:gd name="connsiteY44" fmla="*/ 922291 h 1349011"/>
                                    <a:gd name="connsiteX0" fmla="*/ 101762 w 2738282"/>
                                    <a:gd name="connsiteY0" fmla="*/ 1150891 h 1349011"/>
                                    <a:gd name="connsiteX1" fmla="*/ 40802 w 2738282"/>
                                    <a:gd name="connsiteY1" fmla="*/ 1177561 h 1349011"/>
                                    <a:gd name="connsiteX2" fmla="*/ 6512 w 2738282"/>
                                    <a:gd name="connsiteY2" fmla="*/ 1196611 h 1349011"/>
                                    <a:gd name="connsiteX3" fmla="*/ 2702 w 2738282"/>
                                    <a:gd name="connsiteY3" fmla="*/ 1253761 h 1349011"/>
                                    <a:gd name="connsiteX4" fmla="*/ 36992 w 2738282"/>
                                    <a:gd name="connsiteY4" fmla="*/ 1322341 h 1349011"/>
                                    <a:gd name="connsiteX5" fmla="*/ 97952 w 2738282"/>
                                    <a:gd name="connsiteY5" fmla="*/ 1341391 h 1349011"/>
                                    <a:gd name="connsiteX6" fmla="*/ 261782 w 2738282"/>
                                    <a:gd name="connsiteY6" fmla="*/ 1349011 h 1349011"/>
                                    <a:gd name="connsiteX7" fmla="*/ 452282 w 2738282"/>
                                    <a:gd name="connsiteY7" fmla="*/ 1341391 h 1349011"/>
                                    <a:gd name="connsiteX8" fmla="*/ 570392 w 2738282"/>
                                    <a:gd name="connsiteY8" fmla="*/ 1345201 h 1349011"/>
                                    <a:gd name="connsiteX9" fmla="*/ 673262 w 2738282"/>
                                    <a:gd name="connsiteY9" fmla="*/ 1310911 h 1349011"/>
                                    <a:gd name="connsiteX10" fmla="*/ 764702 w 2738282"/>
                                    <a:gd name="connsiteY10" fmla="*/ 1234711 h 1349011"/>
                                    <a:gd name="connsiteX11" fmla="*/ 840902 w 2738282"/>
                                    <a:gd name="connsiteY11" fmla="*/ 1181371 h 1349011"/>
                                    <a:gd name="connsiteX12" fmla="*/ 936152 w 2738282"/>
                                    <a:gd name="connsiteY12" fmla="*/ 1112791 h 1349011"/>
                                    <a:gd name="connsiteX13" fmla="*/ 1012352 w 2738282"/>
                                    <a:gd name="connsiteY13" fmla="*/ 1013731 h 1349011"/>
                                    <a:gd name="connsiteX14" fmla="*/ 1046642 w 2738282"/>
                                    <a:gd name="connsiteY14" fmla="*/ 960391 h 1349011"/>
                                    <a:gd name="connsiteX15" fmla="*/ 1096172 w 2738282"/>
                                    <a:gd name="connsiteY15" fmla="*/ 922291 h 1349011"/>
                                    <a:gd name="connsiteX16" fmla="*/ 1179992 w 2738282"/>
                                    <a:gd name="connsiteY16" fmla="*/ 922291 h 1349011"/>
                                    <a:gd name="connsiteX17" fmla="*/ 1271432 w 2738282"/>
                                    <a:gd name="connsiteY17" fmla="*/ 937531 h 1349011"/>
                                    <a:gd name="connsiteX18" fmla="*/ 1340012 w 2738282"/>
                                    <a:gd name="connsiteY18" fmla="*/ 937531 h 1349011"/>
                                    <a:gd name="connsiteX19" fmla="*/ 1385732 w 2738282"/>
                                    <a:gd name="connsiteY19" fmla="*/ 910861 h 1349011"/>
                                    <a:gd name="connsiteX20" fmla="*/ 1374302 w 2738282"/>
                                    <a:gd name="connsiteY20" fmla="*/ 842281 h 1349011"/>
                                    <a:gd name="connsiteX21" fmla="*/ 1362872 w 2738282"/>
                                    <a:gd name="connsiteY21" fmla="*/ 766081 h 1349011"/>
                                    <a:gd name="connsiteX22" fmla="*/ 1362872 w 2738282"/>
                                    <a:gd name="connsiteY22" fmla="*/ 686071 h 1349011"/>
                                    <a:gd name="connsiteX23" fmla="*/ 1423832 w 2738282"/>
                                    <a:gd name="connsiteY23" fmla="*/ 617491 h 1349011"/>
                                    <a:gd name="connsiteX24" fmla="*/ 1538132 w 2738282"/>
                                    <a:gd name="connsiteY24" fmla="*/ 556531 h 1349011"/>
                                    <a:gd name="connsiteX25" fmla="*/ 1679102 w 2738282"/>
                                    <a:gd name="connsiteY25" fmla="*/ 503191 h 1349011"/>
                                    <a:gd name="connsiteX26" fmla="*/ 1808642 w 2738282"/>
                                    <a:gd name="connsiteY26" fmla="*/ 388891 h 1349011"/>
                                    <a:gd name="connsiteX27" fmla="*/ 1869602 w 2738282"/>
                                    <a:gd name="connsiteY27" fmla="*/ 282211 h 1349011"/>
                                    <a:gd name="connsiteX28" fmla="*/ 1953422 w 2738282"/>
                                    <a:gd name="connsiteY28" fmla="*/ 186961 h 1349011"/>
                                    <a:gd name="connsiteX29" fmla="*/ 1980092 w 2738282"/>
                                    <a:gd name="connsiteY29" fmla="*/ 95521 h 1349011"/>
                                    <a:gd name="connsiteX30" fmla="*/ 2014382 w 2738282"/>
                                    <a:gd name="connsiteY30" fmla="*/ 38371 h 1349011"/>
                                    <a:gd name="connsiteX31" fmla="*/ 2060102 w 2738282"/>
                                    <a:gd name="connsiteY31" fmla="*/ 271 h 1349011"/>
                                    <a:gd name="connsiteX32" fmla="*/ 2136302 w 2738282"/>
                                    <a:gd name="connsiteY32" fmla="*/ 57421 h 1349011"/>
                                    <a:gd name="connsiteX33" fmla="*/ 2159162 w 2738282"/>
                                    <a:gd name="connsiteY33" fmla="*/ 186961 h 1349011"/>
                                    <a:gd name="connsiteX34" fmla="*/ 2151542 w 2738282"/>
                                    <a:gd name="connsiteY34" fmla="*/ 362221 h 1349011"/>
                                    <a:gd name="connsiteX35" fmla="*/ 2170592 w 2738282"/>
                                    <a:gd name="connsiteY35" fmla="*/ 407941 h 1349011"/>
                                    <a:gd name="connsiteX36" fmla="*/ 2223932 w 2738282"/>
                                    <a:gd name="connsiteY36" fmla="*/ 438421 h 1349011"/>
                                    <a:gd name="connsiteX37" fmla="*/ 2311562 w 2738282"/>
                                    <a:gd name="connsiteY37" fmla="*/ 484141 h 1349011"/>
                                    <a:gd name="connsiteX38" fmla="*/ 2368712 w 2738282"/>
                                    <a:gd name="connsiteY38" fmla="*/ 579391 h 1349011"/>
                                    <a:gd name="connsiteX39" fmla="*/ 2422052 w 2738282"/>
                                    <a:gd name="connsiteY39" fmla="*/ 602251 h 1349011"/>
                                    <a:gd name="connsiteX40" fmla="*/ 2486822 w 2738282"/>
                                    <a:gd name="connsiteY40" fmla="*/ 567961 h 1349011"/>
                                    <a:gd name="connsiteX41" fmla="*/ 2509682 w 2738282"/>
                                    <a:gd name="connsiteY41" fmla="*/ 507001 h 1349011"/>
                                    <a:gd name="connsiteX42" fmla="*/ 2585882 w 2738282"/>
                                    <a:gd name="connsiteY42" fmla="*/ 438421 h 1349011"/>
                                    <a:gd name="connsiteX43" fmla="*/ 2738282 w 2738282"/>
                                    <a:gd name="connsiteY43" fmla="*/ 324121 h 1349011"/>
                                    <a:gd name="connsiteX44" fmla="*/ 2585882 w 2738282"/>
                                    <a:gd name="connsiteY44" fmla="*/ 922291 h 1349011"/>
                                    <a:gd name="connsiteX0" fmla="*/ 101762 w 2738282"/>
                                    <a:gd name="connsiteY0" fmla="*/ 1150891 h 1349011"/>
                                    <a:gd name="connsiteX1" fmla="*/ 40802 w 2738282"/>
                                    <a:gd name="connsiteY1" fmla="*/ 1177561 h 1349011"/>
                                    <a:gd name="connsiteX2" fmla="*/ 6512 w 2738282"/>
                                    <a:gd name="connsiteY2" fmla="*/ 1196611 h 1349011"/>
                                    <a:gd name="connsiteX3" fmla="*/ 2702 w 2738282"/>
                                    <a:gd name="connsiteY3" fmla="*/ 1253761 h 1349011"/>
                                    <a:gd name="connsiteX4" fmla="*/ 36992 w 2738282"/>
                                    <a:gd name="connsiteY4" fmla="*/ 1322341 h 1349011"/>
                                    <a:gd name="connsiteX5" fmla="*/ 97952 w 2738282"/>
                                    <a:gd name="connsiteY5" fmla="*/ 1341391 h 1349011"/>
                                    <a:gd name="connsiteX6" fmla="*/ 261782 w 2738282"/>
                                    <a:gd name="connsiteY6" fmla="*/ 1349011 h 1349011"/>
                                    <a:gd name="connsiteX7" fmla="*/ 452282 w 2738282"/>
                                    <a:gd name="connsiteY7" fmla="*/ 1341391 h 1349011"/>
                                    <a:gd name="connsiteX8" fmla="*/ 570392 w 2738282"/>
                                    <a:gd name="connsiteY8" fmla="*/ 1345201 h 1349011"/>
                                    <a:gd name="connsiteX9" fmla="*/ 673262 w 2738282"/>
                                    <a:gd name="connsiteY9" fmla="*/ 1310911 h 1349011"/>
                                    <a:gd name="connsiteX10" fmla="*/ 764702 w 2738282"/>
                                    <a:gd name="connsiteY10" fmla="*/ 1234711 h 1349011"/>
                                    <a:gd name="connsiteX11" fmla="*/ 840902 w 2738282"/>
                                    <a:gd name="connsiteY11" fmla="*/ 1181371 h 1349011"/>
                                    <a:gd name="connsiteX12" fmla="*/ 936152 w 2738282"/>
                                    <a:gd name="connsiteY12" fmla="*/ 1112791 h 1349011"/>
                                    <a:gd name="connsiteX13" fmla="*/ 1012352 w 2738282"/>
                                    <a:gd name="connsiteY13" fmla="*/ 1013731 h 1349011"/>
                                    <a:gd name="connsiteX14" fmla="*/ 1046642 w 2738282"/>
                                    <a:gd name="connsiteY14" fmla="*/ 960391 h 1349011"/>
                                    <a:gd name="connsiteX15" fmla="*/ 1096172 w 2738282"/>
                                    <a:gd name="connsiteY15" fmla="*/ 922291 h 1349011"/>
                                    <a:gd name="connsiteX16" fmla="*/ 1179992 w 2738282"/>
                                    <a:gd name="connsiteY16" fmla="*/ 922291 h 1349011"/>
                                    <a:gd name="connsiteX17" fmla="*/ 1271432 w 2738282"/>
                                    <a:gd name="connsiteY17" fmla="*/ 937531 h 1349011"/>
                                    <a:gd name="connsiteX18" fmla="*/ 1340012 w 2738282"/>
                                    <a:gd name="connsiteY18" fmla="*/ 937531 h 1349011"/>
                                    <a:gd name="connsiteX19" fmla="*/ 1385732 w 2738282"/>
                                    <a:gd name="connsiteY19" fmla="*/ 910861 h 1349011"/>
                                    <a:gd name="connsiteX20" fmla="*/ 1374302 w 2738282"/>
                                    <a:gd name="connsiteY20" fmla="*/ 842281 h 1349011"/>
                                    <a:gd name="connsiteX21" fmla="*/ 1362872 w 2738282"/>
                                    <a:gd name="connsiteY21" fmla="*/ 766081 h 1349011"/>
                                    <a:gd name="connsiteX22" fmla="*/ 1362872 w 2738282"/>
                                    <a:gd name="connsiteY22" fmla="*/ 686071 h 1349011"/>
                                    <a:gd name="connsiteX23" fmla="*/ 1423832 w 2738282"/>
                                    <a:gd name="connsiteY23" fmla="*/ 617491 h 1349011"/>
                                    <a:gd name="connsiteX24" fmla="*/ 1538132 w 2738282"/>
                                    <a:gd name="connsiteY24" fmla="*/ 556531 h 1349011"/>
                                    <a:gd name="connsiteX25" fmla="*/ 1679102 w 2738282"/>
                                    <a:gd name="connsiteY25" fmla="*/ 503191 h 1349011"/>
                                    <a:gd name="connsiteX26" fmla="*/ 1808642 w 2738282"/>
                                    <a:gd name="connsiteY26" fmla="*/ 388891 h 1349011"/>
                                    <a:gd name="connsiteX27" fmla="*/ 1869602 w 2738282"/>
                                    <a:gd name="connsiteY27" fmla="*/ 282211 h 1349011"/>
                                    <a:gd name="connsiteX28" fmla="*/ 1953422 w 2738282"/>
                                    <a:gd name="connsiteY28" fmla="*/ 186961 h 1349011"/>
                                    <a:gd name="connsiteX29" fmla="*/ 1980092 w 2738282"/>
                                    <a:gd name="connsiteY29" fmla="*/ 95521 h 1349011"/>
                                    <a:gd name="connsiteX30" fmla="*/ 2014382 w 2738282"/>
                                    <a:gd name="connsiteY30" fmla="*/ 38371 h 1349011"/>
                                    <a:gd name="connsiteX31" fmla="*/ 2060102 w 2738282"/>
                                    <a:gd name="connsiteY31" fmla="*/ 271 h 1349011"/>
                                    <a:gd name="connsiteX32" fmla="*/ 2136302 w 2738282"/>
                                    <a:gd name="connsiteY32" fmla="*/ 57421 h 1349011"/>
                                    <a:gd name="connsiteX33" fmla="*/ 2159162 w 2738282"/>
                                    <a:gd name="connsiteY33" fmla="*/ 186961 h 1349011"/>
                                    <a:gd name="connsiteX34" fmla="*/ 2151542 w 2738282"/>
                                    <a:gd name="connsiteY34" fmla="*/ 362221 h 1349011"/>
                                    <a:gd name="connsiteX35" fmla="*/ 2170592 w 2738282"/>
                                    <a:gd name="connsiteY35" fmla="*/ 407941 h 1349011"/>
                                    <a:gd name="connsiteX36" fmla="*/ 2223932 w 2738282"/>
                                    <a:gd name="connsiteY36" fmla="*/ 438421 h 1349011"/>
                                    <a:gd name="connsiteX37" fmla="*/ 2311562 w 2738282"/>
                                    <a:gd name="connsiteY37" fmla="*/ 484141 h 1349011"/>
                                    <a:gd name="connsiteX38" fmla="*/ 2368712 w 2738282"/>
                                    <a:gd name="connsiteY38" fmla="*/ 579391 h 1349011"/>
                                    <a:gd name="connsiteX39" fmla="*/ 2422052 w 2738282"/>
                                    <a:gd name="connsiteY39" fmla="*/ 602251 h 1349011"/>
                                    <a:gd name="connsiteX40" fmla="*/ 2486822 w 2738282"/>
                                    <a:gd name="connsiteY40" fmla="*/ 567961 h 1349011"/>
                                    <a:gd name="connsiteX41" fmla="*/ 2509682 w 2738282"/>
                                    <a:gd name="connsiteY41" fmla="*/ 507001 h 1349011"/>
                                    <a:gd name="connsiteX42" fmla="*/ 2585882 w 2738282"/>
                                    <a:gd name="connsiteY42" fmla="*/ 438421 h 1349011"/>
                                    <a:gd name="connsiteX43" fmla="*/ 2738282 w 2738282"/>
                                    <a:gd name="connsiteY43" fmla="*/ 324121 h 1349011"/>
                                    <a:gd name="connsiteX44" fmla="*/ 2585882 w 2738282"/>
                                    <a:gd name="connsiteY44" fmla="*/ 922291 h 1349011"/>
                                    <a:gd name="connsiteX0" fmla="*/ 101762 w 2591526"/>
                                    <a:gd name="connsiteY0" fmla="*/ 1150891 h 1349011"/>
                                    <a:gd name="connsiteX1" fmla="*/ 40802 w 2591526"/>
                                    <a:gd name="connsiteY1" fmla="*/ 1177561 h 1349011"/>
                                    <a:gd name="connsiteX2" fmla="*/ 6512 w 2591526"/>
                                    <a:gd name="connsiteY2" fmla="*/ 1196611 h 1349011"/>
                                    <a:gd name="connsiteX3" fmla="*/ 2702 w 2591526"/>
                                    <a:gd name="connsiteY3" fmla="*/ 1253761 h 1349011"/>
                                    <a:gd name="connsiteX4" fmla="*/ 36992 w 2591526"/>
                                    <a:gd name="connsiteY4" fmla="*/ 1322341 h 1349011"/>
                                    <a:gd name="connsiteX5" fmla="*/ 97952 w 2591526"/>
                                    <a:gd name="connsiteY5" fmla="*/ 1341391 h 1349011"/>
                                    <a:gd name="connsiteX6" fmla="*/ 261782 w 2591526"/>
                                    <a:gd name="connsiteY6" fmla="*/ 1349011 h 1349011"/>
                                    <a:gd name="connsiteX7" fmla="*/ 452282 w 2591526"/>
                                    <a:gd name="connsiteY7" fmla="*/ 1341391 h 1349011"/>
                                    <a:gd name="connsiteX8" fmla="*/ 570392 w 2591526"/>
                                    <a:gd name="connsiteY8" fmla="*/ 1345201 h 1349011"/>
                                    <a:gd name="connsiteX9" fmla="*/ 673262 w 2591526"/>
                                    <a:gd name="connsiteY9" fmla="*/ 1310911 h 1349011"/>
                                    <a:gd name="connsiteX10" fmla="*/ 764702 w 2591526"/>
                                    <a:gd name="connsiteY10" fmla="*/ 1234711 h 1349011"/>
                                    <a:gd name="connsiteX11" fmla="*/ 840902 w 2591526"/>
                                    <a:gd name="connsiteY11" fmla="*/ 1181371 h 1349011"/>
                                    <a:gd name="connsiteX12" fmla="*/ 936152 w 2591526"/>
                                    <a:gd name="connsiteY12" fmla="*/ 1112791 h 1349011"/>
                                    <a:gd name="connsiteX13" fmla="*/ 1012352 w 2591526"/>
                                    <a:gd name="connsiteY13" fmla="*/ 1013731 h 1349011"/>
                                    <a:gd name="connsiteX14" fmla="*/ 1046642 w 2591526"/>
                                    <a:gd name="connsiteY14" fmla="*/ 960391 h 1349011"/>
                                    <a:gd name="connsiteX15" fmla="*/ 1096172 w 2591526"/>
                                    <a:gd name="connsiteY15" fmla="*/ 922291 h 1349011"/>
                                    <a:gd name="connsiteX16" fmla="*/ 1179992 w 2591526"/>
                                    <a:gd name="connsiteY16" fmla="*/ 922291 h 1349011"/>
                                    <a:gd name="connsiteX17" fmla="*/ 1271432 w 2591526"/>
                                    <a:gd name="connsiteY17" fmla="*/ 937531 h 1349011"/>
                                    <a:gd name="connsiteX18" fmla="*/ 1340012 w 2591526"/>
                                    <a:gd name="connsiteY18" fmla="*/ 937531 h 1349011"/>
                                    <a:gd name="connsiteX19" fmla="*/ 1385732 w 2591526"/>
                                    <a:gd name="connsiteY19" fmla="*/ 910861 h 1349011"/>
                                    <a:gd name="connsiteX20" fmla="*/ 1374302 w 2591526"/>
                                    <a:gd name="connsiteY20" fmla="*/ 842281 h 1349011"/>
                                    <a:gd name="connsiteX21" fmla="*/ 1362872 w 2591526"/>
                                    <a:gd name="connsiteY21" fmla="*/ 766081 h 1349011"/>
                                    <a:gd name="connsiteX22" fmla="*/ 1362872 w 2591526"/>
                                    <a:gd name="connsiteY22" fmla="*/ 686071 h 1349011"/>
                                    <a:gd name="connsiteX23" fmla="*/ 1423832 w 2591526"/>
                                    <a:gd name="connsiteY23" fmla="*/ 617491 h 1349011"/>
                                    <a:gd name="connsiteX24" fmla="*/ 1538132 w 2591526"/>
                                    <a:gd name="connsiteY24" fmla="*/ 556531 h 1349011"/>
                                    <a:gd name="connsiteX25" fmla="*/ 1679102 w 2591526"/>
                                    <a:gd name="connsiteY25" fmla="*/ 503191 h 1349011"/>
                                    <a:gd name="connsiteX26" fmla="*/ 1808642 w 2591526"/>
                                    <a:gd name="connsiteY26" fmla="*/ 388891 h 1349011"/>
                                    <a:gd name="connsiteX27" fmla="*/ 1869602 w 2591526"/>
                                    <a:gd name="connsiteY27" fmla="*/ 282211 h 1349011"/>
                                    <a:gd name="connsiteX28" fmla="*/ 1953422 w 2591526"/>
                                    <a:gd name="connsiteY28" fmla="*/ 186961 h 1349011"/>
                                    <a:gd name="connsiteX29" fmla="*/ 1980092 w 2591526"/>
                                    <a:gd name="connsiteY29" fmla="*/ 95521 h 1349011"/>
                                    <a:gd name="connsiteX30" fmla="*/ 2014382 w 2591526"/>
                                    <a:gd name="connsiteY30" fmla="*/ 38371 h 1349011"/>
                                    <a:gd name="connsiteX31" fmla="*/ 2060102 w 2591526"/>
                                    <a:gd name="connsiteY31" fmla="*/ 271 h 1349011"/>
                                    <a:gd name="connsiteX32" fmla="*/ 2136302 w 2591526"/>
                                    <a:gd name="connsiteY32" fmla="*/ 57421 h 1349011"/>
                                    <a:gd name="connsiteX33" fmla="*/ 2159162 w 2591526"/>
                                    <a:gd name="connsiteY33" fmla="*/ 186961 h 1349011"/>
                                    <a:gd name="connsiteX34" fmla="*/ 2151542 w 2591526"/>
                                    <a:gd name="connsiteY34" fmla="*/ 362221 h 1349011"/>
                                    <a:gd name="connsiteX35" fmla="*/ 2170592 w 2591526"/>
                                    <a:gd name="connsiteY35" fmla="*/ 407941 h 1349011"/>
                                    <a:gd name="connsiteX36" fmla="*/ 2223932 w 2591526"/>
                                    <a:gd name="connsiteY36" fmla="*/ 438421 h 1349011"/>
                                    <a:gd name="connsiteX37" fmla="*/ 2311562 w 2591526"/>
                                    <a:gd name="connsiteY37" fmla="*/ 484141 h 1349011"/>
                                    <a:gd name="connsiteX38" fmla="*/ 2368712 w 2591526"/>
                                    <a:gd name="connsiteY38" fmla="*/ 579391 h 1349011"/>
                                    <a:gd name="connsiteX39" fmla="*/ 2422052 w 2591526"/>
                                    <a:gd name="connsiteY39" fmla="*/ 602251 h 1349011"/>
                                    <a:gd name="connsiteX40" fmla="*/ 2486822 w 2591526"/>
                                    <a:gd name="connsiteY40" fmla="*/ 567961 h 1349011"/>
                                    <a:gd name="connsiteX41" fmla="*/ 2509682 w 2591526"/>
                                    <a:gd name="connsiteY41" fmla="*/ 507001 h 1349011"/>
                                    <a:gd name="connsiteX42" fmla="*/ 2585882 w 2591526"/>
                                    <a:gd name="connsiteY42" fmla="*/ 438421 h 1349011"/>
                                    <a:gd name="connsiteX43" fmla="*/ 2585882 w 2591526"/>
                                    <a:gd name="connsiteY43" fmla="*/ 922291 h 1349011"/>
                                    <a:gd name="connsiteX0" fmla="*/ 101762 w 2585882"/>
                                    <a:gd name="connsiteY0" fmla="*/ 1150891 h 1349011"/>
                                    <a:gd name="connsiteX1" fmla="*/ 40802 w 2585882"/>
                                    <a:gd name="connsiteY1" fmla="*/ 1177561 h 1349011"/>
                                    <a:gd name="connsiteX2" fmla="*/ 6512 w 2585882"/>
                                    <a:gd name="connsiteY2" fmla="*/ 1196611 h 1349011"/>
                                    <a:gd name="connsiteX3" fmla="*/ 2702 w 2585882"/>
                                    <a:gd name="connsiteY3" fmla="*/ 1253761 h 1349011"/>
                                    <a:gd name="connsiteX4" fmla="*/ 36992 w 2585882"/>
                                    <a:gd name="connsiteY4" fmla="*/ 1322341 h 1349011"/>
                                    <a:gd name="connsiteX5" fmla="*/ 97952 w 2585882"/>
                                    <a:gd name="connsiteY5" fmla="*/ 1341391 h 1349011"/>
                                    <a:gd name="connsiteX6" fmla="*/ 261782 w 2585882"/>
                                    <a:gd name="connsiteY6" fmla="*/ 1349011 h 1349011"/>
                                    <a:gd name="connsiteX7" fmla="*/ 452282 w 2585882"/>
                                    <a:gd name="connsiteY7" fmla="*/ 1341391 h 1349011"/>
                                    <a:gd name="connsiteX8" fmla="*/ 570392 w 2585882"/>
                                    <a:gd name="connsiteY8" fmla="*/ 1345201 h 1349011"/>
                                    <a:gd name="connsiteX9" fmla="*/ 673262 w 2585882"/>
                                    <a:gd name="connsiteY9" fmla="*/ 1310911 h 1349011"/>
                                    <a:gd name="connsiteX10" fmla="*/ 764702 w 2585882"/>
                                    <a:gd name="connsiteY10" fmla="*/ 1234711 h 1349011"/>
                                    <a:gd name="connsiteX11" fmla="*/ 840902 w 2585882"/>
                                    <a:gd name="connsiteY11" fmla="*/ 1181371 h 1349011"/>
                                    <a:gd name="connsiteX12" fmla="*/ 936152 w 2585882"/>
                                    <a:gd name="connsiteY12" fmla="*/ 1112791 h 1349011"/>
                                    <a:gd name="connsiteX13" fmla="*/ 1012352 w 2585882"/>
                                    <a:gd name="connsiteY13" fmla="*/ 1013731 h 1349011"/>
                                    <a:gd name="connsiteX14" fmla="*/ 1046642 w 2585882"/>
                                    <a:gd name="connsiteY14" fmla="*/ 960391 h 1349011"/>
                                    <a:gd name="connsiteX15" fmla="*/ 1096172 w 2585882"/>
                                    <a:gd name="connsiteY15" fmla="*/ 922291 h 1349011"/>
                                    <a:gd name="connsiteX16" fmla="*/ 1179992 w 2585882"/>
                                    <a:gd name="connsiteY16" fmla="*/ 922291 h 1349011"/>
                                    <a:gd name="connsiteX17" fmla="*/ 1271432 w 2585882"/>
                                    <a:gd name="connsiteY17" fmla="*/ 937531 h 1349011"/>
                                    <a:gd name="connsiteX18" fmla="*/ 1340012 w 2585882"/>
                                    <a:gd name="connsiteY18" fmla="*/ 937531 h 1349011"/>
                                    <a:gd name="connsiteX19" fmla="*/ 1385732 w 2585882"/>
                                    <a:gd name="connsiteY19" fmla="*/ 910861 h 1349011"/>
                                    <a:gd name="connsiteX20" fmla="*/ 1374302 w 2585882"/>
                                    <a:gd name="connsiteY20" fmla="*/ 842281 h 1349011"/>
                                    <a:gd name="connsiteX21" fmla="*/ 1362872 w 2585882"/>
                                    <a:gd name="connsiteY21" fmla="*/ 766081 h 1349011"/>
                                    <a:gd name="connsiteX22" fmla="*/ 1362872 w 2585882"/>
                                    <a:gd name="connsiteY22" fmla="*/ 686071 h 1349011"/>
                                    <a:gd name="connsiteX23" fmla="*/ 1423832 w 2585882"/>
                                    <a:gd name="connsiteY23" fmla="*/ 617491 h 1349011"/>
                                    <a:gd name="connsiteX24" fmla="*/ 1538132 w 2585882"/>
                                    <a:gd name="connsiteY24" fmla="*/ 556531 h 1349011"/>
                                    <a:gd name="connsiteX25" fmla="*/ 1679102 w 2585882"/>
                                    <a:gd name="connsiteY25" fmla="*/ 503191 h 1349011"/>
                                    <a:gd name="connsiteX26" fmla="*/ 1808642 w 2585882"/>
                                    <a:gd name="connsiteY26" fmla="*/ 388891 h 1349011"/>
                                    <a:gd name="connsiteX27" fmla="*/ 1869602 w 2585882"/>
                                    <a:gd name="connsiteY27" fmla="*/ 282211 h 1349011"/>
                                    <a:gd name="connsiteX28" fmla="*/ 1953422 w 2585882"/>
                                    <a:gd name="connsiteY28" fmla="*/ 186961 h 1349011"/>
                                    <a:gd name="connsiteX29" fmla="*/ 1980092 w 2585882"/>
                                    <a:gd name="connsiteY29" fmla="*/ 95521 h 1349011"/>
                                    <a:gd name="connsiteX30" fmla="*/ 2014382 w 2585882"/>
                                    <a:gd name="connsiteY30" fmla="*/ 38371 h 1349011"/>
                                    <a:gd name="connsiteX31" fmla="*/ 2060102 w 2585882"/>
                                    <a:gd name="connsiteY31" fmla="*/ 271 h 1349011"/>
                                    <a:gd name="connsiteX32" fmla="*/ 2136302 w 2585882"/>
                                    <a:gd name="connsiteY32" fmla="*/ 57421 h 1349011"/>
                                    <a:gd name="connsiteX33" fmla="*/ 2159162 w 2585882"/>
                                    <a:gd name="connsiteY33" fmla="*/ 186961 h 1349011"/>
                                    <a:gd name="connsiteX34" fmla="*/ 2151542 w 2585882"/>
                                    <a:gd name="connsiteY34" fmla="*/ 362221 h 1349011"/>
                                    <a:gd name="connsiteX35" fmla="*/ 2170592 w 2585882"/>
                                    <a:gd name="connsiteY35" fmla="*/ 407941 h 1349011"/>
                                    <a:gd name="connsiteX36" fmla="*/ 2223932 w 2585882"/>
                                    <a:gd name="connsiteY36" fmla="*/ 438421 h 1349011"/>
                                    <a:gd name="connsiteX37" fmla="*/ 2311562 w 2585882"/>
                                    <a:gd name="connsiteY37" fmla="*/ 484141 h 1349011"/>
                                    <a:gd name="connsiteX38" fmla="*/ 2368712 w 2585882"/>
                                    <a:gd name="connsiteY38" fmla="*/ 579391 h 1349011"/>
                                    <a:gd name="connsiteX39" fmla="*/ 2422052 w 2585882"/>
                                    <a:gd name="connsiteY39" fmla="*/ 602251 h 1349011"/>
                                    <a:gd name="connsiteX40" fmla="*/ 2486822 w 2585882"/>
                                    <a:gd name="connsiteY40" fmla="*/ 567961 h 1349011"/>
                                    <a:gd name="connsiteX41" fmla="*/ 2509682 w 2585882"/>
                                    <a:gd name="connsiteY41" fmla="*/ 507001 h 1349011"/>
                                    <a:gd name="connsiteX42" fmla="*/ 2585882 w 2585882"/>
                                    <a:gd name="connsiteY42" fmla="*/ 438421 h 1349011"/>
                                    <a:gd name="connsiteX0" fmla="*/ 101762 w 2761142"/>
                                    <a:gd name="connsiteY0" fmla="*/ 1150891 h 1349011"/>
                                    <a:gd name="connsiteX1" fmla="*/ 40802 w 2761142"/>
                                    <a:gd name="connsiteY1" fmla="*/ 1177561 h 1349011"/>
                                    <a:gd name="connsiteX2" fmla="*/ 6512 w 2761142"/>
                                    <a:gd name="connsiteY2" fmla="*/ 1196611 h 1349011"/>
                                    <a:gd name="connsiteX3" fmla="*/ 2702 w 2761142"/>
                                    <a:gd name="connsiteY3" fmla="*/ 1253761 h 1349011"/>
                                    <a:gd name="connsiteX4" fmla="*/ 36992 w 2761142"/>
                                    <a:gd name="connsiteY4" fmla="*/ 1322341 h 1349011"/>
                                    <a:gd name="connsiteX5" fmla="*/ 97952 w 2761142"/>
                                    <a:gd name="connsiteY5" fmla="*/ 1341391 h 1349011"/>
                                    <a:gd name="connsiteX6" fmla="*/ 261782 w 2761142"/>
                                    <a:gd name="connsiteY6" fmla="*/ 1349011 h 1349011"/>
                                    <a:gd name="connsiteX7" fmla="*/ 452282 w 2761142"/>
                                    <a:gd name="connsiteY7" fmla="*/ 1341391 h 1349011"/>
                                    <a:gd name="connsiteX8" fmla="*/ 570392 w 2761142"/>
                                    <a:gd name="connsiteY8" fmla="*/ 1345201 h 1349011"/>
                                    <a:gd name="connsiteX9" fmla="*/ 673262 w 2761142"/>
                                    <a:gd name="connsiteY9" fmla="*/ 1310911 h 1349011"/>
                                    <a:gd name="connsiteX10" fmla="*/ 764702 w 2761142"/>
                                    <a:gd name="connsiteY10" fmla="*/ 1234711 h 1349011"/>
                                    <a:gd name="connsiteX11" fmla="*/ 840902 w 2761142"/>
                                    <a:gd name="connsiteY11" fmla="*/ 1181371 h 1349011"/>
                                    <a:gd name="connsiteX12" fmla="*/ 936152 w 2761142"/>
                                    <a:gd name="connsiteY12" fmla="*/ 1112791 h 1349011"/>
                                    <a:gd name="connsiteX13" fmla="*/ 1012352 w 2761142"/>
                                    <a:gd name="connsiteY13" fmla="*/ 1013731 h 1349011"/>
                                    <a:gd name="connsiteX14" fmla="*/ 1046642 w 2761142"/>
                                    <a:gd name="connsiteY14" fmla="*/ 960391 h 1349011"/>
                                    <a:gd name="connsiteX15" fmla="*/ 1096172 w 2761142"/>
                                    <a:gd name="connsiteY15" fmla="*/ 922291 h 1349011"/>
                                    <a:gd name="connsiteX16" fmla="*/ 1179992 w 2761142"/>
                                    <a:gd name="connsiteY16" fmla="*/ 922291 h 1349011"/>
                                    <a:gd name="connsiteX17" fmla="*/ 1271432 w 2761142"/>
                                    <a:gd name="connsiteY17" fmla="*/ 937531 h 1349011"/>
                                    <a:gd name="connsiteX18" fmla="*/ 1340012 w 2761142"/>
                                    <a:gd name="connsiteY18" fmla="*/ 937531 h 1349011"/>
                                    <a:gd name="connsiteX19" fmla="*/ 1385732 w 2761142"/>
                                    <a:gd name="connsiteY19" fmla="*/ 910861 h 1349011"/>
                                    <a:gd name="connsiteX20" fmla="*/ 1374302 w 2761142"/>
                                    <a:gd name="connsiteY20" fmla="*/ 842281 h 1349011"/>
                                    <a:gd name="connsiteX21" fmla="*/ 1362872 w 2761142"/>
                                    <a:gd name="connsiteY21" fmla="*/ 766081 h 1349011"/>
                                    <a:gd name="connsiteX22" fmla="*/ 1362872 w 2761142"/>
                                    <a:gd name="connsiteY22" fmla="*/ 686071 h 1349011"/>
                                    <a:gd name="connsiteX23" fmla="*/ 1423832 w 2761142"/>
                                    <a:gd name="connsiteY23" fmla="*/ 617491 h 1349011"/>
                                    <a:gd name="connsiteX24" fmla="*/ 1538132 w 2761142"/>
                                    <a:gd name="connsiteY24" fmla="*/ 556531 h 1349011"/>
                                    <a:gd name="connsiteX25" fmla="*/ 1679102 w 2761142"/>
                                    <a:gd name="connsiteY25" fmla="*/ 503191 h 1349011"/>
                                    <a:gd name="connsiteX26" fmla="*/ 1808642 w 2761142"/>
                                    <a:gd name="connsiteY26" fmla="*/ 388891 h 1349011"/>
                                    <a:gd name="connsiteX27" fmla="*/ 1869602 w 2761142"/>
                                    <a:gd name="connsiteY27" fmla="*/ 282211 h 1349011"/>
                                    <a:gd name="connsiteX28" fmla="*/ 1953422 w 2761142"/>
                                    <a:gd name="connsiteY28" fmla="*/ 186961 h 1349011"/>
                                    <a:gd name="connsiteX29" fmla="*/ 1980092 w 2761142"/>
                                    <a:gd name="connsiteY29" fmla="*/ 95521 h 1349011"/>
                                    <a:gd name="connsiteX30" fmla="*/ 2014382 w 2761142"/>
                                    <a:gd name="connsiteY30" fmla="*/ 38371 h 1349011"/>
                                    <a:gd name="connsiteX31" fmla="*/ 2060102 w 2761142"/>
                                    <a:gd name="connsiteY31" fmla="*/ 271 h 1349011"/>
                                    <a:gd name="connsiteX32" fmla="*/ 2136302 w 2761142"/>
                                    <a:gd name="connsiteY32" fmla="*/ 57421 h 1349011"/>
                                    <a:gd name="connsiteX33" fmla="*/ 2159162 w 2761142"/>
                                    <a:gd name="connsiteY33" fmla="*/ 186961 h 1349011"/>
                                    <a:gd name="connsiteX34" fmla="*/ 2151542 w 2761142"/>
                                    <a:gd name="connsiteY34" fmla="*/ 362221 h 1349011"/>
                                    <a:gd name="connsiteX35" fmla="*/ 2170592 w 2761142"/>
                                    <a:gd name="connsiteY35" fmla="*/ 407941 h 1349011"/>
                                    <a:gd name="connsiteX36" fmla="*/ 2223932 w 2761142"/>
                                    <a:gd name="connsiteY36" fmla="*/ 438421 h 1349011"/>
                                    <a:gd name="connsiteX37" fmla="*/ 2311562 w 2761142"/>
                                    <a:gd name="connsiteY37" fmla="*/ 484141 h 1349011"/>
                                    <a:gd name="connsiteX38" fmla="*/ 2368712 w 2761142"/>
                                    <a:gd name="connsiteY38" fmla="*/ 579391 h 1349011"/>
                                    <a:gd name="connsiteX39" fmla="*/ 2422052 w 2761142"/>
                                    <a:gd name="connsiteY39" fmla="*/ 602251 h 1349011"/>
                                    <a:gd name="connsiteX40" fmla="*/ 2486822 w 2761142"/>
                                    <a:gd name="connsiteY40" fmla="*/ 567961 h 1349011"/>
                                    <a:gd name="connsiteX41" fmla="*/ 2509682 w 2761142"/>
                                    <a:gd name="connsiteY41" fmla="*/ 507001 h 1349011"/>
                                    <a:gd name="connsiteX42" fmla="*/ 2761142 w 2761142"/>
                                    <a:gd name="connsiteY42" fmla="*/ 373651 h 1349011"/>
                                    <a:gd name="connsiteX0" fmla="*/ 101762 w 2715422"/>
                                    <a:gd name="connsiteY0" fmla="*/ 1150891 h 1349011"/>
                                    <a:gd name="connsiteX1" fmla="*/ 40802 w 2715422"/>
                                    <a:gd name="connsiteY1" fmla="*/ 1177561 h 1349011"/>
                                    <a:gd name="connsiteX2" fmla="*/ 6512 w 2715422"/>
                                    <a:gd name="connsiteY2" fmla="*/ 1196611 h 1349011"/>
                                    <a:gd name="connsiteX3" fmla="*/ 2702 w 2715422"/>
                                    <a:gd name="connsiteY3" fmla="*/ 1253761 h 1349011"/>
                                    <a:gd name="connsiteX4" fmla="*/ 36992 w 2715422"/>
                                    <a:gd name="connsiteY4" fmla="*/ 1322341 h 1349011"/>
                                    <a:gd name="connsiteX5" fmla="*/ 97952 w 2715422"/>
                                    <a:gd name="connsiteY5" fmla="*/ 1341391 h 1349011"/>
                                    <a:gd name="connsiteX6" fmla="*/ 261782 w 2715422"/>
                                    <a:gd name="connsiteY6" fmla="*/ 1349011 h 1349011"/>
                                    <a:gd name="connsiteX7" fmla="*/ 452282 w 2715422"/>
                                    <a:gd name="connsiteY7" fmla="*/ 1341391 h 1349011"/>
                                    <a:gd name="connsiteX8" fmla="*/ 570392 w 2715422"/>
                                    <a:gd name="connsiteY8" fmla="*/ 1345201 h 1349011"/>
                                    <a:gd name="connsiteX9" fmla="*/ 673262 w 2715422"/>
                                    <a:gd name="connsiteY9" fmla="*/ 1310911 h 1349011"/>
                                    <a:gd name="connsiteX10" fmla="*/ 764702 w 2715422"/>
                                    <a:gd name="connsiteY10" fmla="*/ 1234711 h 1349011"/>
                                    <a:gd name="connsiteX11" fmla="*/ 840902 w 2715422"/>
                                    <a:gd name="connsiteY11" fmla="*/ 1181371 h 1349011"/>
                                    <a:gd name="connsiteX12" fmla="*/ 936152 w 2715422"/>
                                    <a:gd name="connsiteY12" fmla="*/ 1112791 h 1349011"/>
                                    <a:gd name="connsiteX13" fmla="*/ 1012352 w 2715422"/>
                                    <a:gd name="connsiteY13" fmla="*/ 1013731 h 1349011"/>
                                    <a:gd name="connsiteX14" fmla="*/ 1046642 w 2715422"/>
                                    <a:gd name="connsiteY14" fmla="*/ 960391 h 1349011"/>
                                    <a:gd name="connsiteX15" fmla="*/ 1096172 w 2715422"/>
                                    <a:gd name="connsiteY15" fmla="*/ 922291 h 1349011"/>
                                    <a:gd name="connsiteX16" fmla="*/ 1179992 w 2715422"/>
                                    <a:gd name="connsiteY16" fmla="*/ 922291 h 1349011"/>
                                    <a:gd name="connsiteX17" fmla="*/ 1271432 w 2715422"/>
                                    <a:gd name="connsiteY17" fmla="*/ 937531 h 1349011"/>
                                    <a:gd name="connsiteX18" fmla="*/ 1340012 w 2715422"/>
                                    <a:gd name="connsiteY18" fmla="*/ 937531 h 1349011"/>
                                    <a:gd name="connsiteX19" fmla="*/ 1385732 w 2715422"/>
                                    <a:gd name="connsiteY19" fmla="*/ 910861 h 1349011"/>
                                    <a:gd name="connsiteX20" fmla="*/ 1374302 w 2715422"/>
                                    <a:gd name="connsiteY20" fmla="*/ 842281 h 1349011"/>
                                    <a:gd name="connsiteX21" fmla="*/ 1362872 w 2715422"/>
                                    <a:gd name="connsiteY21" fmla="*/ 766081 h 1349011"/>
                                    <a:gd name="connsiteX22" fmla="*/ 1362872 w 2715422"/>
                                    <a:gd name="connsiteY22" fmla="*/ 686071 h 1349011"/>
                                    <a:gd name="connsiteX23" fmla="*/ 1423832 w 2715422"/>
                                    <a:gd name="connsiteY23" fmla="*/ 617491 h 1349011"/>
                                    <a:gd name="connsiteX24" fmla="*/ 1538132 w 2715422"/>
                                    <a:gd name="connsiteY24" fmla="*/ 556531 h 1349011"/>
                                    <a:gd name="connsiteX25" fmla="*/ 1679102 w 2715422"/>
                                    <a:gd name="connsiteY25" fmla="*/ 503191 h 1349011"/>
                                    <a:gd name="connsiteX26" fmla="*/ 1808642 w 2715422"/>
                                    <a:gd name="connsiteY26" fmla="*/ 388891 h 1349011"/>
                                    <a:gd name="connsiteX27" fmla="*/ 1869602 w 2715422"/>
                                    <a:gd name="connsiteY27" fmla="*/ 282211 h 1349011"/>
                                    <a:gd name="connsiteX28" fmla="*/ 1953422 w 2715422"/>
                                    <a:gd name="connsiteY28" fmla="*/ 186961 h 1349011"/>
                                    <a:gd name="connsiteX29" fmla="*/ 1980092 w 2715422"/>
                                    <a:gd name="connsiteY29" fmla="*/ 95521 h 1349011"/>
                                    <a:gd name="connsiteX30" fmla="*/ 2014382 w 2715422"/>
                                    <a:gd name="connsiteY30" fmla="*/ 38371 h 1349011"/>
                                    <a:gd name="connsiteX31" fmla="*/ 2060102 w 2715422"/>
                                    <a:gd name="connsiteY31" fmla="*/ 271 h 1349011"/>
                                    <a:gd name="connsiteX32" fmla="*/ 2136302 w 2715422"/>
                                    <a:gd name="connsiteY32" fmla="*/ 57421 h 1349011"/>
                                    <a:gd name="connsiteX33" fmla="*/ 2159162 w 2715422"/>
                                    <a:gd name="connsiteY33" fmla="*/ 186961 h 1349011"/>
                                    <a:gd name="connsiteX34" fmla="*/ 2151542 w 2715422"/>
                                    <a:gd name="connsiteY34" fmla="*/ 362221 h 1349011"/>
                                    <a:gd name="connsiteX35" fmla="*/ 2170592 w 2715422"/>
                                    <a:gd name="connsiteY35" fmla="*/ 407941 h 1349011"/>
                                    <a:gd name="connsiteX36" fmla="*/ 2223932 w 2715422"/>
                                    <a:gd name="connsiteY36" fmla="*/ 438421 h 1349011"/>
                                    <a:gd name="connsiteX37" fmla="*/ 2311562 w 2715422"/>
                                    <a:gd name="connsiteY37" fmla="*/ 484141 h 1349011"/>
                                    <a:gd name="connsiteX38" fmla="*/ 2368712 w 2715422"/>
                                    <a:gd name="connsiteY38" fmla="*/ 579391 h 1349011"/>
                                    <a:gd name="connsiteX39" fmla="*/ 2422052 w 2715422"/>
                                    <a:gd name="connsiteY39" fmla="*/ 602251 h 1349011"/>
                                    <a:gd name="connsiteX40" fmla="*/ 2486822 w 2715422"/>
                                    <a:gd name="connsiteY40" fmla="*/ 567961 h 1349011"/>
                                    <a:gd name="connsiteX41" fmla="*/ 2509682 w 2715422"/>
                                    <a:gd name="connsiteY41" fmla="*/ 507001 h 1349011"/>
                                    <a:gd name="connsiteX42" fmla="*/ 2715422 w 2715422"/>
                                    <a:gd name="connsiteY42" fmla="*/ 381271 h 1349011"/>
                                    <a:gd name="connsiteX0" fmla="*/ 101762 w 2715422"/>
                                    <a:gd name="connsiteY0" fmla="*/ 1150891 h 1349011"/>
                                    <a:gd name="connsiteX1" fmla="*/ 40802 w 2715422"/>
                                    <a:gd name="connsiteY1" fmla="*/ 1177561 h 1349011"/>
                                    <a:gd name="connsiteX2" fmla="*/ 6512 w 2715422"/>
                                    <a:gd name="connsiteY2" fmla="*/ 1196611 h 1349011"/>
                                    <a:gd name="connsiteX3" fmla="*/ 2702 w 2715422"/>
                                    <a:gd name="connsiteY3" fmla="*/ 1253761 h 1349011"/>
                                    <a:gd name="connsiteX4" fmla="*/ 36992 w 2715422"/>
                                    <a:gd name="connsiteY4" fmla="*/ 1322341 h 1349011"/>
                                    <a:gd name="connsiteX5" fmla="*/ 97952 w 2715422"/>
                                    <a:gd name="connsiteY5" fmla="*/ 1341391 h 1349011"/>
                                    <a:gd name="connsiteX6" fmla="*/ 261782 w 2715422"/>
                                    <a:gd name="connsiteY6" fmla="*/ 1349011 h 1349011"/>
                                    <a:gd name="connsiteX7" fmla="*/ 452282 w 2715422"/>
                                    <a:gd name="connsiteY7" fmla="*/ 1341391 h 1349011"/>
                                    <a:gd name="connsiteX8" fmla="*/ 570392 w 2715422"/>
                                    <a:gd name="connsiteY8" fmla="*/ 1345201 h 1349011"/>
                                    <a:gd name="connsiteX9" fmla="*/ 673262 w 2715422"/>
                                    <a:gd name="connsiteY9" fmla="*/ 1310911 h 1349011"/>
                                    <a:gd name="connsiteX10" fmla="*/ 764702 w 2715422"/>
                                    <a:gd name="connsiteY10" fmla="*/ 1234711 h 1349011"/>
                                    <a:gd name="connsiteX11" fmla="*/ 840902 w 2715422"/>
                                    <a:gd name="connsiteY11" fmla="*/ 1181371 h 1349011"/>
                                    <a:gd name="connsiteX12" fmla="*/ 936152 w 2715422"/>
                                    <a:gd name="connsiteY12" fmla="*/ 1112791 h 1349011"/>
                                    <a:gd name="connsiteX13" fmla="*/ 1012352 w 2715422"/>
                                    <a:gd name="connsiteY13" fmla="*/ 1013731 h 1349011"/>
                                    <a:gd name="connsiteX14" fmla="*/ 1046642 w 2715422"/>
                                    <a:gd name="connsiteY14" fmla="*/ 960391 h 1349011"/>
                                    <a:gd name="connsiteX15" fmla="*/ 1096172 w 2715422"/>
                                    <a:gd name="connsiteY15" fmla="*/ 922291 h 1349011"/>
                                    <a:gd name="connsiteX16" fmla="*/ 1179992 w 2715422"/>
                                    <a:gd name="connsiteY16" fmla="*/ 922291 h 1349011"/>
                                    <a:gd name="connsiteX17" fmla="*/ 1271432 w 2715422"/>
                                    <a:gd name="connsiteY17" fmla="*/ 937531 h 1349011"/>
                                    <a:gd name="connsiteX18" fmla="*/ 1340012 w 2715422"/>
                                    <a:gd name="connsiteY18" fmla="*/ 937531 h 1349011"/>
                                    <a:gd name="connsiteX19" fmla="*/ 1385732 w 2715422"/>
                                    <a:gd name="connsiteY19" fmla="*/ 910861 h 1349011"/>
                                    <a:gd name="connsiteX20" fmla="*/ 1374302 w 2715422"/>
                                    <a:gd name="connsiteY20" fmla="*/ 842281 h 1349011"/>
                                    <a:gd name="connsiteX21" fmla="*/ 1362872 w 2715422"/>
                                    <a:gd name="connsiteY21" fmla="*/ 766081 h 1349011"/>
                                    <a:gd name="connsiteX22" fmla="*/ 1362872 w 2715422"/>
                                    <a:gd name="connsiteY22" fmla="*/ 686071 h 1349011"/>
                                    <a:gd name="connsiteX23" fmla="*/ 1423832 w 2715422"/>
                                    <a:gd name="connsiteY23" fmla="*/ 617491 h 1349011"/>
                                    <a:gd name="connsiteX24" fmla="*/ 1538132 w 2715422"/>
                                    <a:gd name="connsiteY24" fmla="*/ 556531 h 1349011"/>
                                    <a:gd name="connsiteX25" fmla="*/ 1679102 w 2715422"/>
                                    <a:gd name="connsiteY25" fmla="*/ 503191 h 1349011"/>
                                    <a:gd name="connsiteX26" fmla="*/ 1808642 w 2715422"/>
                                    <a:gd name="connsiteY26" fmla="*/ 388891 h 1349011"/>
                                    <a:gd name="connsiteX27" fmla="*/ 1869602 w 2715422"/>
                                    <a:gd name="connsiteY27" fmla="*/ 282211 h 1349011"/>
                                    <a:gd name="connsiteX28" fmla="*/ 1953422 w 2715422"/>
                                    <a:gd name="connsiteY28" fmla="*/ 186961 h 1349011"/>
                                    <a:gd name="connsiteX29" fmla="*/ 1980092 w 2715422"/>
                                    <a:gd name="connsiteY29" fmla="*/ 95521 h 1349011"/>
                                    <a:gd name="connsiteX30" fmla="*/ 2014382 w 2715422"/>
                                    <a:gd name="connsiteY30" fmla="*/ 38371 h 1349011"/>
                                    <a:gd name="connsiteX31" fmla="*/ 2060102 w 2715422"/>
                                    <a:gd name="connsiteY31" fmla="*/ 271 h 1349011"/>
                                    <a:gd name="connsiteX32" fmla="*/ 2136302 w 2715422"/>
                                    <a:gd name="connsiteY32" fmla="*/ 57421 h 1349011"/>
                                    <a:gd name="connsiteX33" fmla="*/ 2159162 w 2715422"/>
                                    <a:gd name="connsiteY33" fmla="*/ 186961 h 1349011"/>
                                    <a:gd name="connsiteX34" fmla="*/ 2151542 w 2715422"/>
                                    <a:gd name="connsiteY34" fmla="*/ 362221 h 1349011"/>
                                    <a:gd name="connsiteX35" fmla="*/ 2170592 w 2715422"/>
                                    <a:gd name="connsiteY35" fmla="*/ 407941 h 1349011"/>
                                    <a:gd name="connsiteX36" fmla="*/ 2223932 w 2715422"/>
                                    <a:gd name="connsiteY36" fmla="*/ 438421 h 1349011"/>
                                    <a:gd name="connsiteX37" fmla="*/ 2311562 w 2715422"/>
                                    <a:gd name="connsiteY37" fmla="*/ 484141 h 1349011"/>
                                    <a:gd name="connsiteX38" fmla="*/ 2368712 w 2715422"/>
                                    <a:gd name="connsiteY38" fmla="*/ 579391 h 1349011"/>
                                    <a:gd name="connsiteX39" fmla="*/ 2422052 w 2715422"/>
                                    <a:gd name="connsiteY39" fmla="*/ 602251 h 1349011"/>
                                    <a:gd name="connsiteX40" fmla="*/ 2486822 w 2715422"/>
                                    <a:gd name="connsiteY40" fmla="*/ 567961 h 1349011"/>
                                    <a:gd name="connsiteX41" fmla="*/ 2509682 w 2715422"/>
                                    <a:gd name="connsiteY41" fmla="*/ 507001 h 1349011"/>
                                    <a:gd name="connsiteX42" fmla="*/ 2715422 w 2715422"/>
                                    <a:gd name="connsiteY42" fmla="*/ 381271 h 1349011"/>
                                    <a:gd name="connsiteX0" fmla="*/ 101762 w 2715422"/>
                                    <a:gd name="connsiteY0" fmla="*/ 1150891 h 1349011"/>
                                    <a:gd name="connsiteX1" fmla="*/ 40802 w 2715422"/>
                                    <a:gd name="connsiteY1" fmla="*/ 1177561 h 1349011"/>
                                    <a:gd name="connsiteX2" fmla="*/ 6512 w 2715422"/>
                                    <a:gd name="connsiteY2" fmla="*/ 1196611 h 1349011"/>
                                    <a:gd name="connsiteX3" fmla="*/ 2702 w 2715422"/>
                                    <a:gd name="connsiteY3" fmla="*/ 1253761 h 1349011"/>
                                    <a:gd name="connsiteX4" fmla="*/ 36992 w 2715422"/>
                                    <a:gd name="connsiteY4" fmla="*/ 1322341 h 1349011"/>
                                    <a:gd name="connsiteX5" fmla="*/ 97952 w 2715422"/>
                                    <a:gd name="connsiteY5" fmla="*/ 1341391 h 1349011"/>
                                    <a:gd name="connsiteX6" fmla="*/ 261782 w 2715422"/>
                                    <a:gd name="connsiteY6" fmla="*/ 1349011 h 1349011"/>
                                    <a:gd name="connsiteX7" fmla="*/ 452282 w 2715422"/>
                                    <a:gd name="connsiteY7" fmla="*/ 1341391 h 1349011"/>
                                    <a:gd name="connsiteX8" fmla="*/ 570392 w 2715422"/>
                                    <a:gd name="connsiteY8" fmla="*/ 1345201 h 1349011"/>
                                    <a:gd name="connsiteX9" fmla="*/ 673262 w 2715422"/>
                                    <a:gd name="connsiteY9" fmla="*/ 1310911 h 1349011"/>
                                    <a:gd name="connsiteX10" fmla="*/ 764702 w 2715422"/>
                                    <a:gd name="connsiteY10" fmla="*/ 1234711 h 1349011"/>
                                    <a:gd name="connsiteX11" fmla="*/ 840902 w 2715422"/>
                                    <a:gd name="connsiteY11" fmla="*/ 1181371 h 1349011"/>
                                    <a:gd name="connsiteX12" fmla="*/ 936152 w 2715422"/>
                                    <a:gd name="connsiteY12" fmla="*/ 1112791 h 1349011"/>
                                    <a:gd name="connsiteX13" fmla="*/ 1012352 w 2715422"/>
                                    <a:gd name="connsiteY13" fmla="*/ 1013731 h 1349011"/>
                                    <a:gd name="connsiteX14" fmla="*/ 1046642 w 2715422"/>
                                    <a:gd name="connsiteY14" fmla="*/ 960391 h 1349011"/>
                                    <a:gd name="connsiteX15" fmla="*/ 1096172 w 2715422"/>
                                    <a:gd name="connsiteY15" fmla="*/ 922291 h 1349011"/>
                                    <a:gd name="connsiteX16" fmla="*/ 1179992 w 2715422"/>
                                    <a:gd name="connsiteY16" fmla="*/ 922291 h 1349011"/>
                                    <a:gd name="connsiteX17" fmla="*/ 1271432 w 2715422"/>
                                    <a:gd name="connsiteY17" fmla="*/ 937531 h 1349011"/>
                                    <a:gd name="connsiteX18" fmla="*/ 1340012 w 2715422"/>
                                    <a:gd name="connsiteY18" fmla="*/ 937531 h 1349011"/>
                                    <a:gd name="connsiteX19" fmla="*/ 1385732 w 2715422"/>
                                    <a:gd name="connsiteY19" fmla="*/ 910861 h 1349011"/>
                                    <a:gd name="connsiteX20" fmla="*/ 1374302 w 2715422"/>
                                    <a:gd name="connsiteY20" fmla="*/ 842281 h 1349011"/>
                                    <a:gd name="connsiteX21" fmla="*/ 1362872 w 2715422"/>
                                    <a:gd name="connsiteY21" fmla="*/ 766081 h 1349011"/>
                                    <a:gd name="connsiteX22" fmla="*/ 1362872 w 2715422"/>
                                    <a:gd name="connsiteY22" fmla="*/ 686071 h 1349011"/>
                                    <a:gd name="connsiteX23" fmla="*/ 1423832 w 2715422"/>
                                    <a:gd name="connsiteY23" fmla="*/ 617491 h 1349011"/>
                                    <a:gd name="connsiteX24" fmla="*/ 1538132 w 2715422"/>
                                    <a:gd name="connsiteY24" fmla="*/ 556531 h 1349011"/>
                                    <a:gd name="connsiteX25" fmla="*/ 1679102 w 2715422"/>
                                    <a:gd name="connsiteY25" fmla="*/ 503191 h 1349011"/>
                                    <a:gd name="connsiteX26" fmla="*/ 1808642 w 2715422"/>
                                    <a:gd name="connsiteY26" fmla="*/ 388891 h 1349011"/>
                                    <a:gd name="connsiteX27" fmla="*/ 1869602 w 2715422"/>
                                    <a:gd name="connsiteY27" fmla="*/ 282211 h 1349011"/>
                                    <a:gd name="connsiteX28" fmla="*/ 1953422 w 2715422"/>
                                    <a:gd name="connsiteY28" fmla="*/ 186961 h 1349011"/>
                                    <a:gd name="connsiteX29" fmla="*/ 1980092 w 2715422"/>
                                    <a:gd name="connsiteY29" fmla="*/ 95521 h 1349011"/>
                                    <a:gd name="connsiteX30" fmla="*/ 2014382 w 2715422"/>
                                    <a:gd name="connsiteY30" fmla="*/ 38371 h 1349011"/>
                                    <a:gd name="connsiteX31" fmla="*/ 2060102 w 2715422"/>
                                    <a:gd name="connsiteY31" fmla="*/ 271 h 1349011"/>
                                    <a:gd name="connsiteX32" fmla="*/ 2136302 w 2715422"/>
                                    <a:gd name="connsiteY32" fmla="*/ 57421 h 1349011"/>
                                    <a:gd name="connsiteX33" fmla="*/ 2159162 w 2715422"/>
                                    <a:gd name="connsiteY33" fmla="*/ 186961 h 1349011"/>
                                    <a:gd name="connsiteX34" fmla="*/ 2151542 w 2715422"/>
                                    <a:gd name="connsiteY34" fmla="*/ 362221 h 1349011"/>
                                    <a:gd name="connsiteX35" fmla="*/ 2170592 w 2715422"/>
                                    <a:gd name="connsiteY35" fmla="*/ 407941 h 1349011"/>
                                    <a:gd name="connsiteX36" fmla="*/ 2223932 w 2715422"/>
                                    <a:gd name="connsiteY36" fmla="*/ 438421 h 1349011"/>
                                    <a:gd name="connsiteX37" fmla="*/ 2311562 w 2715422"/>
                                    <a:gd name="connsiteY37" fmla="*/ 484141 h 1349011"/>
                                    <a:gd name="connsiteX38" fmla="*/ 2368712 w 2715422"/>
                                    <a:gd name="connsiteY38" fmla="*/ 579391 h 1349011"/>
                                    <a:gd name="connsiteX39" fmla="*/ 2422052 w 2715422"/>
                                    <a:gd name="connsiteY39" fmla="*/ 602251 h 1349011"/>
                                    <a:gd name="connsiteX40" fmla="*/ 2486822 w 2715422"/>
                                    <a:gd name="connsiteY40" fmla="*/ 567961 h 1349011"/>
                                    <a:gd name="connsiteX41" fmla="*/ 2509682 w 2715422"/>
                                    <a:gd name="connsiteY41" fmla="*/ 507001 h 1349011"/>
                                    <a:gd name="connsiteX42" fmla="*/ 2715422 w 2715422"/>
                                    <a:gd name="connsiteY42" fmla="*/ 381271 h 1349011"/>
                                    <a:gd name="connsiteX0" fmla="*/ 101762 w 2745902"/>
                                    <a:gd name="connsiteY0" fmla="*/ 1150891 h 1349011"/>
                                    <a:gd name="connsiteX1" fmla="*/ 40802 w 2745902"/>
                                    <a:gd name="connsiteY1" fmla="*/ 1177561 h 1349011"/>
                                    <a:gd name="connsiteX2" fmla="*/ 6512 w 2745902"/>
                                    <a:gd name="connsiteY2" fmla="*/ 1196611 h 1349011"/>
                                    <a:gd name="connsiteX3" fmla="*/ 2702 w 2745902"/>
                                    <a:gd name="connsiteY3" fmla="*/ 1253761 h 1349011"/>
                                    <a:gd name="connsiteX4" fmla="*/ 36992 w 2745902"/>
                                    <a:gd name="connsiteY4" fmla="*/ 1322341 h 1349011"/>
                                    <a:gd name="connsiteX5" fmla="*/ 97952 w 2745902"/>
                                    <a:gd name="connsiteY5" fmla="*/ 1341391 h 1349011"/>
                                    <a:gd name="connsiteX6" fmla="*/ 261782 w 2745902"/>
                                    <a:gd name="connsiteY6" fmla="*/ 1349011 h 1349011"/>
                                    <a:gd name="connsiteX7" fmla="*/ 452282 w 2745902"/>
                                    <a:gd name="connsiteY7" fmla="*/ 1341391 h 1349011"/>
                                    <a:gd name="connsiteX8" fmla="*/ 570392 w 2745902"/>
                                    <a:gd name="connsiteY8" fmla="*/ 1345201 h 1349011"/>
                                    <a:gd name="connsiteX9" fmla="*/ 673262 w 2745902"/>
                                    <a:gd name="connsiteY9" fmla="*/ 1310911 h 1349011"/>
                                    <a:gd name="connsiteX10" fmla="*/ 764702 w 2745902"/>
                                    <a:gd name="connsiteY10" fmla="*/ 1234711 h 1349011"/>
                                    <a:gd name="connsiteX11" fmla="*/ 840902 w 2745902"/>
                                    <a:gd name="connsiteY11" fmla="*/ 1181371 h 1349011"/>
                                    <a:gd name="connsiteX12" fmla="*/ 936152 w 2745902"/>
                                    <a:gd name="connsiteY12" fmla="*/ 1112791 h 1349011"/>
                                    <a:gd name="connsiteX13" fmla="*/ 1012352 w 2745902"/>
                                    <a:gd name="connsiteY13" fmla="*/ 1013731 h 1349011"/>
                                    <a:gd name="connsiteX14" fmla="*/ 1046642 w 2745902"/>
                                    <a:gd name="connsiteY14" fmla="*/ 960391 h 1349011"/>
                                    <a:gd name="connsiteX15" fmla="*/ 1096172 w 2745902"/>
                                    <a:gd name="connsiteY15" fmla="*/ 922291 h 1349011"/>
                                    <a:gd name="connsiteX16" fmla="*/ 1179992 w 2745902"/>
                                    <a:gd name="connsiteY16" fmla="*/ 922291 h 1349011"/>
                                    <a:gd name="connsiteX17" fmla="*/ 1271432 w 2745902"/>
                                    <a:gd name="connsiteY17" fmla="*/ 937531 h 1349011"/>
                                    <a:gd name="connsiteX18" fmla="*/ 1340012 w 2745902"/>
                                    <a:gd name="connsiteY18" fmla="*/ 937531 h 1349011"/>
                                    <a:gd name="connsiteX19" fmla="*/ 1385732 w 2745902"/>
                                    <a:gd name="connsiteY19" fmla="*/ 910861 h 1349011"/>
                                    <a:gd name="connsiteX20" fmla="*/ 1374302 w 2745902"/>
                                    <a:gd name="connsiteY20" fmla="*/ 842281 h 1349011"/>
                                    <a:gd name="connsiteX21" fmla="*/ 1362872 w 2745902"/>
                                    <a:gd name="connsiteY21" fmla="*/ 766081 h 1349011"/>
                                    <a:gd name="connsiteX22" fmla="*/ 1362872 w 2745902"/>
                                    <a:gd name="connsiteY22" fmla="*/ 686071 h 1349011"/>
                                    <a:gd name="connsiteX23" fmla="*/ 1423832 w 2745902"/>
                                    <a:gd name="connsiteY23" fmla="*/ 617491 h 1349011"/>
                                    <a:gd name="connsiteX24" fmla="*/ 1538132 w 2745902"/>
                                    <a:gd name="connsiteY24" fmla="*/ 556531 h 1349011"/>
                                    <a:gd name="connsiteX25" fmla="*/ 1679102 w 2745902"/>
                                    <a:gd name="connsiteY25" fmla="*/ 503191 h 1349011"/>
                                    <a:gd name="connsiteX26" fmla="*/ 1808642 w 2745902"/>
                                    <a:gd name="connsiteY26" fmla="*/ 388891 h 1349011"/>
                                    <a:gd name="connsiteX27" fmla="*/ 1869602 w 2745902"/>
                                    <a:gd name="connsiteY27" fmla="*/ 282211 h 1349011"/>
                                    <a:gd name="connsiteX28" fmla="*/ 1953422 w 2745902"/>
                                    <a:gd name="connsiteY28" fmla="*/ 186961 h 1349011"/>
                                    <a:gd name="connsiteX29" fmla="*/ 1980092 w 2745902"/>
                                    <a:gd name="connsiteY29" fmla="*/ 95521 h 1349011"/>
                                    <a:gd name="connsiteX30" fmla="*/ 2014382 w 2745902"/>
                                    <a:gd name="connsiteY30" fmla="*/ 38371 h 1349011"/>
                                    <a:gd name="connsiteX31" fmla="*/ 2060102 w 2745902"/>
                                    <a:gd name="connsiteY31" fmla="*/ 271 h 1349011"/>
                                    <a:gd name="connsiteX32" fmla="*/ 2136302 w 2745902"/>
                                    <a:gd name="connsiteY32" fmla="*/ 57421 h 1349011"/>
                                    <a:gd name="connsiteX33" fmla="*/ 2159162 w 2745902"/>
                                    <a:gd name="connsiteY33" fmla="*/ 186961 h 1349011"/>
                                    <a:gd name="connsiteX34" fmla="*/ 2151542 w 2745902"/>
                                    <a:gd name="connsiteY34" fmla="*/ 362221 h 1349011"/>
                                    <a:gd name="connsiteX35" fmla="*/ 2170592 w 2745902"/>
                                    <a:gd name="connsiteY35" fmla="*/ 407941 h 1349011"/>
                                    <a:gd name="connsiteX36" fmla="*/ 2223932 w 2745902"/>
                                    <a:gd name="connsiteY36" fmla="*/ 438421 h 1349011"/>
                                    <a:gd name="connsiteX37" fmla="*/ 2311562 w 2745902"/>
                                    <a:gd name="connsiteY37" fmla="*/ 484141 h 1349011"/>
                                    <a:gd name="connsiteX38" fmla="*/ 2368712 w 2745902"/>
                                    <a:gd name="connsiteY38" fmla="*/ 579391 h 1349011"/>
                                    <a:gd name="connsiteX39" fmla="*/ 2422052 w 2745902"/>
                                    <a:gd name="connsiteY39" fmla="*/ 602251 h 1349011"/>
                                    <a:gd name="connsiteX40" fmla="*/ 2486822 w 2745902"/>
                                    <a:gd name="connsiteY40" fmla="*/ 567961 h 1349011"/>
                                    <a:gd name="connsiteX41" fmla="*/ 2509682 w 2745902"/>
                                    <a:gd name="connsiteY41" fmla="*/ 507001 h 1349011"/>
                                    <a:gd name="connsiteX42" fmla="*/ 2745902 w 2745902"/>
                                    <a:gd name="connsiteY42" fmla="*/ 350791 h 1349011"/>
                                    <a:gd name="connsiteX0" fmla="*/ 101762 w 2745902"/>
                                    <a:gd name="connsiteY0" fmla="*/ 1150891 h 1349011"/>
                                    <a:gd name="connsiteX1" fmla="*/ 40802 w 2745902"/>
                                    <a:gd name="connsiteY1" fmla="*/ 1177561 h 1349011"/>
                                    <a:gd name="connsiteX2" fmla="*/ 6512 w 2745902"/>
                                    <a:gd name="connsiteY2" fmla="*/ 1196611 h 1349011"/>
                                    <a:gd name="connsiteX3" fmla="*/ 2702 w 2745902"/>
                                    <a:gd name="connsiteY3" fmla="*/ 1253761 h 1349011"/>
                                    <a:gd name="connsiteX4" fmla="*/ 36992 w 2745902"/>
                                    <a:gd name="connsiteY4" fmla="*/ 1322341 h 1349011"/>
                                    <a:gd name="connsiteX5" fmla="*/ 97952 w 2745902"/>
                                    <a:gd name="connsiteY5" fmla="*/ 1341391 h 1349011"/>
                                    <a:gd name="connsiteX6" fmla="*/ 261782 w 2745902"/>
                                    <a:gd name="connsiteY6" fmla="*/ 1349011 h 1349011"/>
                                    <a:gd name="connsiteX7" fmla="*/ 452282 w 2745902"/>
                                    <a:gd name="connsiteY7" fmla="*/ 1341391 h 1349011"/>
                                    <a:gd name="connsiteX8" fmla="*/ 570392 w 2745902"/>
                                    <a:gd name="connsiteY8" fmla="*/ 1345201 h 1349011"/>
                                    <a:gd name="connsiteX9" fmla="*/ 673262 w 2745902"/>
                                    <a:gd name="connsiteY9" fmla="*/ 1310911 h 1349011"/>
                                    <a:gd name="connsiteX10" fmla="*/ 764702 w 2745902"/>
                                    <a:gd name="connsiteY10" fmla="*/ 1234711 h 1349011"/>
                                    <a:gd name="connsiteX11" fmla="*/ 840902 w 2745902"/>
                                    <a:gd name="connsiteY11" fmla="*/ 1181371 h 1349011"/>
                                    <a:gd name="connsiteX12" fmla="*/ 936152 w 2745902"/>
                                    <a:gd name="connsiteY12" fmla="*/ 1112791 h 1349011"/>
                                    <a:gd name="connsiteX13" fmla="*/ 1012352 w 2745902"/>
                                    <a:gd name="connsiteY13" fmla="*/ 1013731 h 1349011"/>
                                    <a:gd name="connsiteX14" fmla="*/ 1046642 w 2745902"/>
                                    <a:gd name="connsiteY14" fmla="*/ 960391 h 1349011"/>
                                    <a:gd name="connsiteX15" fmla="*/ 1096172 w 2745902"/>
                                    <a:gd name="connsiteY15" fmla="*/ 922291 h 1349011"/>
                                    <a:gd name="connsiteX16" fmla="*/ 1179992 w 2745902"/>
                                    <a:gd name="connsiteY16" fmla="*/ 922291 h 1349011"/>
                                    <a:gd name="connsiteX17" fmla="*/ 1271432 w 2745902"/>
                                    <a:gd name="connsiteY17" fmla="*/ 937531 h 1349011"/>
                                    <a:gd name="connsiteX18" fmla="*/ 1340012 w 2745902"/>
                                    <a:gd name="connsiteY18" fmla="*/ 937531 h 1349011"/>
                                    <a:gd name="connsiteX19" fmla="*/ 1385732 w 2745902"/>
                                    <a:gd name="connsiteY19" fmla="*/ 910861 h 1349011"/>
                                    <a:gd name="connsiteX20" fmla="*/ 1374302 w 2745902"/>
                                    <a:gd name="connsiteY20" fmla="*/ 842281 h 1349011"/>
                                    <a:gd name="connsiteX21" fmla="*/ 1362872 w 2745902"/>
                                    <a:gd name="connsiteY21" fmla="*/ 766081 h 1349011"/>
                                    <a:gd name="connsiteX22" fmla="*/ 1362872 w 2745902"/>
                                    <a:gd name="connsiteY22" fmla="*/ 686071 h 1349011"/>
                                    <a:gd name="connsiteX23" fmla="*/ 1423832 w 2745902"/>
                                    <a:gd name="connsiteY23" fmla="*/ 617491 h 1349011"/>
                                    <a:gd name="connsiteX24" fmla="*/ 1538132 w 2745902"/>
                                    <a:gd name="connsiteY24" fmla="*/ 556531 h 1349011"/>
                                    <a:gd name="connsiteX25" fmla="*/ 1679102 w 2745902"/>
                                    <a:gd name="connsiteY25" fmla="*/ 503191 h 1349011"/>
                                    <a:gd name="connsiteX26" fmla="*/ 1808642 w 2745902"/>
                                    <a:gd name="connsiteY26" fmla="*/ 388891 h 1349011"/>
                                    <a:gd name="connsiteX27" fmla="*/ 1869602 w 2745902"/>
                                    <a:gd name="connsiteY27" fmla="*/ 282211 h 1349011"/>
                                    <a:gd name="connsiteX28" fmla="*/ 1953422 w 2745902"/>
                                    <a:gd name="connsiteY28" fmla="*/ 186961 h 1349011"/>
                                    <a:gd name="connsiteX29" fmla="*/ 1980092 w 2745902"/>
                                    <a:gd name="connsiteY29" fmla="*/ 95521 h 1349011"/>
                                    <a:gd name="connsiteX30" fmla="*/ 2014382 w 2745902"/>
                                    <a:gd name="connsiteY30" fmla="*/ 38371 h 1349011"/>
                                    <a:gd name="connsiteX31" fmla="*/ 2060102 w 2745902"/>
                                    <a:gd name="connsiteY31" fmla="*/ 271 h 1349011"/>
                                    <a:gd name="connsiteX32" fmla="*/ 2136302 w 2745902"/>
                                    <a:gd name="connsiteY32" fmla="*/ 57421 h 1349011"/>
                                    <a:gd name="connsiteX33" fmla="*/ 2159162 w 2745902"/>
                                    <a:gd name="connsiteY33" fmla="*/ 186961 h 1349011"/>
                                    <a:gd name="connsiteX34" fmla="*/ 2151542 w 2745902"/>
                                    <a:gd name="connsiteY34" fmla="*/ 362221 h 1349011"/>
                                    <a:gd name="connsiteX35" fmla="*/ 2170592 w 2745902"/>
                                    <a:gd name="connsiteY35" fmla="*/ 407941 h 1349011"/>
                                    <a:gd name="connsiteX36" fmla="*/ 2223932 w 2745902"/>
                                    <a:gd name="connsiteY36" fmla="*/ 438421 h 1349011"/>
                                    <a:gd name="connsiteX37" fmla="*/ 2311562 w 2745902"/>
                                    <a:gd name="connsiteY37" fmla="*/ 484141 h 1349011"/>
                                    <a:gd name="connsiteX38" fmla="*/ 2368712 w 2745902"/>
                                    <a:gd name="connsiteY38" fmla="*/ 579391 h 1349011"/>
                                    <a:gd name="connsiteX39" fmla="*/ 2422052 w 2745902"/>
                                    <a:gd name="connsiteY39" fmla="*/ 602251 h 1349011"/>
                                    <a:gd name="connsiteX40" fmla="*/ 2486822 w 2745902"/>
                                    <a:gd name="connsiteY40" fmla="*/ 567961 h 1349011"/>
                                    <a:gd name="connsiteX41" fmla="*/ 2551592 w 2745902"/>
                                    <a:gd name="connsiteY41" fmla="*/ 480331 h 1349011"/>
                                    <a:gd name="connsiteX42" fmla="*/ 2745902 w 2745902"/>
                                    <a:gd name="connsiteY42" fmla="*/ 350791 h 1349011"/>
                                    <a:gd name="connsiteX0" fmla="*/ 101762 w 2745902"/>
                                    <a:gd name="connsiteY0" fmla="*/ 1150891 h 1349011"/>
                                    <a:gd name="connsiteX1" fmla="*/ 40802 w 2745902"/>
                                    <a:gd name="connsiteY1" fmla="*/ 1177561 h 1349011"/>
                                    <a:gd name="connsiteX2" fmla="*/ 6512 w 2745902"/>
                                    <a:gd name="connsiteY2" fmla="*/ 1196611 h 1349011"/>
                                    <a:gd name="connsiteX3" fmla="*/ 2702 w 2745902"/>
                                    <a:gd name="connsiteY3" fmla="*/ 1253761 h 1349011"/>
                                    <a:gd name="connsiteX4" fmla="*/ 36992 w 2745902"/>
                                    <a:gd name="connsiteY4" fmla="*/ 1322341 h 1349011"/>
                                    <a:gd name="connsiteX5" fmla="*/ 97952 w 2745902"/>
                                    <a:gd name="connsiteY5" fmla="*/ 1341391 h 1349011"/>
                                    <a:gd name="connsiteX6" fmla="*/ 261782 w 2745902"/>
                                    <a:gd name="connsiteY6" fmla="*/ 1349011 h 1349011"/>
                                    <a:gd name="connsiteX7" fmla="*/ 452282 w 2745902"/>
                                    <a:gd name="connsiteY7" fmla="*/ 1341391 h 1349011"/>
                                    <a:gd name="connsiteX8" fmla="*/ 570392 w 2745902"/>
                                    <a:gd name="connsiteY8" fmla="*/ 1345201 h 1349011"/>
                                    <a:gd name="connsiteX9" fmla="*/ 673262 w 2745902"/>
                                    <a:gd name="connsiteY9" fmla="*/ 1310911 h 1349011"/>
                                    <a:gd name="connsiteX10" fmla="*/ 764702 w 2745902"/>
                                    <a:gd name="connsiteY10" fmla="*/ 1234711 h 1349011"/>
                                    <a:gd name="connsiteX11" fmla="*/ 840902 w 2745902"/>
                                    <a:gd name="connsiteY11" fmla="*/ 1181371 h 1349011"/>
                                    <a:gd name="connsiteX12" fmla="*/ 936152 w 2745902"/>
                                    <a:gd name="connsiteY12" fmla="*/ 1112791 h 1349011"/>
                                    <a:gd name="connsiteX13" fmla="*/ 1012352 w 2745902"/>
                                    <a:gd name="connsiteY13" fmla="*/ 1013731 h 1349011"/>
                                    <a:gd name="connsiteX14" fmla="*/ 1046642 w 2745902"/>
                                    <a:gd name="connsiteY14" fmla="*/ 960391 h 1349011"/>
                                    <a:gd name="connsiteX15" fmla="*/ 1096172 w 2745902"/>
                                    <a:gd name="connsiteY15" fmla="*/ 922291 h 1349011"/>
                                    <a:gd name="connsiteX16" fmla="*/ 1179992 w 2745902"/>
                                    <a:gd name="connsiteY16" fmla="*/ 922291 h 1349011"/>
                                    <a:gd name="connsiteX17" fmla="*/ 1271432 w 2745902"/>
                                    <a:gd name="connsiteY17" fmla="*/ 937531 h 1349011"/>
                                    <a:gd name="connsiteX18" fmla="*/ 1340012 w 2745902"/>
                                    <a:gd name="connsiteY18" fmla="*/ 937531 h 1349011"/>
                                    <a:gd name="connsiteX19" fmla="*/ 1385732 w 2745902"/>
                                    <a:gd name="connsiteY19" fmla="*/ 910861 h 1349011"/>
                                    <a:gd name="connsiteX20" fmla="*/ 1374302 w 2745902"/>
                                    <a:gd name="connsiteY20" fmla="*/ 842281 h 1349011"/>
                                    <a:gd name="connsiteX21" fmla="*/ 1362872 w 2745902"/>
                                    <a:gd name="connsiteY21" fmla="*/ 766081 h 1349011"/>
                                    <a:gd name="connsiteX22" fmla="*/ 1362872 w 2745902"/>
                                    <a:gd name="connsiteY22" fmla="*/ 686071 h 1349011"/>
                                    <a:gd name="connsiteX23" fmla="*/ 1423832 w 2745902"/>
                                    <a:gd name="connsiteY23" fmla="*/ 617491 h 1349011"/>
                                    <a:gd name="connsiteX24" fmla="*/ 1538132 w 2745902"/>
                                    <a:gd name="connsiteY24" fmla="*/ 556531 h 1349011"/>
                                    <a:gd name="connsiteX25" fmla="*/ 1679102 w 2745902"/>
                                    <a:gd name="connsiteY25" fmla="*/ 503191 h 1349011"/>
                                    <a:gd name="connsiteX26" fmla="*/ 1808642 w 2745902"/>
                                    <a:gd name="connsiteY26" fmla="*/ 388891 h 1349011"/>
                                    <a:gd name="connsiteX27" fmla="*/ 1869602 w 2745902"/>
                                    <a:gd name="connsiteY27" fmla="*/ 282211 h 1349011"/>
                                    <a:gd name="connsiteX28" fmla="*/ 1953422 w 2745902"/>
                                    <a:gd name="connsiteY28" fmla="*/ 186961 h 1349011"/>
                                    <a:gd name="connsiteX29" fmla="*/ 1980092 w 2745902"/>
                                    <a:gd name="connsiteY29" fmla="*/ 95521 h 1349011"/>
                                    <a:gd name="connsiteX30" fmla="*/ 2014382 w 2745902"/>
                                    <a:gd name="connsiteY30" fmla="*/ 38371 h 1349011"/>
                                    <a:gd name="connsiteX31" fmla="*/ 2060102 w 2745902"/>
                                    <a:gd name="connsiteY31" fmla="*/ 271 h 1349011"/>
                                    <a:gd name="connsiteX32" fmla="*/ 2136302 w 2745902"/>
                                    <a:gd name="connsiteY32" fmla="*/ 57421 h 1349011"/>
                                    <a:gd name="connsiteX33" fmla="*/ 2159162 w 2745902"/>
                                    <a:gd name="connsiteY33" fmla="*/ 186961 h 1349011"/>
                                    <a:gd name="connsiteX34" fmla="*/ 2151542 w 2745902"/>
                                    <a:gd name="connsiteY34" fmla="*/ 362221 h 1349011"/>
                                    <a:gd name="connsiteX35" fmla="*/ 2170592 w 2745902"/>
                                    <a:gd name="connsiteY35" fmla="*/ 407941 h 1349011"/>
                                    <a:gd name="connsiteX36" fmla="*/ 2223932 w 2745902"/>
                                    <a:gd name="connsiteY36" fmla="*/ 438421 h 1349011"/>
                                    <a:gd name="connsiteX37" fmla="*/ 2311562 w 2745902"/>
                                    <a:gd name="connsiteY37" fmla="*/ 484141 h 1349011"/>
                                    <a:gd name="connsiteX38" fmla="*/ 2368712 w 2745902"/>
                                    <a:gd name="connsiteY38" fmla="*/ 579391 h 1349011"/>
                                    <a:gd name="connsiteX39" fmla="*/ 2422052 w 2745902"/>
                                    <a:gd name="connsiteY39" fmla="*/ 602251 h 1349011"/>
                                    <a:gd name="connsiteX40" fmla="*/ 2486822 w 2745902"/>
                                    <a:gd name="connsiteY40" fmla="*/ 567961 h 1349011"/>
                                    <a:gd name="connsiteX41" fmla="*/ 2551592 w 2745902"/>
                                    <a:gd name="connsiteY41" fmla="*/ 480331 h 1349011"/>
                                    <a:gd name="connsiteX42" fmla="*/ 2745902 w 2745902"/>
                                    <a:gd name="connsiteY42" fmla="*/ 350791 h 1349011"/>
                                    <a:gd name="connsiteX0" fmla="*/ 101762 w 2745902"/>
                                    <a:gd name="connsiteY0" fmla="*/ 1150891 h 1349011"/>
                                    <a:gd name="connsiteX1" fmla="*/ 89349 w 2745902"/>
                                    <a:gd name="connsiteY1" fmla="*/ 1149281 h 1349011"/>
                                    <a:gd name="connsiteX2" fmla="*/ 40802 w 2745902"/>
                                    <a:gd name="connsiteY2" fmla="*/ 1177561 h 1349011"/>
                                    <a:gd name="connsiteX3" fmla="*/ 6512 w 2745902"/>
                                    <a:gd name="connsiteY3" fmla="*/ 1196611 h 1349011"/>
                                    <a:gd name="connsiteX4" fmla="*/ 2702 w 2745902"/>
                                    <a:gd name="connsiteY4" fmla="*/ 1253761 h 1349011"/>
                                    <a:gd name="connsiteX5" fmla="*/ 36992 w 2745902"/>
                                    <a:gd name="connsiteY5" fmla="*/ 1322341 h 1349011"/>
                                    <a:gd name="connsiteX6" fmla="*/ 97952 w 2745902"/>
                                    <a:gd name="connsiteY6" fmla="*/ 1341391 h 1349011"/>
                                    <a:gd name="connsiteX7" fmla="*/ 261782 w 2745902"/>
                                    <a:gd name="connsiteY7" fmla="*/ 1349011 h 1349011"/>
                                    <a:gd name="connsiteX8" fmla="*/ 452282 w 2745902"/>
                                    <a:gd name="connsiteY8" fmla="*/ 1341391 h 1349011"/>
                                    <a:gd name="connsiteX9" fmla="*/ 570392 w 2745902"/>
                                    <a:gd name="connsiteY9" fmla="*/ 1345201 h 1349011"/>
                                    <a:gd name="connsiteX10" fmla="*/ 673262 w 2745902"/>
                                    <a:gd name="connsiteY10" fmla="*/ 1310911 h 1349011"/>
                                    <a:gd name="connsiteX11" fmla="*/ 764702 w 2745902"/>
                                    <a:gd name="connsiteY11" fmla="*/ 1234711 h 1349011"/>
                                    <a:gd name="connsiteX12" fmla="*/ 840902 w 2745902"/>
                                    <a:gd name="connsiteY12" fmla="*/ 1181371 h 1349011"/>
                                    <a:gd name="connsiteX13" fmla="*/ 936152 w 2745902"/>
                                    <a:gd name="connsiteY13" fmla="*/ 1112791 h 1349011"/>
                                    <a:gd name="connsiteX14" fmla="*/ 1012352 w 2745902"/>
                                    <a:gd name="connsiteY14" fmla="*/ 1013731 h 1349011"/>
                                    <a:gd name="connsiteX15" fmla="*/ 1046642 w 2745902"/>
                                    <a:gd name="connsiteY15" fmla="*/ 960391 h 1349011"/>
                                    <a:gd name="connsiteX16" fmla="*/ 1096172 w 2745902"/>
                                    <a:gd name="connsiteY16" fmla="*/ 922291 h 1349011"/>
                                    <a:gd name="connsiteX17" fmla="*/ 1179992 w 2745902"/>
                                    <a:gd name="connsiteY17" fmla="*/ 922291 h 1349011"/>
                                    <a:gd name="connsiteX18" fmla="*/ 1271432 w 2745902"/>
                                    <a:gd name="connsiteY18" fmla="*/ 937531 h 1349011"/>
                                    <a:gd name="connsiteX19" fmla="*/ 1340012 w 2745902"/>
                                    <a:gd name="connsiteY19" fmla="*/ 937531 h 1349011"/>
                                    <a:gd name="connsiteX20" fmla="*/ 1385732 w 2745902"/>
                                    <a:gd name="connsiteY20" fmla="*/ 910861 h 1349011"/>
                                    <a:gd name="connsiteX21" fmla="*/ 1374302 w 2745902"/>
                                    <a:gd name="connsiteY21" fmla="*/ 842281 h 1349011"/>
                                    <a:gd name="connsiteX22" fmla="*/ 1362872 w 2745902"/>
                                    <a:gd name="connsiteY22" fmla="*/ 766081 h 1349011"/>
                                    <a:gd name="connsiteX23" fmla="*/ 1362872 w 2745902"/>
                                    <a:gd name="connsiteY23" fmla="*/ 686071 h 1349011"/>
                                    <a:gd name="connsiteX24" fmla="*/ 1423832 w 2745902"/>
                                    <a:gd name="connsiteY24" fmla="*/ 617491 h 1349011"/>
                                    <a:gd name="connsiteX25" fmla="*/ 1538132 w 2745902"/>
                                    <a:gd name="connsiteY25" fmla="*/ 556531 h 1349011"/>
                                    <a:gd name="connsiteX26" fmla="*/ 1679102 w 2745902"/>
                                    <a:gd name="connsiteY26" fmla="*/ 503191 h 1349011"/>
                                    <a:gd name="connsiteX27" fmla="*/ 1808642 w 2745902"/>
                                    <a:gd name="connsiteY27" fmla="*/ 388891 h 1349011"/>
                                    <a:gd name="connsiteX28" fmla="*/ 1869602 w 2745902"/>
                                    <a:gd name="connsiteY28" fmla="*/ 282211 h 1349011"/>
                                    <a:gd name="connsiteX29" fmla="*/ 1953422 w 2745902"/>
                                    <a:gd name="connsiteY29" fmla="*/ 186961 h 1349011"/>
                                    <a:gd name="connsiteX30" fmla="*/ 1980092 w 2745902"/>
                                    <a:gd name="connsiteY30" fmla="*/ 95521 h 1349011"/>
                                    <a:gd name="connsiteX31" fmla="*/ 2014382 w 2745902"/>
                                    <a:gd name="connsiteY31" fmla="*/ 38371 h 1349011"/>
                                    <a:gd name="connsiteX32" fmla="*/ 2060102 w 2745902"/>
                                    <a:gd name="connsiteY32" fmla="*/ 271 h 1349011"/>
                                    <a:gd name="connsiteX33" fmla="*/ 2136302 w 2745902"/>
                                    <a:gd name="connsiteY33" fmla="*/ 57421 h 1349011"/>
                                    <a:gd name="connsiteX34" fmla="*/ 2159162 w 2745902"/>
                                    <a:gd name="connsiteY34" fmla="*/ 186961 h 1349011"/>
                                    <a:gd name="connsiteX35" fmla="*/ 2151542 w 2745902"/>
                                    <a:gd name="connsiteY35" fmla="*/ 362221 h 1349011"/>
                                    <a:gd name="connsiteX36" fmla="*/ 2170592 w 2745902"/>
                                    <a:gd name="connsiteY36" fmla="*/ 407941 h 1349011"/>
                                    <a:gd name="connsiteX37" fmla="*/ 2223932 w 2745902"/>
                                    <a:gd name="connsiteY37" fmla="*/ 438421 h 1349011"/>
                                    <a:gd name="connsiteX38" fmla="*/ 2311562 w 2745902"/>
                                    <a:gd name="connsiteY38" fmla="*/ 484141 h 1349011"/>
                                    <a:gd name="connsiteX39" fmla="*/ 2368712 w 2745902"/>
                                    <a:gd name="connsiteY39" fmla="*/ 579391 h 1349011"/>
                                    <a:gd name="connsiteX40" fmla="*/ 2422052 w 2745902"/>
                                    <a:gd name="connsiteY40" fmla="*/ 602251 h 1349011"/>
                                    <a:gd name="connsiteX41" fmla="*/ 2486822 w 2745902"/>
                                    <a:gd name="connsiteY41" fmla="*/ 567961 h 1349011"/>
                                    <a:gd name="connsiteX42" fmla="*/ 2551592 w 2745902"/>
                                    <a:gd name="connsiteY42" fmla="*/ 480331 h 1349011"/>
                                    <a:gd name="connsiteX43" fmla="*/ 2745902 w 2745902"/>
                                    <a:gd name="connsiteY43" fmla="*/ 350791 h 1349011"/>
                                    <a:gd name="connsiteX0" fmla="*/ 101762 w 2745902"/>
                                    <a:gd name="connsiteY0" fmla="*/ 1150891 h 1349011"/>
                                    <a:gd name="connsiteX1" fmla="*/ 178904 w 2745902"/>
                                    <a:gd name="connsiteY1" fmla="*/ 1078580 h 1349011"/>
                                    <a:gd name="connsiteX2" fmla="*/ 40802 w 2745902"/>
                                    <a:gd name="connsiteY2" fmla="*/ 1177561 h 1349011"/>
                                    <a:gd name="connsiteX3" fmla="*/ 6512 w 2745902"/>
                                    <a:gd name="connsiteY3" fmla="*/ 1196611 h 1349011"/>
                                    <a:gd name="connsiteX4" fmla="*/ 2702 w 2745902"/>
                                    <a:gd name="connsiteY4" fmla="*/ 1253761 h 1349011"/>
                                    <a:gd name="connsiteX5" fmla="*/ 36992 w 2745902"/>
                                    <a:gd name="connsiteY5" fmla="*/ 1322341 h 1349011"/>
                                    <a:gd name="connsiteX6" fmla="*/ 97952 w 2745902"/>
                                    <a:gd name="connsiteY6" fmla="*/ 1341391 h 1349011"/>
                                    <a:gd name="connsiteX7" fmla="*/ 261782 w 2745902"/>
                                    <a:gd name="connsiteY7" fmla="*/ 1349011 h 1349011"/>
                                    <a:gd name="connsiteX8" fmla="*/ 452282 w 2745902"/>
                                    <a:gd name="connsiteY8" fmla="*/ 1341391 h 1349011"/>
                                    <a:gd name="connsiteX9" fmla="*/ 570392 w 2745902"/>
                                    <a:gd name="connsiteY9" fmla="*/ 1345201 h 1349011"/>
                                    <a:gd name="connsiteX10" fmla="*/ 673262 w 2745902"/>
                                    <a:gd name="connsiteY10" fmla="*/ 1310911 h 1349011"/>
                                    <a:gd name="connsiteX11" fmla="*/ 764702 w 2745902"/>
                                    <a:gd name="connsiteY11" fmla="*/ 1234711 h 1349011"/>
                                    <a:gd name="connsiteX12" fmla="*/ 840902 w 2745902"/>
                                    <a:gd name="connsiteY12" fmla="*/ 1181371 h 1349011"/>
                                    <a:gd name="connsiteX13" fmla="*/ 936152 w 2745902"/>
                                    <a:gd name="connsiteY13" fmla="*/ 1112791 h 1349011"/>
                                    <a:gd name="connsiteX14" fmla="*/ 1012352 w 2745902"/>
                                    <a:gd name="connsiteY14" fmla="*/ 1013731 h 1349011"/>
                                    <a:gd name="connsiteX15" fmla="*/ 1046642 w 2745902"/>
                                    <a:gd name="connsiteY15" fmla="*/ 960391 h 1349011"/>
                                    <a:gd name="connsiteX16" fmla="*/ 1096172 w 2745902"/>
                                    <a:gd name="connsiteY16" fmla="*/ 922291 h 1349011"/>
                                    <a:gd name="connsiteX17" fmla="*/ 1179992 w 2745902"/>
                                    <a:gd name="connsiteY17" fmla="*/ 922291 h 1349011"/>
                                    <a:gd name="connsiteX18" fmla="*/ 1271432 w 2745902"/>
                                    <a:gd name="connsiteY18" fmla="*/ 937531 h 1349011"/>
                                    <a:gd name="connsiteX19" fmla="*/ 1340012 w 2745902"/>
                                    <a:gd name="connsiteY19" fmla="*/ 937531 h 1349011"/>
                                    <a:gd name="connsiteX20" fmla="*/ 1385732 w 2745902"/>
                                    <a:gd name="connsiteY20" fmla="*/ 910861 h 1349011"/>
                                    <a:gd name="connsiteX21" fmla="*/ 1374302 w 2745902"/>
                                    <a:gd name="connsiteY21" fmla="*/ 842281 h 1349011"/>
                                    <a:gd name="connsiteX22" fmla="*/ 1362872 w 2745902"/>
                                    <a:gd name="connsiteY22" fmla="*/ 766081 h 1349011"/>
                                    <a:gd name="connsiteX23" fmla="*/ 1362872 w 2745902"/>
                                    <a:gd name="connsiteY23" fmla="*/ 686071 h 1349011"/>
                                    <a:gd name="connsiteX24" fmla="*/ 1423832 w 2745902"/>
                                    <a:gd name="connsiteY24" fmla="*/ 617491 h 1349011"/>
                                    <a:gd name="connsiteX25" fmla="*/ 1538132 w 2745902"/>
                                    <a:gd name="connsiteY25" fmla="*/ 556531 h 1349011"/>
                                    <a:gd name="connsiteX26" fmla="*/ 1679102 w 2745902"/>
                                    <a:gd name="connsiteY26" fmla="*/ 503191 h 1349011"/>
                                    <a:gd name="connsiteX27" fmla="*/ 1808642 w 2745902"/>
                                    <a:gd name="connsiteY27" fmla="*/ 388891 h 1349011"/>
                                    <a:gd name="connsiteX28" fmla="*/ 1869602 w 2745902"/>
                                    <a:gd name="connsiteY28" fmla="*/ 282211 h 1349011"/>
                                    <a:gd name="connsiteX29" fmla="*/ 1953422 w 2745902"/>
                                    <a:gd name="connsiteY29" fmla="*/ 186961 h 1349011"/>
                                    <a:gd name="connsiteX30" fmla="*/ 1980092 w 2745902"/>
                                    <a:gd name="connsiteY30" fmla="*/ 95521 h 1349011"/>
                                    <a:gd name="connsiteX31" fmla="*/ 2014382 w 2745902"/>
                                    <a:gd name="connsiteY31" fmla="*/ 38371 h 1349011"/>
                                    <a:gd name="connsiteX32" fmla="*/ 2060102 w 2745902"/>
                                    <a:gd name="connsiteY32" fmla="*/ 271 h 1349011"/>
                                    <a:gd name="connsiteX33" fmla="*/ 2136302 w 2745902"/>
                                    <a:gd name="connsiteY33" fmla="*/ 57421 h 1349011"/>
                                    <a:gd name="connsiteX34" fmla="*/ 2159162 w 2745902"/>
                                    <a:gd name="connsiteY34" fmla="*/ 186961 h 1349011"/>
                                    <a:gd name="connsiteX35" fmla="*/ 2151542 w 2745902"/>
                                    <a:gd name="connsiteY35" fmla="*/ 362221 h 1349011"/>
                                    <a:gd name="connsiteX36" fmla="*/ 2170592 w 2745902"/>
                                    <a:gd name="connsiteY36" fmla="*/ 407941 h 1349011"/>
                                    <a:gd name="connsiteX37" fmla="*/ 2223932 w 2745902"/>
                                    <a:gd name="connsiteY37" fmla="*/ 438421 h 1349011"/>
                                    <a:gd name="connsiteX38" fmla="*/ 2311562 w 2745902"/>
                                    <a:gd name="connsiteY38" fmla="*/ 484141 h 1349011"/>
                                    <a:gd name="connsiteX39" fmla="*/ 2368712 w 2745902"/>
                                    <a:gd name="connsiteY39" fmla="*/ 579391 h 1349011"/>
                                    <a:gd name="connsiteX40" fmla="*/ 2422052 w 2745902"/>
                                    <a:gd name="connsiteY40" fmla="*/ 602251 h 1349011"/>
                                    <a:gd name="connsiteX41" fmla="*/ 2486822 w 2745902"/>
                                    <a:gd name="connsiteY41" fmla="*/ 567961 h 1349011"/>
                                    <a:gd name="connsiteX42" fmla="*/ 2551592 w 2745902"/>
                                    <a:gd name="connsiteY42" fmla="*/ 480331 h 1349011"/>
                                    <a:gd name="connsiteX43" fmla="*/ 2745902 w 2745902"/>
                                    <a:gd name="connsiteY43" fmla="*/ 350791 h 1349011"/>
                                    <a:gd name="connsiteX0" fmla="*/ 101762 w 2745902"/>
                                    <a:gd name="connsiteY0" fmla="*/ 1150891 h 1349011"/>
                                    <a:gd name="connsiteX1" fmla="*/ 65782 w 2745902"/>
                                    <a:gd name="connsiteY1" fmla="*/ 1092720 h 1349011"/>
                                    <a:gd name="connsiteX2" fmla="*/ 40802 w 2745902"/>
                                    <a:gd name="connsiteY2" fmla="*/ 1177561 h 1349011"/>
                                    <a:gd name="connsiteX3" fmla="*/ 6512 w 2745902"/>
                                    <a:gd name="connsiteY3" fmla="*/ 1196611 h 1349011"/>
                                    <a:gd name="connsiteX4" fmla="*/ 2702 w 2745902"/>
                                    <a:gd name="connsiteY4" fmla="*/ 1253761 h 1349011"/>
                                    <a:gd name="connsiteX5" fmla="*/ 36992 w 2745902"/>
                                    <a:gd name="connsiteY5" fmla="*/ 1322341 h 1349011"/>
                                    <a:gd name="connsiteX6" fmla="*/ 97952 w 2745902"/>
                                    <a:gd name="connsiteY6" fmla="*/ 1341391 h 1349011"/>
                                    <a:gd name="connsiteX7" fmla="*/ 261782 w 2745902"/>
                                    <a:gd name="connsiteY7" fmla="*/ 1349011 h 1349011"/>
                                    <a:gd name="connsiteX8" fmla="*/ 452282 w 2745902"/>
                                    <a:gd name="connsiteY8" fmla="*/ 1341391 h 1349011"/>
                                    <a:gd name="connsiteX9" fmla="*/ 570392 w 2745902"/>
                                    <a:gd name="connsiteY9" fmla="*/ 1345201 h 1349011"/>
                                    <a:gd name="connsiteX10" fmla="*/ 673262 w 2745902"/>
                                    <a:gd name="connsiteY10" fmla="*/ 1310911 h 1349011"/>
                                    <a:gd name="connsiteX11" fmla="*/ 764702 w 2745902"/>
                                    <a:gd name="connsiteY11" fmla="*/ 1234711 h 1349011"/>
                                    <a:gd name="connsiteX12" fmla="*/ 840902 w 2745902"/>
                                    <a:gd name="connsiteY12" fmla="*/ 1181371 h 1349011"/>
                                    <a:gd name="connsiteX13" fmla="*/ 936152 w 2745902"/>
                                    <a:gd name="connsiteY13" fmla="*/ 1112791 h 1349011"/>
                                    <a:gd name="connsiteX14" fmla="*/ 1012352 w 2745902"/>
                                    <a:gd name="connsiteY14" fmla="*/ 1013731 h 1349011"/>
                                    <a:gd name="connsiteX15" fmla="*/ 1046642 w 2745902"/>
                                    <a:gd name="connsiteY15" fmla="*/ 960391 h 1349011"/>
                                    <a:gd name="connsiteX16" fmla="*/ 1096172 w 2745902"/>
                                    <a:gd name="connsiteY16" fmla="*/ 922291 h 1349011"/>
                                    <a:gd name="connsiteX17" fmla="*/ 1179992 w 2745902"/>
                                    <a:gd name="connsiteY17" fmla="*/ 922291 h 1349011"/>
                                    <a:gd name="connsiteX18" fmla="*/ 1271432 w 2745902"/>
                                    <a:gd name="connsiteY18" fmla="*/ 937531 h 1349011"/>
                                    <a:gd name="connsiteX19" fmla="*/ 1340012 w 2745902"/>
                                    <a:gd name="connsiteY19" fmla="*/ 937531 h 1349011"/>
                                    <a:gd name="connsiteX20" fmla="*/ 1385732 w 2745902"/>
                                    <a:gd name="connsiteY20" fmla="*/ 910861 h 1349011"/>
                                    <a:gd name="connsiteX21" fmla="*/ 1374302 w 2745902"/>
                                    <a:gd name="connsiteY21" fmla="*/ 842281 h 1349011"/>
                                    <a:gd name="connsiteX22" fmla="*/ 1362872 w 2745902"/>
                                    <a:gd name="connsiteY22" fmla="*/ 766081 h 1349011"/>
                                    <a:gd name="connsiteX23" fmla="*/ 1362872 w 2745902"/>
                                    <a:gd name="connsiteY23" fmla="*/ 686071 h 1349011"/>
                                    <a:gd name="connsiteX24" fmla="*/ 1423832 w 2745902"/>
                                    <a:gd name="connsiteY24" fmla="*/ 617491 h 1349011"/>
                                    <a:gd name="connsiteX25" fmla="*/ 1538132 w 2745902"/>
                                    <a:gd name="connsiteY25" fmla="*/ 556531 h 1349011"/>
                                    <a:gd name="connsiteX26" fmla="*/ 1679102 w 2745902"/>
                                    <a:gd name="connsiteY26" fmla="*/ 503191 h 1349011"/>
                                    <a:gd name="connsiteX27" fmla="*/ 1808642 w 2745902"/>
                                    <a:gd name="connsiteY27" fmla="*/ 388891 h 1349011"/>
                                    <a:gd name="connsiteX28" fmla="*/ 1869602 w 2745902"/>
                                    <a:gd name="connsiteY28" fmla="*/ 282211 h 1349011"/>
                                    <a:gd name="connsiteX29" fmla="*/ 1953422 w 2745902"/>
                                    <a:gd name="connsiteY29" fmla="*/ 186961 h 1349011"/>
                                    <a:gd name="connsiteX30" fmla="*/ 1980092 w 2745902"/>
                                    <a:gd name="connsiteY30" fmla="*/ 95521 h 1349011"/>
                                    <a:gd name="connsiteX31" fmla="*/ 2014382 w 2745902"/>
                                    <a:gd name="connsiteY31" fmla="*/ 38371 h 1349011"/>
                                    <a:gd name="connsiteX32" fmla="*/ 2060102 w 2745902"/>
                                    <a:gd name="connsiteY32" fmla="*/ 271 h 1349011"/>
                                    <a:gd name="connsiteX33" fmla="*/ 2136302 w 2745902"/>
                                    <a:gd name="connsiteY33" fmla="*/ 57421 h 1349011"/>
                                    <a:gd name="connsiteX34" fmla="*/ 2159162 w 2745902"/>
                                    <a:gd name="connsiteY34" fmla="*/ 186961 h 1349011"/>
                                    <a:gd name="connsiteX35" fmla="*/ 2151542 w 2745902"/>
                                    <a:gd name="connsiteY35" fmla="*/ 362221 h 1349011"/>
                                    <a:gd name="connsiteX36" fmla="*/ 2170592 w 2745902"/>
                                    <a:gd name="connsiteY36" fmla="*/ 407941 h 1349011"/>
                                    <a:gd name="connsiteX37" fmla="*/ 2223932 w 2745902"/>
                                    <a:gd name="connsiteY37" fmla="*/ 438421 h 1349011"/>
                                    <a:gd name="connsiteX38" fmla="*/ 2311562 w 2745902"/>
                                    <a:gd name="connsiteY38" fmla="*/ 484141 h 1349011"/>
                                    <a:gd name="connsiteX39" fmla="*/ 2368712 w 2745902"/>
                                    <a:gd name="connsiteY39" fmla="*/ 579391 h 1349011"/>
                                    <a:gd name="connsiteX40" fmla="*/ 2422052 w 2745902"/>
                                    <a:gd name="connsiteY40" fmla="*/ 602251 h 1349011"/>
                                    <a:gd name="connsiteX41" fmla="*/ 2486822 w 2745902"/>
                                    <a:gd name="connsiteY41" fmla="*/ 567961 h 1349011"/>
                                    <a:gd name="connsiteX42" fmla="*/ 2551592 w 2745902"/>
                                    <a:gd name="connsiteY42" fmla="*/ 480331 h 1349011"/>
                                    <a:gd name="connsiteX43" fmla="*/ 2745902 w 2745902"/>
                                    <a:gd name="connsiteY43" fmla="*/ 350791 h 1349011"/>
                                    <a:gd name="connsiteX0" fmla="*/ 181890 w 2745902"/>
                                    <a:gd name="connsiteY0" fmla="*/ 1018915 h 1349011"/>
                                    <a:gd name="connsiteX1" fmla="*/ 65782 w 2745902"/>
                                    <a:gd name="connsiteY1" fmla="*/ 1092720 h 1349011"/>
                                    <a:gd name="connsiteX2" fmla="*/ 40802 w 2745902"/>
                                    <a:gd name="connsiteY2" fmla="*/ 1177561 h 1349011"/>
                                    <a:gd name="connsiteX3" fmla="*/ 6512 w 2745902"/>
                                    <a:gd name="connsiteY3" fmla="*/ 1196611 h 1349011"/>
                                    <a:gd name="connsiteX4" fmla="*/ 2702 w 2745902"/>
                                    <a:gd name="connsiteY4" fmla="*/ 1253761 h 1349011"/>
                                    <a:gd name="connsiteX5" fmla="*/ 36992 w 2745902"/>
                                    <a:gd name="connsiteY5" fmla="*/ 1322341 h 1349011"/>
                                    <a:gd name="connsiteX6" fmla="*/ 97952 w 2745902"/>
                                    <a:gd name="connsiteY6" fmla="*/ 1341391 h 1349011"/>
                                    <a:gd name="connsiteX7" fmla="*/ 261782 w 2745902"/>
                                    <a:gd name="connsiteY7" fmla="*/ 1349011 h 1349011"/>
                                    <a:gd name="connsiteX8" fmla="*/ 452282 w 2745902"/>
                                    <a:gd name="connsiteY8" fmla="*/ 1341391 h 1349011"/>
                                    <a:gd name="connsiteX9" fmla="*/ 570392 w 2745902"/>
                                    <a:gd name="connsiteY9" fmla="*/ 1345201 h 1349011"/>
                                    <a:gd name="connsiteX10" fmla="*/ 673262 w 2745902"/>
                                    <a:gd name="connsiteY10" fmla="*/ 1310911 h 1349011"/>
                                    <a:gd name="connsiteX11" fmla="*/ 764702 w 2745902"/>
                                    <a:gd name="connsiteY11" fmla="*/ 1234711 h 1349011"/>
                                    <a:gd name="connsiteX12" fmla="*/ 840902 w 2745902"/>
                                    <a:gd name="connsiteY12" fmla="*/ 1181371 h 1349011"/>
                                    <a:gd name="connsiteX13" fmla="*/ 936152 w 2745902"/>
                                    <a:gd name="connsiteY13" fmla="*/ 1112791 h 1349011"/>
                                    <a:gd name="connsiteX14" fmla="*/ 1012352 w 2745902"/>
                                    <a:gd name="connsiteY14" fmla="*/ 1013731 h 1349011"/>
                                    <a:gd name="connsiteX15" fmla="*/ 1046642 w 2745902"/>
                                    <a:gd name="connsiteY15" fmla="*/ 960391 h 1349011"/>
                                    <a:gd name="connsiteX16" fmla="*/ 1096172 w 2745902"/>
                                    <a:gd name="connsiteY16" fmla="*/ 922291 h 1349011"/>
                                    <a:gd name="connsiteX17" fmla="*/ 1179992 w 2745902"/>
                                    <a:gd name="connsiteY17" fmla="*/ 922291 h 1349011"/>
                                    <a:gd name="connsiteX18" fmla="*/ 1271432 w 2745902"/>
                                    <a:gd name="connsiteY18" fmla="*/ 937531 h 1349011"/>
                                    <a:gd name="connsiteX19" fmla="*/ 1340012 w 2745902"/>
                                    <a:gd name="connsiteY19" fmla="*/ 937531 h 1349011"/>
                                    <a:gd name="connsiteX20" fmla="*/ 1385732 w 2745902"/>
                                    <a:gd name="connsiteY20" fmla="*/ 910861 h 1349011"/>
                                    <a:gd name="connsiteX21" fmla="*/ 1374302 w 2745902"/>
                                    <a:gd name="connsiteY21" fmla="*/ 842281 h 1349011"/>
                                    <a:gd name="connsiteX22" fmla="*/ 1362872 w 2745902"/>
                                    <a:gd name="connsiteY22" fmla="*/ 766081 h 1349011"/>
                                    <a:gd name="connsiteX23" fmla="*/ 1362872 w 2745902"/>
                                    <a:gd name="connsiteY23" fmla="*/ 686071 h 1349011"/>
                                    <a:gd name="connsiteX24" fmla="*/ 1423832 w 2745902"/>
                                    <a:gd name="connsiteY24" fmla="*/ 617491 h 1349011"/>
                                    <a:gd name="connsiteX25" fmla="*/ 1538132 w 2745902"/>
                                    <a:gd name="connsiteY25" fmla="*/ 556531 h 1349011"/>
                                    <a:gd name="connsiteX26" fmla="*/ 1679102 w 2745902"/>
                                    <a:gd name="connsiteY26" fmla="*/ 503191 h 1349011"/>
                                    <a:gd name="connsiteX27" fmla="*/ 1808642 w 2745902"/>
                                    <a:gd name="connsiteY27" fmla="*/ 388891 h 1349011"/>
                                    <a:gd name="connsiteX28" fmla="*/ 1869602 w 2745902"/>
                                    <a:gd name="connsiteY28" fmla="*/ 282211 h 1349011"/>
                                    <a:gd name="connsiteX29" fmla="*/ 1953422 w 2745902"/>
                                    <a:gd name="connsiteY29" fmla="*/ 186961 h 1349011"/>
                                    <a:gd name="connsiteX30" fmla="*/ 1980092 w 2745902"/>
                                    <a:gd name="connsiteY30" fmla="*/ 95521 h 1349011"/>
                                    <a:gd name="connsiteX31" fmla="*/ 2014382 w 2745902"/>
                                    <a:gd name="connsiteY31" fmla="*/ 38371 h 1349011"/>
                                    <a:gd name="connsiteX32" fmla="*/ 2060102 w 2745902"/>
                                    <a:gd name="connsiteY32" fmla="*/ 271 h 1349011"/>
                                    <a:gd name="connsiteX33" fmla="*/ 2136302 w 2745902"/>
                                    <a:gd name="connsiteY33" fmla="*/ 57421 h 1349011"/>
                                    <a:gd name="connsiteX34" fmla="*/ 2159162 w 2745902"/>
                                    <a:gd name="connsiteY34" fmla="*/ 186961 h 1349011"/>
                                    <a:gd name="connsiteX35" fmla="*/ 2151542 w 2745902"/>
                                    <a:gd name="connsiteY35" fmla="*/ 362221 h 1349011"/>
                                    <a:gd name="connsiteX36" fmla="*/ 2170592 w 2745902"/>
                                    <a:gd name="connsiteY36" fmla="*/ 407941 h 1349011"/>
                                    <a:gd name="connsiteX37" fmla="*/ 2223932 w 2745902"/>
                                    <a:gd name="connsiteY37" fmla="*/ 438421 h 1349011"/>
                                    <a:gd name="connsiteX38" fmla="*/ 2311562 w 2745902"/>
                                    <a:gd name="connsiteY38" fmla="*/ 484141 h 1349011"/>
                                    <a:gd name="connsiteX39" fmla="*/ 2368712 w 2745902"/>
                                    <a:gd name="connsiteY39" fmla="*/ 579391 h 1349011"/>
                                    <a:gd name="connsiteX40" fmla="*/ 2422052 w 2745902"/>
                                    <a:gd name="connsiteY40" fmla="*/ 602251 h 1349011"/>
                                    <a:gd name="connsiteX41" fmla="*/ 2486822 w 2745902"/>
                                    <a:gd name="connsiteY41" fmla="*/ 567961 h 1349011"/>
                                    <a:gd name="connsiteX42" fmla="*/ 2551592 w 2745902"/>
                                    <a:gd name="connsiteY42" fmla="*/ 480331 h 1349011"/>
                                    <a:gd name="connsiteX43" fmla="*/ 2745902 w 2745902"/>
                                    <a:gd name="connsiteY43" fmla="*/ 350791 h 1349011"/>
                                    <a:gd name="connsiteX0" fmla="*/ 181890 w 2745902"/>
                                    <a:gd name="connsiteY0" fmla="*/ 1018915 h 1349011"/>
                                    <a:gd name="connsiteX1" fmla="*/ 178904 w 2745902"/>
                                    <a:gd name="connsiteY1" fmla="*/ 1017305 h 1349011"/>
                                    <a:gd name="connsiteX2" fmla="*/ 65782 w 2745902"/>
                                    <a:gd name="connsiteY2" fmla="*/ 1092720 h 1349011"/>
                                    <a:gd name="connsiteX3" fmla="*/ 40802 w 2745902"/>
                                    <a:gd name="connsiteY3" fmla="*/ 1177561 h 1349011"/>
                                    <a:gd name="connsiteX4" fmla="*/ 6512 w 2745902"/>
                                    <a:gd name="connsiteY4" fmla="*/ 1196611 h 1349011"/>
                                    <a:gd name="connsiteX5" fmla="*/ 2702 w 2745902"/>
                                    <a:gd name="connsiteY5" fmla="*/ 1253761 h 1349011"/>
                                    <a:gd name="connsiteX6" fmla="*/ 36992 w 2745902"/>
                                    <a:gd name="connsiteY6" fmla="*/ 1322341 h 1349011"/>
                                    <a:gd name="connsiteX7" fmla="*/ 97952 w 2745902"/>
                                    <a:gd name="connsiteY7" fmla="*/ 1341391 h 1349011"/>
                                    <a:gd name="connsiteX8" fmla="*/ 261782 w 2745902"/>
                                    <a:gd name="connsiteY8" fmla="*/ 1349011 h 1349011"/>
                                    <a:gd name="connsiteX9" fmla="*/ 452282 w 2745902"/>
                                    <a:gd name="connsiteY9" fmla="*/ 1341391 h 1349011"/>
                                    <a:gd name="connsiteX10" fmla="*/ 570392 w 2745902"/>
                                    <a:gd name="connsiteY10" fmla="*/ 1345201 h 1349011"/>
                                    <a:gd name="connsiteX11" fmla="*/ 673262 w 2745902"/>
                                    <a:gd name="connsiteY11" fmla="*/ 1310911 h 1349011"/>
                                    <a:gd name="connsiteX12" fmla="*/ 764702 w 2745902"/>
                                    <a:gd name="connsiteY12" fmla="*/ 1234711 h 1349011"/>
                                    <a:gd name="connsiteX13" fmla="*/ 840902 w 2745902"/>
                                    <a:gd name="connsiteY13" fmla="*/ 1181371 h 1349011"/>
                                    <a:gd name="connsiteX14" fmla="*/ 936152 w 2745902"/>
                                    <a:gd name="connsiteY14" fmla="*/ 1112791 h 1349011"/>
                                    <a:gd name="connsiteX15" fmla="*/ 1012352 w 2745902"/>
                                    <a:gd name="connsiteY15" fmla="*/ 1013731 h 1349011"/>
                                    <a:gd name="connsiteX16" fmla="*/ 1046642 w 2745902"/>
                                    <a:gd name="connsiteY16" fmla="*/ 960391 h 1349011"/>
                                    <a:gd name="connsiteX17" fmla="*/ 1096172 w 2745902"/>
                                    <a:gd name="connsiteY17" fmla="*/ 922291 h 1349011"/>
                                    <a:gd name="connsiteX18" fmla="*/ 1179992 w 2745902"/>
                                    <a:gd name="connsiteY18" fmla="*/ 922291 h 1349011"/>
                                    <a:gd name="connsiteX19" fmla="*/ 1271432 w 2745902"/>
                                    <a:gd name="connsiteY19" fmla="*/ 937531 h 1349011"/>
                                    <a:gd name="connsiteX20" fmla="*/ 1340012 w 2745902"/>
                                    <a:gd name="connsiteY20" fmla="*/ 937531 h 1349011"/>
                                    <a:gd name="connsiteX21" fmla="*/ 1385732 w 2745902"/>
                                    <a:gd name="connsiteY21" fmla="*/ 910861 h 1349011"/>
                                    <a:gd name="connsiteX22" fmla="*/ 1374302 w 2745902"/>
                                    <a:gd name="connsiteY22" fmla="*/ 842281 h 1349011"/>
                                    <a:gd name="connsiteX23" fmla="*/ 1362872 w 2745902"/>
                                    <a:gd name="connsiteY23" fmla="*/ 766081 h 1349011"/>
                                    <a:gd name="connsiteX24" fmla="*/ 1362872 w 2745902"/>
                                    <a:gd name="connsiteY24" fmla="*/ 686071 h 1349011"/>
                                    <a:gd name="connsiteX25" fmla="*/ 1423832 w 2745902"/>
                                    <a:gd name="connsiteY25" fmla="*/ 617491 h 1349011"/>
                                    <a:gd name="connsiteX26" fmla="*/ 1538132 w 2745902"/>
                                    <a:gd name="connsiteY26" fmla="*/ 556531 h 1349011"/>
                                    <a:gd name="connsiteX27" fmla="*/ 1679102 w 2745902"/>
                                    <a:gd name="connsiteY27" fmla="*/ 503191 h 1349011"/>
                                    <a:gd name="connsiteX28" fmla="*/ 1808642 w 2745902"/>
                                    <a:gd name="connsiteY28" fmla="*/ 388891 h 1349011"/>
                                    <a:gd name="connsiteX29" fmla="*/ 1869602 w 2745902"/>
                                    <a:gd name="connsiteY29" fmla="*/ 282211 h 1349011"/>
                                    <a:gd name="connsiteX30" fmla="*/ 1953422 w 2745902"/>
                                    <a:gd name="connsiteY30" fmla="*/ 186961 h 1349011"/>
                                    <a:gd name="connsiteX31" fmla="*/ 1980092 w 2745902"/>
                                    <a:gd name="connsiteY31" fmla="*/ 95521 h 1349011"/>
                                    <a:gd name="connsiteX32" fmla="*/ 2014382 w 2745902"/>
                                    <a:gd name="connsiteY32" fmla="*/ 38371 h 1349011"/>
                                    <a:gd name="connsiteX33" fmla="*/ 2060102 w 2745902"/>
                                    <a:gd name="connsiteY33" fmla="*/ 271 h 1349011"/>
                                    <a:gd name="connsiteX34" fmla="*/ 2136302 w 2745902"/>
                                    <a:gd name="connsiteY34" fmla="*/ 57421 h 1349011"/>
                                    <a:gd name="connsiteX35" fmla="*/ 2159162 w 2745902"/>
                                    <a:gd name="connsiteY35" fmla="*/ 186961 h 1349011"/>
                                    <a:gd name="connsiteX36" fmla="*/ 2151542 w 2745902"/>
                                    <a:gd name="connsiteY36" fmla="*/ 362221 h 1349011"/>
                                    <a:gd name="connsiteX37" fmla="*/ 2170592 w 2745902"/>
                                    <a:gd name="connsiteY37" fmla="*/ 407941 h 1349011"/>
                                    <a:gd name="connsiteX38" fmla="*/ 2223932 w 2745902"/>
                                    <a:gd name="connsiteY38" fmla="*/ 438421 h 1349011"/>
                                    <a:gd name="connsiteX39" fmla="*/ 2311562 w 2745902"/>
                                    <a:gd name="connsiteY39" fmla="*/ 484141 h 1349011"/>
                                    <a:gd name="connsiteX40" fmla="*/ 2368712 w 2745902"/>
                                    <a:gd name="connsiteY40" fmla="*/ 579391 h 1349011"/>
                                    <a:gd name="connsiteX41" fmla="*/ 2422052 w 2745902"/>
                                    <a:gd name="connsiteY41" fmla="*/ 602251 h 1349011"/>
                                    <a:gd name="connsiteX42" fmla="*/ 2486822 w 2745902"/>
                                    <a:gd name="connsiteY42" fmla="*/ 567961 h 1349011"/>
                                    <a:gd name="connsiteX43" fmla="*/ 2551592 w 2745902"/>
                                    <a:gd name="connsiteY43" fmla="*/ 480331 h 1349011"/>
                                    <a:gd name="connsiteX44" fmla="*/ 2745902 w 2745902"/>
                                    <a:gd name="connsiteY44" fmla="*/ 350791 h 1349011"/>
                                    <a:gd name="connsiteX0" fmla="*/ 181890 w 2745902"/>
                                    <a:gd name="connsiteY0" fmla="*/ 1018915 h 1349011"/>
                                    <a:gd name="connsiteX1" fmla="*/ 183617 w 2745902"/>
                                    <a:gd name="connsiteY1" fmla="*/ 937177 h 1349011"/>
                                    <a:gd name="connsiteX2" fmla="*/ 65782 w 2745902"/>
                                    <a:gd name="connsiteY2" fmla="*/ 1092720 h 1349011"/>
                                    <a:gd name="connsiteX3" fmla="*/ 40802 w 2745902"/>
                                    <a:gd name="connsiteY3" fmla="*/ 1177561 h 1349011"/>
                                    <a:gd name="connsiteX4" fmla="*/ 6512 w 2745902"/>
                                    <a:gd name="connsiteY4" fmla="*/ 1196611 h 1349011"/>
                                    <a:gd name="connsiteX5" fmla="*/ 2702 w 2745902"/>
                                    <a:gd name="connsiteY5" fmla="*/ 1253761 h 1349011"/>
                                    <a:gd name="connsiteX6" fmla="*/ 36992 w 2745902"/>
                                    <a:gd name="connsiteY6" fmla="*/ 1322341 h 1349011"/>
                                    <a:gd name="connsiteX7" fmla="*/ 97952 w 2745902"/>
                                    <a:gd name="connsiteY7" fmla="*/ 1341391 h 1349011"/>
                                    <a:gd name="connsiteX8" fmla="*/ 261782 w 2745902"/>
                                    <a:gd name="connsiteY8" fmla="*/ 1349011 h 1349011"/>
                                    <a:gd name="connsiteX9" fmla="*/ 452282 w 2745902"/>
                                    <a:gd name="connsiteY9" fmla="*/ 1341391 h 1349011"/>
                                    <a:gd name="connsiteX10" fmla="*/ 570392 w 2745902"/>
                                    <a:gd name="connsiteY10" fmla="*/ 1345201 h 1349011"/>
                                    <a:gd name="connsiteX11" fmla="*/ 673262 w 2745902"/>
                                    <a:gd name="connsiteY11" fmla="*/ 1310911 h 1349011"/>
                                    <a:gd name="connsiteX12" fmla="*/ 764702 w 2745902"/>
                                    <a:gd name="connsiteY12" fmla="*/ 1234711 h 1349011"/>
                                    <a:gd name="connsiteX13" fmla="*/ 840902 w 2745902"/>
                                    <a:gd name="connsiteY13" fmla="*/ 1181371 h 1349011"/>
                                    <a:gd name="connsiteX14" fmla="*/ 936152 w 2745902"/>
                                    <a:gd name="connsiteY14" fmla="*/ 1112791 h 1349011"/>
                                    <a:gd name="connsiteX15" fmla="*/ 1012352 w 2745902"/>
                                    <a:gd name="connsiteY15" fmla="*/ 1013731 h 1349011"/>
                                    <a:gd name="connsiteX16" fmla="*/ 1046642 w 2745902"/>
                                    <a:gd name="connsiteY16" fmla="*/ 960391 h 1349011"/>
                                    <a:gd name="connsiteX17" fmla="*/ 1096172 w 2745902"/>
                                    <a:gd name="connsiteY17" fmla="*/ 922291 h 1349011"/>
                                    <a:gd name="connsiteX18" fmla="*/ 1179992 w 2745902"/>
                                    <a:gd name="connsiteY18" fmla="*/ 922291 h 1349011"/>
                                    <a:gd name="connsiteX19" fmla="*/ 1271432 w 2745902"/>
                                    <a:gd name="connsiteY19" fmla="*/ 937531 h 1349011"/>
                                    <a:gd name="connsiteX20" fmla="*/ 1340012 w 2745902"/>
                                    <a:gd name="connsiteY20" fmla="*/ 937531 h 1349011"/>
                                    <a:gd name="connsiteX21" fmla="*/ 1385732 w 2745902"/>
                                    <a:gd name="connsiteY21" fmla="*/ 910861 h 1349011"/>
                                    <a:gd name="connsiteX22" fmla="*/ 1374302 w 2745902"/>
                                    <a:gd name="connsiteY22" fmla="*/ 842281 h 1349011"/>
                                    <a:gd name="connsiteX23" fmla="*/ 1362872 w 2745902"/>
                                    <a:gd name="connsiteY23" fmla="*/ 766081 h 1349011"/>
                                    <a:gd name="connsiteX24" fmla="*/ 1362872 w 2745902"/>
                                    <a:gd name="connsiteY24" fmla="*/ 686071 h 1349011"/>
                                    <a:gd name="connsiteX25" fmla="*/ 1423832 w 2745902"/>
                                    <a:gd name="connsiteY25" fmla="*/ 617491 h 1349011"/>
                                    <a:gd name="connsiteX26" fmla="*/ 1538132 w 2745902"/>
                                    <a:gd name="connsiteY26" fmla="*/ 556531 h 1349011"/>
                                    <a:gd name="connsiteX27" fmla="*/ 1679102 w 2745902"/>
                                    <a:gd name="connsiteY27" fmla="*/ 503191 h 1349011"/>
                                    <a:gd name="connsiteX28" fmla="*/ 1808642 w 2745902"/>
                                    <a:gd name="connsiteY28" fmla="*/ 388891 h 1349011"/>
                                    <a:gd name="connsiteX29" fmla="*/ 1869602 w 2745902"/>
                                    <a:gd name="connsiteY29" fmla="*/ 282211 h 1349011"/>
                                    <a:gd name="connsiteX30" fmla="*/ 1953422 w 2745902"/>
                                    <a:gd name="connsiteY30" fmla="*/ 186961 h 1349011"/>
                                    <a:gd name="connsiteX31" fmla="*/ 1980092 w 2745902"/>
                                    <a:gd name="connsiteY31" fmla="*/ 95521 h 1349011"/>
                                    <a:gd name="connsiteX32" fmla="*/ 2014382 w 2745902"/>
                                    <a:gd name="connsiteY32" fmla="*/ 38371 h 1349011"/>
                                    <a:gd name="connsiteX33" fmla="*/ 2060102 w 2745902"/>
                                    <a:gd name="connsiteY33" fmla="*/ 271 h 1349011"/>
                                    <a:gd name="connsiteX34" fmla="*/ 2136302 w 2745902"/>
                                    <a:gd name="connsiteY34" fmla="*/ 57421 h 1349011"/>
                                    <a:gd name="connsiteX35" fmla="*/ 2159162 w 2745902"/>
                                    <a:gd name="connsiteY35" fmla="*/ 186961 h 1349011"/>
                                    <a:gd name="connsiteX36" fmla="*/ 2151542 w 2745902"/>
                                    <a:gd name="connsiteY36" fmla="*/ 362221 h 1349011"/>
                                    <a:gd name="connsiteX37" fmla="*/ 2170592 w 2745902"/>
                                    <a:gd name="connsiteY37" fmla="*/ 407941 h 1349011"/>
                                    <a:gd name="connsiteX38" fmla="*/ 2223932 w 2745902"/>
                                    <a:gd name="connsiteY38" fmla="*/ 438421 h 1349011"/>
                                    <a:gd name="connsiteX39" fmla="*/ 2311562 w 2745902"/>
                                    <a:gd name="connsiteY39" fmla="*/ 484141 h 1349011"/>
                                    <a:gd name="connsiteX40" fmla="*/ 2368712 w 2745902"/>
                                    <a:gd name="connsiteY40" fmla="*/ 579391 h 1349011"/>
                                    <a:gd name="connsiteX41" fmla="*/ 2422052 w 2745902"/>
                                    <a:gd name="connsiteY41" fmla="*/ 602251 h 1349011"/>
                                    <a:gd name="connsiteX42" fmla="*/ 2486822 w 2745902"/>
                                    <a:gd name="connsiteY42" fmla="*/ 567961 h 1349011"/>
                                    <a:gd name="connsiteX43" fmla="*/ 2551592 w 2745902"/>
                                    <a:gd name="connsiteY43" fmla="*/ 480331 h 1349011"/>
                                    <a:gd name="connsiteX44" fmla="*/ 2745902 w 2745902"/>
                                    <a:gd name="connsiteY44" fmla="*/ 350791 h 1349011"/>
                                    <a:gd name="connsiteX0" fmla="*/ 365712 w 2745902"/>
                                    <a:gd name="connsiteY0" fmla="*/ 896367 h 1349011"/>
                                    <a:gd name="connsiteX1" fmla="*/ 183617 w 2745902"/>
                                    <a:gd name="connsiteY1" fmla="*/ 937177 h 1349011"/>
                                    <a:gd name="connsiteX2" fmla="*/ 65782 w 2745902"/>
                                    <a:gd name="connsiteY2" fmla="*/ 1092720 h 1349011"/>
                                    <a:gd name="connsiteX3" fmla="*/ 40802 w 2745902"/>
                                    <a:gd name="connsiteY3" fmla="*/ 1177561 h 1349011"/>
                                    <a:gd name="connsiteX4" fmla="*/ 6512 w 2745902"/>
                                    <a:gd name="connsiteY4" fmla="*/ 1196611 h 1349011"/>
                                    <a:gd name="connsiteX5" fmla="*/ 2702 w 2745902"/>
                                    <a:gd name="connsiteY5" fmla="*/ 1253761 h 1349011"/>
                                    <a:gd name="connsiteX6" fmla="*/ 36992 w 2745902"/>
                                    <a:gd name="connsiteY6" fmla="*/ 1322341 h 1349011"/>
                                    <a:gd name="connsiteX7" fmla="*/ 97952 w 2745902"/>
                                    <a:gd name="connsiteY7" fmla="*/ 1341391 h 1349011"/>
                                    <a:gd name="connsiteX8" fmla="*/ 261782 w 2745902"/>
                                    <a:gd name="connsiteY8" fmla="*/ 1349011 h 1349011"/>
                                    <a:gd name="connsiteX9" fmla="*/ 452282 w 2745902"/>
                                    <a:gd name="connsiteY9" fmla="*/ 1341391 h 1349011"/>
                                    <a:gd name="connsiteX10" fmla="*/ 570392 w 2745902"/>
                                    <a:gd name="connsiteY10" fmla="*/ 1345201 h 1349011"/>
                                    <a:gd name="connsiteX11" fmla="*/ 673262 w 2745902"/>
                                    <a:gd name="connsiteY11" fmla="*/ 1310911 h 1349011"/>
                                    <a:gd name="connsiteX12" fmla="*/ 764702 w 2745902"/>
                                    <a:gd name="connsiteY12" fmla="*/ 1234711 h 1349011"/>
                                    <a:gd name="connsiteX13" fmla="*/ 840902 w 2745902"/>
                                    <a:gd name="connsiteY13" fmla="*/ 1181371 h 1349011"/>
                                    <a:gd name="connsiteX14" fmla="*/ 936152 w 2745902"/>
                                    <a:gd name="connsiteY14" fmla="*/ 1112791 h 1349011"/>
                                    <a:gd name="connsiteX15" fmla="*/ 1012352 w 2745902"/>
                                    <a:gd name="connsiteY15" fmla="*/ 1013731 h 1349011"/>
                                    <a:gd name="connsiteX16" fmla="*/ 1046642 w 2745902"/>
                                    <a:gd name="connsiteY16" fmla="*/ 960391 h 1349011"/>
                                    <a:gd name="connsiteX17" fmla="*/ 1096172 w 2745902"/>
                                    <a:gd name="connsiteY17" fmla="*/ 922291 h 1349011"/>
                                    <a:gd name="connsiteX18" fmla="*/ 1179992 w 2745902"/>
                                    <a:gd name="connsiteY18" fmla="*/ 922291 h 1349011"/>
                                    <a:gd name="connsiteX19" fmla="*/ 1271432 w 2745902"/>
                                    <a:gd name="connsiteY19" fmla="*/ 937531 h 1349011"/>
                                    <a:gd name="connsiteX20" fmla="*/ 1340012 w 2745902"/>
                                    <a:gd name="connsiteY20" fmla="*/ 937531 h 1349011"/>
                                    <a:gd name="connsiteX21" fmla="*/ 1385732 w 2745902"/>
                                    <a:gd name="connsiteY21" fmla="*/ 910861 h 1349011"/>
                                    <a:gd name="connsiteX22" fmla="*/ 1374302 w 2745902"/>
                                    <a:gd name="connsiteY22" fmla="*/ 842281 h 1349011"/>
                                    <a:gd name="connsiteX23" fmla="*/ 1362872 w 2745902"/>
                                    <a:gd name="connsiteY23" fmla="*/ 766081 h 1349011"/>
                                    <a:gd name="connsiteX24" fmla="*/ 1362872 w 2745902"/>
                                    <a:gd name="connsiteY24" fmla="*/ 686071 h 1349011"/>
                                    <a:gd name="connsiteX25" fmla="*/ 1423832 w 2745902"/>
                                    <a:gd name="connsiteY25" fmla="*/ 617491 h 1349011"/>
                                    <a:gd name="connsiteX26" fmla="*/ 1538132 w 2745902"/>
                                    <a:gd name="connsiteY26" fmla="*/ 556531 h 1349011"/>
                                    <a:gd name="connsiteX27" fmla="*/ 1679102 w 2745902"/>
                                    <a:gd name="connsiteY27" fmla="*/ 503191 h 1349011"/>
                                    <a:gd name="connsiteX28" fmla="*/ 1808642 w 2745902"/>
                                    <a:gd name="connsiteY28" fmla="*/ 388891 h 1349011"/>
                                    <a:gd name="connsiteX29" fmla="*/ 1869602 w 2745902"/>
                                    <a:gd name="connsiteY29" fmla="*/ 282211 h 1349011"/>
                                    <a:gd name="connsiteX30" fmla="*/ 1953422 w 2745902"/>
                                    <a:gd name="connsiteY30" fmla="*/ 186961 h 1349011"/>
                                    <a:gd name="connsiteX31" fmla="*/ 1980092 w 2745902"/>
                                    <a:gd name="connsiteY31" fmla="*/ 95521 h 1349011"/>
                                    <a:gd name="connsiteX32" fmla="*/ 2014382 w 2745902"/>
                                    <a:gd name="connsiteY32" fmla="*/ 38371 h 1349011"/>
                                    <a:gd name="connsiteX33" fmla="*/ 2060102 w 2745902"/>
                                    <a:gd name="connsiteY33" fmla="*/ 271 h 1349011"/>
                                    <a:gd name="connsiteX34" fmla="*/ 2136302 w 2745902"/>
                                    <a:gd name="connsiteY34" fmla="*/ 57421 h 1349011"/>
                                    <a:gd name="connsiteX35" fmla="*/ 2159162 w 2745902"/>
                                    <a:gd name="connsiteY35" fmla="*/ 186961 h 1349011"/>
                                    <a:gd name="connsiteX36" fmla="*/ 2151542 w 2745902"/>
                                    <a:gd name="connsiteY36" fmla="*/ 362221 h 1349011"/>
                                    <a:gd name="connsiteX37" fmla="*/ 2170592 w 2745902"/>
                                    <a:gd name="connsiteY37" fmla="*/ 407941 h 1349011"/>
                                    <a:gd name="connsiteX38" fmla="*/ 2223932 w 2745902"/>
                                    <a:gd name="connsiteY38" fmla="*/ 438421 h 1349011"/>
                                    <a:gd name="connsiteX39" fmla="*/ 2311562 w 2745902"/>
                                    <a:gd name="connsiteY39" fmla="*/ 484141 h 1349011"/>
                                    <a:gd name="connsiteX40" fmla="*/ 2368712 w 2745902"/>
                                    <a:gd name="connsiteY40" fmla="*/ 579391 h 1349011"/>
                                    <a:gd name="connsiteX41" fmla="*/ 2422052 w 2745902"/>
                                    <a:gd name="connsiteY41" fmla="*/ 602251 h 1349011"/>
                                    <a:gd name="connsiteX42" fmla="*/ 2486822 w 2745902"/>
                                    <a:gd name="connsiteY42" fmla="*/ 567961 h 1349011"/>
                                    <a:gd name="connsiteX43" fmla="*/ 2551592 w 2745902"/>
                                    <a:gd name="connsiteY43" fmla="*/ 480331 h 1349011"/>
                                    <a:gd name="connsiteX44" fmla="*/ 2745902 w 2745902"/>
                                    <a:gd name="connsiteY44" fmla="*/ 350791 h 1349011"/>
                                    <a:gd name="connsiteX0" fmla="*/ 365712 w 2745902"/>
                                    <a:gd name="connsiteY0" fmla="*/ 896367 h 1349011"/>
                                    <a:gd name="connsiteX1" fmla="*/ 362726 w 2745902"/>
                                    <a:gd name="connsiteY1" fmla="*/ 894757 h 1349011"/>
                                    <a:gd name="connsiteX2" fmla="*/ 183617 w 2745902"/>
                                    <a:gd name="connsiteY2" fmla="*/ 937177 h 1349011"/>
                                    <a:gd name="connsiteX3" fmla="*/ 65782 w 2745902"/>
                                    <a:gd name="connsiteY3" fmla="*/ 1092720 h 1349011"/>
                                    <a:gd name="connsiteX4" fmla="*/ 40802 w 2745902"/>
                                    <a:gd name="connsiteY4" fmla="*/ 1177561 h 1349011"/>
                                    <a:gd name="connsiteX5" fmla="*/ 6512 w 2745902"/>
                                    <a:gd name="connsiteY5" fmla="*/ 1196611 h 1349011"/>
                                    <a:gd name="connsiteX6" fmla="*/ 2702 w 2745902"/>
                                    <a:gd name="connsiteY6" fmla="*/ 1253761 h 1349011"/>
                                    <a:gd name="connsiteX7" fmla="*/ 36992 w 2745902"/>
                                    <a:gd name="connsiteY7" fmla="*/ 1322341 h 1349011"/>
                                    <a:gd name="connsiteX8" fmla="*/ 97952 w 2745902"/>
                                    <a:gd name="connsiteY8" fmla="*/ 1341391 h 1349011"/>
                                    <a:gd name="connsiteX9" fmla="*/ 261782 w 2745902"/>
                                    <a:gd name="connsiteY9" fmla="*/ 1349011 h 1349011"/>
                                    <a:gd name="connsiteX10" fmla="*/ 452282 w 2745902"/>
                                    <a:gd name="connsiteY10" fmla="*/ 1341391 h 1349011"/>
                                    <a:gd name="connsiteX11" fmla="*/ 570392 w 2745902"/>
                                    <a:gd name="connsiteY11" fmla="*/ 1345201 h 1349011"/>
                                    <a:gd name="connsiteX12" fmla="*/ 673262 w 2745902"/>
                                    <a:gd name="connsiteY12" fmla="*/ 1310911 h 1349011"/>
                                    <a:gd name="connsiteX13" fmla="*/ 764702 w 2745902"/>
                                    <a:gd name="connsiteY13" fmla="*/ 1234711 h 1349011"/>
                                    <a:gd name="connsiteX14" fmla="*/ 840902 w 2745902"/>
                                    <a:gd name="connsiteY14" fmla="*/ 1181371 h 1349011"/>
                                    <a:gd name="connsiteX15" fmla="*/ 936152 w 2745902"/>
                                    <a:gd name="connsiteY15" fmla="*/ 1112791 h 1349011"/>
                                    <a:gd name="connsiteX16" fmla="*/ 1012352 w 2745902"/>
                                    <a:gd name="connsiteY16" fmla="*/ 1013731 h 1349011"/>
                                    <a:gd name="connsiteX17" fmla="*/ 1046642 w 2745902"/>
                                    <a:gd name="connsiteY17" fmla="*/ 960391 h 1349011"/>
                                    <a:gd name="connsiteX18" fmla="*/ 1096172 w 2745902"/>
                                    <a:gd name="connsiteY18" fmla="*/ 922291 h 1349011"/>
                                    <a:gd name="connsiteX19" fmla="*/ 1179992 w 2745902"/>
                                    <a:gd name="connsiteY19" fmla="*/ 922291 h 1349011"/>
                                    <a:gd name="connsiteX20" fmla="*/ 1271432 w 2745902"/>
                                    <a:gd name="connsiteY20" fmla="*/ 937531 h 1349011"/>
                                    <a:gd name="connsiteX21" fmla="*/ 1340012 w 2745902"/>
                                    <a:gd name="connsiteY21" fmla="*/ 937531 h 1349011"/>
                                    <a:gd name="connsiteX22" fmla="*/ 1385732 w 2745902"/>
                                    <a:gd name="connsiteY22" fmla="*/ 910861 h 1349011"/>
                                    <a:gd name="connsiteX23" fmla="*/ 1374302 w 2745902"/>
                                    <a:gd name="connsiteY23" fmla="*/ 842281 h 1349011"/>
                                    <a:gd name="connsiteX24" fmla="*/ 1362872 w 2745902"/>
                                    <a:gd name="connsiteY24" fmla="*/ 766081 h 1349011"/>
                                    <a:gd name="connsiteX25" fmla="*/ 1362872 w 2745902"/>
                                    <a:gd name="connsiteY25" fmla="*/ 686071 h 1349011"/>
                                    <a:gd name="connsiteX26" fmla="*/ 1423832 w 2745902"/>
                                    <a:gd name="connsiteY26" fmla="*/ 617491 h 1349011"/>
                                    <a:gd name="connsiteX27" fmla="*/ 1538132 w 2745902"/>
                                    <a:gd name="connsiteY27" fmla="*/ 556531 h 1349011"/>
                                    <a:gd name="connsiteX28" fmla="*/ 1679102 w 2745902"/>
                                    <a:gd name="connsiteY28" fmla="*/ 503191 h 1349011"/>
                                    <a:gd name="connsiteX29" fmla="*/ 1808642 w 2745902"/>
                                    <a:gd name="connsiteY29" fmla="*/ 388891 h 1349011"/>
                                    <a:gd name="connsiteX30" fmla="*/ 1869602 w 2745902"/>
                                    <a:gd name="connsiteY30" fmla="*/ 282211 h 1349011"/>
                                    <a:gd name="connsiteX31" fmla="*/ 1953422 w 2745902"/>
                                    <a:gd name="connsiteY31" fmla="*/ 186961 h 1349011"/>
                                    <a:gd name="connsiteX32" fmla="*/ 1980092 w 2745902"/>
                                    <a:gd name="connsiteY32" fmla="*/ 95521 h 1349011"/>
                                    <a:gd name="connsiteX33" fmla="*/ 2014382 w 2745902"/>
                                    <a:gd name="connsiteY33" fmla="*/ 38371 h 1349011"/>
                                    <a:gd name="connsiteX34" fmla="*/ 2060102 w 2745902"/>
                                    <a:gd name="connsiteY34" fmla="*/ 271 h 1349011"/>
                                    <a:gd name="connsiteX35" fmla="*/ 2136302 w 2745902"/>
                                    <a:gd name="connsiteY35" fmla="*/ 57421 h 1349011"/>
                                    <a:gd name="connsiteX36" fmla="*/ 2159162 w 2745902"/>
                                    <a:gd name="connsiteY36" fmla="*/ 186961 h 1349011"/>
                                    <a:gd name="connsiteX37" fmla="*/ 2151542 w 2745902"/>
                                    <a:gd name="connsiteY37" fmla="*/ 362221 h 1349011"/>
                                    <a:gd name="connsiteX38" fmla="*/ 2170592 w 2745902"/>
                                    <a:gd name="connsiteY38" fmla="*/ 407941 h 1349011"/>
                                    <a:gd name="connsiteX39" fmla="*/ 2223932 w 2745902"/>
                                    <a:gd name="connsiteY39" fmla="*/ 438421 h 1349011"/>
                                    <a:gd name="connsiteX40" fmla="*/ 2311562 w 2745902"/>
                                    <a:gd name="connsiteY40" fmla="*/ 484141 h 1349011"/>
                                    <a:gd name="connsiteX41" fmla="*/ 2368712 w 2745902"/>
                                    <a:gd name="connsiteY41" fmla="*/ 579391 h 1349011"/>
                                    <a:gd name="connsiteX42" fmla="*/ 2422052 w 2745902"/>
                                    <a:gd name="connsiteY42" fmla="*/ 602251 h 1349011"/>
                                    <a:gd name="connsiteX43" fmla="*/ 2486822 w 2745902"/>
                                    <a:gd name="connsiteY43" fmla="*/ 567961 h 1349011"/>
                                    <a:gd name="connsiteX44" fmla="*/ 2551592 w 2745902"/>
                                    <a:gd name="connsiteY44" fmla="*/ 480331 h 1349011"/>
                                    <a:gd name="connsiteX45" fmla="*/ 2745902 w 2745902"/>
                                    <a:gd name="connsiteY45" fmla="*/ 350791 h 1349011"/>
                                    <a:gd name="connsiteX0" fmla="*/ 365712 w 2745902"/>
                                    <a:gd name="connsiteY0" fmla="*/ 896367 h 1349011"/>
                                    <a:gd name="connsiteX1" fmla="*/ 669097 w 2745902"/>
                                    <a:gd name="connsiteY1" fmla="*/ 842910 h 1349011"/>
                                    <a:gd name="connsiteX2" fmla="*/ 183617 w 2745902"/>
                                    <a:gd name="connsiteY2" fmla="*/ 937177 h 1349011"/>
                                    <a:gd name="connsiteX3" fmla="*/ 65782 w 2745902"/>
                                    <a:gd name="connsiteY3" fmla="*/ 1092720 h 1349011"/>
                                    <a:gd name="connsiteX4" fmla="*/ 40802 w 2745902"/>
                                    <a:gd name="connsiteY4" fmla="*/ 1177561 h 1349011"/>
                                    <a:gd name="connsiteX5" fmla="*/ 6512 w 2745902"/>
                                    <a:gd name="connsiteY5" fmla="*/ 1196611 h 1349011"/>
                                    <a:gd name="connsiteX6" fmla="*/ 2702 w 2745902"/>
                                    <a:gd name="connsiteY6" fmla="*/ 1253761 h 1349011"/>
                                    <a:gd name="connsiteX7" fmla="*/ 36992 w 2745902"/>
                                    <a:gd name="connsiteY7" fmla="*/ 1322341 h 1349011"/>
                                    <a:gd name="connsiteX8" fmla="*/ 97952 w 2745902"/>
                                    <a:gd name="connsiteY8" fmla="*/ 1341391 h 1349011"/>
                                    <a:gd name="connsiteX9" fmla="*/ 261782 w 2745902"/>
                                    <a:gd name="connsiteY9" fmla="*/ 1349011 h 1349011"/>
                                    <a:gd name="connsiteX10" fmla="*/ 452282 w 2745902"/>
                                    <a:gd name="connsiteY10" fmla="*/ 1341391 h 1349011"/>
                                    <a:gd name="connsiteX11" fmla="*/ 570392 w 2745902"/>
                                    <a:gd name="connsiteY11" fmla="*/ 1345201 h 1349011"/>
                                    <a:gd name="connsiteX12" fmla="*/ 673262 w 2745902"/>
                                    <a:gd name="connsiteY12" fmla="*/ 1310911 h 1349011"/>
                                    <a:gd name="connsiteX13" fmla="*/ 764702 w 2745902"/>
                                    <a:gd name="connsiteY13" fmla="*/ 1234711 h 1349011"/>
                                    <a:gd name="connsiteX14" fmla="*/ 840902 w 2745902"/>
                                    <a:gd name="connsiteY14" fmla="*/ 1181371 h 1349011"/>
                                    <a:gd name="connsiteX15" fmla="*/ 936152 w 2745902"/>
                                    <a:gd name="connsiteY15" fmla="*/ 1112791 h 1349011"/>
                                    <a:gd name="connsiteX16" fmla="*/ 1012352 w 2745902"/>
                                    <a:gd name="connsiteY16" fmla="*/ 1013731 h 1349011"/>
                                    <a:gd name="connsiteX17" fmla="*/ 1046642 w 2745902"/>
                                    <a:gd name="connsiteY17" fmla="*/ 960391 h 1349011"/>
                                    <a:gd name="connsiteX18" fmla="*/ 1096172 w 2745902"/>
                                    <a:gd name="connsiteY18" fmla="*/ 922291 h 1349011"/>
                                    <a:gd name="connsiteX19" fmla="*/ 1179992 w 2745902"/>
                                    <a:gd name="connsiteY19" fmla="*/ 922291 h 1349011"/>
                                    <a:gd name="connsiteX20" fmla="*/ 1271432 w 2745902"/>
                                    <a:gd name="connsiteY20" fmla="*/ 937531 h 1349011"/>
                                    <a:gd name="connsiteX21" fmla="*/ 1340012 w 2745902"/>
                                    <a:gd name="connsiteY21" fmla="*/ 937531 h 1349011"/>
                                    <a:gd name="connsiteX22" fmla="*/ 1385732 w 2745902"/>
                                    <a:gd name="connsiteY22" fmla="*/ 910861 h 1349011"/>
                                    <a:gd name="connsiteX23" fmla="*/ 1374302 w 2745902"/>
                                    <a:gd name="connsiteY23" fmla="*/ 842281 h 1349011"/>
                                    <a:gd name="connsiteX24" fmla="*/ 1362872 w 2745902"/>
                                    <a:gd name="connsiteY24" fmla="*/ 766081 h 1349011"/>
                                    <a:gd name="connsiteX25" fmla="*/ 1362872 w 2745902"/>
                                    <a:gd name="connsiteY25" fmla="*/ 686071 h 1349011"/>
                                    <a:gd name="connsiteX26" fmla="*/ 1423832 w 2745902"/>
                                    <a:gd name="connsiteY26" fmla="*/ 617491 h 1349011"/>
                                    <a:gd name="connsiteX27" fmla="*/ 1538132 w 2745902"/>
                                    <a:gd name="connsiteY27" fmla="*/ 556531 h 1349011"/>
                                    <a:gd name="connsiteX28" fmla="*/ 1679102 w 2745902"/>
                                    <a:gd name="connsiteY28" fmla="*/ 503191 h 1349011"/>
                                    <a:gd name="connsiteX29" fmla="*/ 1808642 w 2745902"/>
                                    <a:gd name="connsiteY29" fmla="*/ 388891 h 1349011"/>
                                    <a:gd name="connsiteX30" fmla="*/ 1869602 w 2745902"/>
                                    <a:gd name="connsiteY30" fmla="*/ 282211 h 1349011"/>
                                    <a:gd name="connsiteX31" fmla="*/ 1953422 w 2745902"/>
                                    <a:gd name="connsiteY31" fmla="*/ 186961 h 1349011"/>
                                    <a:gd name="connsiteX32" fmla="*/ 1980092 w 2745902"/>
                                    <a:gd name="connsiteY32" fmla="*/ 95521 h 1349011"/>
                                    <a:gd name="connsiteX33" fmla="*/ 2014382 w 2745902"/>
                                    <a:gd name="connsiteY33" fmla="*/ 38371 h 1349011"/>
                                    <a:gd name="connsiteX34" fmla="*/ 2060102 w 2745902"/>
                                    <a:gd name="connsiteY34" fmla="*/ 271 h 1349011"/>
                                    <a:gd name="connsiteX35" fmla="*/ 2136302 w 2745902"/>
                                    <a:gd name="connsiteY35" fmla="*/ 57421 h 1349011"/>
                                    <a:gd name="connsiteX36" fmla="*/ 2159162 w 2745902"/>
                                    <a:gd name="connsiteY36" fmla="*/ 186961 h 1349011"/>
                                    <a:gd name="connsiteX37" fmla="*/ 2151542 w 2745902"/>
                                    <a:gd name="connsiteY37" fmla="*/ 362221 h 1349011"/>
                                    <a:gd name="connsiteX38" fmla="*/ 2170592 w 2745902"/>
                                    <a:gd name="connsiteY38" fmla="*/ 407941 h 1349011"/>
                                    <a:gd name="connsiteX39" fmla="*/ 2223932 w 2745902"/>
                                    <a:gd name="connsiteY39" fmla="*/ 438421 h 1349011"/>
                                    <a:gd name="connsiteX40" fmla="*/ 2311562 w 2745902"/>
                                    <a:gd name="connsiteY40" fmla="*/ 484141 h 1349011"/>
                                    <a:gd name="connsiteX41" fmla="*/ 2368712 w 2745902"/>
                                    <a:gd name="connsiteY41" fmla="*/ 579391 h 1349011"/>
                                    <a:gd name="connsiteX42" fmla="*/ 2422052 w 2745902"/>
                                    <a:gd name="connsiteY42" fmla="*/ 602251 h 1349011"/>
                                    <a:gd name="connsiteX43" fmla="*/ 2486822 w 2745902"/>
                                    <a:gd name="connsiteY43" fmla="*/ 567961 h 1349011"/>
                                    <a:gd name="connsiteX44" fmla="*/ 2551592 w 2745902"/>
                                    <a:gd name="connsiteY44" fmla="*/ 480331 h 1349011"/>
                                    <a:gd name="connsiteX45" fmla="*/ 2745902 w 2745902"/>
                                    <a:gd name="connsiteY45" fmla="*/ 350791 h 1349011"/>
                                    <a:gd name="connsiteX0" fmla="*/ 365712 w 2745902"/>
                                    <a:gd name="connsiteY0" fmla="*/ 896367 h 1349011"/>
                                    <a:gd name="connsiteX1" fmla="*/ 669097 w 2745902"/>
                                    <a:gd name="connsiteY1" fmla="*/ 842910 h 1349011"/>
                                    <a:gd name="connsiteX2" fmla="*/ 664384 w 2745902"/>
                                    <a:gd name="connsiteY2" fmla="*/ 838196 h 1349011"/>
                                    <a:gd name="connsiteX3" fmla="*/ 183617 w 2745902"/>
                                    <a:gd name="connsiteY3" fmla="*/ 937177 h 1349011"/>
                                    <a:gd name="connsiteX4" fmla="*/ 65782 w 2745902"/>
                                    <a:gd name="connsiteY4" fmla="*/ 1092720 h 1349011"/>
                                    <a:gd name="connsiteX5" fmla="*/ 40802 w 2745902"/>
                                    <a:gd name="connsiteY5" fmla="*/ 1177561 h 1349011"/>
                                    <a:gd name="connsiteX6" fmla="*/ 6512 w 2745902"/>
                                    <a:gd name="connsiteY6" fmla="*/ 1196611 h 1349011"/>
                                    <a:gd name="connsiteX7" fmla="*/ 2702 w 2745902"/>
                                    <a:gd name="connsiteY7" fmla="*/ 1253761 h 1349011"/>
                                    <a:gd name="connsiteX8" fmla="*/ 36992 w 2745902"/>
                                    <a:gd name="connsiteY8" fmla="*/ 1322341 h 1349011"/>
                                    <a:gd name="connsiteX9" fmla="*/ 97952 w 2745902"/>
                                    <a:gd name="connsiteY9" fmla="*/ 1341391 h 1349011"/>
                                    <a:gd name="connsiteX10" fmla="*/ 261782 w 2745902"/>
                                    <a:gd name="connsiteY10" fmla="*/ 1349011 h 1349011"/>
                                    <a:gd name="connsiteX11" fmla="*/ 452282 w 2745902"/>
                                    <a:gd name="connsiteY11" fmla="*/ 1341391 h 1349011"/>
                                    <a:gd name="connsiteX12" fmla="*/ 570392 w 2745902"/>
                                    <a:gd name="connsiteY12" fmla="*/ 1345201 h 1349011"/>
                                    <a:gd name="connsiteX13" fmla="*/ 673262 w 2745902"/>
                                    <a:gd name="connsiteY13" fmla="*/ 1310911 h 1349011"/>
                                    <a:gd name="connsiteX14" fmla="*/ 764702 w 2745902"/>
                                    <a:gd name="connsiteY14" fmla="*/ 1234711 h 1349011"/>
                                    <a:gd name="connsiteX15" fmla="*/ 840902 w 2745902"/>
                                    <a:gd name="connsiteY15" fmla="*/ 1181371 h 1349011"/>
                                    <a:gd name="connsiteX16" fmla="*/ 936152 w 2745902"/>
                                    <a:gd name="connsiteY16" fmla="*/ 1112791 h 1349011"/>
                                    <a:gd name="connsiteX17" fmla="*/ 1012352 w 2745902"/>
                                    <a:gd name="connsiteY17" fmla="*/ 1013731 h 1349011"/>
                                    <a:gd name="connsiteX18" fmla="*/ 1046642 w 2745902"/>
                                    <a:gd name="connsiteY18" fmla="*/ 960391 h 1349011"/>
                                    <a:gd name="connsiteX19" fmla="*/ 1096172 w 2745902"/>
                                    <a:gd name="connsiteY19" fmla="*/ 922291 h 1349011"/>
                                    <a:gd name="connsiteX20" fmla="*/ 1179992 w 2745902"/>
                                    <a:gd name="connsiteY20" fmla="*/ 922291 h 1349011"/>
                                    <a:gd name="connsiteX21" fmla="*/ 1271432 w 2745902"/>
                                    <a:gd name="connsiteY21" fmla="*/ 937531 h 1349011"/>
                                    <a:gd name="connsiteX22" fmla="*/ 1340012 w 2745902"/>
                                    <a:gd name="connsiteY22" fmla="*/ 937531 h 1349011"/>
                                    <a:gd name="connsiteX23" fmla="*/ 1385732 w 2745902"/>
                                    <a:gd name="connsiteY23" fmla="*/ 910861 h 1349011"/>
                                    <a:gd name="connsiteX24" fmla="*/ 1374302 w 2745902"/>
                                    <a:gd name="connsiteY24" fmla="*/ 842281 h 1349011"/>
                                    <a:gd name="connsiteX25" fmla="*/ 1362872 w 2745902"/>
                                    <a:gd name="connsiteY25" fmla="*/ 766081 h 1349011"/>
                                    <a:gd name="connsiteX26" fmla="*/ 1362872 w 2745902"/>
                                    <a:gd name="connsiteY26" fmla="*/ 686071 h 1349011"/>
                                    <a:gd name="connsiteX27" fmla="*/ 1423832 w 2745902"/>
                                    <a:gd name="connsiteY27" fmla="*/ 617491 h 1349011"/>
                                    <a:gd name="connsiteX28" fmla="*/ 1538132 w 2745902"/>
                                    <a:gd name="connsiteY28" fmla="*/ 556531 h 1349011"/>
                                    <a:gd name="connsiteX29" fmla="*/ 1679102 w 2745902"/>
                                    <a:gd name="connsiteY29" fmla="*/ 503191 h 1349011"/>
                                    <a:gd name="connsiteX30" fmla="*/ 1808642 w 2745902"/>
                                    <a:gd name="connsiteY30" fmla="*/ 388891 h 1349011"/>
                                    <a:gd name="connsiteX31" fmla="*/ 1869602 w 2745902"/>
                                    <a:gd name="connsiteY31" fmla="*/ 282211 h 1349011"/>
                                    <a:gd name="connsiteX32" fmla="*/ 1953422 w 2745902"/>
                                    <a:gd name="connsiteY32" fmla="*/ 186961 h 1349011"/>
                                    <a:gd name="connsiteX33" fmla="*/ 1980092 w 2745902"/>
                                    <a:gd name="connsiteY33" fmla="*/ 95521 h 1349011"/>
                                    <a:gd name="connsiteX34" fmla="*/ 2014382 w 2745902"/>
                                    <a:gd name="connsiteY34" fmla="*/ 38371 h 1349011"/>
                                    <a:gd name="connsiteX35" fmla="*/ 2060102 w 2745902"/>
                                    <a:gd name="connsiteY35" fmla="*/ 271 h 1349011"/>
                                    <a:gd name="connsiteX36" fmla="*/ 2136302 w 2745902"/>
                                    <a:gd name="connsiteY36" fmla="*/ 57421 h 1349011"/>
                                    <a:gd name="connsiteX37" fmla="*/ 2159162 w 2745902"/>
                                    <a:gd name="connsiteY37" fmla="*/ 186961 h 1349011"/>
                                    <a:gd name="connsiteX38" fmla="*/ 2151542 w 2745902"/>
                                    <a:gd name="connsiteY38" fmla="*/ 362221 h 1349011"/>
                                    <a:gd name="connsiteX39" fmla="*/ 2170592 w 2745902"/>
                                    <a:gd name="connsiteY39" fmla="*/ 407941 h 1349011"/>
                                    <a:gd name="connsiteX40" fmla="*/ 2223932 w 2745902"/>
                                    <a:gd name="connsiteY40" fmla="*/ 438421 h 1349011"/>
                                    <a:gd name="connsiteX41" fmla="*/ 2311562 w 2745902"/>
                                    <a:gd name="connsiteY41" fmla="*/ 484141 h 1349011"/>
                                    <a:gd name="connsiteX42" fmla="*/ 2368712 w 2745902"/>
                                    <a:gd name="connsiteY42" fmla="*/ 579391 h 1349011"/>
                                    <a:gd name="connsiteX43" fmla="*/ 2422052 w 2745902"/>
                                    <a:gd name="connsiteY43" fmla="*/ 602251 h 1349011"/>
                                    <a:gd name="connsiteX44" fmla="*/ 2486822 w 2745902"/>
                                    <a:gd name="connsiteY44" fmla="*/ 567961 h 1349011"/>
                                    <a:gd name="connsiteX45" fmla="*/ 2551592 w 2745902"/>
                                    <a:gd name="connsiteY45" fmla="*/ 480331 h 1349011"/>
                                    <a:gd name="connsiteX46" fmla="*/ 2745902 w 2745902"/>
                                    <a:gd name="connsiteY46" fmla="*/ 350791 h 1349011"/>
                                    <a:gd name="connsiteX0" fmla="*/ 365712 w 2745902"/>
                                    <a:gd name="connsiteY0" fmla="*/ 896367 h 1349011"/>
                                    <a:gd name="connsiteX1" fmla="*/ 669097 w 2745902"/>
                                    <a:gd name="connsiteY1" fmla="*/ 842910 h 1349011"/>
                                    <a:gd name="connsiteX2" fmla="*/ 772793 w 2745902"/>
                                    <a:gd name="connsiteY2" fmla="*/ 805202 h 1349011"/>
                                    <a:gd name="connsiteX3" fmla="*/ 183617 w 2745902"/>
                                    <a:gd name="connsiteY3" fmla="*/ 937177 h 1349011"/>
                                    <a:gd name="connsiteX4" fmla="*/ 65782 w 2745902"/>
                                    <a:gd name="connsiteY4" fmla="*/ 1092720 h 1349011"/>
                                    <a:gd name="connsiteX5" fmla="*/ 40802 w 2745902"/>
                                    <a:gd name="connsiteY5" fmla="*/ 1177561 h 1349011"/>
                                    <a:gd name="connsiteX6" fmla="*/ 6512 w 2745902"/>
                                    <a:gd name="connsiteY6" fmla="*/ 1196611 h 1349011"/>
                                    <a:gd name="connsiteX7" fmla="*/ 2702 w 2745902"/>
                                    <a:gd name="connsiteY7" fmla="*/ 1253761 h 1349011"/>
                                    <a:gd name="connsiteX8" fmla="*/ 36992 w 2745902"/>
                                    <a:gd name="connsiteY8" fmla="*/ 1322341 h 1349011"/>
                                    <a:gd name="connsiteX9" fmla="*/ 97952 w 2745902"/>
                                    <a:gd name="connsiteY9" fmla="*/ 1341391 h 1349011"/>
                                    <a:gd name="connsiteX10" fmla="*/ 261782 w 2745902"/>
                                    <a:gd name="connsiteY10" fmla="*/ 1349011 h 1349011"/>
                                    <a:gd name="connsiteX11" fmla="*/ 452282 w 2745902"/>
                                    <a:gd name="connsiteY11" fmla="*/ 1341391 h 1349011"/>
                                    <a:gd name="connsiteX12" fmla="*/ 570392 w 2745902"/>
                                    <a:gd name="connsiteY12" fmla="*/ 1345201 h 1349011"/>
                                    <a:gd name="connsiteX13" fmla="*/ 673262 w 2745902"/>
                                    <a:gd name="connsiteY13" fmla="*/ 1310911 h 1349011"/>
                                    <a:gd name="connsiteX14" fmla="*/ 764702 w 2745902"/>
                                    <a:gd name="connsiteY14" fmla="*/ 1234711 h 1349011"/>
                                    <a:gd name="connsiteX15" fmla="*/ 840902 w 2745902"/>
                                    <a:gd name="connsiteY15" fmla="*/ 1181371 h 1349011"/>
                                    <a:gd name="connsiteX16" fmla="*/ 936152 w 2745902"/>
                                    <a:gd name="connsiteY16" fmla="*/ 1112791 h 1349011"/>
                                    <a:gd name="connsiteX17" fmla="*/ 1012352 w 2745902"/>
                                    <a:gd name="connsiteY17" fmla="*/ 1013731 h 1349011"/>
                                    <a:gd name="connsiteX18" fmla="*/ 1046642 w 2745902"/>
                                    <a:gd name="connsiteY18" fmla="*/ 960391 h 1349011"/>
                                    <a:gd name="connsiteX19" fmla="*/ 1096172 w 2745902"/>
                                    <a:gd name="connsiteY19" fmla="*/ 922291 h 1349011"/>
                                    <a:gd name="connsiteX20" fmla="*/ 1179992 w 2745902"/>
                                    <a:gd name="connsiteY20" fmla="*/ 922291 h 1349011"/>
                                    <a:gd name="connsiteX21" fmla="*/ 1271432 w 2745902"/>
                                    <a:gd name="connsiteY21" fmla="*/ 937531 h 1349011"/>
                                    <a:gd name="connsiteX22" fmla="*/ 1340012 w 2745902"/>
                                    <a:gd name="connsiteY22" fmla="*/ 937531 h 1349011"/>
                                    <a:gd name="connsiteX23" fmla="*/ 1385732 w 2745902"/>
                                    <a:gd name="connsiteY23" fmla="*/ 910861 h 1349011"/>
                                    <a:gd name="connsiteX24" fmla="*/ 1374302 w 2745902"/>
                                    <a:gd name="connsiteY24" fmla="*/ 842281 h 1349011"/>
                                    <a:gd name="connsiteX25" fmla="*/ 1362872 w 2745902"/>
                                    <a:gd name="connsiteY25" fmla="*/ 766081 h 1349011"/>
                                    <a:gd name="connsiteX26" fmla="*/ 1362872 w 2745902"/>
                                    <a:gd name="connsiteY26" fmla="*/ 686071 h 1349011"/>
                                    <a:gd name="connsiteX27" fmla="*/ 1423832 w 2745902"/>
                                    <a:gd name="connsiteY27" fmla="*/ 617491 h 1349011"/>
                                    <a:gd name="connsiteX28" fmla="*/ 1538132 w 2745902"/>
                                    <a:gd name="connsiteY28" fmla="*/ 556531 h 1349011"/>
                                    <a:gd name="connsiteX29" fmla="*/ 1679102 w 2745902"/>
                                    <a:gd name="connsiteY29" fmla="*/ 503191 h 1349011"/>
                                    <a:gd name="connsiteX30" fmla="*/ 1808642 w 2745902"/>
                                    <a:gd name="connsiteY30" fmla="*/ 388891 h 1349011"/>
                                    <a:gd name="connsiteX31" fmla="*/ 1869602 w 2745902"/>
                                    <a:gd name="connsiteY31" fmla="*/ 282211 h 1349011"/>
                                    <a:gd name="connsiteX32" fmla="*/ 1953422 w 2745902"/>
                                    <a:gd name="connsiteY32" fmla="*/ 186961 h 1349011"/>
                                    <a:gd name="connsiteX33" fmla="*/ 1980092 w 2745902"/>
                                    <a:gd name="connsiteY33" fmla="*/ 95521 h 1349011"/>
                                    <a:gd name="connsiteX34" fmla="*/ 2014382 w 2745902"/>
                                    <a:gd name="connsiteY34" fmla="*/ 38371 h 1349011"/>
                                    <a:gd name="connsiteX35" fmla="*/ 2060102 w 2745902"/>
                                    <a:gd name="connsiteY35" fmla="*/ 271 h 1349011"/>
                                    <a:gd name="connsiteX36" fmla="*/ 2136302 w 2745902"/>
                                    <a:gd name="connsiteY36" fmla="*/ 57421 h 1349011"/>
                                    <a:gd name="connsiteX37" fmla="*/ 2159162 w 2745902"/>
                                    <a:gd name="connsiteY37" fmla="*/ 186961 h 1349011"/>
                                    <a:gd name="connsiteX38" fmla="*/ 2151542 w 2745902"/>
                                    <a:gd name="connsiteY38" fmla="*/ 362221 h 1349011"/>
                                    <a:gd name="connsiteX39" fmla="*/ 2170592 w 2745902"/>
                                    <a:gd name="connsiteY39" fmla="*/ 407941 h 1349011"/>
                                    <a:gd name="connsiteX40" fmla="*/ 2223932 w 2745902"/>
                                    <a:gd name="connsiteY40" fmla="*/ 438421 h 1349011"/>
                                    <a:gd name="connsiteX41" fmla="*/ 2311562 w 2745902"/>
                                    <a:gd name="connsiteY41" fmla="*/ 484141 h 1349011"/>
                                    <a:gd name="connsiteX42" fmla="*/ 2368712 w 2745902"/>
                                    <a:gd name="connsiteY42" fmla="*/ 579391 h 1349011"/>
                                    <a:gd name="connsiteX43" fmla="*/ 2422052 w 2745902"/>
                                    <a:gd name="connsiteY43" fmla="*/ 602251 h 1349011"/>
                                    <a:gd name="connsiteX44" fmla="*/ 2486822 w 2745902"/>
                                    <a:gd name="connsiteY44" fmla="*/ 567961 h 1349011"/>
                                    <a:gd name="connsiteX45" fmla="*/ 2551592 w 2745902"/>
                                    <a:gd name="connsiteY45" fmla="*/ 480331 h 1349011"/>
                                    <a:gd name="connsiteX46" fmla="*/ 2745902 w 2745902"/>
                                    <a:gd name="connsiteY46" fmla="*/ 350791 h 1349011"/>
                                    <a:gd name="connsiteX0" fmla="*/ 365712 w 2745902"/>
                                    <a:gd name="connsiteY0" fmla="*/ 896367 h 1349011"/>
                                    <a:gd name="connsiteX1" fmla="*/ 669097 w 2745902"/>
                                    <a:gd name="connsiteY1" fmla="*/ 842910 h 1349011"/>
                                    <a:gd name="connsiteX2" fmla="*/ 527696 w 2745902"/>
                                    <a:gd name="connsiteY2" fmla="*/ 833483 h 1349011"/>
                                    <a:gd name="connsiteX3" fmla="*/ 183617 w 2745902"/>
                                    <a:gd name="connsiteY3" fmla="*/ 937177 h 1349011"/>
                                    <a:gd name="connsiteX4" fmla="*/ 65782 w 2745902"/>
                                    <a:gd name="connsiteY4" fmla="*/ 1092720 h 1349011"/>
                                    <a:gd name="connsiteX5" fmla="*/ 40802 w 2745902"/>
                                    <a:gd name="connsiteY5" fmla="*/ 1177561 h 1349011"/>
                                    <a:gd name="connsiteX6" fmla="*/ 6512 w 2745902"/>
                                    <a:gd name="connsiteY6" fmla="*/ 1196611 h 1349011"/>
                                    <a:gd name="connsiteX7" fmla="*/ 2702 w 2745902"/>
                                    <a:gd name="connsiteY7" fmla="*/ 1253761 h 1349011"/>
                                    <a:gd name="connsiteX8" fmla="*/ 36992 w 2745902"/>
                                    <a:gd name="connsiteY8" fmla="*/ 1322341 h 1349011"/>
                                    <a:gd name="connsiteX9" fmla="*/ 97952 w 2745902"/>
                                    <a:gd name="connsiteY9" fmla="*/ 1341391 h 1349011"/>
                                    <a:gd name="connsiteX10" fmla="*/ 261782 w 2745902"/>
                                    <a:gd name="connsiteY10" fmla="*/ 1349011 h 1349011"/>
                                    <a:gd name="connsiteX11" fmla="*/ 452282 w 2745902"/>
                                    <a:gd name="connsiteY11" fmla="*/ 1341391 h 1349011"/>
                                    <a:gd name="connsiteX12" fmla="*/ 570392 w 2745902"/>
                                    <a:gd name="connsiteY12" fmla="*/ 1345201 h 1349011"/>
                                    <a:gd name="connsiteX13" fmla="*/ 673262 w 2745902"/>
                                    <a:gd name="connsiteY13" fmla="*/ 1310911 h 1349011"/>
                                    <a:gd name="connsiteX14" fmla="*/ 764702 w 2745902"/>
                                    <a:gd name="connsiteY14" fmla="*/ 1234711 h 1349011"/>
                                    <a:gd name="connsiteX15" fmla="*/ 840902 w 2745902"/>
                                    <a:gd name="connsiteY15" fmla="*/ 1181371 h 1349011"/>
                                    <a:gd name="connsiteX16" fmla="*/ 936152 w 2745902"/>
                                    <a:gd name="connsiteY16" fmla="*/ 1112791 h 1349011"/>
                                    <a:gd name="connsiteX17" fmla="*/ 1012352 w 2745902"/>
                                    <a:gd name="connsiteY17" fmla="*/ 1013731 h 1349011"/>
                                    <a:gd name="connsiteX18" fmla="*/ 1046642 w 2745902"/>
                                    <a:gd name="connsiteY18" fmla="*/ 960391 h 1349011"/>
                                    <a:gd name="connsiteX19" fmla="*/ 1096172 w 2745902"/>
                                    <a:gd name="connsiteY19" fmla="*/ 922291 h 1349011"/>
                                    <a:gd name="connsiteX20" fmla="*/ 1179992 w 2745902"/>
                                    <a:gd name="connsiteY20" fmla="*/ 922291 h 1349011"/>
                                    <a:gd name="connsiteX21" fmla="*/ 1271432 w 2745902"/>
                                    <a:gd name="connsiteY21" fmla="*/ 937531 h 1349011"/>
                                    <a:gd name="connsiteX22" fmla="*/ 1340012 w 2745902"/>
                                    <a:gd name="connsiteY22" fmla="*/ 937531 h 1349011"/>
                                    <a:gd name="connsiteX23" fmla="*/ 1385732 w 2745902"/>
                                    <a:gd name="connsiteY23" fmla="*/ 910861 h 1349011"/>
                                    <a:gd name="connsiteX24" fmla="*/ 1374302 w 2745902"/>
                                    <a:gd name="connsiteY24" fmla="*/ 842281 h 1349011"/>
                                    <a:gd name="connsiteX25" fmla="*/ 1362872 w 2745902"/>
                                    <a:gd name="connsiteY25" fmla="*/ 766081 h 1349011"/>
                                    <a:gd name="connsiteX26" fmla="*/ 1362872 w 2745902"/>
                                    <a:gd name="connsiteY26" fmla="*/ 686071 h 1349011"/>
                                    <a:gd name="connsiteX27" fmla="*/ 1423832 w 2745902"/>
                                    <a:gd name="connsiteY27" fmla="*/ 617491 h 1349011"/>
                                    <a:gd name="connsiteX28" fmla="*/ 1538132 w 2745902"/>
                                    <a:gd name="connsiteY28" fmla="*/ 556531 h 1349011"/>
                                    <a:gd name="connsiteX29" fmla="*/ 1679102 w 2745902"/>
                                    <a:gd name="connsiteY29" fmla="*/ 503191 h 1349011"/>
                                    <a:gd name="connsiteX30" fmla="*/ 1808642 w 2745902"/>
                                    <a:gd name="connsiteY30" fmla="*/ 388891 h 1349011"/>
                                    <a:gd name="connsiteX31" fmla="*/ 1869602 w 2745902"/>
                                    <a:gd name="connsiteY31" fmla="*/ 282211 h 1349011"/>
                                    <a:gd name="connsiteX32" fmla="*/ 1953422 w 2745902"/>
                                    <a:gd name="connsiteY32" fmla="*/ 186961 h 1349011"/>
                                    <a:gd name="connsiteX33" fmla="*/ 1980092 w 2745902"/>
                                    <a:gd name="connsiteY33" fmla="*/ 95521 h 1349011"/>
                                    <a:gd name="connsiteX34" fmla="*/ 2014382 w 2745902"/>
                                    <a:gd name="connsiteY34" fmla="*/ 38371 h 1349011"/>
                                    <a:gd name="connsiteX35" fmla="*/ 2060102 w 2745902"/>
                                    <a:gd name="connsiteY35" fmla="*/ 271 h 1349011"/>
                                    <a:gd name="connsiteX36" fmla="*/ 2136302 w 2745902"/>
                                    <a:gd name="connsiteY36" fmla="*/ 57421 h 1349011"/>
                                    <a:gd name="connsiteX37" fmla="*/ 2159162 w 2745902"/>
                                    <a:gd name="connsiteY37" fmla="*/ 186961 h 1349011"/>
                                    <a:gd name="connsiteX38" fmla="*/ 2151542 w 2745902"/>
                                    <a:gd name="connsiteY38" fmla="*/ 362221 h 1349011"/>
                                    <a:gd name="connsiteX39" fmla="*/ 2170592 w 2745902"/>
                                    <a:gd name="connsiteY39" fmla="*/ 407941 h 1349011"/>
                                    <a:gd name="connsiteX40" fmla="*/ 2223932 w 2745902"/>
                                    <a:gd name="connsiteY40" fmla="*/ 438421 h 1349011"/>
                                    <a:gd name="connsiteX41" fmla="*/ 2311562 w 2745902"/>
                                    <a:gd name="connsiteY41" fmla="*/ 484141 h 1349011"/>
                                    <a:gd name="connsiteX42" fmla="*/ 2368712 w 2745902"/>
                                    <a:gd name="connsiteY42" fmla="*/ 579391 h 1349011"/>
                                    <a:gd name="connsiteX43" fmla="*/ 2422052 w 2745902"/>
                                    <a:gd name="connsiteY43" fmla="*/ 602251 h 1349011"/>
                                    <a:gd name="connsiteX44" fmla="*/ 2486822 w 2745902"/>
                                    <a:gd name="connsiteY44" fmla="*/ 567961 h 1349011"/>
                                    <a:gd name="connsiteX45" fmla="*/ 2551592 w 2745902"/>
                                    <a:gd name="connsiteY45" fmla="*/ 480331 h 1349011"/>
                                    <a:gd name="connsiteX46" fmla="*/ 2745902 w 2745902"/>
                                    <a:gd name="connsiteY46" fmla="*/ 350791 h 1349011"/>
                                    <a:gd name="connsiteX0" fmla="*/ 780491 w 2745902"/>
                                    <a:gd name="connsiteY0" fmla="*/ 783246 h 1349011"/>
                                    <a:gd name="connsiteX1" fmla="*/ 669097 w 2745902"/>
                                    <a:gd name="connsiteY1" fmla="*/ 842910 h 1349011"/>
                                    <a:gd name="connsiteX2" fmla="*/ 527696 w 2745902"/>
                                    <a:gd name="connsiteY2" fmla="*/ 833483 h 1349011"/>
                                    <a:gd name="connsiteX3" fmla="*/ 183617 w 2745902"/>
                                    <a:gd name="connsiteY3" fmla="*/ 937177 h 1349011"/>
                                    <a:gd name="connsiteX4" fmla="*/ 65782 w 2745902"/>
                                    <a:gd name="connsiteY4" fmla="*/ 1092720 h 1349011"/>
                                    <a:gd name="connsiteX5" fmla="*/ 40802 w 2745902"/>
                                    <a:gd name="connsiteY5" fmla="*/ 1177561 h 1349011"/>
                                    <a:gd name="connsiteX6" fmla="*/ 6512 w 2745902"/>
                                    <a:gd name="connsiteY6" fmla="*/ 1196611 h 1349011"/>
                                    <a:gd name="connsiteX7" fmla="*/ 2702 w 2745902"/>
                                    <a:gd name="connsiteY7" fmla="*/ 1253761 h 1349011"/>
                                    <a:gd name="connsiteX8" fmla="*/ 36992 w 2745902"/>
                                    <a:gd name="connsiteY8" fmla="*/ 1322341 h 1349011"/>
                                    <a:gd name="connsiteX9" fmla="*/ 97952 w 2745902"/>
                                    <a:gd name="connsiteY9" fmla="*/ 1341391 h 1349011"/>
                                    <a:gd name="connsiteX10" fmla="*/ 261782 w 2745902"/>
                                    <a:gd name="connsiteY10" fmla="*/ 1349011 h 1349011"/>
                                    <a:gd name="connsiteX11" fmla="*/ 452282 w 2745902"/>
                                    <a:gd name="connsiteY11" fmla="*/ 1341391 h 1349011"/>
                                    <a:gd name="connsiteX12" fmla="*/ 570392 w 2745902"/>
                                    <a:gd name="connsiteY12" fmla="*/ 1345201 h 1349011"/>
                                    <a:gd name="connsiteX13" fmla="*/ 673262 w 2745902"/>
                                    <a:gd name="connsiteY13" fmla="*/ 1310911 h 1349011"/>
                                    <a:gd name="connsiteX14" fmla="*/ 764702 w 2745902"/>
                                    <a:gd name="connsiteY14" fmla="*/ 1234711 h 1349011"/>
                                    <a:gd name="connsiteX15" fmla="*/ 840902 w 2745902"/>
                                    <a:gd name="connsiteY15" fmla="*/ 1181371 h 1349011"/>
                                    <a:gd name="connsiteX16" fmla="*/ 936152 w 2745902"/>
                                    <a:gd name="connsiteY16" fmla="*/ 1112791 h 1349011"/>
                                    <a:gd name="connsiteX17" fmla="*/ 1012352 w 2745902"/>
                                    <a:gd name="connsiteY17" fmla="*/ 1013731 h 1349011"/>
                                    <a:gd name="connsiteX18" fmla="*/ 1046642 w 2745902"/>
                                    <a:gd name="connsiteY18" fmla="*/ 960391 h 1349011"/>
                                    <a:gd name="connsiteX19" fmla="*/ 1096172 w 2745902"/>
                                    <a:gd name="connsiteY19" fmla="*/ 922291 h 1349011"/>
                                    <a:gd name="connsiteX20" fmla="*/ 1179992 w 2745902"/>
                                    <a:gd name="connsiteY20" fmla="*/ 922291 h 1349011"/>
                                    <a:gd name="connsiteX21" fmla="*/ 1271432 w 2745902"/>
                                    <a:gd name="connsiteY21" fmla="*/ 937531 h 1349011"/>
                                    <a:gd name="connsiteX22" fmla="*/ 1340012 w 2745902"/>
                                    <a:gd name="connsiteY22" fmla="*/ 937531 h 1349011"/>
                                    <a:gd name="connsiteX23" fmla="*/ 1385732 w 2745902"/>
                                    <a:gd name="connsiteY23" fmla="*/ 910861 h 1349011"/>
                                    <a:gd name="connsiteX24" fmla="*/ 1374302 w 2745902"/>
                                    <a:gd name="connsiteY24" fmla="*/ 842281 h 1349011"/>
                                    <a:gd name="connsiteX25" fmla="*/ 1362872 w 2745902"/>
                                    <a:gd name="connsiteY25" fmla="*/ 766081 h 1349011"/>
                                    <a:gd name="connsiteX26" fmla="*/ 1362872 w 2745902"/>
                                    <a:gd name="connsiteY26" fmla="*/ 686071 h 1349011"/>
                                    <a:gd name="connsiteX27" fmla="*/ 1423832 w 2745902"/>
                                    <a:gd name="connsiteY27" fmla="*/ 617491 h 1349011"/>
                                    <a:gd name="connsiteX28" fmla="*/ 1538132 w 2745902"/>
                                    <a:gd name="connsiteY28" fmla="*/ 556531 h 1349011"/>
                                    <a:gd name="connsiteX29" fmla="*/ 1679102 w 2745902"/>
                                    <a:gd name="connsiteY29" fmla="*/ 503191 h 1349011"/>
                                    <a:gd name="connsiteX30" fmla="*/ 1808642 w 2745902"/>
                                    <a:gd name="connsiteY30" fmla="*/ 388891 h 1349011"/>
                                    <a:gd name="connsiteX31" fmla="*/ 1869602 w 2745902"/>
                                    <a:gd name="connsiteY31" fmla="*/ 282211 h 1349011"/>
                                    <a:gd name="connsiteX32" fmla="*/ 1953422 w 2745902"/>
                                    <a:gd name="connsiteY32" fmla="*/ 186961 h 1349011"/>
                                    <a:gd name="connsiteX33" fmla="*/ 1980092 w 2745902"/>
                                    <a:gd name="connsiteY33" fmla="*/ 95521 h 1349011"/>
                                    <a:gd name="connsiteX34" fmla="*/ 2014382 w 2745902"/>
                                    <a:gd name="connsiteY34" fmla="*/ 38371 h 1349011"/>
                                    <a:gd name="connsiteX35" fmla="*/ 2060102 w 2745902"/>
                                    <a:gd name="connsiteY35" fmla="*/ 271 h 1349011"/>
                                    <a:gd name="connsiteX36" fmla="*/ 2136302 w 2745902"/>
                                    <a:gd name="connsiteY36" fmla="*/ 57421 h 1349011"/>
                                    <a:gd name="connsiteX37" fmla="*/ 2159162 w 2745902"/>
                                    <a:gd name="connsiteY37" fmla="*/ 186961 h 1349011"/>
                                    <a:gd name="connsiteX38" fmla="*/ 2151542 w 2745902"/>
                                    <a:gd name="connsiteY38" fmla="*/ 362221 h 1349011"/>
                                    <a:gd name="connsiteX39" fmla="*/ 2170592 w 2745902"/>
                                    <a:gd name="connsiteY39" fmla="*/ 407941 h 1349011"/>
                                    <a:gd name="connsiteX40" fmla="*/ 2223932 w 2745902"/>
                                    <a:gd name="connsiteY40" fmla="*/ 438421 h 1349011"/>
                                    <a:gd name="connsiteX41" fmla="*/ 2311562 w 2745902"/>
                                    <a:gd name="connsiteY41" fmla="*/ 484141 h 1349011"/>
                                    <a:gd name="connsiteX42" fmla="*/ 2368712 w 2745902"/>
                                    <a:gd name="connsiteY42" fmla="*/ 579391 h 1349011"/>
                                    <a:gd name="connsiteX43" fmla="*/ 2422052 w 2745902"/>
                                    <a:gd name="connsiteY43" fmla="*/ 602251 h 1349011"/>
                                    <a:gd name="connsiteX44" fmla="*/ 2486822 w 2745902"/>
                                    <a:gd name="connsiteY44" fmla="*/ 567961 h 1349011"/>
                                    <a:gd name="connsiteX45" fmla="*/ 2551592 w 2745902"/>
                                    <a:gd name="connsiteY45" fmla="*/ 480331 h 1349011"/>
                                    <a:gd name="connsiteX46" fmla="*/ 2745902 w 2745902"/>
                                    <a:gd name="connsiteY46" fmla="*/ 350791 h 1349011"/>
                                    <a:gd name="connsiteX0" fmla="*/ 780491 w 2745902"/>
                                    <a:gd name="connsiteY0" fmla="*/ 783246 h 1349011"/>
                                    <a:gd name="connsiteX1" fmla="*/ 669097 w 2745902"/>
                                    <a:gd name="connsiteY1" fmla="*/ 781636 h 1349011"/>
                                    <a:gd name="connsiteX2" fmla="*/ 527696 w 2745902"/>
                                    <a:gd name="connsiteY2" fmla="*/ 833483 h 1349011"/>
                                    <a:gd name="connsiteX3" fmla="*/ 183617 w 2745902"/>
                                    <a:gd name="connsiteY3" fmla="*/ 937177 h 1349011"/>
                                    <a:gd name="connsiteX4" fmla="*/ 65782 w 2745902"/>
                                    <a:gd name="connsiteY4" fmla="*/ 1092720 h 1349011"/>
                                    <a:gd name="connsiteX5" fmla="*/ 40802 w 2745902"/>
                                    <a:gd name="connsiteY5" fmla="*/ 1177561 h 1349011"/>
                                    <a:gd name="connsiteX6" fmla="*/ 6512 w 2745902"/>
                                    <a:gd name="connsiteY6" fmla="*/ 1196611 h 1349011"/>
                                    <a:gd name="connsiteX7" fmla="*/ 2702 w 2745902"/>
                                    <a:gd name="connsiteY7" fmla="*/ 1253761 h 1349011"/>
                                    <a:gd name="connsiteX8" fmla="*/ 36992 w 2745902"/>
                                    <a:gd name="connsiteY8" fmla="*/ 1322341 h 1349011"/>
                                    <a:gd name="connsiteX9" fmla="*/ 97952 w 2745902"/>
                                    <a:gd name="connsiteY9" fmla="*/ 1341391 h 1349011"/>
                                    <a:gd name="connsiteX10" fmla="*/ 261782 w 2745902"/>
                                    <a:gd name="connsiteY10" fmla="*/ 1349011 h 1349011"/>
                                    <a:gd name="connsiteX11" fmla="*/ 452282 w 2745902"/>
                                    <a:gd name="connsiteY11" fmla="*/ 1341391 h 1349011"/>
                                    <a:gd name="connsiteX12" fmla="*/ 570392 w 2745902"/>
                                    <a:gd name="connsiteY12" fmla="*/ 1345201 h 1349011"/>
                                    <a:gd name="connsiteX13" fmla="*/ 673262 w 2745902"/>
                                    <a:gd name="connsiteY13" fmla="*/ 1310911 h 1349011"/>
                                    <a:gd name="connsiteX14" fmla="*/ 764702 w 2745902"/>
                                    <a:gd name="connsiteY14" fmla="*/ 1234711 h 1349011"/>
                                    <a:gd name="connsiteX15" fmla="*/ 840902 w 2745902"/>
                                    <a:gd name="connsiteY15" fmla="*/ 1181371 h 1349011"/>
                                    <a:gd name="connsiteX16" fmla="*/ 936152 w 2745902"/>
                                    <a:gd name="connsiteY16" fmla="*/ 1112791 h 1349011"/>
                                    <a:gd name="connsiteX17" fmla="*/ 1012352 w 2745902"/>
                                    <a:gd name="connsiteY17" fmla="*/ 1013731 h 1349011"/>
                                    <a:gd name="connsiteX18" fmla="*/ 1046642 w 2745902"/>
                                    <a:gd name="connsiteY18" fmla="*/ 960391 h 1349011"/>
                                    <a:gd name="connsiteX19" fmla="*/ 1096172 w 2745902"/>
                                    <a:gd name="connsiteY19" fmla="*/ 922291 h 1349011"/>
                                    <a:gd name="connsiteX20" fmla="*/ 1179992 w 2745902"/>
                                    <a:gd name="connsiteY20" fmla="*/ 922291 h 1349011"/>
                                    <a:gd name="connsiteX21" fmla="*/ 1271432 w 2745902"/>
                                    <a:gd name="connsiteY21" fmla="*/ 937531 h 1349011"/>
                                    <a:gd name="connsiteX22" fmla="*/ 1340012 w 2745902"/>
                                    <a:gd name="connsiteY22" fmla="*/ 937531 h 1349011"/>
                                    <a:gd name="connsiteX23" fmla="*/ 1385732 w 2745902"/>
                                    <a:gd name="connsiteY23" fmla="*/ 910861 h 1349011"/>
                                    <a:gd name="connsiteX24" fmla="*/ 1374302 w 2745902"/>
                                    <a:gd name="connsiteY24" fmla="*/ 842281 h 1349011"/>
                                    <a:gd name="connsiteX25" fmla="*/ 1362872 w 2745902"/>
                                    <a:gd name="connsiteY25" fmla="*/ 766081 h 1349011"/>
                                    <a:gd name="connsiteX26" fmla="*/ 1362872 w 2745902"/>
                                    <a:gd name="connsiteY26" fmla="*/ 686071 h 1349011"/>
                                    <a:gd name="connsiteX27" fmla="*/ 1423832 w 2745902"/>
                                    <a:gd name="connsiteY27" fmla="*/ 617491 h 1349011"/>
                                    <a:gd name="connsiteX28" fmla="*/ 1538132 w 2745902"/>
                                    <a:gd name="connsiteY28" fmla="*/ 556531 h 1349011"/>
                                    <a:gd name="connsiteX29" fmla="*/ 1679102 w 2745902"/>
                                    <a:gd name="connsiteY29" fmla="*/ 503191 h 1349011"/>
                                    <a:gd name="connsiteX30" fmla="*/ 1808642 w 2745902"/>
                                    <a:gd name="connsiteY30" fmla="*/ 388891 h 1349011"/>
                                    <a:gd name="connsiteX31" fmla="*/ 1869602 w 2745902"/>
                                    <a:gd name="connsiteY31" fmla="*/ 282211 h 1349011"/>
                                    <a:gd name="connsiteX32" fmla="*/ 1953422 w 2745902"/>
                                    <a:gd name="connsiteY32" fmla="*/ 186961 h 1349011"/>
                                    <a:gd name="connsiteX33" fmla="*/ 1980092 w 2745902"/>
                                    <a:gd name="connsiteY33" fmla="*/ 95521 h 1349011"/>
                                    <a:gd name="connsiteX34" fmla="*/ 2014382 w 2745902"/>
                                    <a:gd name="connsiteY34" fmla="*/ 38371 h 1349011"/>
                                    <a:gd name="connsiteX35" fmla="*/ 2060102 w 2745902"/>
                                    <a:gd name="connsiteY35" fmla="*/ 271 h 1349011"/>
                                    <a:gd name="connsiteX36" fmla="*/ 2136302 w 2745902"/>
                                    <a:gd name="connsiteY36" fmla="*/ 57421 h 1349011"/>
                                    <a:gd name="connsiteX37" fmla="*/ 2159162 w 2745902"/>
                                    <a:gd name="connsiteY37" fmla="*/ 186961 h 1349011"/>
                                    <a:gd name="connsiteX38" fmla="*/ 2151542 w 2745902"/>
                                    <a:gd name="connsiteY38" fmla="*/ 362221 h 1349011"/>
                                    <a:gd name="connsiteX39" fmla="*/ 2170592 w 2745902"/>
                                    <a:gd name="connsiteY39" fmla="*/ 407941 h 1349011"/>
                                    <a:gd name="connsiteX40" fmla="*/ 2223932 w 2745902"/>
                                    <a:gd name="connsiteY40" fmla="*/ 438421 h 1349011"/>
                                    <a:gd name="connsiteX41" fmla="*/ 2311562 w 2745902"/>
                                    <a:gd name="connsiteY41" fmla="*/ 484141 h 1349011"/>
                                    <a:gd name="connsiteX42" fmla="*/ 2368712 w 2745902"/>
                                    <a:gd name="connsiteY42" fmla="*/ 579391 h 1349011"/>
                                    <a:gd name="connsiteX43" fmla="*/ 2422052 w 2745902"/>
                                    <a:gd name="connsiteY43" fmla="*/ 602251 h 1349011"/>
                                    <a:gd name="connsiteX44" fmla="*/ 2486822 w 2745902"/>
                                    <a:gd name="connsiteY44" fmla="*/ 567961 h 1349011"/>
                                    <a:gd name="connsiteX45" fmla="*/ 2551592 w 2745902"/>
                                    <a:gd name="connsiteY45" fmla="*/ 480331 h 1349011"/>
                                    <a:gd name="connsiteX46" fmla="*/ 2745902 w 2745902"/>
                                    <a:gd name="connsiteY46" fmla="*/ 350791 h 1349011"/>
                                    <a:gd name="connsiteX0" fmla="*/ 780491 w 2745902"/>
                                    <a:gd name="connsiteY0" fmla="*/ 783246 h 1349011"/>
                                    <a:gd name="connsiteX1" fmla="*/ 782219 w 2745902"/>
                                    <a:gd name="connsiteY1" fmla="*/ 786349 h 1349011"/>
                                    <a:gd name="connsiteX2" fmla="*/ 669097 w 2745902"/>
                                    <a:gd name="connsiteY2" fmla="*/ 781636 h 1349011"/>
                                    <a:gd name="connsiteX3" fmla="*/ 527696 w 2745902"/>
                                    <a:gd name="connsiteY3" fmla="*/ 833483 h 1349011"/>
                                    <a:gd name="connsiteX4" fmla="*/ 183617 w 2745902"/>
                                    <a:gd name="connsiteY4" fmla="*/ 937177 h 1349011"/>
                                    <a:gd name="connsiteX5" fmla="*/ 65782 w 2745902"/>
                                    <a:gd name="connsiteY5" fmla="*/ 1092720 h 1349011"/>
                                    <a:gd name="connsiteX6" fmla="*/ 40802 w 2745902"/>
                                    <a:gd name="connsiteY6" fmla="*/ 1177561 h 1349011"/>
                                    <a:gd name="connsiteX7" fmla="*/ 6512 w 2745902"/>
                                    <a:gd name="connsiteY7" fmla="*/ 1196611 h 1349011"/>
                                    <a:gd name="connsiteX8" fmla="*/ 2702 w 2745902"/>
                                    <a:gd name="connsiteY8" fmla="*/ 1253761 h 1349011"/>
                                    <a:gd name="connsiteX9" fmla="*/ 36992 w 2745902"/>
                                    <a:gd name="connsiteY9" fmla="*/ 1322341 h 1349011"/>
                                    <a:gd name="connsiteX10" fmla="*/ 97952 w 2745902"/>
                                    <a:gd name="connsiteY10" fmla="*/ 1341391 h 1349011"/>
                                    <a:gd name="connsiteX11" fmla="*/ 261782 w 2745902"/>
                                    <a:gd name="connsiteY11" fmla="*/ 1349011 h 1349011"/>
                                    <a:gd name="connsiteX12" fmla="*/ 452282 w 2745902"/>
                                    <a:gd name="connsiteY12" fmla="*/ 1341391 h 1349011"/>
                                    <a:gd name="connsiteX13" fmla="*/ 570392 w 2745902"/>
                                    <a:gd name="connsiteY13" fmla="*/ 1345201 h 1349011"/>
                                    <a:gd name="connsiteX14" fmla="*/ 673262 w 2745902"/>
                                    <a:gd name="connsiteY14" fmla="*/ 1310911 h 1349011"/>
                                    <a:gd name="connsiteX15" fmla="*/ 764702 w 2745902"/>
                                    <a:gd name="connsiteY15" fmla="*/ 1234711 h 1349011"/>
                                    <a:gd name="connsiteX16" fmla="*/ 840902 w 2745902"/>
                                    <a:gd name="connsiteY16" fmla="*/ 1181371 h 1349011"/>
                                    <a:gd name="connsiteX17" fmla="*/ 936152 w 2745902"/>
                                    <a:gd name="connsiteY17" fmla="*/ 1112791 h 1349011"/>
                                    <a:gd name="connsiteX18" fmla="*/ 1012352 w 2745902"/>
                                    <a:gd name="connsiteY18" fmla="*/ 1013731 h 1349011"/>
                                    <a:gd name="connsiteX19" fmla="*/ 1046642 w 2745902"/>
                                    <a:gd name="connsiteY19" fmla="*/ 960391 h 1349011"/>
                                    <a:gd name="connsiteX20" fmla="*/ 1096172 w 2745902"/>
                                    <a:gd name="connsiteY20" fmla="*/ 922291 h 1349011"/>
                                    <a:gd name="connsiteX21" fmla="*/ 1179992 w 2745902"/>
                                    <a:gd name="connsiteY21" fmla="*/ 922291 h 1349011"/>
                                    <a:gd name="connsiteX22" fmla="*/ 1271432 w 2745902"/>
                                    <a:gd name="connsiteY22" fmla="*/ 937531 h 1349011"/>
                                    <a:gd name="connsiteX23" fmla="*/ 1340012 w 2745902"/>
                                    <a:gd name="connsiteY23" fmla="*/ 937531 h 1349011"/>
                                    <a:gd name="connsiteX24" fmla="*/ 1385732 w 2745902"/>
                                    <a:gd name="connsiteY24" fmla="*/ 910861 h 1349011"/>
                                    <a:gd name="connsiteX25" fmla="*/ 1374302 w 2745902"/>
                                    <a:gd name="connsiteY25" fmla="*/ 842281 h 1349011"/>
                                    <a:gd name="connsiteX26" fmla="*/ 1362872 w 2745902"/>
                                    <a:gd name="connsiteY26" fmla="*/ 766081 h 1349011"/>
                                    <a:gd name="connsiteX27" fmla="*/ 1362872 w 2745902"/>
                                    <a:gd name="connsiteY27" fmla="*/ 686071 h 1349011"/>
                                    <a:gd name="connsiteX28" fmla="*/ 1423832 w 2745902"/>
                                    <a:gd name="connsiteY28" fmla="*/ 617491 h 1349011"/>
                                    <a:gd name="connsiteX29" fmla="*/ 1538132 w 2745902"/>
                                    <a:gd name="connsiteY29" fmla="*/ 556531 h 1349011"/>
                                    <a:gd name="connsiteX30" fmla="*/ 1679102 w 2745902"/>
                                    <a:gd name="connsiteY30" fmla="*/ 503191 h 1349011"/>
                                    <a:gd name="connsiteX31" fmla="*/ 1808642 w 2745902"/>
                                    <a:gd name="connsiteY31" fmla="*/ 388891 h 1349011"/>
                                    <a:gd name="connsiteX32" fmla="*/ 1869602 w 2745902"/>
                                    <a:gd name="connsiteY32" fmla="*/ 282211 h 1349011"/>
                                    <a:gd name="connsiteX33" fmla="*/ 1953422 w 2745902"/>
                                    <a:gd name="connsiteY33" fmla="*/ 186961 h 1349011"/>
                                    <a:gd name="connsiteX34" fmla="*/ 1980092 w 2745902"/>
                                    <a:gd name="connsiteY34" fmla="*/ 95521 h 1349011"/>
                                    <a:gd name="connsiteX35" fmla="*/ 2014382 w 2745902"/>
                                    <a:gd name="connsiteY35" fmla="*/ 38371 h 1349011"/>
                                    <a:gd name="connsiteX36" fmla="*/ 2060102 w 2745902"/>
                                    <a:gd name="connsiteY36" fmla="*/ 271 h 1349011"/>
                                    <a:gd name="connsiteX37" fmla="*/ 2136302 w 2745902"/>
                                    <a:gd name="connsiteY37" fmla="*/ 57421 h 1349011"/>
                                    <a:gd name="connsiteX38" fmla="*/ 2159162 w 2745902"/>
                                    <a:gd name="connsiteY38" fmla="*/ 186961 h 1349011"/>
                                    <a:gd name="connsiteX39" fmla="*/ 2151542 w 2745902"/>
                                    <a:gd name="connsiteY39" fmla="*/ 362221 h 1349011"/>
                                    <a:gd name="connsiteX40" fmla="*/ 2170592 w 2745902"/>
                                    <a:gd name="connsiteY40" fmla="*/ 407941 h 1349011"/>
                                    <a:gd name="connsiteX41" fmla="*/ 2223932 w 2745902"/>
                                    <a:gd name="connsiteY41" fmla="*/ 438421 h 1349011"/>
                                    <a:gd name="connsiteX42" fmla="*/ 2311562 w 2745902"/>
                                    <a:gd name="connsiteY42" fmla="*/ 484141 h 1349011"/>
                                    <a:gd name="connsiteX43" fmla="*/ 2368712 w 2745902"/>
                                    <a:gd name="connsiteY43" fmla="*/ 579391 h 1349011"/>
                                    <a:gd name="connsiteX44" fmla="*/ 2422052 w 2745902"/>
                                    <a:gd name="connsiteY44" fmla="*/ 602251 h 1349011"/>
                                    <a:gd name="connsiteX45" fmla="*/ 2486822 w 2745902"/>
                                    <a:gd name="connsiteY45" fmla="*/ 567961 h 1349011"/>
                                    <a:gd name="connsiteX46" fmla="*/ 2551592 w 2745902"/>
                                    <a:gd name="connsiteY46" fmla="*/ 480331 h 1349011"/>
                                    <a:gd name="connsiteX47" fmla="*/ 2745902 w 2745902"/>
                                    <a:gd name="connsiteY47" fmla="*/ 350791 h 1349011"/>
                                    <a:gd name="connsiteX0" fmla="*/ 780491 w 2745902"/>
                                    <a:gd name="connsiteY0" fmla="*/ 783246 h 1349011"/>
                                    <a:gd name="connsiteX1" fmla="*/ 782219 w 2745902"/>
                                    <a:gd name="connsiteY1" fmla="*/ 786349 h 1349011"/>
                                    <a:gd name="connsiteX2" fmla="*/ 669097 w 2745902"/>
                                    <a:gd name="connsiteY2" fmla="*/ 781636 h 1349011"/>
                                    <a:gd name="connsiteX3" fmla="*/ 527696 w 2745902"/>
                                    <a:gd name="connsiteY3" fmla="*/ 833483 h 1349011"/>
                                    <a:gd name="connsiteX4" fmla="*/ 183617 w 2745902"/>
                                    <a:gd name="connsiteY4" fmla="*/ 937177 h 1349011"/>
                                    <a:gd name="connsiteX5" fmla="*/ 65782 w 2745902"/>
                                    <a:gd name="connsiteY5" fmla="*/ 1092720 h 1349011"/>
                                    <a:gd name="connsiteX6" fmla="*/ 40802 w 2745902"/>
                                    <a:gd name="connsiteY6" fmla="*/ 1177561 h 1349011"/>
                                    <a:gd name="connsiteX7" fmla="*/ 6512 w 2745902"/>
                                    <a:gd name="connsiteY7" fmla="*/ 1196611 h 1349011"/>
                                    <a:gd name="connsiteX8" fmla="*/ 2702 w 2745902"/>
                                    <a:gd name="connsiteY8" fmla="*/ 1253761 h 1349011"/>
                                    <a:gd name="connsiteX9" fmla="*/ 36992 w 2745902"/>
                                    <a:gd name="connsiteY9" fmla="*/ 1322341 h 1349011"/>
                                    <a:gd name="connsiteX10" fmla="*/ 97952 w 2745902"/>
                                    <a:gd name="connsiteY10" fmla="*/ 1341391 h 1349011"/>
                                    <a:gd name="connsiteX11" fmla="*/ 261782 w 2745902"/>
                                    <a:gd name="connsiteY11" fmla="*/ 1349011 h 1349011"/>
                                    <a:gd name="connsiteX12" fmla="*/ 452282 w 2745902"/>
                                    <a:gd name="connsiteY12" fmla="*/ 1341391 h 1349011"/>
                                    <a:gd name="connsiteX13" fmla="*/ 570392 w 2745902"/>
                                    <a:gd name="connsiteY13" fmla="*/ 1345201 h 1349011"/>
                                    <a:gd name="connsiteX14" fmla="*/ 673262 w 2745902"/>
                                    <a:gd name="connsiteY14" fmla="*/ 1310911 h 1349011"/>
                                    <a:gd name="connsiteX15" fmla="*/ 764702 w 2745902"/>
                                    <a:gd name="connsiteY15" fmla="*/ 1234711 h 1349011"/>
                                    <a:gd name="connsiteX16" fmla="*/ 840902 w 2745902"/>
                                    <a:gd name="connsiteY16" fmla="*/ 1181371 h 1349011"/>
                                    <a:gd name="connsiteX17" fmla="*/ 936152 w 2745902"/>
                                    <a:gd name="connsiteY17" fmla="*/ 1112791 h 1349011"/>
                                    <a:gd name="connsiteX18" fmla="*/ 1012352 w 2745902"/>
                                    <a:gd name="connsiteY18" fmla="*/ 1013731 h 1349011"/>
                                    <a:gd name="connsiteX19" fmla="*/ 1046642 w 2745902"/>
                                    <a:gd name="connsiteY19" fmla="*/ 960391 h 1349011"/>
                                    <a:gd name="connsiteX20" fmla="*/ 1096172 w 2745902"/>
                                    <a:gd name="connsiteY20" fmla="*/ 922291 h 1349011"/>
                                    <a:gd name="connsiteX21" fmla="*/ 1179992 w 2745902"/>
                                    <a:gd name="connsiteY21" fmla="*/ 922291 h 1349011"/>
                                    <a:gd name="connsiteX22" fmla="*/ 1271432 w 2745902"/>
                                    <a:gd name="connsiteY22" fmla="*/ 937531 h 1349011"/>
                                    <a:gd name="connsiteX23" fmla="*/ 1340012 w 2745902"/>
                                    <a:gd name="connsiteY23" fmla="*/ 937531 h 1349011"/>
                                    <a:gd name="connsiteX24" fmla="*/ 1385732 w 2745902"/>
                                    <a:gd name="connsiteY24" fmla="*/ 910861 h 1349011"/>
                                    <a:gd name="connsiteX25" fmla="*/ 1374302 w 2745902"/>
                                    <a:gd name="connsiteY25" fmla="*/ 842281 h 1349011"/>
                                    <a:gd name="connsiteX26" fmla="*/ 1362872 w 2745902"/>
                                    <a:gd name="connsiteY26" fmla="*/ 766081 h 1349011"/>
                                    <a:gd name="connsiteX27" fmla="*/ 1362872 w 2745902"/>
                                    <a:gd name="connsiteY27" fmla="*/ 686071 h 1349011"/>
                                    <a:gd name="connsiteX28" fmla="*/ 1423832 w 2745902"/>
                                    <a:gd name="connsiteY28" fmla="*/ 617491 h 1349011"/>
                                    <a:gd name="connsiteX29" fmla="*/ 1538132 w 2745902"/>
                                    <a:gd name="connsiteY29" fmla="*/ 556531 h 1349011"/>
                                    <a:gd name="connsiteX30" fmla="*/ 1679102 w 2745902"/>
                                    <a:gd name="connsiteY30" fmla="*/ 503191 h 1349011"/>
                                    <a:gd name="connsiteX31" fmla="*/ 1808642 w 2745902"/>
                                    <a:gd name="connsiteY31" fmla="*/ 388891 h 1349011"/>
                                    <a:gd name="connsiteX32" fmla="*/ 1869602 w 2745902"/>
                                    <a:gd name="connsiteY32" fmla="*/ 282211 h 1349011"/>
                                    <a:gd name="connsiteX33" fmla="*/ 1953422 w 2745902"/>
                                    <a:gd name="connsiteY33" fmla="*/ 186961 h 1349011"/>
                                    <a:gd name="connsiteX34" fmla="*/ 1980092 w 2745902"/>
                                    <a:gd name="connsiteY34" fmla="*/ 95521 h 1349011"/>
                                    <a:gd name="connsiteX35" fmla="*/ 2014382 w 2745902"/>
                                    <a:gd name="connsiteY35" fmla="*/ 38371 h 1349011"/>
                                    <a:gd name="connsiteX36" fmla="*/ 2060102 w 2745902"/>
                                    <a:gd name="connsiteY36" fmla="*/ 271 h 1349011"/>
                                    <a:gd name="connsiteX37" fmla="*/ 2136302 w 2745902"/>
                                    <a:gd name="connsiteY37" fmla="*/ 57421 h 1349011"/>
                                    <a:gd name="connsiteX38" fmla="*/ 2159162 w 2745902"/>
                                    <a:gd name="connsiteY38" fmla="*/ 186961 h 1349011"/>
                                    <a:gd name="connsiteX39" fmla="*/ 2151542 w 2745902"/>
                                    <a:gd name="connsiteY39" fmla="*/ 362221 h 1349011"/>
                                    <a:gd name="connsiteX40" fmla="*/ 2170592 w 2745902"/>
                                    <a:gd name="connsiteY40" fmla="*/ 407941 h 1349011"/>
                                    <a:gd name="connsiteX41" fmla="*/ 2223932 w 2745902"/>
                                    <a:gd name="connsiteY41" fmla="*/ 438421 h 1349011"/>
                                    <a:gd name="connsiteX42" fmla="*/ 2311562 w 2745902"/>
                                    <a:gd name="connsiteY42" fmla="*/ 484141 h 1349011"/>
                                    <a:gd name="connsiteX43" fmla="*/ 2368712 w 2745902"/>
                                    <a:gd name="connsiteY43" fmla="*/ 579391 h 1349011"/>
                                    <a:gd name="connsiteX44" fmla="*/ 2422052 w 2745902"/>
                                    <a:gd name="connsiteY44" fmla="*/ 602251 h 1349011"/>
                                    <a:gd name="connsiteX45" fmla="*/ 2486822 w 2745902"/>
                                    <a:gd name="connsiteY45" fmla="*/ 567961 h 1349011"/>
                                    <a:gd name="connsiteX46" fmla="*/ 2551592 w 2745902"/>
                                    <a:gd name="connsiteY46" fmla="*/ 480331 h 1349011"/>
                                    <a:gd name="connsiteX47" fmla="*/ 2745902 w 2745902"/>
                                    <a:gd name="connsiteY47" fmla="*/ 350791 h 1349011"/>
                                    <a:gd name="connsiteX0" fmla="*/ 780491 w 2745902"/>
                                    <a:gd name="connsiteY0" fmla="*/ 783246 h 1349011"/>
                                    <a:gd name="connsiteX1" fmla="*/ 876487 w 2745902"/>
                                    <a:gd name="connsiteY1" fmla="*/ 809916 h 1349011"/>
                                    <a:gd name="connsiteX2" fmla="*/ 669097 w 2745902"/>
                                    <a:gd name="connsiteY2" fmla="*/ 781636 h 1349011"/>
                                    <a:gd name="connsiteX3" fmla="*/ 527696 w 2745902"/>
                                    <a:gd name="connsiteY3" fmla="*/ 833483 h 1349011"/>
                                    <a:gd name="connsiteX4" fmla="*/ 183617 w 2745902"/>
                                    <a:gd name="connsiteY4" fmla="*/ 937177 h 1349011"/>
                                    <a:gd name="connsiteX5" fmla="*/ 65782 w 2745902"/>
                                    <a:gd name="connsiteY5" fmla="*/ 1092720 h 1349011"/>
                                    <a:gd name="connsiteX6" fmla="*/ 40802 w 2745902"/>
                                    <a:gd name="connsiteY6" fmla="*/ 1177561 h 1349011"/>
                                    <a:gd name="connsiteX7" fmla="*/ 6512 w 2745902"/>
                                    <a:gd name="connsiteY7" fmla="*/ 1196611 h 1349011"/>
                                    <a:gd name="connsiteX8" fmla="*/ 2702 w 2745902"/>
                                    <a:gd name="connsiteY8" fmla="*/ 1253761 h 1349011"/>
                                    <a:gd name="connsiteX9" fmla="*/ 36992 w 2745902"/>
                                    <a:gd name="connsiteY9" fmla="*/ 1322341 h 1349011"/>
                                    <a:gd name="connsiteX10" fmla="*/ 97952 w 2745902"/>
                                    <a:gd name="connsiteY10" fmla="*/ 1341391 h 1349011"/>
                                    <a:gd name="connsiteX11" fmla="*/ 261782 w 2745902"/>
                                    <a:gd name="connsiteY11" fmla="*/ 1349011 h 1349011"/>
                                    <a:gd name="connsiteX12" fmla="*/ 452282 w 2745902"/>
                                    <a:gd name="connsiteY12" fmla="*/ 1341391 h 1349011"/>
                                    <a:gd name="connsiteX13" fmla="*/ 570392 w 2745902"/>
                                    <a:gd name="connsiteY13" fmla="*/ 1345201 h 1349011"/>
                                    <a:gd name="connsiteX14" fmla="*/ 673262 w 2745902"/>
                                    <a:gd name="connsiteY14" fmla="*/ 1310911 h 1349011"/>
                                    <a:gd name="connsiteX15" fmla="*/ 764702 w 2745902"/>
                                    <a:gd name="connsiteY15" fmla="*/ 1234711 h 1349011"/>
                                    <a:gd name="connsiteX16" fmla="*/ 840902 w 2745902"/>
                                    <a:gd name="connsiteY16" fmla="*/ 1181371 h 1349011"/>
                                    <a:gd name="connsiteX17" fmla="*/ 936152 w 2745902"/>
                                    <a:gd name="connsiteY17" fmla="*/ 1112791 h 1349011"/>
                                    <a:gd name="connsiteX18" fmla="*/ 1012352 w 2745902"/>
                                    <a:gd name="connsiteY18" fmla="*/ 1013731 h 1349011"/>
                                    <a:gd name="connsiteX19" fmla="*/ 1046642 w 2745902"/>
                                    <a:gd name="connsiteY19" fmla="*/ 960391 h 1349011"/>
                                    <a:gd name="connsiteX20" fmla="*/ 1096172 w 2745902"/>
                                    <a:gd name="connsiteY20" fmla="*/ 922291 h 1349011"/>
                                    <a:gd name="connsiteX21" fmla="*/ 1179992 w 2745902"/>
                                    <a:gd name="connsiteY21" fmla="*/ 922291 h 1349011"/>
                                    <a:gd name="connsiteX22" fmla="*/ 1271432 w 2745902"/>
                                    <a:gd name="connsiteY22" fmla="*/ 937531 h 1349011"/>
                                    <a:gd name="connsiteX23" fmla="*/ 1340012 w 2745902"/>
                                    <a:gd name="connsiteY23" fmla="*/ 937531 h 1349011"/>
                                    <a:gd name="connsiteX24" fmla="*/ 1385732 w 2745902"/>
                                    <a:gd name="connsiteY24" fmla="*/ 910861 h 1349011"/>
                                    <a:gd name="connsiteX25" fmla="*/ 1374302 w 2745902"/>
                                    <a:gd name="connsiteY25" fmla="*/ 842281 h 1349011"/>
                                    <a:gd name="connsiteX26" fmla="*/ 1362872 w 2745902"/>
                                    <a:gd name="connsiteY26" fmla="*/ 766081 h 1349011"/>
                                    <a:gd name="connsiteX27" fmla="*/ 1362872 w 2745902"/>
                                    <a:gd name="connsiteY27" fmla="*/ 686071 h 1349011"/>
                                    <a:gd name="connsiteX28" fmla="*/ 1423832 w 2745902"/>
                                    <a:gd name="connsiteY28" fmla="*/ 617491 h 1349011"/>
                                    <a:gd name="connsiteX29" fmla="*/ 1538132 w 2745902"/>
                                    <a:gd name="connsiteY29" fmla="*/ 556531 h 1349011"/>
                                    <a:gd name="connsiteX30" fmla="*/ 1679102 w 2745902"/>
                                    <a:gd name="connsiteY30" fmla="*/ 503191 h 1349011"/>
                                    <a:gd name="connsiteX31" fmla="*/ 1808642 w 2745902"/>
                                    <a:gd name="connsiteY31" fmla="*/ 388891 h 1349011"/>
                                    <a:gd name="connsiteX32" fmla="*/ 1869602 w 2745902"/>
                                    <a:gd name="connsiteY32" fmla="*/ 282211 h 1349011"/>
                                    <a:gd name="connsiteX33" fmla="*/ 1953422 w 2745902"/>
                                    <a:gd name="connsiteY33" fmla="*/ 186961 h 1349011"/>
                                    <a:gd name="connsiteX34" fmla="*/ 1980092 w 2745902"/>
                                    <a:gd name="connsiteY34" fmla="*/ 95521 h 1349011"/>
                                    <a:gd name="connsiteX35" fmla="*/ 2014382 w 2745902"/>
                                    <a:gd name="connsiteY35" fmla="*/ 38371 h 1349011"/>
                                    <a:gd name="connsiteX36" fmla="*/ 2060102 w 2745902"/>
                                    <a:gd name="connsiteY36" fmla="*/ 271 h 1349011"/>
                                    <a:gd name="connsiteX37" fmla="*/ 2136302 w 2745902"/>
                                    <a:gd name="connsiteY37" fmla="*/ 57421 h 1349011"/>
                                    <a:gd name="connsiteX38" fmla="*/ 2159162 w 2745902"/>
                                    <a:gd name="connsiteY38" fmla="*/ 186961 h 1349011"/>
                                    <a:gd name="connsiteX39" fmla="*/ 2151542 w 2745902"/>
                                    <a:gd name="connsiteY39" fmla="*/ 362221 h 1349011"/>
                                    <a:gd name="connsiteX40" fmla="*/ 2170592 w 2745902"/>
                                    <a:gd name="connsiteY40" fmla="*/ 407941 h 1349011"/>
                                    <a:gd name="connsiteX41" fmla="*/ 2223932 w 2745902"/>
                                    <a:gd name="connsiteY41" fmla="*/ 438421 h 1349011"/>
                                    <a:gd name="connsiteX42" fmla="*/ 2311562 w 2745902"/>
                                    <a:gd name="connsiteY42" fmla="*/ 484141 h 1349011"/>
                                    <a:gd name="connsiteX43" fmla="*/ 2368712 w 2745902"/>
                                    <a:gd name="connsiteY43" fmla="*/ 579391 h 1349011"/>
                                    <a:gd name="connsiteX44" fmla="*/ 2422052 w 2745902"/>
                                    <a:gd name="connsiteY44" fmla="*/ 602251 h 1349011"/>
                                    <a:gd name="connsiteX45" fmla="*/ 2486822 w 2745902"/>
                                    <a:gd name="connsiteY45" fmla="*/ 567961 h 1349011"/>
                                    <a:gd name="connsiteX46" fmla="*/ 2551592 w 2745902"/>
                                    <a:gd name="connsiteY46" fmla="*/ 480331 h 1349011"/>
                                    <a:gd name="connsiteX47" fmla="*/ 2745902 w 2745902"/>
                                    <a:gd name="connsiteY47" fmla="*/ 350791 h 1349011"/>
                                    <a:gd name="connsiteX0" fmla="*/ 780491 w 2745902"/>
                                    <a:gd name="connsiteY0" fmla="*/ 783246 h 1349011"/>
                                    <a:gd name="connsiteX1" fmla="*/ 876487 w 2745902"/>
                                    <a:gd name="connsiteY1" fmla="*/ 809916 h 1349011"/>
                                    <a:gd name="connsiteX2" fmla="*/ 862347 w 2745902"/>
                                    <a:gd name="connsiteY2" fmla="*/ 795775 h 1349011"/>
                                    <a:gd name="connsiteX3" fmla="*/ 669097 w 2745902"/>
                                    <a:gd name="connsiteY3" fmla="*/ 781636 h 1349011"/>
                                    <a:gd name="connsiteX4" fmla="*/ 527696 w 2745902"/>
                                    <a:gd name="connsiteY4" fmla="*/ 833483 h 1349011"/>
                                    <a:gd name="connsiteX5" fmla="*/ 183617 w 2745902"/>
                                    <a:gd name="connsiteY5" fmla="*/ 937177 h 1349011"/>
                                    <a:gd name="connsiteX6" fmla="*/ 65782 w 2745902"/>
                                    <a:gd name="connsiteY6" fmla="*/ 1092720 h 1349011"/>
                                    <a:gd name="connsiteX7" fmla="*/ 40802 w 2745902"/>
                                    <a:gd name="connsiteY7" fmla="*/ 1177561 h 1349011"/>
                                    <a:gd name="connsiteX8" fmla="*/ 6512 w 2745902"/>
                                    <a:gd name="connsiteY8" fmla="*/ 1196611 h 1349011"/>
                                    <a:gd name="connsiteX9" fmla="*/ 2702 w 2745902"/>
                                    <a:gd name="connsiteY9" fmla="*/ 1253761 h 1349011"/>
                                    <a:gd name="connsiteX10" fmla="*/ 36992 w 2745902"/>
                                    <a:gd name="connsiteY10" fmla="*/ 1322341 h 1349011"/>
                                    <a:gd name="connsiteX11" fmla="*/ 97952 w 2745902"/>
                                    <a:gd name="connsiteY11" fmla="*/ 1341391 h 1349011"/>
                                    <a:gd name="connsiteX12" fmla="*/ 261782 w 2745902"/>
                                    <a:gd name="connsiteY12" fmla="*/ 1349011 h 1349011"/>
                                    <a:gd name="connsiteX13" fmla="*/ 452282 w 2745902"/>
                                    <a:gd name="connsiteY13" fmla="*/ 1341391 h 1349011"/>
                                    <a:gd name="connsiteX14" fmla="*/ 570392 w 2745902"/>
                                    <a:gd name="connsiteY14" fmla="*/ 1345201 h 1349011"/>
                                    <a:gd name="connsiteX15" fmla="*/ 673262 w 2745902"/>
                                    <a:gd name="connsiteY15" fmla="*/ 1310911 h 1349011"/>
                                    <a:gd name="connsiteX16" fmla="*/ 764702 w 2745902"/>
                                    <a:gd name="connsiteY16" fmla="*/ 1234711 h 1349011"/>
                                    <a:gd name="connsiteX17" fmla="*/ 840902 w 2745902"/>
                                    <a:gd name="connsiteY17" fmla="*/ 1181371 h 1349011"/>
                                    <a:gd name="connsiteX18" fmla="*/ 936152 w 2745902"/>
                                    <a:gd name="connsiteY18" fmla="*/ 1112791 h 1349011"/>
                                    <a:gd name="connsiteX19" fmla="*/ 1012352 w 2745902"/>
                                    <a:gd name="connsiteY19" fmla="*/ 1013731 h 1349011"/>
                                    <a:gd name="connsiteX20" fmla="*/ 1046642 w 2745902"/>
                                    <a:gd name="connsiteY20" fmla="*/ 960391 h 1349011"/>
                                    <a:gd name="connsiteX21" fmla="*/ 1096172 w 2745902"/>
                                    <a:gd name="connsiteY21" fmla="*/ 922291 h 1349011"/>
                                    <a:gd name="connsiteX22" fmla="*/ 1179992 w 2745902"/>
                                    <a:gd name="connsiteY22" fmla="*/ 922291 h 1349011"/>
                                    <a:gd name="connsiteX23" fmla="*/ 1271432 w 2745902"/>
                                    <a:gd name="connsiteY23" fmla="*/ 937531 h 1349011"/>
                                    <a:gd name="connsiteX24" fmla="*/ 1340012 w 2745902"/>
                                    <a:gd name="connsiteY24" fmla="*/ 937531 h 1349011"/>
                                    <a:gd name="connsiteX25" fmla="*/ 1385732 w 2745902"/>
                                    <a:gd name="connsiteY25" fmla="*/ 910861 h 1349011"/>
                                    <a:gd name="connsiteX26" fmla="*/ 1374302 w 2745902"/>
                                    <a:gd name="connsiteY26" fmla="*/ 842281 h 1349011"/>
                                    <a:gd name="connsiteX27" fmla="*/ 1362872 w 2745902"/>
                                    <a:gd name="connsiteY27" fmla="*/ 766081 h 1349011"/>
                                    <a:gd name="connsiteX28" fmla="*/ 1362872 w 2745902"/>
                                    <a:gd name="connsiteY28" fmla="*/ 686071 h 1349011"/>
                                    <a:gd name="connsiteX29" fmla="*/ 1423832 w 2745902"/>
                                    <a:gd name="connsiteY29" fmla="*/ 617491 h 1349011"/>
                                    <a:gd name="connsiteX30" fmla="*/ 1538132 w 2745902"/>
                                    <a:gd name="connsiteY30" fmla="*/ 556531 h 1349011"/>
                                    <a:gd name="connsiteX31" fmla="*/ 1679102 w 2745902"/>
                                    <a:gd name="connsiteY31" fmla="*/ 503191 h 1349011"/>
                                    <a:gd name="connsiteX32" fmla="*/ 1808642 w 2745902"/>
                                    <a:gd name="connsiteY32" fmla="*/ 388891 h 1349011"/>
                                    <a:gd name="connsiteX33" fmla="*/ 1869602 w 2745902"/>
                                    <a:gd name="connsiteY33" fmla="*/ 282211 h 1349011"/>
                                    <a:gd name="connsiteX34" fmla="*/ 1953422 w 2745902"/>
                                    <a:gd name="connsiteY34" fmla="*/ 186961 h 1349011"/>
                                    <a:gd name="connsiteX35" fmla="*/ 1980092 w 2745902"/>
                                    <a:gd name="connsiteY35" fmla="*/ 95521 h 1349011"/>
                                    <a:gd name="connsiteX36" fmla="*/ 2014382 w 2745902"/>
                                    <a:gd name="connsiteY36" fmla="*/ 38371 h 1349011"/>
                                    <a:gd name="connsiteX37" fmla="*/ 2060102 w 2745902"/>
                                    <a:gd name="connsiteY37" fmla="*/ 271 h 1349011"/>
                                    <a:gd name="connsiteX38" fmla="*/ 2136302 w 2745902"/>
                                    <a:gd name="connsiteY38" fmla="*/ 57421 h 1349011"/>
                                    <a:gd name="connsiteX39" fmla="*/ 2159162 w 2745902"/>
                                    <a:gd name="connsiteY39" fmla="*/ 186961 h 1349011"/>
                                    <a:gd name="connsiteX40" fmla="*/ 2151542 w 2745902"/>
                                    <a:gd name="connsiteY40" fmla="*/ 362221 h 1349011"/>
                                    <a:gd name="connsiteX41" fmla="*/ 2170592 w 2745902"/>
                                    <a:gd name="connsiteY41" fmla="*/ 407941 h 1349011"/>
                                    <a:gd name="connsiteX42" fmla="*/ 2223932 w 2745902"/>
                                    <a:gd name="connsiteY42" fmla="*/ 438421 h 1349011"/>
                                    <a:gd name="connsiteX43" fmla="*/ 2311562 w 2745902"/>
                                    <a:gd name="connsiteY43" fmla="*/ 484141 h 1349011"/>
                                    <a:gd name="connsiteX44" fmla="*/ 2368712 w 2745902"/>
                                    <a:gd name="connsiteY44" fmla="*/ 579391 h 1349011"/>
                                    <a:gd name="connsiteX45" fmla="*/ 2422052 w 2745902"/>
                                    <a:gd name="connsiteY45" fmla="*/ 602251 h 1349011"/>
                                    <a:gd name="connsiteX46" fmla="*/ 2486822 w 2745902"/>
                                    <a:gd name="connsiteY46" fmla="*/ 567961 h 1349011"/>
                                    <a:gd name="connsiteX47" fmla="*/ 2551592 w 2745902"/>
                                    <a:gd name="connsiteY47" fmla="*/ 480331 h 1349011"/>
                                    <a:gd name="connsiteX48" fmla="*/ 2745902 w 2745902"/>
                                    <a:gd name="connsiteY48" fmla="*/ 350791 h 1349011"/>
                                    <a:gd name="connsiteX0" fmla="*/ 780491 w 2745902"/>
                                    <a:gd name="connsiteY0" fmla="*/ 783246 h 1349011"/>
                                    <a:gd name="connsiteX1" fmla="*/ 876487 w 2745902"/>
                                    <a:gd name="connsiteY1" fmla="*/ 809916 h 1349011"/>
                                    <a:gd name="connsiteX2" fmla="*/ 918908 w 2745902"/>
                                    <a:gd name="connsiteY2" fmla="*/ 923037 h 1349011"/>
                                    <a:gd name="connsiteX3" fmla="*/ 669097 w 2745902"/>
                                    <a:gd name="connsiteY3" fmla="*/ 781636 h 1349011"/>
                                    <a:gd name="connsiteX4" fmla="*/ 527696 w 2745902"/>
                                    <a:gd name="connsiteY4" fmla="*/ 833483 h 1349011"/>
                                    <a:gd name="connsiteX5" fmla="*/ 183617 w 2745902"/>
                                    <a:gd name="connsiteY5" fmla="*/ 937177 h 1349011"/>
                                    <a:gd name="connsiteX6" fmla="*/ 65782 w 2745902"/>
                                    <a:gd name="connsiteY6" fmla="*/ 1092720 h 1349011"/>
                                    <a:gd name="connsiteX7" fmla="*/ 40802 w 2745902"/>
                                    <a:gd name="connsiteY7" fmla="*/ 1177561 h 1349011"/>
                                    <a:gd name="connsiteX8" fmla="*/ 6512 w 2745902"/>
                                    <a:gd name="connsiteY8" fmla="*/ 1196611 h 1349011"/>
                                    <a:gd name="connsiteX9" fmla="*/ 2702 w 2745902"/>
                                    <a:gd name="connsiteY9" fmla="*/ 1253761 h 1349011"/>
                                    <a:gd name="connsiteX10" fmla="*/ 36992 w 2745902"/>
                                    <a:gd name="connsiteY10" fmla="*/ 1322341 h 1349011"/>
                                    <a:gd name="connsiteX11" fmla="*/ 97952 w 2745902"/>
                                    <a:gd name="connsiteY11" fmla="*/ 1341391 h 1349011"/>
                                    <a:gd name="connsiteX12" fmla="*/ 261782 w 2745902"/>
                                    <a:gd name="connsiteY12" fmla="*/ 1349011 h 1349011"/>
                                    <a:gd name="connsiteX13" fmla="*/ 452282 w 2745902"/>
                                    <a:gd name="connsiteY13" fmla="*/ 1341391 h 1349011"/>
                                    <a:gd name="connsiteX14" fmla="*/ 570392 w 2745902"/>
                                    <a:gd name="connsiteY14" fmla="*/ 1345201 h 1349011"/>
                                    <a:gd name="connsiteX15" fmla="*/ 673262 w 2745902"/>
                                    <a:gd name="connsiteY15" fmla="*/ 1310911 h 1349011"/>
                                    <a:gd name="connsiteX16" fmla="*/ 764702 w 2745902"/>
                                    <a:gd name="connsiteY16" fmla="*/ 1234711 h 1349011"/>
                                    <a:gd name="connsiteX17" fmla="*/ 840902 w 2745902"/>
                                    <a:gd name="connsiteY17" fmla="*/ 1181371 h 1349011"/>
                                    <a:gd name="connsiteX18" fmla="*/ 936152 w 2745902"/>
                                    <a:gd name="connsiteY18" fmla="*/ 1112791 h 1349011"/>
                                    <a:gd name="connsiteX19" fmla="*/ 1012352 w 2745902"/>
                                    <a:gd name="connsiteY19" fmla="*/ 1013731 h 1349011"/>
                                    <a:gd name="connsiteX20" fmla="*/ 1046642 w 2745902"/>
                                    <a:gd name="connsiteY20" fmla="*/ 960391 h 1349011"/>
                                    <a:gd name="connsiteX21" fmla="*/ 1096172 w 2745902"/>
                                    <a:gd name="connsiteY21" fmla="*/ 922291 h 1349011"/>
                                    <a:gd name="connsiteX22" fmla="*/ 1179992 w 2745902"/>
                                    <a:gd name="connsiteY22" fmla="*/ 922291 h 1349011"/>
                                    <a:gd name="connsiteX23" fmla="*/ 1271432 w 2745902"/>
                                    <a:gd name="connsiteY23" fmla="*/ 937531 h 1349011"/>
                                    <a:gd name="connsiteX24" fmla="*/ 1340012 w 2745902"/>
                                    <a:gd name="connsiteY24" fmla="*/ 937531 h 1349011"/>
                                    <a:gd name="connsiteX25" fmla="*/ 1385732 w 2745902"/>
                                    <a:gd name="connsiteY25" fmla="*/ 910861 h 1349011"/>
                                    <a:gd name="connsiteX26" fmla="*/ 1374302 w 2745902"/>
                                    <a:gd name="connsiteY26" fmla="*/ 842281 h 1349011"/>
                                    <a:gd name="connsiteX27" fmla="*/ 1362872 w 2745902"/>
                                    <a:gd name="connsiteY27" fmla="*/ 766081 h 1349011"/>
                                    <a:gd name="connsiteX28" fmla="*/ 1362872 w 2745902"/>
                                    <a:gd name="connsiteY28" fmla="*/ 686071 h 1349011"/>
                                    <a:gd name="connsiteX29" fmla="*/ 1423832 w 2745902"/>
                                    <a:gd name="connsiteY29" fmla="*/ 617491 h 1349011"/>
                                    <a:gd name="connsiteX30" fmla="*/ 1538132 w 2745902"/>
                                    <a:gd name="connsiteY30" fmla="*/ 556531 h 1349011"/>
                                    <a:gd name="connsiteX31" fmla="*/ 1679102 w 2745902"/>
                                    <a:gd name="connsiteY31" fmla="*/ 503191 h 1349011"/>
                                    <a:gd name="connsiteX32" fmla="*/ 1808642 w 2745902"/>
                                    <a:gd name="connsiteY32" fmla="*/ 388891 h 1349011"/>
                                    <a:gd name="connsiteX33" fmla="*/ 1869602 w 2745902"/>
                                    <a:gd name="connsiteY33" fmla="*/ 282211 h 1349011"/>
                                    <a:gd name="connsiteX34" fmla="*/ 1953422 w 2745902"/>
                                    <a:gd name="connsiteY34" fmla="*/ 186961 h 1349011"/>
                                    <a:gd name="connsiteX35" fmla="*/ 1980092 w 2745902"/>
                                    <a:gd name="connsiteY35" fmla="*/ 95521 h 1349011"/>
                                    <a:gd name="connsiteX36" fmla="*/ 2014382 w 2745902"/>
                                    <a:gd name="connsiteY36" fmla="*/ 38371 h 1349011"/>
                                    <a:gd name="connsiteX37" fmla="*/ 2060102 w 2745902"/>
                                    <a:gd name="connsiteY37" fmla="*/ 271 h 1349011"/>
                                    <a:gd name="connsiteX38" fmla="*/ 2136302 w 2745902"/>
                                    <a:gd name="connsiteY38" fmla="*/ 57421 h 1349011"/>
                                    <a:gd name="connsiteX39" fmla="*/ 2159162 w 2745902"/>
                                    <a:gd name="connsiteY39" fmla="*/ 186961 h 1349011"/>
                                    <a:gd name="connsiteX40" fmla="*/ 2151542 w 2745902"/>
                                    <a:gd name="connsiteY40" fmla="*/ 362221 h 1349011"/>
                                    <a:gd name="connsiteX41" fmla="*/ 2170592 w 2745902"/>
                                    <a:gd name="connsiteY41" fmla="*/ 407941 h 1349011"/>
                                    <a:gd name="connsiteX42" fmla="*/ 2223932 w 2745902"/>
                                    <a:gd name="connsiteY42" fmla="*/ 438421 h 1349011"/>
                                    <a:gd name="connsiteX43" fmla="*/ 2311562 w 2745902"/>
                                    <a:gd name="connsiteY43" fmla="*/ 484141 h 1349011"/>
                                    <a:gd name="connsiteX44" fmla="*/ 2368712 w 2745902"/>
                                    <a:gd name="connsiteY44" fmla="*/ 579391 h 1349011"/>
                                    <a:gd name="connsiteX45" fmla="*/ 2422052 w 2745902"/>
                                    <a:gd name="connsiteY45" fmla="*/ 602251 h 1349011"/>
                                    <a:gd name="connsiteX46" fmla="*/ 2486822 w 2745902"/>
                                    <a:gd name="connsiteY46" fmla="*/ 567961 h 1349011"/>
                                    <a:gd name="connsiteX47" fmla="*/ 2551592 w 2745902"/>
                                    <a:gd name="connsiteY47" fmla="*/ 480331 h 1349011"/>
                                    <a:gd name="connsiteX48" fmla="*/ 2745902 w 2745902"/>
                                    <a:gd name="connsiteY48" fmla="*/ 350791 h 1349011"/>
                                    <a:gd name="connsiteX0" fmla="*/ 780491 w 2745902"/>
                                    <a:gd name="connsiteY0" fmla="*/ 783246 h 1349011"/>
                                    <a:gd name="connsiteX1" fmla="*/ 1154578 w 2745902"/>
                                    <a:gd name="connsiteY1" fmla="*/ 918324 h 1349011"/>
                                    <a:gd name="connsiteX2" fmla="*/ 918908 w 2745902"/>
                                    <a:gd name="connsiteY2" fmla="*/ 923037 h 1349011"/>
                                    <a:gd name="connsiteX3" fmla="*/ 669097 w 2745902"/>
                                    <a:gd name="connsiteY3" fmla="*/ 781636 h 1349011"/>
                                    <a:gd name="connsiteX4" fmla="*/ 527696 w 2745902"/>
                                    <a:gd name="connsiteY4" fmla="*/ 833483 h 1349011"/>
                                    <a:gd name="connsiteX5" fmla="*/ 183617 w 2745902"/>
                                    <a:gd name="connsiteY5" fmla="*/ 937177 h 1349011"/>
                                    <a:gd name="connsiteX6" fmla="*/ 65782 w 2745902"/>
                                    <a:gd name="connsiteY6" fmla="*/ 1092720 h 1349011"/>
                                    <a:gd name="connsiteX7" fmla="*/ 40802 w 2745902"/>
                                    <a:gd name="connsiteY7" fmla="*/ 1177561 h 1349011"/>
                                    <a:gd name="connsiteX8" fmla="*/ 6512 w 2745902"/>
                                    <a:gd name="connsiteY8" fmla="*/ 1196611 h 1349011"/>
                                    <a:gd name="connsiteX9" fmla="*/ 2702 w 2745902"/>
                                    <a:gd name="connsiteY9" fmla="*/ 1253761 h 1349011"/>
                                    <a:gd name="connsiteX10" fmla="*/ 36992 w 2745902"/>
                                    <a:gd name="connsiteY10" fmla="*/ 1322341 h 1349011"/>
                                    <a:gd name="connsiteX11" fmla="*/ 97952 w 2745902"/>
                                    <a:gd name="connsiteY11" fmla="*/ 1341391 h 1349011"/>
                                    <a:gd name="connsiteX12" fmla="*/ 261782 w 2745902"/>
                                    <a:gd name="connsiteY12" fmla="*/ 1349011 h 1349011"/>
                                    <a:gd name="connsiteX13" fmla="*/ 452282 w 2745902"/>
                                    <a:gd name="connsiteY13" fmla="*/ 1341391 h 1349011"/>
                                    <a:gd name="connsiteX14" fmla="*/ 570392 w 2745902"/>
                                    <a:gd name="connsiteY14" fmla="*/ 1345201 h 1349011"/>
                                    <a:gd name="connsiteX15" fmla="*/ 673262 w 2745902"/>
                                    <a:gd name="connsiteY15" fmla="*/ 1310911 h 1349011"/>
                                    <a:gd name="connsiteX16" fmla="*/ 764702 w 2745902"/>
                                    <a:gd name="connsiteY16" fmla="*/ 1234711 h 1349011"/>
                                    <a:gd name="connsiteX17" fmla="*/ 840902 w 2745902"/>
                                    <a:gd name="connsiteY17" fmla="*/ 1181371 h 1349011"/>
                                    <a:gd name="connsiteX18" fmla="*/ 936152 w 2745902"/>
                                    <a:gd name="connsiteY18" fmla="*/ 1112791 h 1349011"/>
                                    <a:gd name="connsiteX19" fmla="*/ 1012352 w 2745902"/>
                                    <a:gd name="connsiteY19" fmla="*/ 1013731 h 1349011"/>
                                    <a:gd name="connsiteX20" fmla="*/ 1046642 w 2745902"/>
                                    <a:gd name="connsiteY20" fmla="*/ 960391 h 1349011"/>
                                    <a:gd name="connsiteX21" fmla="*/ 1096172 w 2745902"/>
                                    <a:gd name="connsiteY21" fmla="*/ 922291 h 1349011"/>
                                    <a:gd name="connsiteX22" fmla="*/ 1179992 w 2745902"/>
                                    <a:gd name="connsiteY22" fmla="*/ 922291 h 1349011"/>
                                    <a:gd name="connsiteX23" fmla="*/ 1271432 w 2745902"/>
                                    <a:gd name="connsiteY23" fmla="*/ 937531 h 1349011"/>
                                    <a:gd name="connsiteX24" fmla="*/ 1340012 w 2745902"/>
                                    <a:gd name="connsiteY24" fmla="*/ 937531 h 1349011"/>
                                    <a:gd name="connsiteX25" fmla="*/ 1385732 w 2745902"/>
                                    <a:gd name="connsiteY25" fmla="*/ 910861 h 1349011"/>
                                    <a:gd name="connsiteX26" fmla="*/ 1374302 w 2745902"/>
                                    <a:gd name="connsiteY26" fmla="*/ 842281 h 1349011"/>
                                    <a:gd name="connsiteX27" fmla="*/ 1362872 w 2745902"/>
                                    <a:gd name="connsiteY27" fmla="*/ 766081 h 1349011"/>
                                    <a:gd name="connsiteX28" fmla="*/ 1362872 w 2745902"/>
                                    <a:gd name="connsiteY28" fmla="*/ 686071 h 1349011"/>
                                    <a:gd name="connsiteX29" fmla="*/ 1423832 w 2745902"/>
                                    <a:gd name="connsiteY29" fmla="*/ 617491 h 1349011"/>
                                    <a:gd name="connsiteX30" fmla="*/ 1538132 w 2745902"/>
                                    <a:gd name="connsiteY30" fmla="*/ 556531 h 1349011"/>
                                    <a:gd name="connsiteX31" fmla="*/ 1679102 w 2745902"/>
                                    <a:gd name="connsiteY31" fmla="*/ 503191 h 1349011"/>
                                    <a:gd name="connsiteX32" fmla="*/ 1808642 w 2745902"/>
                                    <a:gd name="connsiteY32" fmla="*/ 388891 h 1349011"/>
                                    <a:gd name="connsiteX33" fmla="*/ 1869602 w 2745902"/>
                                    <a:gd name="connsiteY33" fmla="*/ 282211 h 1349011"/>
                                    <a:gd name="connsiteX34" fmla="*/ 1953422 w 2745902"/>
                                    <a:gd name="connsiteY34" fmla="*/ 186961 h 1349011"/>
                                    <a:gd name="connsiteX35" fmla="*/ 1980092 w 2745902"/>
                                    <a:gd name="connsiteY35" fmla="*/ 95521 h 1349011"/>
                                    <a:gd name="connsiteX36" fmla="*/ 2014382 w 2745902"/>
                                    <a:gd name="connsiteY36" fmla="*/ 38371 h 1349011"/>
                                    <a:gd name="connsiteX37" fmla="*/ 2060102 w 2745902"/>
                                    <a:gd name="connsiteY37" fmla="*/ 271 h 1349011"/>
                                    <a:gd name="connsiteX38" fmla="*/ 2136302 w 2745902"/>
                                    <a:gd name="connsiteY38" fmla="*/ 57421 h 1349011"/>
                                    <a:gd name="connsiteX39" fmla="*/ 2159162 w 2745902"/>
                                    <a:gd name="connsiteY39" fmla="*/ 186961 h 1349011"/>
                                    <a:gd name="connsiteX40" fmla="*/ 2151542 w 2745902"/>
                                    <a:gd name="connsiteY40" fmla="*/ 362221 h 1349011"/>
                                    <a:gd name="connsiteX41" fmla="*/ 2170592 w 2745902"/>
                                    <a:gd name="connsiteY41" fmla="*/ 407941 h 1349011"/>
                                    <a:gd name="connsiteX42" fmla="*/ 2223932 w 2745902"/>
                                    <a:gd name="connsiteY42" fmla="*/ 438421 h 1349011"/>
                                    <a:gd name="connsiteX43" fmla="*/ 2311562 w 2745902"/>
                                    <a:gd name="connsiteY43" fmla="*/ 484141 h 1349011"/>
                                    <a:gd name="connsiteX44" fmla="*/ 2368712 w 2745902"/>
                                    <a:gd name="connsiteY44" fmla="*/ 579391 h 1349011"/>
                                    <a:gd name="connsiteX45" fmla="*/ 2422052 w 2745902"/>
                                    <a:gd name="connsiteY45" fmla="*/ 602251 h 1349011"/>
                                    <a:gd name="connsiteX46" fmla="*/ 2486822 w 2745902"/>
                                    <a:gd name="connsiteY46" fmla="*/ 567961 h 1349011"/>
                                    <a:gd name="connsiteX47" fmla="*/ 2551592 w 2745902"/>
                                    <a:gd name="connsiteY47" fmla="*/ 480331 h 1349011"/>
                                    <a:gd name="connsiteX48" fmla="*/ 2745902 w 2745902"/>
                                    <a:gd name="connsiteY48" fmla="*/ 350791 h 1349011"/>
                                    <a:gd name="connsiteX0" fmla="*/ 780491 w 2745902"/>
                                    <a:gd name="connsiteY0" fmla="*/ 783246 h 1349011"/>
                                    <a:gd name="connsiteX1" fmla="*/ 1154578 w 2745902"/>
                                    <a:gd name="connsiteY1" fmla="*/ 918324 h 1349011"/>
                                    <a:gd name="connsiteX2" fmla="*/ 692665 w 2745902"/>
                                    <a:gd name="connsiteY2" fmla="*/ 668513 h 1349011"/>
                                    <a:gd name="connsiteX3" fmla="*/ 669097 w 2745902"/>
                                    <a:gd name="connsiteY3" fmla="*/ 781636 h 1349011"/>
                                    <a:gd name="connsiteX4" fmla="*/ 527696 w 2745902"/>
                                    <a:gd name="connsiteY4" fmla="*/ 833483 h 1349011"/>
                                    <a:gd name="connsiteX5" fmla="*/ 183617 w 2745902"/>
                                    <a:gd name="connsiteY5" fmla="*/ 937177 h 1349011"/>
                                    <a:gd name="connsiteX6" fmla="*/ 65782 w 2745902"/>
                                    <a:gd name="connsiteY6" fmla="*/ 1092720 h 1349011"/>
                                    <a:gd name="connsiteX7" fmla="*/ 40802 w 2745902"/>
                                    <a:gd name="connsiteY7" fmla="*/ 1177561 h 1349011"/>
                                    <a:gd name="connsiteX8" fmla="*/ 6512 w 2745902"/>
                                    <a:gd name="connsiteY8" fmla="*/ 1196611 h 1349011"/>
                                    <a:gd name="connsiteX9" fmla="*/ 2702 w 2745902"/>
                                    <a:gd name="connsiteY9" fmla="*/ 1253761 h 1349011"/>
                                    <a:gd name="connsiteX10" fmla="*/ 36992 w 2745902"/>
                                    <a:gd name="connsiteY10" fmla="*/ 1322341 h 1349011"/>
                                    <a:gd name="connsiteX11" fmla="*/ 97952 w 2745902"/>
                                    <a:gd name="connsiteY11" fmla="*/ 1341391 h 1349011"/>
                                    <a:gd name="connsiteX12" fmla="*/ 261782 w 2745902"/>
                                    <a:gd name="connsiteY12" fmla="*/ 1349011 h 1349011"/>
                                    <a:gd name="connsiteX13" fmla="*/ 452282 w 2745902"/>
                                    <a:gd name="connsiteY13" fmla="*/ 1341391 h 1349011"/>
                                    <a:gd name="connsiteX14" fmla="*/ 570392 w 2745902"/>
                                    <a:gd name="connsiteY14" fmla="*/ 1345201 h 1349011"/>
                                    <a:gd name="connsiteX15" fmla="*/ 673262 w 2745902"/>
                                    <a:gd name="connsiteY15" fmla="*/ 1310911 h 1349011"/>
                                    <a:gd name="connsiteX16" fmla="*/ 764702 w 2745902"/>
                                    <a:gd name="connsiteY16" fmla="*/ 1234711 h 1349011"/>
                                    <a:gd name="connsiteX17" fmla="*/ 840902 w 2745902"/>
                                    <a:gd name="connsiteY17" fmla="*/ 1181371 h 1349011"/>
                                    <a:gd name="connsiteX18" fmla="*/ 936152 w 2745902"/>
                                    <a:gd name="connsiteY18" fmla="*/ 1112791 h 1349011"/>
                                    <a:gd name="connsiteX19" fmla="*/ 1012352 w 2745902"/>
                                    <a:gd name="connsiteY19" fmla="*/ 1013731 h 1349011"/>
                                    <a:gd name="connsiteX20" fmla="*/ 1046642 w 2745902"/>
                                    <a:gd name="connsiteY20" fmla="*/ 960391 h 1349011"/>
                                    <a:gd name="connsiteX21" fmla="*/ 1096172 w 2745902"/>
                                    <a:gd name="connsiteY21" fmla="*/ 922291 h 1349011"/>
                                    <a:gd name="connsiteX22" fmla="*/ 1179992 w 2745902"/>
                                    <a:gd name="connsiteY22" fmla="*/ 922291 h 1349011"/>
                                    <a:gd name="connsiteX23" fmla="*/ 1271432 w 2745902"/>
                                    <a:gd name="connsiteY23" fmla="*/ 937531 h 1349011"/>
                                    <a:gd name="connsiteX24" fmla="*/ 1340012 w 2745902"/>
                                    <a:gd name="connsiteY24" fmla="*/ 937531 h 1349011"/>
                                    <a:gd name="connsiteX25" fmla="*/ 1385732 w 2745902"/>
                                    <a:gd name="connsiteY25" fmla="*/ 910861 h 1349011"/>
                                    <a:gd name="connsiteX26" fmla="*/ 1374302 w 2745902"/>
                                    <a:gd name="connsiteY26" fmla="*/ 842281 h 1349011"/>
                                    <a:gd name="connsiteX27" fmla="*/ 1362872 w 2745902"/>
                                    <a:gd name="connsiteY27" fmla="*/ 766081 h 1349011"/>
                                    <a:gd name="connsiteX28" fmla="*/ 1362872 w 2745902"/>
                                    <a:gd name="connsiteY28" fmla="*/ 686071 h 1349011"/>
                                    <a:gd name="connsiteX29" fmla="*/ 1423832 w 2745902"/>
                                    <a:gd name="connsiteY29" fmla="*/ 617491 h 1349011"/>
                                    <a:gd name="connsiteX30" fmla="*/ 1538132 w 2745902"/>
                                    <a:gd name="connsiteY30" fmla="*/ 556531 h 1349011"/>
                                    <a:gd name="connsiteX31" fmla="*/ 1679102 w 2745902"/>
                                    <a:gd name="connsiteY31" fmla="*/ 503191 h 1349011"/>
                                    <a:gd name="connsiteX32" fmla="*/ 1808642 w 2745902"/>
                                    <a:gd name="connsiteY32" fmla="*/ 388891 h 1349011"/>
                                    <a:gd name="connsiteX33" fmla="*/ 1869602 w 2745902"/>
                                    <a:gd name="connsiteY33" fmla="*/ 282211 h 1349011"/>
                                    <a:gd name="connsiteX34" fmla="*/ 1953422 w 2745902"/>
                                    <a:gd name="connsiteY34" fmla="*/ 186961 h 1349011"/>
                                    <a:gd name="connsiteX35" fmla="*/ 1980092 w 2745902"/>
                                    <a:gd name="connsiteY35" fmla="*/ 95521 h 1349011"/>
                                    <a:gd name="connsiteX36" fmla="*/ 2014382 w 2745902"/>
                                    <a:gd name="connsiteY36" fmla="*/ 38371 h 1349011"/>
                                    <a:gd name="connsiteX37" fmla="*/ 2060102 w 2745902"/>
                                    <a:gd name="connsiteY37" fmla="*/ 271 h 1349011"/>
                                    <a:gd name="connsiteX38" fmla="*/ 2136302 w 2745902"/>
                                    <a:gd name="connsiteY38" fmla="*/ 57421 h 1349011"/>
                                    <a:gd name="connsiteX39" fmla="*/ 2159162 w 2745902"/>
                                    <a:gd name="connsiteY39" fmla="*/ 186961 h 1349011"/>
                                    <a:gd name="connsiteX40" fmla="*/ 2151542 w 2745902"/>
                                    <a:gd name="connsiteY40" fmla="*/ 362221 h 1349011"/>
                                    <a:gd name="connsiteX41" fmla="*/ 2170592 w 2745902"/>
                                    <a:gd name="connsiteY41" fmla="*/ 407941 h 1349011"/>
                                    <a:gd name="connsiteX42" fmla="*/ 2223932 w 2745902"/>
                                    <a:gd name="connsiteY42" fmla="*/ 438421 h 1349011"/>
                                    <a:gd name="connsiteX43" fmla="*/ 2311562 w 2745902"/>
                                    <a:gd name="connsiteY43" fmla="*/ 484141 h 1349011"/>
                                    <a:gd name="connsiteX44" fmla="*/ 2368712 w 2745902"/>
                                    <a:gd name="connsiteY44" fmla="*/ 579391 h 1349011"/>
                                    <a:gd name="connsiteX45" fmla="*/ 2422052 w 2745902"/>
                                    <a:gd name="connsiteY45" fmla="*/ 602251 h 1349011"/>
                                    <a:gd name="connsiteX46" fmla="*/ 2486822 w 2745902"/>
                                    <a:gd name="connsiteY46" fmla="*/ 567961 h 1349011"/>
                                    <a:gd name="connsiteX47" fmla="*/ 2551592 w 2745902"/>
                                    <a:gd name="connsiteY47" fmla="*/ 480331 h 1349011"/>
                                    <a:gd name="connsiteX48" fmla="*/ 2745902 w 2745902"/>
                                    <a:gd name="connsiteY48" fmla="*/ 350791 h 1349011"/>
                                    <a:gd name="connsiteX0" fmla="*/ 780491 w 2745902"/>
                                    <a:gd name="connsiteY0" fmla="*/ 783246 h 1349011"/>
                                    <a:gd name="connsiteX1" fmla="*/ 1154578 w 2745902"/>
                                    <a:gd name="connsiteY1" fmla="*/ 918324 h 1349011"/>
                                    <a:gd name="connsiteX2" fmla="*/ 692665 w 2745902"/>
                                    <a:gd name="connsiteY2" fmla="*/ 668513 h 1349011"/>
                                    <a:gd name="connsiteX3" fmla="*/ 669097 w 2745902"/>
                                    <a:gd name="connsiteY3" fmla="*/ 781636 h 1349011"/>
                                    <a:gd name="connsiteX4" fmla="*/ 527696 w 2745902"/>
                                    <a:gd name="connsiteY4" fmla="*/ 833483 h 1349011"/>
                                    <a:gd name="connsiteX5" fmla="*/ 183617 w 2745902"/>
                                    <a:gd name="connsiteY5" fmla="*/ 937177 h 1349011"/>
                                    <a:gd name="connsiteX6" fmla="*/ 65782 w 2745902"/>
                                    <a:gd name="connsiteY6" fmla="*/ 1092720 h 1349011"/>
                                    <a:gd name="connsiteX7" fmla="*/ 40802 w 2745902"/>
                                    <a:gd name="connsiteY7" fmla="*/ 1177561 h 1349011"/>
                                    <a:gd name="connsiteX8" fmla="*/ 6512 w 2745902"/>
                                    <a:gd name="connsiteY8" fmla="*/ 1196611 h 1349011"/>
                                    <a:gd name="connsiteX9" fmla="*/ 2702 w 2745902"/>
                                    <a:gd name="connsiteY9" fmla="*/ 1253761 h 1349011"/>
                                    <a:gd name="connsiteX10" fmla="*/ 36992 w 2745902"/>
                                    <a:gd name="connsiteY10" fmla="*/ 1322341 h 1349011"/>
                                    <a:gd name="connsiteX11" fmla="*/ 97952 w 2745902"/>
                                    <a:gd name="connsiteY11" fmla="*/ 1341391 h 1349011"/>
                                    <a:gd name="connsiteX12" fmla="*/ 261782 w 2745902"/>
                                    <a:gd name="connsiteY12" fmla="*/ 1349011 h 1349011"/>
                                    <a:gd name="connsiteX13" fmla="*/ 452282 w 2745902"/>
                                    <a:gd name="connsiteY13" fmla="*/ 1341391 h 1349011"/>
                                    <a:gd name="connsiteX14" fmla="*/ 570392 w 2745902"/>
                                    <a:gd name="connsiteY14" fmla="*/ 1345201 h 1349011"/>
                                    <a:gd name="connsiteX15" fmla="*/ 673262 w 2745902"/>
                                    <a:gd name="connsiteY15" fmla="*/ 1310911 h 1349011"/>
                                    <a:gd name="connsiteX16" fmla="*/ 764702 w 2745902"/>
                                    <a:gd name="connsiteY16" fmla="*/ 1234711 h 1349011"/>
                                    <a:gd name="connsiteX17" fmla="*/ 840902 w 2745902"/>
                                    <a:gd name="connsiteY17" fmla="*/ 1181371 h 1349011"/>
                                    <a:gd name="connsiteX18" fmla="*/ 936152 w 2745902"/>
                                    <a:gd name="connsiteY18" fmla="*/ 1112791 h 1349011"/>
                                    <a:gd name="connsiteX19" fmla="*/ 1012352 w 2745902"/>
                                    <a:gd name="connsiteY19" fmla="*/ 1013731 h 1349011"/>
                                    <a:gd name="connsiteX20" fmla="*/ 1046642 w 2745902"/>
                                    <a:gd name="connsiteY20" fmla="*/ 960391 h 1349011"/>
                                    <a:gd name="connsiteX21" fmla="*/ 1096172 w 2745902"/>
                                    <a:gd name="connsiteY21" fmla="*/ 922291 h 1349011"/>
                                    <a:gd name="connsiteX22" fmla="*/ 1198846 w 2745902"/>
                                    <a:gd name="connsiteY22" fmla="*/ 1021273 h 1349011"/>
                                    <a:gd name="connsiteX23" fmla="*/ 1271432 w 2745902"/>
                                    <a:gd name="connsiteY23" fmla="*/ 937531 h 1349011"/>
                                    <a:gd name="connsiteX24" fmla="*/ 1340012 w 2745902"/>
                                    <a:gd name="connsiteY24" fmla="*/ 937531 h 1349011"/>
                                    <a:gd name="connsiteX25" fmla="*/ 1385732 w 2745902"/>
                                    <a:gd name="connsiteY25" fmla="*/ 910861 h 1349011"/>
                                    <a:gd name="connsiteX26" fmla="*/ 1374302 w 2745902"/>
                                    <a:gd name="connsiteY26" fmla="*/ 842281 h 1349011"/>
                                    <a:gd name="connsiteX27" fmla="*/ 1362872 w 2745902"/>
                                    <a:gd name="connsiteY27" fmla="*/ 766081 h 1349011"/>
                                    <a:gd name="connsiteX28" fmla="*/ 1362872 w 2745902"/>
                                    <a:gd name="connsiteY28" fmla="*/ 686071 h 1349011"/>
                                    <a:gd name="connsiteX29" fmla="*/ 1423832 w 2745902"/>
                                    <a:gd name="connsiteY29" fmla="*/ 617491 h 1349011"/>
                                    <a:gd name="connsiteX30" fmla="*/ 1538132 w 2745902"/>
                                    <a:gd name="connsiteY30" fmla="*/ 556531 h 1349011"/>
                                    <a:gd name="connsiteX31" fmla="*/ 1679102 w 2745902"/>
                                    <a:gd name="connsiteY31" fmla="*/ 503191 h 1349011"/>
                                    <a:gd name="connsiteX32" fmla="*/ 1808642 w 2745902"/>
                                    <a:gd name="connsiteY32" fmla="*/ 388891 h 1349011"/>
                                    <a:gd name="connsiteX33" fmla="*/ 1869602 w 2745902"/>
                                    <a:gd name="connsiteY33" fmla="*/ 282211 h 1349011"/>
                                    <a:gd name="connsiteX34" fmla="*/ 1953422 w 2745902"/>
                                    <a:gd name="connsiteY34" fmla="*/ 186961 h 1349011"/>
                                    <a:gd name="connsiteX35" fmla="*/ 1980092 w 2745902"/>
                                    <a:gd name="connsiteY35" fmla="*/ 95521 h 1349011"/>
                                    <a:gd name="connsiteX36" fmla="*/ 2014382 w 2745902"/>
                                    <a:gd name="connsiteY36" fmla="*/ 38371 h 1349011"/>
                                    <a:gd name="connsiteX37" fmla="*/ 2060102 w 2745902"/>
                                    <a:gd name="connsiteY37" fmla="*/ 271 h 1349011"/>
                                    <a:gd name="connsiteX38" fmla="*/ 2136302 w 2745902"/>
                                    <a:gd name="connsiteY38" fmla="*/ 57421 h 1349011"/>
                                    <a:gd name="connsiteX39" fmla="*/ 2159162 w 2745902"/>
                                    <a:gd name="connsiteY39" fmla="*/ 186961 h 1349011"/>
                                    <a:gd name="connsiteX40" fmla="*/ 2151542 w 2745902"/>
                                    <a:gd name="connsiteY40" fmla="*/ 362221 h 1349011"/>
                                    <a:gd name="connsiteX41" fmla="*/ 2170592 w 2745902"/>
                                    <a:gd name="connsiteY41" fmla="*/ 407941 h 1349011"/>
                                    <a:gd name="connsiteX42" fmla="*/ 2223932 w 2745902"/>
                                    <a:gd name="connsiteY42" fmla="*/ 438421 h 1349011"/>
                                    <a:gd name="connsiteX43" fmla="*/ 2311562 w 2745902"/>
                                    <a:gd name="connsiteY43" fmla="*/ 484141 h 1349011"/>
                                    <a:gd name="connsiteX44" fmla="*/ 2368712 w 2745902"/>
                                    <a:gd name="connsiteY44" fmla="*/ 579391 h 1349011"/>
                                    <a:gd name="connsiteX45" fmla="*/ 2422052 w 2745902"/>
                                    <a:gd name="connsiteY45" fmla="*/ 602251 h 1349011"/>
                                    <a:gd name="connsiteX46" fmla="*/ 2486822 w 2745902"/>
                                    <a:gd name="connsiteY46" fmla="*/ 567961 h 1349011"/>
                                    <a:gd name="connsiteX47" fmla="*/ 2551592 w 2745902"/>
                                    <a:gd name="connsiteY47" fmla="*/ 480331 h 1349011"/>
                                    <a:gd name="connsiteX48" fmla="*/ 2745902 w 2745902"/>
                                    <a:gd name="connsiteY48" fmla="*/ 350791 h 1349011"/>
                                    <a:gd name="connsiteX0" fmla="*/ 780491 w 2745902"/>
                                    <a:gd name="connsiteY0" fmla="*/ 783246 h 1349011"/>
                                    <a:gd name="connsiteX1" fmla="*/ 1116871 w 2745902"/>
                                    <a:gd name="connsiteY1" fmla="*/ 753355 h 1349011"/>
                                    <a:gd name="connsiteX2" fmla="*/ 692665 w 2745902"/>
                                    <a:gd name="connsiteY2" fmla="*/ 668513 h 1349011"/>
                                    <a:gd name="connsiteX3" fmla="*/ 669097 w 2745902"/>
                                    <a:gd name="connsiteY3" fmla="*/ 781636 h 1349011"/>
                                    <a:gd name="connsiteX4" fmla="*/ 527696 w 2745902"/>
                                    <a:gd name="connsiteY4" fmla="*/ 833483 h 1349011"/>
                                    <a:gd name="connsiteX5" fmla="*/ 183617 w 2745902"/>
                                    <a:gd name="connsiteY5" fmla="*/ 937177 h 1349011"/>
                                    <a:gd name="connsiteX6" fmla="*/ 65782 w 2745902"/>
                                    <a:gd name="connsiteY6" fmla="*/ 1092720 h 1349011"/>
                                    <a:gd name="connsiteX7" fmla="*/ 40802 w 2745902"/>
                                    <a:gd name="connsiteY7" fmla="*/ 1177561 h 1349011"/>
                                    <a:gd name="connsiteX8" fmla="*/ 6512 w 2745902"/>
                                    <a:gd name="connsiteY8" fmla="*/ 1196611 h 1349011"/>
                                    <a:gd name="connsiteX9" fmla="*/ 2702 w 2745902"/>
                                    <a:gd name="connsiteY9" fmla="*/ 1253761 h 1349011"/>
                                    <a:gd name="connsiteX10" fmla="*/ 36992 w 2745902"/>
                                    <a:gd name="connsiteY10" fmla="*/ 1322341 h 1349011"/>
                                    <a:gd name="connsiteX11" fmla="*/ 97952 w 2745902"/>
                                    <a:gd name="connsiteY11" fmla="*/ 1341391 h 1349011"/>
                                    <a:gd name="connsiteX12" fmla="*/ 261782 w 2745902"/>
                                    <a:gd name="connsiteY12" fmla="*/ 1349011 h 1349011"/>
                                    <a:gd name="connsiteX13" fmla="*/ 452282 w 2745902"/>
                                    <a:gd name="connsiteY13" fmla="*/ 1341391 h 1349011"/>
                                    <a:gd name="connsiteX14" fmla="*/ 570392 w 2745902"/>
                                    <a:gd name="connsiteY14" fmla="*/ 1345201 h 1349011"/>
                                    <a:gd name="connsiteX15" fmla="*/ 673262 w 2745902"/>
                                    <a:gd name="connsiteY15" fmla="*/ 1310911 h 1349011"/>
                                    <a:gd name="connsiteX16" fmla="*/ 764702 w 2745902"/>
                                    <a:gd name="connsiteY16" fmla="*/ 1234711 h 1349011"/>
                                    <a:gd name="connsiteX17" fmla="*/ 840902 w 2745902"/>
                                    <a:gd name="connsiteY17" fmla="*/ 1181371 h 1349011"/>
                                    <a:gd name="connsiteX18" fmla="*/ 936152 w 2745902"/>
                                    <a:gd name="connsiteY18" fmla="*/ 1112791 h 1349011"/>
                                    <a:gd name="connsiteX19" fmla="*/ 1012352 w 2745902"/>
                                    <a:gd name="connsiteY19" fmla="*/ 1013731 h 1349011"/>
                                    <a:gd name="connsiteX20" fmla="*/ 1046642 w 2745902"/>
                                    <a:gd name="connsiteY20" fmla="*/ 960391 h 1349011"/>
                                    <a:gd name="connsiteX21" fmla="*/ 1096172 w 2745902"/>
                                    <a:gd name="connsiteY21" fmla="*/ 922291 h 1349011"/>
                                    <a:gd name="connsiteX22" fmla="*/ 1198846 w 2745902"/>
                                    <a:gd name="connsiteY22" fmla="*/ 1021273 h 1349011"/>
                                    <a:gd name="connsiteX23" fmla="*/ 1271432 w 2745902"/>
                                    <a:gd name="connsiteY23" fmla="*/ 937531 h 1349011"/>
                                    <a:gd name="connsiteX24" fmla="*/ 1340012 w 2745902"/>
                                    <a:gd name="connsiteY24" fmla="*/ 937531 h 1349011"/>
                                    <a:gd name="connsiteX25" fmla="*/ 1385732 w 2745902"/>
                                    <a:gd name="connsiteY25" fmla="*/ 910861 h 1349011"/>
                                    <a:gd name="connsiteX26" fmla="*/ 1374302 w 2745902"/>
                                    <a:gd name="connsiteY26" fmla="*/ 842281 h 1349011"/>
                                    <a:gd name="connsiteX27" fmla="*/ 1362872 w 2745902"/>
                                    <a:gd name="connsiteY27" fmla="*/ 766081 h 1349011"/>
                                    <a:gd name="connsiteX28" fmla="*/ 1362872 w 2745902"/>
                                    <a:gd name="connsiteY28" fmla="*/ 686071 h 1349011"/>
                                    <a:gd name="connsiteX29" fmla="*/ 1423832 w 2745902"/>
                                    <a:gd name="connsiteY29" fmla="*/ 617491 h 1349011"/>
                                    <a:gd name="connsiteX30" fmla="*/ 1538132 w 2745902"/>
                                    <a:gd name="connsiteY30" fmla="*/ 556531 h 1349011"/>
                                    <a:gd name="connsiteX31" fmla="*/ 1679102 w 2745902"/>
                                    <a:gd name="connsiteY31" fmla="*/ 503191 h 1349011"/>
                                    <a:gd name="connsiteX32" fmla="*/ 1808642 w 2745902"/>
                                    <a:gd name="connsiteY32" fmla="*/ 388891 h 1349011"/>
                                    <a:gd name="connsiteX33" fmla="*/ 1869602 w 2745902"/>
                                    <a:gd name="connsiteY33" fmla="*/ 282211 h 1349011"/>
                                    <a:gd name="connsiteX34" fmla="*/ 1953422 w 2745902"/>
                                    <a:gd name="connsiteY34" fmla="*/ 186961 h 1349011"/>
                                    <a:gd name="connsiteX35" fmla="*/ 1980092 w 2745902"/>
                                    <a:gd name="connsiteY35" fmla="*/ 95521 h 1349011"/>
                                    <a:gd name="connsiteX36" fmla="*/ 2014382 w 2745902"/>
                                    <a:gd name="connsiteY36" fmla="*/ 38371 h 1349011"/>
                                    <a:gd name="connsiteX37" fmla="*/ 2060102 w 2745902"/>
                                    <a:gd name="connsiteY37" fmla="*/ 271 h 1349011"/>
                                    <a:gd name="connsiteX38" fmla="*/ 2136302 w 2745902"/>
                                    <a:gd name="connsiteY38" fmla="*/ 57421 h 1349011"/>
                                    <a:gd name="connsiteX39" fmla="*/ 2159162 w 2745902"/>
                                    <a:gd name="connsiteY39" fmla="*/ 186961 h 1349011"/>
                                    <a:gd name="connsiteX40" fmla="*/ 2151542 w 2745902"/>
                                    <a:gd name="connsiteY40" fmla="*/ 362221 h 1349011"/>
                                    <a:gd name="connsiteX41" fmla="*/ 2170592 w 2745902"/>
                                    <a:gd name="connsiteY41" fmla="*/ 407941 h 1349011"/>
                                    <a:gd name="connsiteX42" fmla="*/ 2223932 w 2745902"/>
                                    <a:gd name="connsiteY42" fmla="*/ 438421 h 1349011"/>
                                    <a:gd name="connsiteX43" fmla="*/ 2311562 w 2745902"/>
                                    <a:gd name="connsiteY43" fmla="*/ 484141 h 1349011"/>
                                    <a:gd name="connsiteX44" fmla="*/ 2368712 w 2745902"/>
                                    <a:gd name="connsiteY44" fmla="*/ 579391 h 1349011"/>
                                    <a:gd name="connsiteX45" fmla="*/ 2422052 w 2745902"/>
                                    <a:gd name="connsiteY45" fmla="*/ 602251 h 1349011"/>
                                    <a:gd name="connsiteX46" fmla="*/ 2486822 w 2745902"/>
                                    <a:gd name="connsiteY46" fmla="*/ 567961 h 1349011"/>
                                    <a:gd name="connsiteX47" fmla="*/ 2551592 w 2745902"/>
                                    <a:gd name="connsiteY47" fmla="*/ 480331 h 1349011"/>
                                    <a:gd name="connsiteX48" fmla="*/ 2745902 w 2745902"/>
                                    <a:gd name="connsiteY48" fmla="*/ 350791 h 1349011"/>
                                    <a:gd name="connsiteX0" fmla="*/ 1435653 w 2745902"/>
                                    <a:gd name="connsiteY0" fmla="*/ 557003 h 1349011"/>
                                    <a:gd name="connsiteX1" fmla="*/ 1116871 w 2745902"/>
                                    <a:gd name="connsiteY1" fmla="*/ 753355 h 1349011"/>
                                    <a:gd name="connsiteX2" fmla="*/ 692665 w 2745902"/>
                                    <a:gd name="connsiteY2" fmla="*/ 668513 h 1349011"/>
                                    <a:gd name="connsiteX3" fmla="*/ 669097 w 2745902"/>
                                    <a:gd name="connsiteY3" fmla="*/ 781636 h 1349011"/>
                                    <a:gd name="connsiteX4" fmla="*/ 527696 w 2745902"/>
                                    <a:gd name="connsiteY4" fmla="*/ 833483 h 1349011"/>
                                    <a:gd name="connsiteX5" fmla="*/ 183617 w 2745902"/>
                                    <a:gd name="connsiteY5" fmla="*/ 937177 h 1349011"/>
                                    <a:gd name="connsiteX6" fmla="*/ 65782 w 2745902"/>
                                    <a:gd name="connsiteY6" fmla="*/ 1092720 h 1349011"/>
                                    <a:gd name="connsiteX7" fmla="*/ 40802 w 2745902"/>
                                    <a:gd name="connsiteY7" fmla="*/ 1177561 h 1349011"/>
                                    <a:gd name="connsiteX8" fmla="*/ 6512 w 2745902"/>
                                    <a:gd name="connsiteY8" fmla="*/ 1196611 h 1349011"/>
                                    <a:gd name="connsiteX9" fmla="*/ 2702 w 2745902"/>
                                    <a:gd name="connsiteY9" fmla="*/ 1253761 h 1349011"/>
                                    <a:gd name="connsiteX10" fmla="*/ 36992 w 2745902"/>
                                    <a:gd name="connsiteY10" fmla="*/ 1322341 h 1349011"/>
                                    <a:gd name="connsiteX11" fmla="*/ 97952 w 2745902"/>
                                    <a:gd name="connsiteY11" fmla="*/ 1341391 h 1349011"/>
                                    <a:gd name="connsiteX12" fmla="*/ 261782 w 2745902"/>
                                    <a:gd name="connsiteY12" fmla="*/ 1349011 h 1349011"/>
                                    <a:gd name="connsiteX13" fmla="*/ 452282 w 2745902"/>
                                    <a:gd name="connsiteY13" fmla="*/ 1341391 h 1349011"/>
                                    <a:gd name="connsiteX14" fmla="*/ 570392 w 2745902"/>
                                    <a:gd name="connsiteY14" fmla="*/ 1345201 h 1349011"/>
                                    <a:gd name="connsiteX15" fmla="*/ 673262 w 2745902"/>
                                    <a:gd name="connsiteY15" fmla="*/ 1310911 h 1349011"/>
                                    <a:gd name="connsiteX16" fmla="*/ 764702 w 2745902"/>
                                    <a:gd name="connsiteY16" fmla="*/ 1234711 h 1349011"/>
                                    <a:gd name="connsiteX17" fmla="*/ 840902 w 2745902"/>
                                    <a:gd name="connsiteY17" fmla="*/ 1181371 h 1349011"/>
                                    <a:gd name="connsiteX18" fmla="*/ 936152 w 2745902"/>
                                    <a:gd name="connsiteY18" fmla="*/ 1112791 h 1349011"/>
                                    <a:gd name="connsiteX19" fmla="*/ 1012352 w 2745902"/>
                                    <a:gd name="connsiteY19" fmla="*/ 1013731 h 1349011"/>
                                    <a:gd name="connsiteX20" fmla="*/ 1046642 w 2745902"/>
                                    <a:gd name="connsiteY20" fmla="*/ 960391 h 1349011"/>
                                    <a:gd name="connsiteX21" fmla="*/ 1096172 w 2745902"/>
                                    <a:gd name="connsiteY21" fmla="*/ 922291 h 1349011"/>
                                    <a:gd name="connsiteX22" fmla="*/ 1198846 w 2745902"/>
                                    <a:gd name="connsiteY22" fmla="*/ 1021273 h 1349011"/>
                                    <a:gd name="connsiteX23" fmla="*/ 1271432 w 2745902"/>
                                    <a:gd name="connsiteY23" fmla="*/ 937531 h 1349011"/>
                                    <a:gd name="connsiteX24" fmla="*/ 1340012 w 2745902"/>
                                    <a:gd name="connsiteY24" fmla="*/ 937531 h 1349011"/>
                                    <a:gd name="connsiteX25" fmla="*/ 1385732 w 2745902"/>
                                    <a:gd name="connsiteY25" fmla="*/ 910861 h 1349011"/>
                                    <a:gd name="connsiteX26" fmla="*/ 1374302 w 2745902"/>
                                    <a:gd name="connsiteY26" fmla="*/ 842281 h 1349011"/>
                                    <a:gd name="connsiteX27" fmla="*/ 1362872 w 2745902"/>
                                    <a:gd name="connsiteY27" fmla="*/ 766081 h 1349011"/>
                                    <a:gd name="connsiteX28" fmla="*/ 1362872 w 2745902"/>
                                    <a:gd name="connsiteY28" fmla="*/ 686071 h 1349011"/>
                                    <a:gd name="connsiteX29" fmla="*/ 1423832 w 2745902"/>
                                    <a:gd name="connsiteY29" fmla="*/ 617491 h 1349011"/>
                                    <a:gd name="connsiteX30" fmla="*/ 1538132 w 2745902"/>
                                    <a:gd name="connsiteY30" fmla="*/ 556531 h 1349011"/>
                                    <a:gd name="connsiteX31" fmla="*/ 1679102 w 2745902"/>
                                    <a:gd name="connsiteY31" fmla="*/ 503191 h 1349011"/>
                                    <a:gd name="connsiteX32" fmla="*/ 1808642 w 2745902"/>
                                    <a:gd name="connsiteY32" fmla="*/ 388891 h 1349011"/>
                                    <a:gd name="connsiteX33" fmla="*/ 1869602 w 2745902"/>
                                    <a:gd name="connsiteY33" fmla="*/ 282211 h 1349011"/>
                                    <a:gd name="connsiteX34" fmla="*/ 1953422 w 2745902"/>
                                    <a:gd name="connsiteY34" fmla="*/ 186961 h 1349011"/>
                                    <a:gd name="connsiteX35" fmla="*/ 1980092 w 2745902"/>
                                    <a:gd name="connsiteY35" fmla="*/ 95521 h 1349011"/>
                                    <a:gd name="connsiteX36" fmla="*/ 2014382 w 2745902"/>
                                    <a:gd name="connsiteY36" fmla="*/ 38371 h 1349011"/>
                                    <a:gd name="connsiteX37" fmla="*/ 2060102 w 2745902"/>
                                    <a:gd name="connsiteY37" fmla="*/ 271 h 1349011"/>
                                    <a:gd name="connsiteX38" fmla="*/ 2136302 w 2745902"/>
                                    <a:gd name="connsiteY38" fmla="*/ 57421 h 1349011"/>
                                    <a:gd name="connsiteX39" fmla="*/ 2159162 w 2745902"/>
                                    <a:gd name="connsiteY39" fmla="*/ 186961 h 1349011"/>
                                    <a:gd name="connsiteX40" fmla="*/ 2151542 w 2745902"/>
                                    <a:gd name="connsiteY40" fmla="*/ 362221 h 1349011"/>
                                    <a:gd name="connsiteX41" fmla="*/ 2170592 w 2745902"/>
                                    <a:gd name="connsiteY41" fmla="*/ 407941 h 1349011"/>
                                    <a:gd name="connsiteX42" fmla="*/ 2223932 w 2745902"/>
                                    <a:gd name="connsiteY42" fmla="*/ 438421 h 1349011"/>
                                    <a:gd name="connsiteX43" fmla="*/ 2311562 w 2745902"/>
                                    <a:gd name="connsiteY43" fmla="*/ 484141 h 1349011"/>
                                    <a:gd name="connsiteX44" fmla="*/ 2368712 w 2745902"/>
                                    <a:gd name="connsiteY44" fmla="*/ 579391 h 1349011"/>
                                    <a:gd name="connsiteX45" fmla="*/ 2422052 w 2745902"/>
                                    <a:gd name="connsiteY45" fmla="*/ 602251 h 1349011"/>
                                    <a:gd name="connsiteX46" fmla="*/ 2486822 w 2745902"/>
                                    <a:gd name="connsiteY46" fmla="*/ 567961 h 1349011"/>
                                    <a:gd name="connsiteX47" fmla="*/ 2551592 w 2745902"/>
                                    <a:gd name="connsiteY47" fmla="*/ 480331 h 1349011"/>
                                    <a:gd name="connsiteX48" fmla="*/ 2745902 w 2745902"/>
                                    <a:gd name="connsiteY48" fmla="*/ 350791 h 1349011"/>
                                    <a:gd name="connsiteX0" fmla="*/ 1435653 w 2745902"/>
                                    <a:gd name="connsiteY0" fmla="*/ 557003 h 1349011"/>
                                    <a:gd name="connsiteX1" fmla="*/ 1116871 w 2745902"/>
                                    <a:gd name="connsiteY1" fmla="*/ 753355 h 1349011"/>
                                    <a:gd name="connsiteX2" fmla="*/ 810500 w 2745902"/>
                                    <a:gd name="connsiteY2" fmla="*/ 791062 h 1349011"/>
                                    <a:gd name="connsiteX3" fmla="*/ 669097 w 2745902"/>
                                    <a:gd name="connsiteY3" fmla="*/ 781636 h 1349011"/>
                                    <a:gd name="connsiteX4" fmla="*/ 527696 w 2745902"/>
                                    <a:gd name="connsiteY4" fmla="*/ 833483 h 1349011"/>
                                    <a:gd name="connsiteX5" fmla="*/ 183617 w 2745902"/>
                                    <a:gd name="connsiteY5" fmla="*/ 937177 h 1349011"/>
                                    <a:gd name="connsiteX6" fmla="*/ 65782 w 2745902"/>
                                    <a:gd name="connsiteY6" fmla="*/ 1092720 h 1349011"/>
                                    <a:gd name="connsiteX7" fmla="*/ 40802 w 2745902"/>
                                    <a:gd name="connsiteY7" fmla="*/ 1177561 h 1349011"/>
                                    <a:gd name="connsiteX8" fmla="*/ 6512 w 2745902"/>
                                    <a:gd name="connsiteY8" fmla="*/ 1196611 h 1349011"/>
                                    <a:gd name="connsiteX9" fmla="*/ 2702 w 2745902"/>
                                    <a:gd name="connsiteY9" fmla="*/ 1253761 h 1349011"/>
                                    <a:gd name="connsiteX10" fmla="*/ 36992 w 2745902"/>
                                    <a:gd name="connsiteY10" fmla="*/ 1322341 h 1349011"/>
                                    <a:gd name="connsiteX11" fmla="*/ 97952 w 2745902"/>
                                    <a:gd name="connsiteY11" fmla="*/ 1341391 h 1349011"/>
                                    <a:gd name="connsiteX12" fmla="*/ 261782 w 2745902"/>
                                    <a:gd name="connsiteY12" fmla="*/ 1349011 h 1349011"/>
                                    <a:gd name="connsiteX13" fmla="*/ 452282 w 2745902"/>
                                    <a:gd name="connsiteY13" fmla="*/ 1341391 h 1349011"/>
                                    <a:gd name="connsiteX14" fmla="*/ 570392 w 2745902"/>
                                    <a:gd name="connsiteY14" fmla="*/ 1345201 h 1349011"/>
                                    <a:gd name="connsiteX15" fmla="*/ 673262 w 2745902"/>
                                    <a:gd name="connsiteY15" fmla="*/ 1310911 h 1349011"/>
                                    <a:gd name="connsiteX16" fmla="*/ 764702 w 2745902"/>
                                    <a:gd name="connsiteY16" fmla="*/ 1234711 h 1349011"/>
                                    <a:gd name="connsiteX17" fmla="*/ 840902 w 2745902"/>
                                    <a:gd name="connsiteY17" fmla="*/ 1181371 h 1349011"/>
                                    <a:gd name="connsiteX18" fmla="*/ 936152 w 2745902"/>
                                    <a:gd name="connsiteY18" fmla="*/ 1112791 h 1349011"/>
                                    <a:gd name="connsiteX19" fmla="*/ 1012352 w 2745902"/>
                                    <a:gd name="connsiteY19" fmla="*/ 1013731 h 1349011"/>
                                    <a:gd name="connsiteX20" fmla="*/ 1046642 w 2745902"/>
                                    <a:gd name="connsiteY20" fmla="*/ 960391 h 1349011"/>
                                    <a:gd name="connsiteX21" fmla="*/ 1096172 w 2745902"/>
                                    <a:gd name="connsiteY21" fmla="*/ 922291 h 1349011"/>
                                    <a:gd name="connsiteX22" fmla="*/ 1198846 w 2745902"/>
                                    <a:gd name="connsiteY22" fmla="*/ 1021273 h 1349011"/>
                                    <a:gd name="connsiteX23" fmla="*/ 1271432 w 2745902"/>
                                    <a:gd name="connsiteY23" fmla="*/ 937531 h 1349011"/>
                                    <a:gd name="connsiteX24" fmla="*/ 1340012 w 2745902"/>
                                    <a:gd name="connsiteY24" fmla="*/ 937531 h 1349011"/>
                                    <a:gd name="connsiteX25" fmla="*/ 1385732 w 2745902"/>
                                    <a:gd name="connsiteY25" fmla="*/ 910861 h 1349011"/>
                                    <a:gd name="connsiteX26" fmla="*/ 1374302 w 2745902"/>
                                    <a:gd name="connsiteY26" fmla="*/ 842281 h 1349011"/>
                                    <a:gd name="connsiteX27" fmla="*/ 1362872 w 2745902"/>
                                    <a:gd name="connsiteY27" fmla="*/ 766081 h 1349011"/>
                                    <a:gd name="connsiteX28" fmla="*/ 1362872 w 2745902"/>
                                    <a:gd name="connsiteY28" fmla="*/ 686071 h 1349011"/>
                                    <a:gd name="connsiteX29" fmla="*/ 1423832 w 2745902"/>
                                    <a:gd name="connsiteY29" fmla="*/ 617491 h 1349011"/>
                                    <a:gd name="connsiteX30" fmla="*/ 1538132 w 2745902"/>
                                    <a:gd name="connsiteY30" fmla="*/ 556531 h 1349011"/>
                                    <a:gd name="connsiteX31" fmla="*/ 1679102 w 2745902"/>
                                    <a:gd name="connsiteY31" fmla="*/ 503191 h 1349011"/>
                                    <a:gd name="connsiteX32" fmla="*/ 1808642 w 2745902"/>
                                    <a:gd name="connsiteY32" fmla="*/ 388891 h 1349011"/>
                                    <a:gd name="connsiteX33" fmla="*/ 1869602 w 2745902"/>
                                    <a:gd name="connsiteY33" fmla="*/ 282211 h 1349011"/>
                                    <a:gd name="connsiteX34" fmla="*/ 1953422 w 2745902"/>
                                    <a:gd name="connsiteY34" fmla="*/ 186961 h 1349011"/>
                                    <a:gd name="connsiteX35" fmla="*/ 1980092 w 2745902"/>
                                    <a:gd name="connsiteY35" fmla="*/ 95521 h 1349011"/>
                                    <a:gd name="connsiteX36" fmla="*/ 2014382 w 2745902"/>
                                    <a:gd name="connsiteY36" fmla="*/ 38371 h 1349011"/>
                                    <a:gd name="connsiteX37" fmla="*/ 2060102 w 2745902"/>
                                    <a:gd name="connsiteY37" fmla="*/ 271 h 1349011"/>
                                    <a:gd name="connsiteX38" fmla="*/ 2136302 w 2745902"/>
                                    <a:gd name="connsiteY38" fmla="*/ 57421 h 1349011"/>
                                    <a:gd name="connsiteX39" fmla="*/ 2159162 w 2745902"/>
                                    <a:gd name="connsiteY39" fmla="*/ 186961 h 1349011"/>
                                    <a:gd name="connsiteX40" fmla="*/ 2151542 w 2745902"/>
                                    <a:gd name="connsiteY40" fmla="*/ 362221 h 1349011"/>
                                    <a:gd name="connsiteX41" fmla="*/ 2170592 w 2745902"/>
                                    <a:gd name="connsiteY41" fmla="*/ 407941 h 1349011"/>
                                    <a:gd name="connsiteX42" fmla="*/ 2223932 w 2745902"/>
                                    <a:gd name="connsiteY42" fmla="*/ 438421 h 1349011"/>
                                    <a:gd name="connsiteX43" fmla="*/ 2311562 w 2745902"/>
                                    <a:gd name="connsiteY43" fmla="*/ 484141 h 1349011"/>
                                    <a:gd name="connsiteX44" fmla="*/ 2368712 w 2745902"/>
                                    <a:gd name="connsiteY44" fmla="*/ 579391 h 1349011"/>
                                    <a:gd name="connsiteX45" fmla="*/ 2422052 w 2745902"/>
                                    <a:gd name="connsiteY45" fmla="*/ 602251 h 1349011"/>
                                    <a:gd name="connsiteX46" fmla="*/ 2486822 w 2745902"/>
                                    <a:gd name="connsiteY46" fmla="*/ 567961 h 1349011"/>
                                    <a:gd name="connsiteX47" fmla="*/ 2551592 w 2745902"/>
                                    <a:gd name="connsiteY47" fmla="*/ 480331 h 1349011"/>
                                    <a:gd name="connsiteX48" fmla="*/ 2745902 w 2745902"/>
                                    <a:gd name="connsiteY48" fmla="*/ 350791 h 1349011"/>
                                    <a:gd name="connsiteX0" fmla="*/ 1435653 w 2745902"/>
                                    <a:gd name="connsiteY0" fmla="*/ 557003 h 1349011"/>
                                    <a:gd name="connsiteX1" fmla="*/ 1116871 w 2745902"/>
                                    <a:gd name="connsiteY1" fmla="*/ 753355 h 1349011"/>
                                    <a:gd name="connsiteX2" fmla="*/ 810500 w 2745902"/>
                                    <a:gd name="connsiteY2" fmla="*/ 791062 h 1349011"/>
                                    <a:gd name="connsiteX3" fmla="*/ 669097 w 2745902"/>
                                    <a:gd name="connsiteY3" fmla="*/ 781636 h 1349011"/>
                                    <a:gd name="connsiteX4" fmla="*/ 527696 w 2745902"/>
                                    <a:gd name="connsiteY4" fmla="*/ 833483 h 1349011"/>
                                    <a:gd name="connsiteX5" fmla="*/ 183617 w 2745902"/>
                                    <a:gd name="connsiteY5" fmla="*/ 937177 h 1349011"/>
                                    <a:gd name="connsiteX6" fmla="*/ 65782 w 2745902"/>
                                    <a:gd name="connsiteY6" fmla="*/ 1092720 h 1349011"/>
                                    <a:gd name="connsiteX7" fmla="*/ 40802 w 2745902"/>
                                    <a:gd name="connsiteY7" fmla="*/ 1177561 h 1349011"/>
                                    <a:gd name="connsiteX8" fmla="*/ 6512 w 2745902"/>
                                    <a:gd name="connsiteY8" fmla="*/ 1196611 h 1349011"/>
                                    <a:gd name="connsiteX9" fmla="*/ 2702 w 2745902"/>
                                    <a:gd name="connsiteY9" fmla="*/ 1253761 h 1349011"/>
                                    <a:gd name="connsiteX10" fmla="*/ 36992 w 2745902"/>
                                    <a:gd name="connsiteY10" fmla="*/ 1322341 h 1349011"/>
                                    <a:gd name="connsiteX11" fmla="*/ 97952 w 2745902"/>
                                    <a:gd name="connsiteY11" fmla="*/ 1341391 h 1349011"/>
                                    <a:gd name="connsiteX12" fmla="*/ 261782 w 2745902"/>
                                    <a:gd name="connsiteY12" fmla="*/ 1349011 h 1349011"/>
                                    <a:gd name="connsiteX13" fmla="*/ 452282 w 2745902"/>
                                    <a:gd name="connsiteY13" fmla="*/ 1341391 h 1349011"/>
                                    <a:gd name="connsiteX14" fmla="*/ 570392 w 2745902"/>
                                    <a:gd name="connsiteY14" fmla="*/ 1345201 h 1349011"/>
                                    <a:gd name="connsiteX15" fmla="*/ 673262 w 2745902"/>
                                    <a:gd name="connsiteY15" fmla="*/ 1310911 h 1349011"/>
                                    <a:gd name="connsiteX16" fmla="*/ 764702 w 2745902"/>
                                    <a:gd name="connsiteY16" fmla="*/ 1234711 h 1349011"/>
                                    <a:gd name="connsiteX17" fmla="*/ 840902 w 2745902"/>
                                    <a:gd name="connsiteY17" fmla="*/ 1181371 h 1349011"/>
                                    <a:gd name="connsiteX18" fmla="*/ 936152 w 2745902"/>
                                    <a:gd name="connsiteY18" fmla="*/ 1112791 h 1349011"/>
                                    <a:gd name="connsiteX19" fmla="*/ 1012352 w 2745902"/>
                                    <a:gd name="connsiteY19" fmla="*/ 1013731 h 1349011"/>
                                    <a:gd name="connsiteX20" fmla="*/ 1046642 w 2745902"/>
                                    <a:gd name="connsiteY20" fmla="*/ 960391 h 1349011"/>
                                    <a:gd name="connsiteX21" fmla="*/ 1096172 w 2745902"/>
                                    <a:gd name="connsiteY21" fmla="*/ 922291 h 1349011"/>
                                    <a:gd name="connsiteX22" fmla="*/ 1198846 w 2745902"/>
                                    <a:gd name="connsiteY22" fmla="*/ 1021273 h 1349011"/>
                                    <a:gd name="connsiteX23" fmla="*/ 1271432 w 2745902"/>
                                    <a:gd name="connsiteY23" fmla="*/ 937531 h 1349011"/>
                                    <a:gd name="connsiteX24" fmla="*/ 1340012 w 2745902"/>
                                    <a:gd name="connsiteY24" fmla="*/ 937531 h 1349011"/>
                                    <a:gd name="connsiteX25" fmla="*/ 1385732 w 2745902"/>
                                    <a:gd name="connsiteY25" fmla="*/ 910861 h 1349011"/>
                                    <a:gd name="connsiteX26" fmla="*/ 1374302 w 2745902"/>
                                    <a:gd name="connsiteY26" fmla="*/ 842281 h 1349011"/>
                                    <a:gd name="connsiteX27" fmla="*/ 1362872 w 2745902"/>
                                    <a:gd name="connsiteY27" fmla="*/ 766081 h 1349011"/>
                                    <a:gd name="connsiteX28" fmla="*/ 1362872 w 2745902"/>
                                    <a:gd name="connsiteY28" fmla="*/ 686071 h 1349011"/>
                                    <a:gd name="connsiteX29" fmla="*/ 1423832 w 2745902"/>
                                    <a:gd name="connsiteY29" fmla="*/ 617491 h 1349011"/>
                                    <a:gd name="connsiteX30" fmla="*/ 1538132 w 2745902"/>
                                    <a:gd name="connsiteY30" fmla="*/ 556531 h 1349011"/>
                                    <a:gd name="connsiteX31" fmla="*/ 1679102 w 2745902"/>
                                    <a:gd name="connsiteY31" fmla="*/ 503191 h 1349011"/>
                                    <a:gd name="connsiteX32" fmla="*/ 1808642 w 2745902"/>
                                    <a:gd name="connsiteY32" fmla="*/ 388891 h 1349011"/>
                                    <a:gd name="connsiteX33" fmla="*/ 1869602 w 2745902"/>
                                    <a:gd name="connsiteY33" fmla="*/ 282211 h 1349011"/>
                                    <a:gd name="connsiteX34" fmla="*/ 1953422 w 2745902"/>
                                    <a:gd name="connsiteY34" fmla="*/ 186961 h 1349011"/>
                                    <a:gd name="connsiteX35" fmla="*/ 1980092 w 2745902"/>
                                    <a:gd name="connsiteY35" fmla="*/ 95521 h 1349011"/>
                                    <a:gd name="connsiteX36" fmla="*/ 2014382 w 2745902"/>
                                    <a:gd name="connsiteY36" fmla="*/ 38371 h 1349011"/>
                                    <a:gd name="connsiteX37" fmla="*/ 2060102 w 2745902"/>
                                    <a:gd name="connsiteY37" fmla="*/ 271 h 1349011"/>
                                    <a:gd name="connsiteX38" fmla="*/ 2136302 w 2745902"/>
                                    <a:gd name="connsiteY38" fmla="*/ 57421 h 1349011"/>
                                    <a:gd name="connsiteX39" fmla="*/ 2159162 w 2745902"/>
                                    <a:gd name="connsiteY39" fmla="*/ 186961 h 1349011"/>
                                    <a:gd name="connsiteX40" fmla="*/ 2151542 w 2745902"/>
                                    <a:gd name="connsiteY40" fmla="*/ 362221 h 1349011"/>
                                    <a:gd name="connsiteX41" fmla="*/ 2170592 w 2745902"/>
                                    <a:gd name="connsiteY41" fmla="*/ 407941 h 1349011"/>
                                    <a:gd name="connsiteX42" fmla="*/ 2223932 w 2745902"/>
                                    <a:gd name="connsiteY42" fmla="*/ 438421 h 1349011"/>
                                    <a:gd name="connsiteX43" fmla="*/ 2311562 w 2745902"/>
                                    <a:gd name="connsiteY43" fmla="*/ 484141 h 1349011"/>
                                    <a:gd name="connsiteX44" fmla="*/ 2368712 w 2745902"/>
                                    <a:gd name="connsiteY44" fmla="*/ 579391 h 1349011"/>
                                    <a:gd name="connsiteX45" fmla="*/ 2422052 w 2745902"/>
                                    <a:gd name="connsiteY45" fmla="*/ 602251 h 1349011"/>
                                    <a:gd name="connsiteX46" fmla="*/ 2486822 w 2745902"/>
                                    <a:gd name="connsiteY46" fmla="*/ 567961 h 1349011"/>
                                    <a:gd name="connsiteX47" fmla="*/ 2551592 w 2745902"/>
                                    <a:gd name="connsiteY47" fmla="*/ 480331 h 1349011"/>
                                    <a:gd name="connsiteX48" fmla="*/ 2745902 w 2745902"/>
                                    <a:gd name="connsiteY48" fmla="*/ 350791 h 1349011"/>
                                    <a:gd name="connsiteX0" fmla="*/ 1435653 w 2745902"/>
                                    <a:gd name="connsiteY0" fmla="*/ 557003 h 1349011"/>
                                    <a:gd name="connsiteX1" fmla="*/ 1437382 w 2745902"/>
                                    <a:gd name="connsiteY1" fmla="*/ 550679 h 1349011"/>
                                    <a:gd name="connsiteX2" fmla="*/ 1116871 w 2745902"/>
                                    <a:gd name="connsiteY2" fmla="*/ 753355 h 1349011"/>
                                    <a:gd name="connsiteX3" fmla="*/ 810500 w 2745902"/>
                                    <a:gd name="connsiteY3" fmla="*/ 791062 h 1349011"/>
                                    <a:gd name="connsiteX4" fmla="*/ 669097 w 2745902"/>
                                    <a:gd name="connsiteY4" fmla="*/ 781636 h 1349011"/>
                                    <a:gd name="connsiteX5" fmla="*/ 527696 w 2745902"/>
                                    <a:gd name="connsiteY5" fmla="*/ 833483 h 1349011"/>
                                    <a:gd name="connsiteX6" fmla="*/ 183617 w 2745902"/>
                                    <a:gd name="connsiteY6" fmla="*/ 937177 h 1349011"/>
                                    <a:gd name="connsiteX7" fmla="*/ 65782 w 2745902"/>
                                    <a:gd name="connsiteY7" fmla="*/ 1092720 h 1349011"/>
                                    <a:gd name="connsiteX8" fmla="*/ 40802 w 2745902"/>
                                    <a:gd name="connsiteY8" fmla="*/ 1177561 h 1349011"/>
                                    <a:gd name="connsiteX9" fmla="*/ 6512 w 2745902"/>
                                    <a:gd name="connsiteY9" fmla="*/ 1196611 h 1349011"/>
                                    <a:gd name="connsiteX10" fmla="*/ 2702 w 2745902"/>
                                    <a:gd name="connsiteY10" fmla="*/ 1253761 h 1349011"/>
                                    <a:gd name="connsiteX11" fmla="*/ 36992 w 2745902"/>
                                    <a:gd name="connsiteY11" fmla="*/ 1322341 h 1349011"/>
                                    <a:gd name="connsiteX12" fmla="*/ 97952 w 2745902"/>
                                    <a:gd name="connsiteY12" fmla="*/ 1341391 h 1349011"/>
                                    <a:gd name="connsiteX13" fmla="*/ 261782 w 2745902"/>
                                    <a:gd name="connsiteY13" fmla="*/ 1349011 h 1349011"/>
                                    <a:gd name="connsiteX14" fmla="*/ 452282 w 2745902"/>
                                    <a:gd name="connsiteY14" fmla="*/ 1341391 h 1349011"/>
                                    <a:gd name="connsiteX15" fmla="*/ 570392 w 2745902"/>
                                    <a:gd name="connsiteY15" fmla="*/ 1345201 h 1349011"/>
                                    <a:gd name="connsiteX16" fmla="*/ 673262 w 2745902"/>
                                    <a:gd name="connsiteY16" fmla="*/ 1310911 h 1349011"/>
                                    <a:gd name="connsiteX17" fmla="*/ 764702 w 2745902"/>
                                    <a:gd name="connsiteY17" fmla="*/ 1234711 h 1349011"/>
                                    <a:gd name="connsiteX18" fmla="*/ 840902 w 2745902"/>
                                    <a:gd name="connsiteY18" fmla="*/ 1181371 h 1349011"/>
                                    <a:gd name="connsiteX19" fmla="*/ 936152 w 2745902"/>
                                    <a:gd name="connsiteY19" fmla="*/ 1112791 h 1349011"/>
                                    <a:gd name="connsiteX20" fmla="*/ 1012352 w 2745902"/>
                                    <a:gd name="connsiteY20" fmla="*/ 1013731 h 1349011"/>
                                    <a:gd name="connsiteX21" fmla="*/ 1046642 w 2745902"/>
                                    <a:gd name="connsiteY21" fmla="*/ 960391 h 1349011"/>
                                    <a:gd name="connsiteX22" fmla="*/ 1096172 w 2745902"/>
                                    <a:gd name="connsiteY22" fmla="*/ 922291 h 1349011"/>
                                    <a:gd name="connsiteX23" fmla="*/ 1198846 w 2745902"/>
                                    <a:gd name="connsiteY23" fmla="*/ 1021273 h 1349011"/>
                                    <a:gd name="connsiteX24" fmla="*/ 1271432 w 2745902"/>
                                    <a:gd name="connsiteY24" fmla="*/ 937531 h 1349011"/>
                                    <a:gd name="connsiteX25" fmla="*/ 1340012 w 2745902"/>
                                    <a:gd name="connsiteY25" fmla="*/ 937531 h 1349011"/>
                                    <a:gd name="connsiteX26" fmla="*/ 1385732 w 2745902"/>
                                    <a:gd name="connsiteY26" fmla="*/ 910861 h 1349011"/>
                                    <a:gd name="connsiteX27" fmla="*/ 1374302 w 2745902"/>
                                    <a:gd name="connsiteY27" fmla="*/ 842281 h 1349011"/>
                                    <a:gd name="connsiteX28" fmla="*/ 1362872 w 2745902"/>
                                    <a:gd name="connsiteY28" fmla="*/ 766081 h 1349011"/>
                                    <a:gd name="connsiteX29" fmla="*/ 1362872 w 2745902"/>
                                    <a:gd name="connsiteY29" fmla="*/ 686071 h 1349011"/>
                                    <a:gd name="connsiteX30" fmla="*/ 1423832 w 2745902"/>
                                    <a:gd name="connsiteY30" fmla="*/ 617491 h 1349011"/>
                                    <a:gd name="connsiteX31" fmla="*/ 1538132 w 2745902"/>
                                    <a:gd name="connsiteY31" fmla="*/ 556531 h 1349011"/>
                                    <a:gd name="connsiteX32" fmla="*/ 1679102 w 2745902"/>
                                    <a:gd name="connsiteY32" fmla="*/ 503191 h 1349011"/>
                                    <a:gd name="connsiteX33" fmla="*/ 1808642 w 2745902"/>
                                    <a:gd name="connsiteY33" fmla="*/ 388891 h 1349011"/>
                                    <a:gd name="connsiteX34" fmla="*/ 1869602 w 2745902"/>
                                    <a:gd name="connsiteY34" fmla="*/ 282211 h 1349011"/>
                                    <a:gd name="connsiteX35" fmla="*/ 1953422 w 2745902"/>
                                    <a:gd name="connsiteY35" fmla="*/ 186961 h 1349011"/>
                                    <a:gd name="connsiteX36" fmla="*/ 1980092 w 2745902"/>
                                    <a:gd name="connsiteY36" fmla="*/ 95521 h 1349011"/>
                                    <a:gd name="connsiteX37" fmla="*/ 2014382 w 2745902"/>
                                    <a:gd name="connsiteY37" fmla="*/ 38371 h 1349011"/>
                                    <a:gd name="connsiteX38" fmla="*/ 2060102 w 2745902"/>
                                    <a:gd name="connsiteY38" fmla="*/ 271 h 1349011"/>
                                    <a:gd name="connsiteX39" fmla="*/ 2136302 w 2745902"/>
                                    <a:gd name="connsiteY39" fmla="*/ 57421 h 1349011"/>
                                    <a:gd name="connsiteX40" fmla="*/ 2159162 w 2745902"/>
                                    <a:gd name="connsiteY40" fmla="*/ 186961 h 1349011"/>
                                    <a:gd name="connsiteX41" fmla="*/ 2151542 w 2745902"/>
                                    <a:gd name="connsiteY41" fmla="*/ 362221 h 1349011"/>
                                    <a:gd name="connsiteX42" fmla="*/ 2170592 w 2745902"/>
                                    <a:gd name="connsiteY42" fmla="*/ 407941 h 1349011"/>
                                    <a:gd name="connsiteX43" fmla="*/ 2223932 w 2745902"/>
                                    <a:gd name="connsiteY43" fmla="*/ 438421 h 1349011"/>
                                    <a:gd name="connsiteX44" fmla="*/ 2311562 w 2745902"/>
                                    <a:gd name="connsiteY44" fmla="*/ 484141 h 1349011"/>
                                    <a:gd name="connsiteX45" fmla="*/ 2368712 w 2745902"/>
                                    <a:gd name="connsiteY45" fmla="*/ 579391 h 1349011"/>
                                    <a:gd name="connsiteX46" fmla="*/ 2422052 w 2745902"/>
                                    <a:gd name="connsiteY46" fmla="*/ 602251 h 1349011"/>
                                    <a:gd name="connsiteX47" fmla="*/ 2486822 w 2745902"/>
                                    <a:gd name="connsiteY47" fmla="*/ 567961 h 1349011"/>
                                    <a:gd name="connsiteX48" fmla="*/ 2551592 w 2745902"/>
                                    <a:gd name="connsiteY48" fmla="*/ 480331 h 1349011"/>
                                    <a:gd name="connsiteX49" fmla="*/ 2745902 w 2745902"/>
                                    <a:gd name="connsiteY49" fmla="*/ 350791 h 1349011"/>
                                    <a:gd name="connsiteX0" fmla="*/ 1435653 w 2745902"/>
                                    <a:gd name="connsiteY0" fmla="*/ 557003 h 1349011"/>
                                    <a:gd name="connsiteX1" fmla="*/ 1338401 w 2745902"/>
                                    <a:gd name="connsiteY1" fmla="*/ 616667 h 1349011"/>
                                    <a:gd name="connsiteX2" fmla="*/ 1116871 w 2745902"/>
                                    <a:gd name="connsiteY2" fmla="*/ 753355 h 1349011"/>
                                    <a:gd name="connsiteX3" fmla="*/ 810500 w 2745902"/>
                                    <a:gd name="connsiteY3" fmla="*/ 791062 h 1349011"/>
                                    <a:gd name="connsiteX4" fmla="*/ 669097 w 2745902"/>
                                    <a:gd name="connsiteY4" fmla="*/ 781636 h 1349011"/>
                                    <a:gd name="connsiteX5" fmla="*/ 527696 w 2745902"/>
                                    <a:gd name="connsiteY5" fmla="*/ 833483 h 1349011"/>
                                    <a:gd name="connsiteX6" fmla="*/ 183617 w 2745902"/>
                                    <a:gd name="connsiteY6" fmla="*/ 937177 h 1349011"/>
                                    <a:gd name="connsiteX7" fmla="*/ 65782 w 2745902"/>
                                    <a:gd name="connsiteY7" fmla="*/ 1092720 h 1349011"/>
                                    <a:gd name="connsiteX8" fmla="*/ 40802 w 2745902"/>
                                    <a:gd name="connsiteY8" fmla="*/ 1177561 h 1349011"/>
                                    <a:gd name="connsiteX9" fmla="*/ 6512 w 2745902"/>
                                    <a:gd name="connsiteY9" fmla="*/ 1196611 h 1349011"/>
                                    <a:gd name="connsiteX10" fmla="*/ 2702 w 2745902"/>
                                    <a:gd name="connsiteY10" fmla="*/ 1253761 h 1349011"/>
                                    <a:gd name="connsiteX11" fmla="*/ 36992 w 2745902"/>
                                    <a:gd name="connsiteY11" fmla="*/ 1322341 h 1349011"/>
                                    <a:gd name="connsiteX12" fmla="*/ 97952 w 2745902"/>
                                    <a:gd name="connsiteY12" fmla="*/ 1341391 h 1349011"/>
                                    <a:gd name="connsiteX13" fmla="*/ 261782 w 2745902"/>
                                    <a:gd name="connsiteY13" fmla="*/ 1349011 h 1349011"/>
                                    <a:gd name="connsiteX14" fmla="*/ 452282 w 2745902"/>
                                    <a:gd name="connsiteY14" fmla="*/ 1341391 h 1349011"/>
                                    <a:gd name="connsiteX15" fmla="*/ 570392 w 2745902"/>
                                    <a:gd name="connsiteY15" fmla="*/ 1345201 h 1349011"/>
                                    <a:gd name="connsiteX16" fmla="*/ 673262 w 2745902"/>
                                    <a:gd name="connsiteY16" fmla="*/ 1310911 h 1349011"/>
                                    <a:gd name="connsiteX17" fmla="*/ 764702 w 2745902"/>
                                    <a:gd name="connsiteY17" fmla="*/ 1234711 h 1349011"/>
                                    <a:gd name="connsiteX18" fmla="*/ 840902 w 2745902"/>
                                    <a:gd name="connsiteY18" fmla="*/ 1181371 h 1349011"/>
                                    <a:gd name="connsiteX19" fmla="*/ 936152 w 2745902"/>
                                    <a:gd name="connsiteY19" fmla="*/ 1112791 h 1349011"/>
                                    <a:gd name="connsiteX20" fmla="*/ 1012352 w 2745902"/>
                                    <a:gd name="connsiteY20" fmla="*/ 1013731 h 1349011"/>
                                    <a:gd name="connsiteX21" fmla="*/ 1046642 w 2745902"/>
                                    <a:gd name="connsiteY21" fmla="*/ 960391 h 1349011"/>
                                    <a:gd name="connsiteX22" fmla="*/ 1096172 w 2745902"/>
                                    <a:gd name="connsiteY22" fmla="*/ 922291 h 1349011"/>
                                    <a:gd name="connsiteX23" fmla="*/ 1198846 w 2745902"/>
                                    <a:gd name="connsiteY23" fmla="*/ 1021273 h 1349011"/>
                                    <a:gd name="connsiteX24" fmla="*/ 1271432 w 2745902"/>
                                    <a:gd name="connsiteY24" fmla="*/ 937531 h 1349011"/>
                                    <a:gd name="connsiteX25" fmla="*/ 1340012 w 2745902"/>
                                    <a:gd name="connsiteY25" fmla="*/ 937531 h 1349011"/>
                                    <a:gd name="connsiteX26" fmla="*/ 1385732 w 2745902"/>
                                    <a:gd name="connsiteY26" fmla="*/ 910861 h 1349011"/>
                                    <a:gd name="connsiteX27" fmla="*/ 1374302 w 2745902"/>
                                    <a:gd name="connsiteY27" fmla="*/ 842281 h 1349011"/>
                                    <a:gd name="connsiteX28" fmla="*/ 1362872 w 2745902"/>
                                    <a:gd name="connsiteY28" fmla="*/ 766081 h 1349011"/>
                                    <a:gd name="connsiteX29" fmla="*/ 1362872 w 2745902"/>
                                    <a:gd name="connsiteY29" fmla="*/ 686071 h 1349011"/>
                                    <a:gd name="connsiteX30" fmla="*/ 1423832 w 2745902"/>
                                    <a:gd name="connsiteY30" fmla="*/ 617491 h 1349011"/>
                                    <a:gd name="connsiteX31" fmla="*/ 1538132 w 2745902"/>
                                    <a:gd name="connsiteY31" fmla="*/ 556531 h 1349011"/>
                                    <a:gd name="connsiteX32" fmla="*/ 1679102 w 2745902"/>
                                    <a:gd name="connsiteY32" fmla="*/ 503191 h 1349011"/>
                                    <a:gd name="connsiteX33" fmla="*/ 1808642 w 2745902"/>
                                    <a:gd name="connsiteY33" fmla="*/ 388891 h 1349011"/>
                                    <a:gd name="connsiteX34" fmla="*/ 1869602 w 2745902"/>
                                    <a:gd name="connsiteY34" fmla="*/ 282211 h 1349011"/>
                                    <a:gd name="connsiteX35" fmla="*/ 1953422 w 2745902"/>
                                    <a:gd name="connsiteY35" fmla="*/ 186961 h 1349011"/>
                                    <a:gd name="connsiteX36" fmla="*/ 1980092 w 2745902"/>
                                    <a:gd name="connsiteY36" fmla="*/ 95521 h 1349011"/>
                                    <a:gd name="connsiteX37" fmla="*/ 2014382 w 2745902"/>
                                    <a:gd name="connsiteY37" fmla="*/ 38371 h 1349011"/>
                                    <a:gd name="connsiteX38" fmla="*/ 2060102 w 2745902"/>
                                    <a:gd name="connsiteY38" fmla="*/ 271 h 1349011"/>
                                    <a:gd name="connsiteX39" fmla="*/ 2136302 w 2745902"/>
                                    <a:gd name="connsiteY39" fmla="*/ 57421 h 1349011"/>
                                    <a:gd name="connsiteX40" fmla="*/ 2159162 w 2745902"/>
                                    <a:gd name="connsiteY40" fmla="*/ 186961 h 1349011"/>
                                    <a:gd name="connsiteX41" fmla="*/ 2151542 w 2745902"/>
                                    <a:gd name="connsiteY41" fmla="*/ 362221 h 1349011"/>
                                    <a:gd name="connsiteX42" fmla="*/ 2170592 w 2745902"/>
                                    <a:gd name="connsiteY42" fmla="*/ 407941 h 1349011"/>
                                    <a:gd name="connsiteX43" fmla="*/ 2223932 w 2745902"/>
                                    <a:gd name="connsiteY43" fmla="*/ 438421 h 1349011"/>
                                    <a:gd name="connsiteX44" fmla="*/ 2311562 w 2745902"/>
                                    <a:gd name="connsiteY44" fmla="*/ 484141 h 1349011"/>
                                    <a:gd name="connsiteX45" fmla="*/ 2368712 w 2745902"/>
                                    <a:gd name="connsiteY45" fmla="*/ 579391 h 1349011"/>
                                    <a:gd name="connsiteX46" fmla="*/ 2422052 w 2745902"/>
                                    <a:gd name="connsiteY46" fmla="*/ 602251 h 1349011"/>
                                    <a:gd name="connsiteX47" fmla="*/ 2486822 w 2745902"/>
                                    <a:gd name="connsiteY47" fmla="*/ 567961 h 1349011"/>
                                    <a:gd name="connsiteX48" fmla="*/ 2551592 w 2745902"/>
                                    <a:gd name="connsiteY48" fmla="*/ 480331 h 1349011"/>
                                    <a:gd name="connsiteX49" fmla="*/ 2745902 w 2745902"/>
                                    <a:gd name="connsiteY49" fmla="*/ 350791 h 1349011"/>
                                    <a:gd name="connsiteX0" fmla="*/ 1709030 w 2745902"/>
                                    <a:gd name="connsiteY0" fmla="*/ 269485 h 1349011"/>
                                    <a:gd name="connsiteX1" fmla="*/ 1338401 w 2745902"/>
                                    <a:gd name="connsiteY1" fmla="*/ 616667 h 1349011"/>
                                    <a:gd name="connsiteX2" fmla="*/ 1116871 w 2745902"/>
                                    <a:gd name="connsiteY2" fmla="*/ 753355 h 1349011"/>
                                    <a:gd name="connsiteX3" fmla="*/ 810500 w 2745902"/>
                                    <a:gd name="connsiteY3" fmla="*/ 791062 h 1349011"/>
                                    <a:gd name="connsiteX4" fmla="*/ 669097 w 2745902"/>
                                    <a:gd name="connsiteY4" fmla="*/ 781636 h 1349011"/>
                                    <a:gd name="connsiteX5" fmla="*/ 527696 w 2745902"/>
                                    <a:gd name="connsiteY5" fmla="*/ 833483 h 1349011"/>
                                    <a:gd name="connsiteX6" fmla="*/ 183617 w 2745902"/>
                                    <a:gd name="connsiteY6" fmla="*/ 937177 h 1349011"/>
                                    <a:gd name="connsiteX7" fmla="*/ 65782 w 2745902"/>
                                    <a:gd name="connsiteY7" fmla="*/ 1092720 h 1349011"/>
                                    <a:gd name="connsiteX8" fmla="*/ 40802 w 2745902"/>
                                    <a:gd name="connsiteY8" fmla="*/ 1177561 h 1349011"/>
                                    <a:gd name="connsiteX9" fmla="*/ 6512 w 2745902"/>
                                    <a:gd name="connsiteY9" fmla="*/ 1196611 h 1349011"/>
                                    <a:gd name="connsiteX10" fmla="*/ 2702 w 2745902"/>
                                    <a:gd name="connsiteY10" fmla="*/ 1253761 h 1349011"/>
                                    <a:gd name="connsiteX11" fmla="*/ 36992 w 2745902"/>
                                    <a:gd name="connsiteY11" fmla="*/ 1322341 h 1349011"/>
                                    <a:gd name="connsiteX12" fmla="*/ 97952 w 2745902"/>
                                    <a:gd name="connsiteY12" fmla="*/ 1341391 h 1349011"/>
                                    <a:gd name="connsiteX13" fmla="*/ 261782 w 2745902"/>
                                    <a:gd name="connsiteY13" fmla="*/ 1349011 h 1349011"/>
                                    <a:gd name="connsiteX14" fmla="*/ 452282 w 2745902"/>
                                    <a:gd name="connsiteY14" fmla="*/ 1341391 h 1349011"/>
                                    <a:gd name="connsiteX15" fmla="*/ 570392 w 2745902"/>
                                    <a:gd name="connsiteY15" fmla="*/ 1345201 h 1349011"/>
                                    <a:gd name="connsiteX16" fmla="*/ 673262 w 2745902"/>
                                    <a:gd name="connsiteY16" fmla="*/ 1310911 h 1349011"/>
                                    <a:gd name="connsiteX17" fmla="*/ 764702 w 2745902"/>
                                    <a:gd name="connsiteY17" fmla="*/ 1234711 h 1349011"/>
                                    <a:gd name="connsiteX18" fmla="*/ 840902 w 2745902"/>
                                    <a:gd name="connsiteY18" fmla="*/ 1181371 h 1349011"/>
                                    <a:gd name="connsiteX19" fmla="*/ 936152 w 2745902"/>
                                    <a:gd name="connsiteY19" fmla="*/ 1112791 h 1349011"/>
                                    <a:gd name="connsiteX20" fmla="*/ 1012352 w 2745902"/>
                                    <a:gd name="connsiteY20" fmla="*/ 1013731 h 1349011"/>
                                    <a:gd name="connsiteX21" fmla="*/ 1046642 w 2745902"/>
                                    <a:gd name="connsiteY21" fmla="*/ 960391 h 1349011"/>
                                    <a:gd name="connsiteX22" fmla="*/ 1096172 w 2745902"/>
                                    <a:gd name="connsiteY22" fmla="*/ 922291 h 1349011"/>
                                    <a:gd name="connsiteX23" fmla="*/ 1198846 w 2745902"/>
                                    <a:gd name="connsiteY23" fmla="*/ 1021273 h 1349011"/>
                                    <a:gd name="connsiteX24" fmla="*/ 1271432 w 2745902"/>
                                    <a:gd name="connsiteY24" fmla="*/ 937531 h 1349011"/>
                                    <a:gd name="connsiteX25" fmla="*/ 1340012 w 2745902"/>
                                    <a:gd name="connsiteY25" fmla="*/ 937531 h 1349011"/>
                                    <a:gd name="connsiteX26" fmla="*/ 1385732 w 2745902"/>
                                    <a:gd name="connsiteY26" fmla="*/ 910861 h 1349011"/>
                                    <a:gd name="connsiteX27" fmla="*/ 1374302 w 2745902"/>
                                    <a:gd name="connsiteY27" fmla="*/ 842281 h 1349011"/>
                                    <a:gd name="connsiteX28" fmla="*/ 1362872 w 2745902"/>
                                    <a:gd name="connsiteY28" fmla="*/ 766081 h 1349011"/>
                                    <a:gd name="connsiteX29" fmla="*/ 1362872 w 2745902"/>
                                    <a:gd name="connsiteY29" fmla="*/ 686071 h 1349011"/>
                                    <a:gd name="connsiteX30" fmla="*/ 1423832 w 2745902"/>
                                    <a:gd name="connsiteY30" fmla="*/ 617491 h 1349011"/>
                                    <a:gd name="connsiteX31" fmla="*/ 1538132 w 2745902"/>
                                    <a:gd name="connsiteY31" fmla="*/ 556531 h 1349011"/>
                                    <a:gd name="connsiteX32" fmla="*/ 1679102 w 2745902"/>
                                    <a:gd name="connsiteY32" fmla="*/ 503191 h 1349011"/>
                                    <a:gd name="connsiteX33" fmla="*/ 1808642 w 2745902"/>
                                    <a:gd name="connsiteY33" fmla="*/ 388891 h 1349011"/>
                                    <a:gd name="connsiteX34" fmla="*/ 1869602 w 2745902"/>
                                    <a:gd name="connsiteY34" fmla="*/ 282211 h 1349011"/>
                                    <a:gd name="connsiteX35" fmla="*/ 1953422 w 2745902"/>
                                    <a:gd name="connsiteY35" fmla="*/ 186961 h 1349011"/>
                                    <a:gd name="connsiteX36" fmla="*/ 1980092 w 2745902"/>
                                    <a:gd name="connsiteY36" fmla="*/ 95521 h 1349011"/>
                                    <a:gd name="connsiteX37" fmla="*/ 2014382 w 2745902"/>
                                    <a:gd name="connsiteY37" fmla="*/ 38371 h 1349011"/>
                                    <a:gd name="connsiteX38" fmla="*/ 2060102 w 2745902"/>
                                    <a:gd name="connsiteY38" fmla="*/ 271 h 1349011"/>
                                    <a:gd name="connsiteX39" fmla="*/ 2136302 w 2745902"/>
                                    <a:gd name="connsiteY39" fmla="*/ 57421 h 1349011"/>
                                    <a:gd name="connsiteX40" fmla="*/ 2159162 w 2745902"/>
                                    <a:gd name="connsiteY40" fmla="*/ 186961 h 1349011"/>
                                    <a:gd name="connsiteX41" fmla="*/ 2151542 w 2745902"/>
                                    <a:gd name="connsiteY41" fmla="*/ 362221 h 1349011"/>
                                    <a:gd name="connsiteX42" fmla="*/ 2170592 w 2745902"/>
                                    <a:gd name="connsiteY42" fmla="*/ 407941 h 1349011"/>
                                    <a:gd name="connsiteX43" fmla="*/ 2223932 w 2745902"/>
                                    <a:gd name="connsiteY43" fmla="*/ 438421 h 1349011"/>
                                    <a:gd name="connsiteX44" fmla="*/ 2311562 w 2745902"/>
                                    <a:gd name="connsiteY44" fmla="*/ 484141 h 1349011"/>
                                    <a:gd name="connsiteX45" fmla="*/ 2368712 w 2745902"/>
                                    <a:gd name="connsiteY45" fmla="*/ 579391 h 1349011"/>
                                    <a:gd name="connsiteX46" fmla="*/ 2422052 w 2745902"/>
                                    <a:gd name="connsiteY46" fmla="*/ 602251 h 1349011"/>
                                    <a:gd name="connsiteX47" fmla="*/ 2486822 w 2745902"/>
                                    <a:gd name="connsiteY47" fmla="*/ 567961 h 1349011"/>
                                    <a:gd name="connsiteX48" fmla="*/ 2551592 w 2745902"/>
                                    <a:gd name="connsiteY48" fmla="*/ 480331 h 1349011"/>
                                    <a:gd name="connsiteX49" fmla="*/ 2745902 w 2745902"/>
                                    <a:gd name="connsiteY49" fmla="*/ 350791 h 1349011"/>
                                    <a:gd name="connsiteX0" fmla="*/ 1709030 w 2745902"/>
                                    <a:gd name="connsiteY0" fmla="*/ 269485 h 1349011"/>
                                    <a:gd name="connsiteX1" fmla="*/ 1706046 w 2745902"/>
                                    <a:gd name="connsiteY1" fmla="*/ 272588 h 1349011"/>
                                    <a:gd name="connsiteX2" fmla="*/ 1338401 w 2745902"/>
                                    <a:gd name="connsiteY2" fmla="*/ 616667 h 1349011"/>
                                    <a:gd name="connsiteX3" fmla="*/ 1116871 w 2745902"/>
                                    <a:gd name="connsiteY3" fmla="*/ 753355 h 1349011"/>
                                    <a:gd name="connsiteX4" fmla="*/ 810500 w 2745902"/>
                                    <a:gd name="connsiteY4" fmla="*/ 791062 h 1349011"/>
                                    <a:gd name="connsiteX5" fmla="*/ 669097 w 2745902"/>
                                    <a:gd name="connsiteY5" fmla="*/ 781636 h 1349011"/>
                                    <a:gd name="connsiteX6" fmla="*/ 527696 w 2745902"/>
                                    <a:gd name="connsiteY6" fmla="*/ 833483 h 1349011"/>
                                    <a:gd name="connsiteX7" fmla="*/ 183617 w 2745902"/>
                                    <a:gd name="connsiteY7" fmla="*/ 937177 h 1349011"/>
                                    <a:gd name="connsiteX8" fmla="*/ 65782 w 2745902"/>
                                    <a:gd name="connsiteY8" fmla="*/ 1092720 h 1349011"/>
                                    <a:gd name="connsiteX9" fmla="*/ 40802 w 2745902"/>
                                    <a:gd name="connsiteY9" fmla="*/ 1177561 h 1349011"/>
                                    <a:gd name="connsiteX10" fmla="*/ 6512 w 2745902"/>
                                    <a:gd name="connsiteY10" fmla="*/ 1196611 h 1349011"/>
                                    <a:gd name="connsiteX11" fmla="*/ 2702 w 2745902"/>
                                    <a:gd name="connsiteY11" fmla="*/ 1253761 h 1349011"/>
                                    <a:gd name="connsiteX12" fmla="*/ 36992 w 2745902"/>
                                    <a:gd name="connsiteY12" fmla="*/ 1322341 h 1349011"/>
                                    <a:gd name="connsiteX13" fmla="*/ 97952 w 2745902"/>
                                    <a:gd name="connsiteY13" fmla="*/ 1341391 h 1349011"/>
                                    <a:gd name="connsiteX14" fmla="*/ 261782 w 2745902"/>
                                    <a:gd name="connsiteY14" fmla="*/ 1349011 h 1349011"/>
                                    <a:gd name="connsiteX15" fmla="*/ 452282 w 2745902"/>
                                    <a:gd name="connsiteY15" fmla="*/ 1341391 h 1349011"/>
                                    <a:gd name="connsiteX16" fmla="*/ 570392 w 2745902"/>
                                    <a:gd name="connsiteY16" fmla="*/ 1345201 h 1349011"/>
                                    <a:gd name="connsiteX17" fmla="*/ 673262 w 2745902"/>
                                    <a:gd name="connsiteY17" fmla="*/ 1310911 h 1349011"/>
                                    <a:gd name="connsiteX18" fmla="*/ 764702 w 2745902"/>
                                    <a:gd name="connsiteY18" fmla="*/ 1234711 h 1349011"/>
                                    <a:gd name="connsiteX19" fmla="*/ 840902 w 2745902"/>
                                    <a:gd name="connsiteY19" fmla="*/ 1181371 h 1349011"/>
                                    <a:gd name="connsiteX20" fmla="*/ 936152 w 2745902"/>
                                    <a:gd name="connsiteY20" fmla="*/ 1112791 h 1349011"/>
                                    <a:gd name="connsiteX21" fmla="*/ 1012352 w 2745902"/>
                                    <a:gd name="connsiteY21" fmla="*/ 1013731 h 1349011"/>
                                    <a:gd name="connsiteX22" fmla="*/ 1046642 w 2745902"/>
                                    <a:gd name="connsiteY22" fmla="*/ 960391 h 1349011"/>
                                    <a:gd name="connsiteX23" fmla="*/ 1096172 w 2745902"/>
                                    <a:gd name="connsiteY23" fmla="*/ 922291 h 1349011"/>
                                    <a:gd name="connsiteX24" fmla="*/ 1198846 w 2745902"/>
                                    <a:gd name="connsiteY24" fmla="*/ 1021273 h 1349011"/>
                                    <a:gd name="connsiteX25" fmla="*/ 1271432 w 2745902"/>
                                    <a:gd name="connsiteY25" fmla="*/ 937531 h 1349011"/>
                                    <a:gd name="connsiteX26" fmla="*/ 1340012 w 2745902"/>
                                    <a:gd name="connsiteY26" fmla="*/ 937531 h 1349011"/>
                                    <a:gd name="connsiteX27" fmla="*/ 1385732 w 2745902"/>
                                    <a:gd name="connsiteY27" fmla="*/ 910861 h 1349011"/>
                                    <a:gd name="connsiteX28" fmla="*/ 1374302 w 2745902"/>
                                    <a:gd name="connsiteY28" fmla="*/ 842281 h 1349011"/>
                                    <a:gd name="connsiteX29" fmla="*/ 1362872 w 2745902"/>
                                    <a:gd name="connsiteY29" fmla="*/ 766081 h 1349011"/>
                                    <a:gd name="connsiteX30" fmla="*/ 1362872 w 2745902"/>
                                    <a:gd name="connsiteY30" fmla="*/ 686071 h 1349011"/>
                                    <a:gd name="connsiteX31" fmla="*/ 1423832 w 2745902"/>
                                    <a:gd name="connsiteY31" fmla="*/ 617491 h 1349011"/>
                                    <a:gd name="connsiteX32" fmla="*/ 1538132 w 2745902"/>
                                    <a:gd name="connsiteY32" fmla="*/ 556531 h 1349011"/>
                                    <a:gd name="connsiteX33" fmla="*/ 1679102 w 2745902"/>
                                    <a:gd name="connsiteY33" fmla="*/ 503191 h 1349011"/>
                                    <a:gd name="connsiteX34" fmla="*/ 1808642 w 2745902"/>
                                    <a:gd name="connsiteY34" fmla="*/ 388891 h 1349011"/>
                                    <a:gd name="connsiteX35" fmla="*/ 1869602 w 2745902"/>
                                    <a:gd name="connsiteY35" fmla="*/ 282211 h 1349011"/>
                                    <a:gd name="connsiteX36" fmla="*/ 1953422 w 2745902"/>
                                    <a:gd name="connsiteY36" fmla="*/ 186961 h 1349011"/>
                                    <a:gd name="connsiteX37" fmla="*/ 1980092 w 2745902"/>
                                    <a:gd name="connsiteY37" fmla="*/ 95521 h 1349011"/>
                                    <a:gd name="connsiteX38" fmla="*/ 2014382 w 2745902"/>
                                    <a:gd name="connsiteY38" fmla="*/ 38371 h 1349011"/>
                                    <a:gd name="connsiteX39" fmla="*/ 2060102 w 2745902"/>
                                    <a:gd name="connsiteY39" fmla="*/ 271 h 1349011"/>
                                    <a:gd name="connsiteX40" fmla="*/ 2136302 w 2745902"/>
                                    <a:gd name="connsiteY40" fmla="*/ 57421 h 1349011"/>
                                    <a:gd name="connsiteX41" fmla="*/ 2159162 w 2745902"/>
                                    <a:gd name="connsiteY41" fmla="*/ 186961 h 1349011"/>
                                    <a:gd name="connsiteX42" fmla="*/ 2151542 w 2745902"/>
                                    <a:gd name="connsiteY42" fmla="*/ 362221 h 1349011"/>
                                    <a:gd name="connsiteX43" fmla="*/ 2170592 w 2745902"/>
                                    <a:gd name="connsiteY43" fmla="*/ 407941 h 1349011"/>
                                    <a:gd name="connsiteX44" fmla="*/ 2223932 w 2745902"/>
                                    <a:gd name="connsiteY44" fmla="*/ 438421 h 1349011"/>
                                    <a:gd name="connsiteX45" fmla="*/ 2311562 w 2745902"/>
                                    <a:gd name="connsiteY45" fmla="*/ 484141 h 1349011"/>
                                    <a:gd name="connsiteX46" fmla="*/ 2368712 w 2745902"/>
                                    <a:gd name="connsiteY46" fmla="*/ 579391 h 1349011"/>
                                    <a:gd name="connsiteX47" fmla="*/ 2422052 w 2745902"/>
                                    <a:gd name="connsiteY47" fmla="*/ 602251 h 1349011"/>
                                    <a:gd name="connsiteX48" fmla="*/ 2486822 w 2745902"/>
                                    <a:gd name="connsiteY48" fmla="*/ 567961 h 1349011"/>
                                    <a:gd name="connsiteX49" fmla="*/ 2551592 w 2745902"/>
                                    <a:gd name="connsiteY49" fmla="*/ 480331 h 1349011"/>
                                    <a:gd name="connsiteX50" fmla="*/ 2745902 w 2745902"/>
                                    <a:gd name="connsiteY50" fmla="*/ 350791 h 1349011"/>
                                    <a:gd name="connsiteX0" fmla="*/ 1709030 w 2745902"/>
                                    <a:gd name="connsiteY0" fmla="*/ 269485 h 1349011"/>
                                    <a:gd name="connsiteX1" fmla="*/ 1757894 w 2745902"/>
                                    <a:gd name="connsiteY1" fmla="*/ 258448 h 1349011"/>
                                    <a:gd name="connsiteX2" fmla="*/ 1338401 w 2745902"/>
                                    <a:gd name="connsiteY2" fmla="*/ 616667 h 1349011"/>
                                    <a:gd name="connsiteX3" fmla="*/ 1116871 w 2745902"/>
                                    <a:gd name="connsiteY3" fmla="*/ 753355 h 1349011"/>
                                    <a:gd name="connsiteX4" fmla="*/ 810500 w 2745902"/>
                                    <a:gd name="connsiteY4" fmla="*/ 791062 h 1349011"/>
                                    <a:gd name="connsiteX5" fmla="*/ 669097 w 2745902"/>
                                    <a:gd name="connsiteY5" fmla="*/ 781636 h 1349011"/>
                                    <a:gd name="connsiteX6" fmla="*/ 527696 w 2745902"/>
                                    <a:gd name="connsiteY6" fmla="*/ 833483 h 1349011"/>
                                    <a:gd name="connsiteX7" fmla="*/ 183617 w 2745902"/>
                                    <a:gd name="connsiteY7" fmla="*/ 937177 h 1349011"/>
                                    <a:gd name="connsiteX8" fmla="*/ 65782 w 2745902"/>
                                    <a:gd name="connsiteY8" fmla="*/ 1092720 h 1349011"/>
                                    <a:gd name="connsiteX9" fmla="*/ 40802 w 2745902"/>
                                    <a:gd name="connsiteY9" fmla="*/ 1177561 h 1349011"/>
                                    <a:gd name="connsiteX10" fmla="*/ 6512 w 2745902"/>
                                    <a:gd name="connsiteY10" fmla="*/ 1196611 h 1349011"/>
                                    <a:gd name="connsiteX11" fmla="*/ 2702 w 2745902"/>
                                    <a:gd name="connsiteY11" fmla="*/ 1253761 h 1349011"/>
                                    <a:gd name="connsiteX12" fmla="*/ 36992 w 2745902"/>
                                    <a:gd name="connsiteY12" fmla="*/ 1322341 h 1349011"/>
                                    <a:gd name="connsiteX13" fmla="*/ 97952 w 2745902"/>
                                    <a:gd name="connsiteY13" fmla="*/ 1341391 h 1349011"/>
                                    <a:gd name="connsiteX14" fmla="*/ 261782 w 2745902"/>
                                    <a:gd name="connsiteY14" fmla="*/ 1349011 h 1349011"/>
                                    <a:gd name="connsiteX15" fmla="*/ 452282 w 2745902"/>
                                    <a:gd name="connsiteY15" fmla="*/ 1341391 h 1349011"/>
                                    <a:gd name="connsiteX16" fmla="*/ 570392 w 2745902"/>
                                    <a:gd name="connsiteY16" fmla="*/ 1345201 h 1349011"/>
                                    <a:gd name="connsiteX17" fmla="*/ 673262 w 2745902"/>
                                    <a:gd name="connsiteY17" fmla="*/ 1310911 h 1349011"/>
                                    <a:gd name="connsiteX18" fmla="*/ 764702 w 2745902"/>
                                    <a:gd name="connsiteY18" fmla="*/ 1234711 h 1349011"/>
                                    <a:gd name="connsiteX19" fmla="*/ 840902 w 2745902"/>
                                    <a:gd name="connsiteY19" fmla="*/ 1181371 h 1349011"/>
                                    <a:gd name="connsiteX20" fmla="*/ 936152 w 2745902"/>
                                    <a:gd name="connsiteY20" fmla="*/ 1112791 h 1349011"/>
                                    <a:gd name="connsiteX21" fmla="*/ 1012352 w 2745902"/>
                                    <a:gd name="connsiteY21" fmla="*/ 1013731 h 1349011"/>
                                    <a:gd name="connsiteX22" fmla="*/ 1046642 w 2745902"/>
                                    <a:gd name="connsiteY22" fmla="*/ 960391 h 1349011"/>
                                    <a:gd name="connsiteX23" fmla="*/ 1096172 w 2745902"/>
                                    <a:gd name="connsiteY23" fmla="*/ 922291 h 1349011"/>
                                    <a:gd name="connsiteX24" fmla="*/ 1198846 w 2745902"/>
                                    <a:gd name="connsiteY24" fmla="*/ 1021273 h 1349011"/>
                                    <a:gd name="connsiteX25" fmla="*/ 1271432 w 2745902"/>
                                    <a:gd name="connsiteY25" fmla="*/ 937531 h 1349011"/>
                                    <a:gd name="connsiteX26" fmla="*/ 1340012 w 2745902"/>
                                    <a:gd name="connsiteY26" fmla="*/ 937531 h 1349011"/>
                                    <a:gd name="connsiteX27" fmla="*/ 1385732 w 2745902"/>
                                    <a:gd name="connsiteY27" fmla="*/ 910861 h 1349011"/>
                                    <a:gd name="connsiteX28" fmla="*/ 1374302 w 2745902"/>
                                    <a:gd name="connsiteY28" fmla="*/ 842281 h 1349011"/>
                                    <a:gd name="connsiteX29" fmla="*/ 1362872 w 2745902"/>
                                    <a:gd name="connsiteY29" fmla="*/ 766081 h 1349011"/>
                                    <a:gd name="connsiteX30" fmla="*/ 1362872 w 2745902"/>
                                    <a:gd name="connsiteY30" fmla="*/ 686071 h 1349011"/>
                                    <a:gd name="connsiteX31" fmla="*/ 1423832 w 2745902"/>
                                    <a:gd name="connsiteY31" fmla="*/ 617491 h 1349011"/>
                                    <a:gd name="connsiteX32" fmla="*/ 1538132 w 2745902"/>
                                    <a:gd name="connsiteY32" fmla="*/ 556531 h 1349011"/>
                                    <a:gd name="connsiteX33" fmla="*/ 1679102 w 2745902"/>
                                    <a:gd name="connsiteY33" fmla="*/ 503191 h 1349011"/>
                                    <a:gd name="connsiteX34" fmla="*/ 1808642 w 2745902"/>
                                    <a:gd name="connsiteY34" fmla="*/ 388891 h 1349011"/>
                                    <a:gd name="connsiteX35" fmla="*/ 1869602 w 2745902"/>
                                    <a:gd name="connsiteY35" fmla="*/ 282211 h 1349011"/>
                                    <a:gd name="connsiteX36" fmla="*/ 1953422 w 2745902"/>
                                    <a:gd name="connsiteY36" fmla="*/ 186961 h 1349011"/>
                                    <a:gd name="connsiteX37" fmla="*/ 1980092 w 2745902"/>
                                    <a:gd name="connsiteY37" fmla="*/ 95521 h 1349011"/>
                                    <a:gd name="connsiteX38" fmla="*/ 2014382 w 2745902"/>
                                    <a:gd name="connsiteY38" fmla="*/ 38371 h 1349011"/>
                                    <a:gd name="connsiteX39" fmla="*/ 2060102 w 2745902"/>
                                    <a:gd name="connsiteY39" fmla="*/ 271 h 1349011"/>
                                    <a:gd name="connsiteX40" fmla="*/ 2136302 w 2745902"/>
                                    <a:gd name="connsiteY40" fmla="*/ 57421 h 1349011"/>
                                    <a:gd name="connsiteX41" fmla="*/ 2159162 w 2745902"/>
                                    <a:gd name="connsiteY41" fmla="*/ 186961 h 1349011"/>
                                    <a:gd name="connsiteX42" fmla="*/ 2151542 w 2745902"/>
                                    <a:gd name="connsiteY42" fmla="*/ 362221 h 1349011"/>
                                    <a:gd name="connsiteX43" fmla="*/ 2170592 w 2745902"/>
                                    <a:gd name="connsiteY43" fmla="*/ 407941 h 1349011"/>
                                    <a:gd name="connsiteX44" fmla="*/ 2223932 w 2745902"/>
                                    <a:gd name="connsiteY44" fmla="*/ 438421 h 1349011"/>
                                    <a:gd name="connsiteX45" fmla="*/ 2311562 w 2745902"/>
                                    <a:gd name="connsiteY45" fmla="*/ 484141 h 1349011"/>
                                    <a:gd name="connsiteX46" fmla="*/ 2368712 w 2745902"/>
                                    <a:gd name="connsiteY46" fmla="*/ 579391 h 1349011"/>
                                    <a:gd name="connsiteX47" fmla="*/ 2422052 w 2745902"/>
                                    <a:gd name="connsiteY47" fmla="*/ 602251 h 1349011"/>
                                    <a:gd name="connsiteX48" fmla="*/ 2486822 w 2745902"/>
                                    <a:gd name="connsiteY48" fmla="*/ 567961 h 1349011"/>
                                    <a:gd name="connsiteX49" fmla="*/ 2551592 w 2745902"/>
                                    <a:gd name="connsiteY49" fmla="*/ 480331 h 1349011"/>
                                    <a:gd name="connsiteX50" fmla="*/ 2745902 w 2745902"/>
                                    <a:gd name="connsiteY50" fmla="*/ 350791 h 1349011"/>
                                    <a:gd name="connsiteX0" fmla="*/ 1732597 w 2745902"/>
                                    <a:gd name="connsiteY0" fmla="*/ 170504 h 1349011"/>
                                    <a:gd name="connsiteX1" fmla="*/ 1757894 w 2745902"/>
                                    <a:gd name="connsiteY1" fmla="*/ 258448 h 1349011"/>
                                    <a:gd name="connsiteX2" fmla="*/ 1338401 w 2745902"/>
                                    <a:gd name="connsiteY2" fmla="*/ 616667 h 1349011"/>
                                    <a:gd name="connsiteX3" fmla="*/ 1116871 w 2745902"/>
                                    <a:gd name="connsiteY3" fmla="*/ 753355 h 1349011"/>
                                    <a:gd name="connsiteX4" fmla="*/ 810500 w 2745902"/>
                                    <a:gd name="connsiteY4" fmla="*/ 791062 h 1349011"/>
                                    <a:gd name="connsiteX5" fmla="*/ 669097 w 2745902"/>
                                    <a:gd name="connsiteY5" fmla="*/ 781636 h 1349011"/>
                                    <a:gd name="connsiteX6" fmla="*/ 527696 w 2745902"/>
                                    <a:gd name="connsiteY6" fmla="*/ 833483 h 1349011"/>
                                    <a:gd name="connsiteX7" fmla="*/ 183617 w 2745902"/>
                                    <a:gd name="connsiteY7" fmla="*/ 937177 h 1349011"/>
                                    <a:gd name="connsiteX8" fmla="*/ 65782 w 2745902"/>
                                    <a:gd name="connsiteY8" fmla="*/ 1092720 h 1349011"/>
                                    <a:gd name="connsiteX9" fmla="*/ 40802 w 2745902"/>
                                    <a:gd name="connsiteY9" fmla="*/ 1177561 h 1349011"/>
                                    <a:gd name="connsiteX10" fmla="*/ 6512 w 2745902"/>
                                    <a:gd name="connsiteY10" fmla="*/ 1196611 h 1349011"/>
                                    <a:gd name="connsiteX11" fmla="*/ 2702 w 2745902"/>
                                    <a:gd name="connsiteY11" fmla="*/ 1253761 h 1349011"/>
                                    <a:gd name="connsiteX12" fmla="*/ 36992 w 2745902"/>
                                    <a:gd name="connsiteY12" fmla="*/ 1322341 h 1349011"/>
                                    <a:gd name="connsiteX13" fmla="*/ 97952 w 2745902"/>
                                    <a:gd name="connsiteY13" fmla="*/ 1341391 h 1349011"/>
                                    <a:gd name="connsiteX14" fmla="*/ 261782 w 2745902"/>
                                    <a:gd name="connsiteY14" fmla="*/ 1349011 h 1349011"/>
                                    <a:gd name="connsiteX15" fmla="*/ 452282 w 2745902"/>
                                    <a:gd name="connsiteY15" fmla="*/ 1341391 h 1349011"/>
                                    <a:gd name="connsiteX16" fmla="*/ 570392 w 2745902"/>
                                    <a:gd name="connsiteY16" fmla="*/ 1345201 h 1349011"/>
                                    <a:gd name="connsiteX17" fmla="*/ 673262 w 2745902"/>
                                    <a:gd name="connsiteY17" fmla="*/ 1310911 h 1349011"/>
                                    <a:gd name="connsiteX18" fmla="*/ 764702 w 2745902"/>
                                    <a:gd name="connsiteY18" fmla="*/ 1234711 h 1349011"/>
                                    <a:gd name="connsiteX19" fmla="*/ 840902 w 2745902"/>
                                    <a:gd name="connsiteY19" fmla="*/ 1181371 h 1349011"/>
                                    <a:gd name="connsiteX20" fmla="*/ 936152 w 2745902"/>
                                    <a:gd name="connsiteY20" fmla="*/ 1112791 h 1349011"/>
                                    <a:gd name="connsiteX21" fmla="*/ 1012352 w 2745902"/>
                                    <a:gd name="connsiteY21" fmla="*/ 1013731 h 1349011"/>
                                    <a:gd name="connsiteX22" fmla="*/ 1046642 w 2745902"/>
                                    <a:gd name="connsiteY22" fmla="*/ 960391 h 1349011"/>
                                    <a:gd name="connsiteX23" fmla="*/ 1096172 w 2745902"/>
                                    <a:gd name="connsiteY23" fmla="*/ 922291 h 1349011"/>
                                    <a:gd name="connsiteX24" fmla="*/ 1198846 w 2745902"/>
                                    <a:gd name="connsiteY24" fmla="*/ 1021273 h 1349011"/>
                                    <a:gd name="connsiteX25" fmla="*/ 1271432 w 2745902"/>
                                    <a:gd name="connsiteY25" fmla="*/ 937531 h 1349011"/>
                                    <a:gd name="connsiteX26" fmla="*/ 1340012 w 2745902"/>
                                    <a:gd name="connsiteY26" fmla="*/ 937531 h 1349011"/>
                                    <a:gd name="connsiteX27" fmla="*/ 1385732 w 2745902"/>
                                    <a:gd name="connsiteY27" fmla="*/ 910861 h 1349011"/>
                                    <a:gd name="connsiteX28" fmla="*/ 1374302 w 2745902"/>
                                    <a:gd name="connsiteY28" fmla="*/ 842281 h 1349011"/>
                                    <a:gd name="connsiteX29" fmla="*/ 1362872 w 2745902"/>
                                    <a:gd name="connsiteY29" fmla="*/ 766081 h 1349011"/>
                                    <a:gd name="connsiteX30" fmla="*/ 1362872 w 2745902"/>
                                    <a:gd name="connsiteY30" fmla="*/ 686071 h 1349011"/>
                                    <a:gd name="connsiteX31" fmla="*/ 1423832 w 2745902"/>
                                    <a:gd name="connsiteY31" fmla="*/ 617491 h 1349011"/>
                                    <a:gd name="connsiteX32" fmla="*/ 1538132 w 2745902"/>
                                    <a:gd name="connsiteY32" fmla="*/ 556531 h 1349011"/>
                                    <a:gd name="connsiteX33" fmla="*/ 1679102 w 2745902"/>
                                    <a:gd name="connsiteY33" fmla="*/ 503191 h 1349011"/>
                                    <a:gd name="connsiteX34" fmla="*/ 1808642 w 2745902"/>
                                    <a:gd name="connsiteY34" fmla="*/ 388891 h 1349011"/>
                                    <a:gd name="connsiteX35" fmla="*/ 1869602 w 2745902"/>
                                    <a:gd name="connsiteY35" fmla="*/ 282211 h 1349011"/>
                                    <a:gd name="connsiteX36" fmla="*/ 1953422 w 2745902"/>
                                    <a:gd name="connsiteY36" fmla="*/ 186961 h 1349011"/>
                                    <a:gd name="connsiteX37" fmla="*/ 1980092 w 2745902"/>
                                    <a:gd name="connsiteY37" fmla="*/ 95521 h 1349011"/>
                                    <a:gd name="connsiteX38" fmla="*/ 2014382 w 2745902"/>
                                    <a:gd name="connsiteY38" fmla="*/ 38371 h 1349011"/>
                                    <a:gd name="connsiteX39" fmla="*/ 2060102 w 2745902"/>
                                    <a:gd name="connsiteY39" fmla="*/ 271 h 1349011"/>
                                    <a:gd name="connsiteX40" fmla="*/ 2136302 w 2745902"/>
                                    <a:gd name="connsiteY40" fmla="*/ 57421 h 1349011"/>
                                    <a:gd name="connsiteX41" fmla="*/ 2159162 w 2745902"/>
                                    <a:gd name="connsiteY41" fmla="*/ 186961 h 1349011"/>
                                    <a:gd name="connsiteX42" fmla="*/ 2151542 w 2745902"/>
                                    <a:gd name="connsiteY42" fmla="*/ 362221 h 1349011"/>
                                    <a:gd name="connsiteX43" fmla="*/ 2170592 w 2745902"/>
                                    <a:gd name="connsiteY43" fmla="*/ 407941 h 1349011"/>
                                    <a:gd name="connsiteX44" fmla="*/ 2223932 w 2745902"/>
                                    <a:gd name="connsiteY44" fmla="*/ 438421 h 1349011"/>
                                    <a:gd name="connsiteX45" fmla="*/ 2311562 w 2745902"/>
                                    <a:gd name="connsiteY45" fmla="*/ 484141 h 1349011"/>
                                    <a:gd name="connsiteX46" fmla="*/ 2368712 w 2745902"/>
                                    <a:gd name="connsiteY46" fmla="*/ 579391 h 1349011"/>
                                    <a:gd name="connsiteX47" fmla="*/ 2422052 w 2745902"/>
                                    <a:gd name="connsiteY47" fmla="*/ 602251 h 1349011"/>
                                    <a:gd name="connsiteX48" fmla="*/ 2486822 w 2745902"/>
                                    <a:gd name="connsiteY48" fmla="*/ 567961 h 1349011"/>
                                    <a:gd name="connsiteX49" fmla="*/ 2551592 w 2745902"/>
                                    <a:gd name="connsiteY49" fmla="*/ 480331 h 1349011"/>
                                    <a:gd name="connsiteX50" fmla="*/ 2745902 w 2745902"/>
                                    <a:gd name="connsiteY50" fmla="*/ 350791 h 1349011"/>
                                    <a:gd name="connsiteX0" fmla="*/ 1732597 w 2745902"/>
                                    <a:gd name="connsiteY0" fmla="*/ 170504 h 1349011"/>
                                    <a:gd name="connsiteX1" fmla="*/ 1724900 w 2745902"/>
                                    <a:gd name="connsiteY1" fmla="*/ 168893 h 1349011"/>
                                    <a:gd name="connsiteX2" fmla="*/ 1757894 w 2745902"/>
                                    <a:gd name="connsiteY2" fmla="*/ 258448 h 1349011"/>
                                    <a:gd name="connsiteX3" fmla="*/ 1338401 w 2745902"/>
                                    <a:gd name="connsiteY3" fmla="*/ 616667 h 1349011"/>
                                    <a:gd name="connsiteX4" fmla="*/ 1116871 w 2745902"/>
                                    <a:gd name="connsiteY4" fmla="*/ 753355 h 1349011"/>
                                    <a:gd name="connsiteX5" fmla="*/ 810500 w 2745902"/>
                                    <a:gd name="connsiteY5" fmla="*/ 791062 h 1349011"/>
                                    <a:gd name="connsiteX6" fmla="*/ 669097 w 2745902"/>
                                    <a:gd name="connsiteY6" fmla="*/ 781636 h 1349011"/>
                                    <a:gd name="connsiteX7" fmla="*/ 527696 w 2745902"/>
                                    <a:gd name="connsiteY7" fmla="*/ 833483 h 1349011"/>
                                    <a:gd name="connsiteX8" fmla="*/ 183617 w 2745902"/>
                                    <a:gd name="connsiteY8" fmla="*/ 937177 h 1349011"/>
                                    <a:gd name="connsiteX9" fmla="*/ 65782 w 2745902"/>
                                    <a:gd name="connsiteY9" fmla="*/ 1092720 h 1349011"/>
                                    <a:gd name="connsiteX10" fmla="*/ 40802 w 2745902"/>
                                    <a:gd name="connsiteY10" fmla="*/ 1177561 h 1349011"/>
                                    <a:gd name="connsiteX11" fmla="*/ 6512 w 2745902"/>
                                    <a:gd name="connsiteY11" fmla="*/ 1196611 h 1349011"/>
                                    <a:gd name="connsiteX12" fmla="*/ 2702 w 2745902"/>
                                    <a:gd name="connsiteY12" fmla="*/ 1253761 h 1349011"/>
                                    <a:gd name="connsiteX13" fmla="*/ 36992 w 2745902"/>
                                    <a:gd name="connsiteY13" fmla="*/ 1322341 h 1349011"/>
                                    <a:gd name="connsiteX14" fmla="*/ 97952 w 2745902"/>
                                    <a:gd name="connsiteY14" fmla="*/ 1341391 h 1349011"/>
                                    <a:gd name="connsiteX15" fmla="*/ 261782 w 2745902"/>
                                    <a:gd name="connsiteY15" fmla="*/ 1349011 h 1349011"/>
                                    <a:gd name="connsiteX16" fmla="*/ 452282 w 2745902"/>
                                    <a:gd name="connsiteY16" fmla="*/ 1341391 h 1349011"/>
                                    <a:gd name="connsiteX17" fmla="*/ 570392 w 2745902"/>
                                    <a:gd name="connsiteY17" fmla="*/ 1345201 h 1349011"/>
                                    <a:gd name="connsiteX18" fmla="*/ 673262 w 2745902"/>
                                    <a:gd name="connsiteY18" fmla="*/ 1310911 h 1349011"/>
                                    <a:gd name="connsiteX19" fmla="*/ 764702 w 2745902"/>
                                    <a:gd name="connsiteY19" fmla="*/ 1234711 h 1349011"/>
                                    <a:gd name="connsiteX20" fmla="*/ 840902 w 2745902"/>
                                    <a:gd name="connsiteY20" fmla="*/ 1181371 h 1349011"/>
                                    <a:gd name="connsiteX21" fmla="*/ 936152 w 2745902"/>
                                    <a:gd name="connsiteY21" fmla="*/ 1112791 h 1349011"/>
                                    <a:gd name="connsiteX22" fmla="*/ 1012352 w 2745902"/>
                                    <a:gd name="connsiteY22" fmla="*/ 1013731 h 1349011"/>
                                    <a:gd name="connsiteX23" fmla="*/ 1046642 w 2745902"/>
                                    <a:gd name="connsiteY23" fmla="*/ 960391 h 1349011"/>
                                    <a:gd name="connsiteX24" fmla="*/ 1096172 w 2745902"/>
                                    <a:gd name="connsiteY24" fmla="*/ 922291 h 1349011"/>
                                    <a:gd name="connsiteX25" fmla="*/ 1198846 w 2745902"/>
                                    <a:gd name="connsiteY25" fmla="*/ 1021273 h 1349011"/>
                                    <a:gd name="connsiteX26" fmla="*/ 1271432 w 2745902"/>
                                    <a:gd name="connsiteY26" fmla="*/ 937531 h 1349011"/>
                                    <a:gd name="connsiteX27" fmla="*/ 1340012 w 2745902"/>
                                    <a:gd name="connsiteY27" fmla="*/ 937531 h 1349011"/>
                                    <a:gd name="connsiteX28" fmla="*/ 1385732 w 2745902"/>
                                    <a:gd name="connsiteY28" fmla="*/ 910861 h 1349011"/>
                                    <a:gd name="connsiteX29" fmla="*/ 1374302 w 2745902"/>
                                    <a:gd name="connsiteY29" fmla="*/ 842281 h 1349011"/>
                                    <a:gd name="connsiteX30" fmla="*/ 1362872 w 2745902"/>
                                    <a:gd name="connsiteY30" fmla="*/ 766081 h 1349011"/>
                                    <a:gd name="connsiteX31" fmla="*/ 1362872 w 2745902"/>
                                    <a:gd name="connsiteY31" fmla="*/ 686071 h 1349011"/>
                                    <a:gd name="connsiteX32" fmla="*/ 1423832 w 2745902"/>
                                    <a:gd name="connsiteY32" fmla="*/ 617491 h 1349011"/>
                                    <a:gd name="connsiteX33" fmla="*/ 1538132 w 2745902"/>
                                    <a:gd name="connsiteY33" fmla="*/ 556531 h 1349011"/>
                                    <a:gd name="connsiteX34" fmla="*/ 1679102 w 2745902"/>
                                    <a:gd name="connsiteY34" fmla="*/ 503191 h 1349011"/>
                                    <a:gd name="connsiteX35" fmla="*/ 1808642 w 2745902"/>
                                    <a:gd name="connsiteY35" fmla="*/ 388891 h 1349011"/>
                                    <a:gd name="connsiteX36" fmla="*/ 1869602 w 2745902"/>
                                    <a:gd name="connsiteY36" fmla="*/ 282211 h 1349011"/>
                                    <a:gd name="connsiteX37" fmla="*/ 1953422 w 2745902"/>
                                    <a:gd name="connsiteY37" fmla="*/ 186961 h 1349011"/>
                                    <a:gd name="connsiteX38" fmla="*/ 1980092 w 2745902"/>
                                    <a:gd name="connsiteY38" fmla="*/ 95521 h 1349011"/>
                                    <a:gd name="connsiteX39" fmla="*/ 2014382 w 2745902"/>
                                    <a:gd name="connsiteY39" fmla="*/ 38371 h 1349011"/>
                                    <a:gd name="connsiteX40" fmla="*/ 2060102 w 2745902"/>
                                    <a:gd name="connsiteY40" fmla="*/ 271 h 1349011"/>
                                    <a:gd name="connsiteX41" fmla="*/ 2136302 w 2745902"/>
                                    <a:gd name="connsiteY41" fmla="*/ 57421 h 1349011"/>
                                    <a:gd name="connsiteX42" fmla="*/ 2159162 w 2745902"/>
                                    <a:gd name="connsiteY42" fmla="*/ 186961 h 1349011"/>
                                    <a:gd name="connsiteX43" fmla="*/ 2151542 w 2745902"/>
                                    <a:gd name="connsiteY43" fmla="*/ 362221 h 1349011"/>
                                    <a:gd name="connsiteX44" fmla="*/ 2170592 w 2745902"/>
                                    <a:gd name="connsiteY44" fmla="*/ 407941 h 1349011"/>
                                    <a:gd name="connsiteX45" fmla="*/ 2223932 w 2745902"/>
                                    <a:gd name="connsiteY45" fmla="*/ 438421 h 1349011"/>
                                    <a:gd name="connsiteX46" fmla="*/ 2311562 w 2745902"/>
                                    <a:gd name="connsiteY46" fmla="*/ 484141 h 1349011"/>
                                    <a:gd name="connsiteX47" fmla="*/ 2368712 w 2745902"/>
                                    <a:gd name="connsiteY47" fmla="*/ 579391 h 1349011"/>
                                    <a:gd name="connsiteX48" fmla="*/ 2422052 w 2745902"/>
                                    <a:gd name="connsiteY48" fmla="*/ 602251 h 1349011"/>
                                    <a:gd name="connsiteX49" fmla="*/ 2486822 w 2745902"/>
                                    <a:gd name="connsiteY49" fmla="*/ 567961 h 1349011"/>
                                    <a:gd name="connsiteX50" fmla="*/ 2551592 w 2745902"/>
                                    <a:gd name="connsiteY50" fmla="*/ 480331 h 1349011"/>
                                    <a:gd name="connsiteX51" fmla="*/ 2745902 w 2745902"/>
                                    <a:gd name="connsiteY51" fmla="*/ 350791 h 1349011"/>
                                    <a:gd name="connsiteX0" fmla="*/ 1732597 w 2745902"/>
                                    <a:gd name="connsiteY0" fmla="*/ 170504 h 1349011"/>
                                    <a:gd name="connsiteX1" fmla="*/ 1607065 w 2745902"/>
                                    <a:gd name="connsiteY1" fmla="*/ 211314 h 1349011"/>
                                    <a:gd name="connsiteX2" fmla="*/ 1757894 w 2745902"/>
                                    <a:gd name="connsiteY2" fmla="*/ 258448 h 1349011"/>
                                    <a:gd name="connsiteX3" fmla="*/ 1338401 w 2745902"/>
                                    <a:gd name="connsiteY3" fmla="*/ 616667 h 1349011"/>
                                    <a:gd name="connsiteX4" fmla="*/ 1116871 w 2745902"/>
                                    <a:gd name="connsiteY4" fmla="*/ 753355 h 1349011"/>
                                    <a:gd name="connsiteX5" fmla="*/ 810500 w 2745902"/>
                                    <a:gd name="connsiteY5" fmla="*/ 791062 h 1349011"/>
                                    <a:gd name="connsiteX6" fmla="*/ 669097 w 2745902"/>
                                    <a:gd name="connsiteY6" fmla="*/ 781636 h 1349011"/>
                                    <a:gd name="connsiteX7" fmla="*/ 527696 w 2745902"/>
                                    <a:gd name="connsiteY7" fmla="*/ 833483 h 1349011"/>
                                    <a:gd name="connsiteX8" fmla="*/ 183617 w 2745902"/>
                                    <a:gd name="connsiteY8" fmla="*/ 937177 h 1349011"/>
                                    <a:gd name="connsiteX9" fmla="*/ 65782 w 2745902"/>
                                    <a:gd name="connsiteY9" fmla="*/ 1092720 h 1349011"/>
                                    <a:gd name="connsiteX10" fmla="*/ 40802 w 2745902"/>
                                    <a:gd name="connsiteY10" fmla="*/ 1177561 h 1349011"/>
                                    <a:gd name="connsiteX11" fmla="*/ 6512 w 2745902"/>
                                    <a:gd name="connsiteY11" fmla="*/ 1196611 h 1349011"/>
                                    <a:gd name="connsiteX12" fmla="*/ 2702 w 2745902"/>
                                    <a:gd name="connsiteY12" fmla="*/ 1253761 h 1349011"/>
                                    <a:gd name="connsiteX13" fmla="*/ 36992 w 2745902"/>
                                    <a:gd name="connsiteY13" fmla="*/ 1322341 h 1349011"/>
                                    <a:gd name="connsiteX14" fmla="*/ 97952 w 2745902"/>
                                    <a:gd name="connsiteY14" fmla="*/ 1341391 h 1349011"/>
                                    <a:gd name="connsiteX15" fmla="*/ 261782 w 2745902"/>
                                    <a:gd name="connsiteY15" fmla="*/ 1349011 h 1349011"/>
                                    <a:gd name="connsiteX16" fmla="*/ 452282 w 2745902"/>
                                    <a:gd name="connsiteY16" fmla="*/ 1341391 h 1349011"/>
                                    <a:gd name="connsiteX17" fmla="*/ 570392 w 2745902"/>
                                    <a:gd name="connsiteY17" fmla="*/ 1345201 h 1349011"/>
                                    <a:gd name="connsiteX18" fmla="*/ 673262 w 2745902"/>
                                    <a:gd name="connsiteY18" fmla="*/ 1310911 h 1349011"/>
                                    <a:gd name="connsiteX19" fmla="*/ 764702 w 2745902"/>
                                    <a:gd name="connsiteY19" fmla="*/ 1234711 h 1349011"/>
                                    <a:gd name="connsiteX20" fmla="*/ 840902 w 2745902"/>
                                    <a:gd name="connsiteY20" fmla="*/ 1181371 h 1349011"/>
                                    <a:gd name="connsiteX21" fmla="*/ 936152 w 2745902"/>
                                    <a:gd name="connsiteY21" fmla="*/ 1112791 h 1349011"/>
                                    <a:gd name="connsiteX22" fmla="*/ 1012352 w 2745902"/>
                                    <a:gd name="connsiteY22" fmla="*/ 1013731 h 1349011"/>
                                    <a:gd name="connsiteX23" fmla="*/ 1046642 w 2745902"/>
                                    <a:gd name="connsiteY23" fmla="*/ 960391 h 1349011"/>
                                    <a:gd name="connsiteX24" fmla="*/ 1096172 w 2745902"/>
                                    <a:gd name="connsiteY24" fmla="*/ 922291 h 1349011"/>
                                    <a:gd name="connsiteX25" fmla="*/ 1198846 w 2745902"/>
                                    <a:gd name="connsiteY25" fmla="*/ 1021273 h 1349011"/>
                                    <a:gd name="connsiteX26" fmla="*/ 1271432 w 2745902"/>
                                    <a:gd name="connsiteY26" fmla="*/ 937531 h 1349011"/>
                                    <a:gd name="connsiteX27" fmla="*/ 1340012 w 2745902"/>
                                    <a:gd name="connsiteY27" fmla="*/ 937531 h 1349011"/>
                                    <a:gd name="connsiteX28" fmla="*/ 1385732 w 2745902"/>
                                    <a:gd name="connsiteY28" fmla="*/ 910861 h 1349011"/>
                                    <a:gd name="connsiteX29" fmla="*/ 1374302 w 2745902"/>
                                    <a:gd name="connsiteY29" fmla="*/ 842281 h 1349011"/>
                                    <a:gd name="connsiteX30" fmla="*/ 1362872 w 2745902"/>
                                    <a:gd name="connsiteY30" fmla="*/ 766081 h 1349011"/>
                                    <a:gd name="connsiteX31" fmla="*/ 1362872 w 2745902"/>
                                    <a:gd name="connsiteY31" fmla="*/ 686071 h 1349011"/>
                                    <a:gd name="connsiteX32" fmla="*/ 1423832 w 2745902"/>
                                    <a:gd name="connsiteY32" fmla="*/ 617491 h 1349011"/>
                                    <a:gd name="connsiteX33" fmla="*/ 1538132 w 2745902"/>
                                    <a:gd name="connsiteY33" fmla="*/ 556531 h 1349011"/>
                                    <a:gd name="connsiteX34" fmla="*/ 1679102 w 2745902"/>
                                    <a:gd name="connsiteY34" fmla="*/ 503191 h 1349011"/>
                                    <a:gd name="connsiteX35" fmla="*/ 1808642 w 2745902"/>
                                    <a:gd name="connsiteY35" fmla="*/ 388891 h 1349011"/>
                                    <a:gd name="connsiteX36" fmla="*/ 1869602 w 2745902"/>
                                    <a:gd name="connsiteY36" fmla="*/ 282211 h 1349011"/>
                                    <a:gd name="connsiteX37" fmla="*/ 1953422 w 2745902"/>
                                    <a:gd name="connsiteY37" fmla="*/ 186961 h 1349011"/>
                                    <a:gd name="connsiteX38" fmla="*/ 1980092 w 2745902"/>
                                    <a:gd name="connsiteY38" fmla="*/ 95521 h 1349011"/>
                                    <a:gd name="connsiteX39" fmla="*/ 2014382 w 2745902"/>
                                    <a:gd name="connsiteY39" fmla="*/ 38371 h 1349011"/>
                                    <a:gd name="connsiteX40" fmla="*/ 2060102 w 2745902"/>
                                    <a:gd name="connsiteY40" fmla="*/ 271 h 1349011"/>
                                    <a:gd name="connsiteX41" fmla="*/ 2136302 w 2745902"/>
                                    <a:gd name="connsiteY41" fmla="*/ 57421 h 1349011"/>
                                    <a:gd name="connsiteX42" fmla="*/ 2159162 w 2745902"/>
                                    <a:gd name="connsiteY42" fmla="*/ 186961 h 1349011"/>
                                    <a:gd name="connsiteX43" fmla="*/ 2151542 w 2745902"/>
                                    <a:gd name="connsiteY43" fmla="*/ 362221 h 1349011"/>
                                    <a:gd name="connsiteX44" fmla="*/ 2170592 w 2745902"/>
                                    <a:gd name="connsiteY44" fmla="*/ 407941 h 1349011"/>
                                    <a:gd name="connsiteX45" fmla="*/ 2223932 w 2745902"/>
                                    <a:gd name="connsiteY45" fmla="*/ 438421 h 1349011"/>
                                    <a:gd name="connsiteX46" fmla="*/ 2311562 w 2745902"/>
                                    <a:gd name="connsiteY46" fmla="*/ 484141 h 1349011"/>
                                    <a:gd name="connsiteX47" fmla="*/ 2368712 w 2745902"/>
                                    <a:gd name="connsiteY47" fmla="*/ 579391 h 1349011"/>
                                    <a:gd name="connsiteX48" fmla="*/ 2422052 w 2745902"/>
                                    <a:gd name="connsiteY48" fmla="*/ 602251 h 1349011"/>
                                    <a:gd name="connsiteX49" fmla="*/ 2486822 w 2745902"/>
                                    <a:gd name="connsiteY49" fmla="*/ 567961 h 1349011"/>
                                    <a:gd name="connsiteX50" fmla="*/ 2551592 w 2745902"/>
                                    <a:gd name="connsiteY50" fmla="*/ 480331 h 1349011"/>
                                    <a:gd name="connsiteX51" fmla="*/ 2745902 w 2745902"/>
                                    <a:gd name="connsiteY51" fmla="*/ 350791 h 1349011"/>
                                    <a:gd name="connsiteX0" fmla="*/ 1478073 w 2745902"/>
                                    <a:gd name="connsiteY0" fmla="*/ 274199 h 1349011"/>
                                    <a:gd name="connsiteX1" fmla="*/ 1607065 w 2745902"/>
                                    <a:gd name="connsiteY1" fmla="*/ 211314 h 1349011"/>
                                    <a:gd name="connsiteX2" fmla="*/ 1757894 w 2745902"/>
                                    <a:gd name="connsiteY2" fmla="*/ 258448 h 1349011"/>
                                    <a:gd name="connsiteX3" fmla="*/ 1338401 w 2745902"/>
                                    <a:gd name="connsiteY3" fmla="*/ 616667 h 1349011"/>
                                    <a:gd name="connsiteX4" fmla="*/ 1116871 w 2745902"/>
                                    <a:gd name="connsiteY4" fmla="*/ 753355 h 1349011"/>
                                    <a:gd name="connsiteX5" fmla="*/ 810500 w 2745902"/>
                                    <a:gd name="connsiteY5" fmla="*/ 791062 h 1349011"/>
                                    <a:gd name="connsiteX6" fmla="*/ 669097 w 2745902"/>
                                    <a:gd name="connsiteY6" fmla="*/ 781636 h 1349011"/>
                                    <a:gd name="connsiteX7" fmla="*/ 527696 w 2745902"/>
                                    <a:gd name="connsiteY7" fmla="*/ 833483 h 1349011"/>
                                    <a:gd name="connsiteX8" fmla="*/ 183617 w 2745902"/>
                                    <a:gd name="connsiteY8" fmla="*/ 937177 h 1349011"/>
                                    <a:gd name="connsiteX9" fmla="*/ 65782 w 2745902"/>
                                    <a:gd name="connsiteY9" fmla="*/ 1092720 h 1349011"/>
                                    <a:gd name="connsiteX10" fmla="*/ 40802 w 2745902"/>
                                    <a:gd name="connsiteY10" fmla="*/ 1177561 h 1349011"/>
                                    <a:gd name="connsiteX11" fmla="*/ 6512 w 2745902"/>
                                    <a:gd name="connsiteY11" fmla="*/ 1196611 h 1349011"/>
                                    <a:gd name="connsiteX12" fmla="*/ 2702 w 2745902"/>
                                    <a:gd name="connsiteY12" fmla="*/ 1253761 h 1349011"/>
                                    <a:gd name="connsiteX13" fmla="*/ 36992 w 2745902"/>
                                    <a:gd name="connsiteY13" fmla="*/ 1322341 h 1349011"/>
                                    <a:gd name="connsiteX14" fmla="*/ 97952 w 2745902"/>
                                    <a:gd name="connsiteY14" fmla="*/ 1341391 h 1349011"/>
                                    <a:gd name="connsiteX15" fmla="*/ 261782 w 2745902"/>
                                    <a:gd name="connsiteY15" fmla="*/ 1349011 h 1349011"/>
                                    <a:gd name="connsiteX16" fmla="*/ 452282 w 2745902"/>
                                    <a:gd name="connsiteY16" fmla="*/ 1341391 h 1349011"/>
                                    <a:gd name="connsiteX17" fmla="*/ 570392 w 2745902"/>
                                    <a:gd name="connsiteY17" fmla="*/ 1345201 h 1349011"/>
                                    <a:gd name="connsiteX18" fmla="*/ 673262 w 2745902"/>
                                    <a:gd name="connsiteY18" fmla="*/ 1310911 h 1349011"/>
                                    <a:gd name="connsiteX19" fmla="*/ 764702 w 2745902"/>
                                    <a:gd name="connsiteY19" fmla="*/ 1234711 h 1349011"/>
                                    <a:gd name="connsiteX20" fmla="*/ 840902 w 2745902"/>
                                    <a:gd name="connsiteY20" fmla="*/ 1181371 h 1349011"/>
                                    <a:gd name="connsiteX21" fmla="*/ 936152 w 2745902"/>
                                    <a:gd name="connsiteY21" fmla="*/ 1112791 h 1349011"/>
                                    <a:gd name="connsiteX22" fmla="*/ 1012352 w 2745902"/>
                                    <a:gd name="connsiteY22" fmla="*/ 1013731 h 1349011"/>
                                    <a:gd name="connsiteX23" fmla="*/ 1046642 w 2745902"/>
                                    <a:gd name="connsiteY23" fmla="*/ 960391 h 1349011"/>
                                    <a:gd name="connsiteX24" fmla="*/ 1096172 w 2745902"/>
                                    <a:gd name="connsiteY24" fmla="*/ 922291 h 1349011"/>
                                    <a:gd name="connsiteX25" fmla="*/ 1198846 w 2745902"/>
                                    <a:gd name="connsiteY25" fmla="*/ 1021273 h 1349011"/>
                                    <a:gd name="connsiteX26" fmla="*/ 1271432 w 2745902"/>
                                    <a:gd name="connsiteY26" fmla="*/ 937531 h 1349011"/>
                                    <a:gd name="connsiteX27" fmla="*/ 1340012 w 2745902"/>
                                    <a:gd name="connsiteY27" fmla="*/ 937531 h 1349011"/>
                                    <a:gd name="connsiteX28" fmla="*/ 1385732 w 2745902"/>
                                    <a:gd name="connsiteY28" fmla="*/ 910861 h 1349011"/>
                                    <a:gd name="connsiteX29" fmla="*/ 1374302 w 2745902"/>
                                    <a:gd name="connsiteY29" fmla="*/ 842281 h 1349011"/>
                                    <a:gd name="connsiteX30" fmla="*/ 1362872 w 2745902"/>
                                    <a:gd name="connsiteY30" fmla="*/ 766081 h 1349011"/>
                                    <a:gd name="connsiteX31" fmla="*/ 1362872 w 2745902"/>
                                    <a:gd name="connsiteY31" fmla="*/ 686071 h 1349011"/>
                                    <a:gd name="connsiteX32" fmla="*/ 1423832 w 2745902"/>
                                    <a:gd name="connsiteY32" fmla="*/ 617491 h 1349011"/>
                                    <a:gd name="connsiteX33" fmla="*/ 1538132 w 2745902"/>
                                    <a:gd name="connsiteY33" fmla="*/ 556531 h 1349011"/>
                                    <a:gd name="connsiteX34" fmla="*/ 1679102 w 2745902"/>
                                    <a:gd name="connsiteY34" fmla="*/ 503191 h 1349011"/>
                                    <a:gd name="connsiteX35" fmla="*/ 1808642 w 2745902"/>
                                    <a:gd name="connsiteY35" fmla="*/ 388891 h 1349011"/>
                                    <a:gd name="connsiteX36" fmla="*/ 1869602 w 2745902"/>
                                    <a:gd name="connsiteY36" fmla="*/ 282211 h 1349011"/>
                                    <a:gd name="connsiteX37" fmla="*/ 1953422 w 2745902"/>
                                    <a:gd name="connsiteY37" fmla="*/ 186961 h 1349011"/>
                                    <a:gd name="connsiteX38" fmla="*/ 1980092 w 2745902"/>
                                    <a:gd name="connsiteY38" fmla="*/ 95521 h 1349011"/>
                                    <a:gd name="connsiteX39" fmla="*/ 2014382 w 2745902"/>
                                    <a:gd name="connsiteY39" fmla="*/ 38371 h 1349011"/>
                                    <a:gd name="connsiteX40" fmla="*/ 2060102 w 2745902"/>
                                    <a:gd name="connsiteY40" fmla="*/ 271 h 1349011"/>
                                    <a:gd name="connsiteX41" fmla="*/ 2136302 w 2745902"/>
                                    <a:gd name="connsiteY41" fmla="*/ 57421 h 1349011"/>
                                    <a:gd name="connsiteX42" fmla="*/ 2159162 w 2745902"/>
                                    <a:gd name="connsiteY42" fmla="*/ 186961 h 1349011"/>
                                    <a:gd name="connsiteX43" fmla="*/ 2151542 w 2745902"/>
                                    <a:gd name="connsiteY43" fmla="*/ 362221 h 1349011"/>
                                    <a:gd name="connsiteX44" fmla="*/ 2170592 w 2745902"/>
                                    <a:gd name="connsiteY44" fmla="*/ 407941 h 1349011"/>
                                    <a:gd name="connsiteX45" fmla="*/ 2223932 w 2745902"/>
                                    <a:gd name="connsiteY45" fmla="*/ 438421 h 1349011"/>
                                    <a:gd name="connsiteX46" fmla="*/ 2311562 w 2745902"/>
                                    <a:gd name="connsiteY46" fmla="*/ 484141 h 1349011"/>
                                    <a:gd name="connsiteX47" fmla="*/ 2368712 w 2745902"/>
                                    <a:gd name="connsiteY47" fmla="*/ 579391 h 1349011"/>
                                    <a:gd name="connsiteX48" fmla="*/ 2422052 w 2745902"/>
                                    <a:gd name="connsiteY48" fmla="*/ 602251 h 1349011"/>
                                    <a:gd name="connsiteX49" fmla="*/ 2486822 w 2745902"/>
                                    <a:gd name="connsiteY49" fmla="*/ 567961 h 1349011"/>
                                    <a:gd name="connsiteX50" fmla="*/ 2551592 w 2745902"/>
                                    <a:gd name="connsiteY50" fmla="*/ 480331 h 1349011"/>
                                    <a:gd name="connsiteX51" fmla="*/ 2745902 w 2745902"/>
                                    <a:gd name="connsiteY51" fmla="*/ 350791 h 1349011"/>
                                    <a:gd name="connsiteX0" fmla="*/ 1478073 w 2745902"/>
                                    <a:gd name="connsiteY0" fmla="*/ 274199 h 1349011"/>
                                    <a:gd name="connsiteX1" fmla="*/ 1724900 w 2745902"/>
                                    <a:gd name="connsiteY1" fmla="*/ 173607 h 1349011"/>
                                    <a:gd name="connsiteX2" fmla="*/ 1757894 w 2745902"/>
                                    <a:gd name="connsiteY2" fmla="*/ 258448 h 1349011"/>
                                    <a:gd name="connsiteX3" fmla="*/ 1338401 w 2745902"/>
                                    <a:gd name="connsiteY3" fmla="*/ 616667 h 1349011"/>
                                    <a:gd name="connsiteX4" fmla="*/ 1116871 w 2745902"/>
                                    <a:gd name="connsiteY4" fmla="*/ 753355 h 1349011"/>
                                    <a:gd name="connsiteX5" fmla="*/ 810500 w 2745902"/>
                                    <a:gd name="connsiteY5" fmla="*/ 791062 h 1349011"/>
                                    <a:gd name="connsiteX6" fmla="*/ 669097 w 2745902"/>
                                    <a:gd name="connsiteY6" fmla="*/ 781636 h 1349011"/>
                                    <a:gd name="connsiteX7" fmla="*/ 527696 w 2745902"/>
                                    <a:gd name="connsiteY7" fmla="*/ 833483 h 1349011"/>
                                    <a:gd name="connsiteX8" fmla="*/ 183617 w 2745902"/>
                                    <a:gd name="connsiteY8" fmla="*/ 937177 h 1349011"/>
                                    <a:gd name="connsiteX9" fmla="*/ 65782 w 2745902"/>
                                    <a:gd name="connsiteY9" fmla="*/ 1092720 h 1349011"/>
                                    <a:gd name="connsiteX10" fmla="*/ 40802 w 2745902"/>
                                    <a:gd name="connsiteY10" fmla="*/ 1177561 h 1349011"/>
                                    <a:gd name="connsiteX11" fmla="*/ 6512 w 2745902"/>
                                    <a:gd name="connsiteY11" fmla="*/ 1196611 h 1349011"/>
                                    <a:gd name="connsiteX12" fmla="*/ 2702 w 2745902"/>
                                    <a:gd name="connsiteY12" fmla="*/ 1253761 h 1349011"/>
                                    <a:gd name="connsiteX13" fmla="*/ 36992 w 2745902"/>
                                    <a:gd name="connsiteY13" fmla="*/ 1322341 h 1349011"/>
                                    <a:gd name="connsiteX14" fmla="*/ 97952 w 2745902"/>
                                    <a:gd name="connsiteY14" fmla="*/ 1341391 h 1349011"/>
                                    <a:gd name="connsiteX15" fmla="*/ 261782 w 2745902"/>
                                    <a:gd name="connsiteY15" fmla="*/ 1349011 h 1349011"/>
                                    <a:gd name="connsiteX16" fmla="*/ 452282 w 2745902"/>
                                    <a:gd name="connsiteY16" fmla="*/ 1341391 h 1349011"/>
                                    <a:gd name="connsiteX17" fmla="*/ 570392 w 2745902"/>
                                    <a:gd name="connsiteY17" fmla="*/ 1345201 h 1349011"/>
                                    <a:gd name="connsiteX18" fmla="*/ 673262 w 2745902"/>
                                    <a:gd name="connsiteY18" fmla="*/ 1310911 h 1349011"/>
                                    <a:gd name="connsiteX19" fmla="*/ 764702 w 2745902"/>
                                    <a:gd name="connsiteY19" fmla="*/ 1234711 h 1349011"/>
                                    <a:gd name="connsiteX20" fmla="*/ 840902 w 2745902"/>
                                    <a:gd name="connsiteY20" fmla="*/ 1181371 h 1349011"/>
                                    <a:gd name="connsiteX21" fmla="*/ 936152 w 2745902"/>
                                    <a:gd name="connsiteY21" fmla="*/ 1112791 h 1349011"/>
                                    <a:gd name="connsiteX22" fmla="*/ 1012352 w 2745902"/>
                                    <a:gd name="connsiteY22" fmla="*/ 1013731 h 1349011"/>
                                    <a:gd name="connsiteX23" fmla="*/ 1046642 w 2745902"/>
                                    <a:gd name="connsiteY23" fmla="*/ 960391 h 1349011"/>
                                    <a:gd name="connsiteX24" fmla="*/ 1096172 w 2745902"/>
                                    <a:gd name="connsiteY24" fmla="*/ 922291 h 1349011"/>
                                    <a:gd name="connsiteX25" fmla="*/ 1198846 w 2745902"/>
                                    <a:gd name="connsiteY25" fmla="*/ 1021273 h 1349011"/>
                                    <a:gd name="connsiteX26" fmla="*/ 1271432 w 2745902"/>
                                    <a:gd name="connsiteY26" fmla="*/ 937531 h 1349011"/>
                                    <a:gd name="connsiteX27" fmla="*/ 1340012 w 2745902"/>
                                    <a:gd name="connsiteY27" fmla="*/ 937531 h 1349011"/>
                                    <a:gd name="connsiteX28" fmla="*/ 1385732 w 2745902"/>
                                    <a:gd name="connsiteY28" fmla="*/ 910861 h 1349011"/>
                                    <a:gd name="connsiteX29" fmla="*/ 1374302 w 2745902"/>
                                    <a:gd name="connsiteY29" fmla="*/ 842281 h 1349011"/>
                                    <a:gd name="connsiteX30" fmla="*/ 1362872 w 2745902"/>
                                    <a:gd name="connsiteY30" fmla="*/ 766081 h 1349011"/>
                                    <a:gd name="connsiteX31" fmla="*/ 1362872 w 2745902"/>
                                    <a:gd name="connsiteY31" fmla="*/ 686071 h 1349011"/>
                                    <a:gd name="connsiteX32" fmla="*/ 1423832 w 2745902"/>
                                    <a:gd name="connsiteY32" fmla="*/ 617491 h 1349011"/>
                                    <a:gd name="connsiteX33" fmla="*/ 1538132 w 2745902"/>
                                    <a:gd name="connsiteY33" fmla="*/ 556531 h 1349011"/>
                                    <a:gd name="connsiteX34" fmla="*/ 1679102 w 2745902"/>
                                    <a:gd name="connsiteY34" fmla="*/ 503191 h 1349011"/>
                                    <a:gd name="connsiteX35" fmla="*/ 1808642 w 2745902"/>
                                    <a:gd name="connsiteY35" fmla="*/ 388891 h 1349011"/>
                                    <a:gd name="connsiteX36" fmla="*/ 1869602 w 2745902"/>
                                    <a:gd name="connsiteY36" fmla="*/ 282211 h 1349011"/>
                                    <a:gd name="connsiteX37" fmla="*/ 1953422 w 2745902"/>
                                    <a:gd name="connsiteY37" fmla="*/ 186961 h 1349011"/>
                                    <a:gd name="connsiteX38" fmla="*/ 1980092 w 2745902"/>
                                    <a:gd name="connsiteY38" fmla="*/ 95521 h 1349011"/>
                                    <a:gd name="connsiteX39" fmla="*/ 2014382 w 2745902"/>
                                    <a:gd name="connsiteY39" fmla="*/ 38371 h 1349011"/>
                                    <a:gd name="connsiteX40" fmla="*/ 2060102 w 2745902"/>
                                    <a:gd name="connsiteY40" fmla="*/ 271 h 1349011"/>
                                    <a:gd name="connsiteX41" fmla="*/ 2136302 w 2745902"/>
                                    <a:gd name="connsiteY41" fmla="*/ 57421 h 1349011"/>
                                    <a:gd name="connsiteX42" fmla="*/ 2159162 w 2745902"/>
                                    <a:gd name="connsiteY42" fmla="*/ 186961 h 1349011"/>
                                    <a:gd name="connsiteX43" fmla="*/ 2151542 w 2745902"/>
                                    <a:gd name="connsiteY43" fmla="*/ 362221 h 1349011"/>
                                    <a:gd name="connsiteX44" fmla="*/ 2170592 w 2745902"/>
                                    <a:gd name="connsiteY44" fmla="*/ 407941 h 1349011"/>
                                    <a:gd name="connsiteX45" fmla="*/ 2223932 w 2745902"/>
                                    <a:gd name="connsiteY45" fmla="*/ 438421 h 1349011"/>
                                    <a:gd name="connsiteX46" fmla="*/ 2311562 w 2745902"/>
                                    <a:gd name="connsiteY46" fmla="*/ 484141 h 1349011"/>
                                    <a:gd name="connsiteX47" fmla="*/ 2368712 w 2745902"/>
                                    <a:gd name="connsiteY47" fmla="*/ 579391 h 1349011"/>
                                    <a:gd name="connsiteX48" fmla="*/ 2422052 w 2745902"/>
                                    <a:gd name="connsiteY48" fmla="*/ 602251 h 1349011"/>
                                    <a:gd name="connsiteX49" fmla="*/ 2486822 w 2745902"/>
                                    <a:gd name="connsiteY49" fmla="*/ 567961 h 1349011"/>
                                    <a:gd name="connsiteX50" fmla="*/ 2551592 w 2745902"/>
                                    <a:gd name="connsiteY50" fmla="*/ 480331 h 1349011"/>
                                    <a:gd name="connsiteX51" fmla="*/ 2745902 w 2745902"/>
                                    <a:gd name="connsiteY51" fmla="*/ 350791 h 1349011"/>
                                    <a:gd name="connsiteX0" fmla="*/ 1478073 w 2745902"/>
                                    <a:gd name="connsiteY0" fmla="*/ 274199 h 1349011"/>
                                    <a:gd name="connsiteX1" fmla="*/ 1724900 w 2745902"/>
                                    <a:gd name="connsiteY1" fmla="*/ 173607 h 1349011"/>
                                    <a:gd name="connsiteX2" fmla="*/ 1757894 w 2745902"/>
                                    <a:gd name="connsiteY2" fmla="*/ 258448 h 1349011"/>
                                    <a:gd name="connsiteX3" fmla="*/ 1338401 w 2745902"/>
                                    <a:gd name="connsiteY3" fmla="*/ 616667 h 1349011"/>
                                    <a:gd name="connsiteX4" fmla="*/ 1116871 w 2745902"/>
                                    <a:gd name="connsiteY4" fmla="*/ 753355 h 1349011"/>
                                    <a:gd name="connsiteX5" fmla="*/ 810500 w 2745902"/>
                                    <a:gd name="connsiteY5" fmla="*/ 791062 h 1349011"/>
                                    <a:gd name="connsiteX6" fmla="*/ 669097 w 2745902"/>
                                    <a:gd name="connsiteY6" fmla="*/ 781636 h 1349011"/>
                                    <a:gd name="connsiteX7" fmla="*/ 527696 w 2745902"/>
                                    <a:gd name="connsiteY7" fmla="*/ 833483 h 1349011"/>
                                    <a:gd name="connsiteX8" fmla="*/ 183617 w 2745902"/>
                                    <a:gd name="connsiteY8" fmla="*/ 937177 h 1349011"/>
                                    <a:gd name="connsiteX9" fmla="*/ 65782 w 2745902"/>
                                    <a:gd name="connsiteY9" fmla="*/ 1092720 h 1349011"/>
                                    <a:gd name="connsiteX10" fmla="*/ 40802 w 2745902"/>
                                    <a:gd name="connsiteY10" fmla="*/ 1177561 h 1349011"/>
                                    <a:gd name="connsiteX11" fmla="*/ 6512 w 2745902"/>
                                    <a:gd name="connsiteY11" fmla="*/ 1196611 h 1349011"/>
                                    <a:gd name="connsiteX12" fmla="*/ 2702 w 2745902"/>
                                    <a:gd name="connsiteY12" fmla="*/ 1253761 h 1349011"/>
                                    <a:gd name="connsiteX13" fmla="*/ 36992 w 2745902"/>
                                    <a:gd name="connsiteY13" fmla="*/ 1322341 h 1349011"/>
                                    <a:gd name="connsiteX14" fmla="*/ 97952 w 2745902"/>
                                    <a:gd name="connsiteY14" fmla="*/ 1341391 h 1349011"/>
                                    <a:gd name="connsiteX15" fmla="*/ 261782 w 2745902"/>
                                    <a:gd name="connsiteY15" fmla="*/ 1349011 h 1349011"/>
                                    <a:gd name="connsiteX16" fmla="*/ 452282 w 2745902"/>
                                    <a:gd name="connsiteY16" fmla="*/ 1341391 h 1349011"/>
                                    <a:gd name="connsiteX17" fmla="*/ 570392 w 2745902"/>
                                    <a:gd name="connsiteY17" fmla="*/ 1345201 h 1349011"/>
                                    <a:gd name="connsiteX18" fmla="*/ 673262 w 2745902"/>
                                    <a:gd name="connsiteY18" fmla="*/ 1310911 h 1349011"/>
                                    <a:gd name="connsiteX19" fmla="*/ 764702 w 2745902"/>
                                    <a:gd name="connsiteY19" fmla="*/ 1234711 h 1349011"/>
                                    <a:gd name="connsiteX20" fmla="*/ 840902 w 2745902"/>
                                    <a:gd name="connsiteY20" fmla="*/ 1181371 h 1349011"/>
                                    <a:gd name="connsiteX21" fmla="*/ 936152 w 2745902"/>
                                    <a:gd name="connsiteY21" fmla="*/ 1112791 h 1349011"/>
                                    <a:gd name="connsiteX22" fmla="*/ 1012352 w 2745902"/>
                                    <a:gd name="connsiteY22" fmla="*/ 1013731 h 1349011"/>
                                    <a:gd name="connsiteX23" fmla="*/ 1046642 w 2745902"/>
                                    <a:gd name="connsiteY23" fmla="*/ 960391 h 1349011"/>
                                    <a:gd name="connsiteX24" fmla="*/ 1096172 w 2745902"/>
                                    <a:gd name="connsiteY24" fmla="*/ 922291 h 1349011"/>
                                    <a:gd name="connsiteX25" fmla="*/ 1198846 w 2745902"/>
                                    <a:gd name="connsiteY25" fmla="*/ 1021273 h 1349011"/>
                                    <a:gd name="connsiteX26" fmla="*/ 1271432 w 2745902"/>
                                    <a:gd name="connsiteY26" fmla="*/ 937531 h 1349011"/>
                                    <a:gd name="connsiteX27" fmla="*/ 1340012 w 2745902"/>
                                    <a:gd name="connsiteY27" fmla="*/ 937531 h 1349011"/>
                                    <a:gd name="connsiteX28" fmla="*/ 1385732 w 2745902"/>
                                    <a:gd name="connsiteY28" fmla="*/ 910861 h 1349011"/>
                                    <a:gd name="connsiteX29" fmla="*/ 1374302 w 2745902"/>
                                    <a:gd name="connsiteY29" fmla="*/ 842281 h 1349011"/>
                                    <a:gd name="connsiteX30" fmla="*/ 1362872 w 2745902"/>
                                    <a:gd name="connsiteY30" fmla="*/ 766081 h 1349011"/>
                                    <a:gd name="connsiteX31" fmla="*/ 1362872 w 2745902"/>
                                    <a:gd name="connsiteY31" fmla="*/ 686071 h 1349011"/>
                                    <a:gd name="connsiteX32" fmla="*/ 1423832 w 2745902"/>
                                    <a:gd name="connsiteY32" fmla="*/ 617491 h 1349011"/>
                                    <a:gd name="connsiteX33" fmla="*/ 1538132 w 2745902"/>
                                    <a:gd name="connsiteY33" fmla="*/ 556531 h 1349011"/>
                                    <a:gd name="connsiteX34" fmla="*/ 1679102 w 2745902"/>
                                    <a:gd name="connsiteY34" fmla="*/ 503191 h 1349011"/>
                                    <a:gd name="connsiteX35" fmla="*/ 1808642 w 2745902"/>
                                    <a:gd name="connsiteY35" fmla="*/ 388891 h 1349011"/>
                                    <a:gd name="connsiteX36" fmla="*/ 1869602 w 2745902"/>
                                    <a:gd name="connsiteY36" fmla="*/ 282211 h 1349011"/>
                                    <a:gd name="connsiteX37" fmla="*/ 1953422 w 2745902"/>
                                    <a:gd name="connsiteY37" fmla="*/ 186961 h 1349011"/>
                                    <a:gd name="connsiteX38" fmla="*/ 1980092 w 2745902"/>
                                    <a:gd name="connsiteY38" fmla="*/ 95521 h 1349011"/>
                                    <a:gd name="connsiteX39" fmla="*/ 2014382 w 2745902"/>
                                    <a:gd name="connsiteY39" fmla="*/ 38371 h 1349011"/>
                                    <a:gd name="connsiteX40" fmla="*/ 2060102 w 2745902"/>
                                    <a:gd name="connsiteY40" fmla="*/ 271 h 1349011"/>
                                    <a:gd name="connsiteX41" fmla="*/ 2136302 w 2745902"/>
                                    <a:gd name="connsiteY41" fmla="*/ 57421 h 1349011"/>
                                    <a:gd name="connsiteX42" fmla="*/ 2159162 w 2745902"/>
                                    <a:gd name="connsiteY42" fmla="*/ 186961 h 1349011"/>
                                    <a:gd name="connsiteX43" fmla="*/ 2151542 w 2745902"/>
                                    <a:gd name="connsiteY43" fmla="*/ 362221 h 1349011"/>
                                    <a:gd name="connsiteX44" fmla="*/ 2170592 w 2745902"/>
                                    <a:gd name="connsiteY44" fmla="*/ 407941 h 1349011"/>
                                    <a:gd name="connsiteX45" fmla="*/ 2223932 w 2745902"/>
                                    <a:gd name="connsiteY45" fmla="*/ 438421 h 1349011"/>
                                    <a:gd name="connsiteX46" fmla="*/ 2311562 w 2745902"/>
                                    <a:gd name="connsiteY46" fmla="*/ 484141 h 1349011"/>
                                    <a:gd name="connsiteX47" fmla="*/ 2368712 w 2745902"/>
                                    <a:gd name="connsiteY47" fmla="*/ 579391 h 1349011"/>
                                    <a:gd name="connsiteX48" fmla="*/ 2422052 w 2745902"/>
                                    <a:gd name="connsiteY48" fmla="*/ 602251 h 1349011"/>
                                    <a:gd name="connsiteX49" fmla="*/ 2486822 w 2745902"/>
                                    <a:gd name="connsiteY49" fmla="*/ 567961 h 1349011"/>
                                    <a:gd name="connsiteX50" fmla="*/ 2551592 w 2745902"/>
                                    <a:gd name="connsiteY50" fmla="*/ 480331 h 1349011"/>
                                    <a:gd name="connsiteX51" fmla="*/ 2745902 w 2745902"/>
                                    <a:gd name="connsiteY51" fmla="*/ 350791 h 1349011"/>
                                    <a:gd name="connsiteX0" fmla="*/ 1478073 w 2745902"/>
                                    <a:gd name="connsiteY0" fmla="*/ 274199 h 1349011"/>
                                    <a:gd name="connsiteX1" fmla="*/ 1475089 w 2745902"/>
                                    <a:gd name="connsiteY1" fmla="*/ 267874 h 1349011"/>
                                    <a:gd name="connsiteX2" fmla="*/ 1724900 w 2745902"/>
                                    <a:gd name="connsiteY2" fmla="*/ 173607 h 1349011"/>
                                    <a:gd name="connsiteX3" fmla="*/ 1757894 w 2745902"/>
                                    <a:gd name="connsiteY3" fmla="*/ 258448 h 1349011"/>
                                    <a:gd name="connsiteX4" fmla="*/ 1338401 w 2745902"/>
                                    <a:gd name="connsiteY4" fmla="*/ 616667 h 1349011"/>
                                    <a:gd name="connsiteX5" fmla="*/ 1116871 w 2745902"/>
                                    <a:gd name="connsiteY5" fmla="*/ 753355 h 1349011"/>
                                    <a:gd name="connsiteX6" fmla="*/ 810500 w 2745902"/>
                                    <a:gd name="connsiteY6" fmla="*/ 791062 h 1349011"/>
                                    <a:gd name="connsiteX7" fmla="*/ 669097 w 2745902"/>
                                    <a:gd name="connsiteY7" fmla="*/ 781636 h 1349011"/>
                                    <a:gd name="connsiteX8" fmla="*/ 527696 w 2745902"/>
                                    <a:gd name="connsiteY8" fmla="*/ 833483 h 1349011"/>
                                    <a:gd name="connsiteX9" fmla="*/ 183617 w 2745902"/>
                                    <a:gd name="connsiteY9" fmla="*/ 937177 h 1349011"/>
                                    <a:gd name="connsiteX10" fmla="*/ 65782 w 2745902"/>
                                    <a:gd name="connsiteY10" fmla="*/ 1092720 h 1349011"/>
                                    <a:gd name="connsiteX11" fmla="*/ 40802 w 2745902"/>
                                    <a:gd name="connsiteY11" fmla="*/ 1177561 h 1349011"/>
                                    <a:gd name="connsiteX12" fmla="*/ 6512 w 2745902"/>
                                    <a:gd name="connsiteY12" fmla="*/ 1196611 h 1349011"/>
                                    <a:gd name="connsiteX13" fmla="*/ 2702 w 2745902"/>
                                    <a:gd name="connsiteY13" fmla="*/ 1253761 h 1349011"/>
                                    <a:gd name="connsiteX14" fmla="*/ 36992 w 2745902"/>
                                    <a:gd name="connsiteY14" fmla="*/ 1322341 h 1349011"/>
                                    <a:gd name="connsiteX15" fmla="*/ 97952 w 2745902"/>
                                    <a:gd name="connsiteY15" fmla="*/ 1341391 h 1349011"/>
                                    <a:gd name="connsiteX16" fmla="*/ 261782 w 2745902"/>
                                    <a:gd name="connsiteY16" fmla="*/ 1349011 h 1349011"/>
                                    <a:gd name="connsiteX17" fmla="*/ 452282 w 2745902"/>
                                    <a:gd name="connsiteY17" fmla="*/ 1341391 h 1349011"/>
                                    <a:gd name="connsiteX18" fmla="*/ 570392 w 2745902"/>
                                    <a:gd name="connsiteY18" fmla="*/ 1345201 h 1349011"/>
                                    <a:gd name="connsiteX19" fmla="*/ 673262 w 2745902"/>
                                    <a:gd name="connsiteY19" fmla="*/ 1310911 h 1349011"/>
                                    <a:gd name="connsiteX20" fmla="*/ 764702 w 2745902"/>
                                    <a:gd name="connsiteY20" fmla="*/ 1234711 h 1349011"/>
                                    <a:gd name="connsiteX21" fmla="*/ 840902 w 2745902"/>
                                    <a:gd name="connsiteY21" fmla="*/ 1181371 h 1349011"/>
                                    <a:gd name="connsiteX22" fmla="*/ 936152 w 2745902"/>
                                    <a:gd name="connsiteY22" fmla="*/ 1112791 h 1349011"/>
                                    <a:gd name="connsiteX23" fmla="*/ 1012352 w 2745902"/>
                                    <a:gd name="connsiteY23" fmla="*/ 1013731 h 1349011"/>
                                    <a:gd name="connsiteX24" fmla="*/ 1046642 w 2745902"/>
                                    <a:gd name="connsiteY24" fmla="*/ 960391 h 1349011"/>
                                    <a:gd name="connsiteX25" fmla="*/ 1096172 w 2745902"/>
                                    <a:gd name="connsiteY25" fmla="*/ 922291 h 1349011"/>
                                    <a:gd name="connsiteX26" fmla="*/ 1198846 w 2745902"/>
                                    <a:gd name="connsiteY26" fmla="*/ 1021273 h 1349011"/>
                                    <a:gd name="connsiteX27" fmla="*/ 1271432 w 2745902"/>
                                    <a:gd name="connsiteY27" fmla="*/ 937531 h 1349011"/>
                                    <a:gd name="connsiteX28" fmla="*/ 1340012 w 2745902"/>
                                    <a:gd name="connsiteY28" fmla="*/ 937531 h 1349011"/>
                                    <a:gd name="connsiteX29" fmla="*/ 1385732 w 2745902"/>
                                    <a:gd name="connsiteY29" fmla="*/ 910861 h 1349011"/>
                                    <a:gd name="connsiteX30" fmla="*/ 1374302 w 2745902"/>
                                    <a:gd name="connsiteY30" fmla="*/ 842281 h 1349011"/>
                                    <a:gd name="connsiteX31" fmla="*/ 1362872 w 2745902"/>
                                    <a:gd name="connsiteY31" fmla="*/ 766081 h 1349011"/>
                                    <a:gd name="connsiteX32" fmla="*/ 1362872 w 2745902"/>
                                    <a:gd name="connsiteY32" fmla="*/ 686071 h 1349011"/>
                                    <a:gd name="connsiteX33" fmla="*/ 1423832 w 2745902"/>
                                    <a:gd name="connsiteY33" fmla="*/ 617491 h 1349011"/>
                                    <a:gd name="connsiteX34" fmla="*/ 1538132 w 2745902"/>
                                    <a:gd name="connsiteY34" fmla="*/ 556531 h 1349011"/>
                                    <a:gd name="connsiteX35" fmla="*/ 1679102 w 2745902"/>
                                    <a:gd name="connsiteY35" fmla="*/ 503191 h 1349011"/>
                                    <a:gd name="connsiteX36" fmla="*/ 1808642 w 2745902"/>
                                    <a:gd name="connsiteY36" fmla="*/ 388891 h 1349011"/>
                                    <a:gd name="connsiteX37" fmla="*/ 1869602 w 2745902"/>
                                    <a:gd name="connsiteY37" fmla="*/ 282211 h 1349011"/>
                                    <a:gd name="connsiteX38" fmla="*/ 1953422 w 2745902"/>
                                    <a:gd name="connsiteY38" fmla="*/ 186961 h 1349011"/>
                                    <a:gd name="connsiteX39" fmla="*/ 1980092 w 2745902"/>
                                    <a:gd name="connsiteY39" fmla="*/ 95521 h 1349011"/>
                                    <a:gd name="connsiteX40" fmla="*/ 2014382 w 2745902"/>
                                    <a:gd name="connsiteY40" fmla="*/ 38371 h 1349011"/>
                                    <a:gd name="connsiteX41" fmla="*/ 2060102 w 2745902"/>
                                    <a:gd name="connsiteY41" fmla="*/ 271 h 1349011"/>
                                    <a:gd name="connsiteX42" fmla="*/ 2136302 w 2745902"/>
                                    <a:gd name="connsiteY42" fmla="*/ 57421 h 1349011"/>
                                    <a:gd name="connsiteX43" fmla="*/ 2159162 w 2745902"/>
                                    <a:gd name="connsiteY43" fmla="*/ 186961 h 1349011"/>
                                    <a:gd name="connsiteX44" fmla="*/ 2151542 w 2745902"/>
                                    <a:gd name="connsiteY44" fmla="*/ 362221 h 1349011"/>
                                    <a:gd name="connsiteX45" fmla="*/ 2170592 w 2745902"/>
                                    <a:gd name="connsiteY45" fmla="*/ 407941 h 1349011"/>
                                    <a:gd name="connsiteX46" fmla="*/ 2223932 w 2745902"/>
                                    <a:gd name="connsiteY46" fmla="*/ 438421 h 1349011"/>
                                    <a:gd name="connsiteX47" fmla="*/ 2311562 w 2745902"/>
                                    <a:gd name="connsiteY47" fmla="*/ 484141 h 1349011"/>
                                    <a:gd name="connsiteX48" fmla="*/ 2368712 w 2745902"/>
                                    <a:gd name="connsiteY48" fmla="*/ 579391 h 1349011"/>
                                    <a:gd name="connsiteX49" fmla="*/ 2422052 w 2745902"/>
                                    <a:gd name="connsiteY49" fmla="*/ 602251 h 1349011"/>
                                    <a:gd name="connsiteX50" fmla="*/ 2486822 w 2745902"/>
                                    <a:gd name="connsiteY50" fmla="*/ 567961 h 1349011"/>
                                    <a:gd name="connsiteX51" fmla="*/ 2551592 w 2745902"/>
                                    <a:gd name="connsiteY51" fmla="*/ 480331 h 1349011"/>
                                    <a:gd name="connsiteX52" fmla="*/ 2745902 w 2745902"/>
                                    <a:gd name="connsiteY52" fmla="*/ 350791 h 1349011"/>
                                    <a:gd name="connsiteX0" fmla="*/ 1478073 w 2745902"/>
                                    <a:gd name="connsiteY0" fmla="*/ 274199 h 1349011"/>
                                    <a:gd name="connsiteX1" fmla="*/ 1437382 w 2745902"/>
                                    <a:gd name="connsiteY1" fmla="*/ 352716 h 1349011"/>
                                    <a:gd name="connsiteX2" fmla="*/ 1724900 w 2745902"/>
                                    <a:gd name="connsiteY2" fmla="*/ 173607 h 1349011"/>
                                    <a:gd name="connsiteX3" fmla="*/ 1757894 w 2745902"/>
                                    <a:gd name="connsiteY3" fmla="*/ 258448 h 1349011"/>
                                    <a:gd name="connsiteX4" fmla="*/ 1338401 w 2745902"/>
                                    <a:gd name="connsiteY4" fmla="*/ 616667 h 1349011"/>
                                    <a:gd name="connsiteX5" fmla="*/ 1116871 w 2745902"/>
                                    <a:gd name="connsiteY5" fmla="*/ 753355 h 1349011"/>
                                    <a:gd name="connsiteX6" fmla="*/ 810500 w 2745902"/>
                                    <a:gd name="connsiteY6" fmla="*/ 791062 h 1349011"/>
                                    <a:gd name="connsiteX7" fmla="*/ 669097 w 2745902"/>
                                    <a:gd name="connsiteY7" fmla="*/ 781636 h 1349011"/>
                                    <a:gd name="connsiteX8" fmla="*/ 527696 w 2745902"/>
                                    <a:gd name="connsiteY8" fmla="*/ 833483 h 1349011"/>
                                    <a:gd name="connsiteX9" fmla="*/ 183617 w 2745902"/>
                                    <a:gd name="connsiteY9" fmla="*/ 937177 h 1349011"/>
                                    <a:gd name="connsiteX10" fmla="*/ 65782 w 2745902"/>
                                    <a:gd name="connsiteY10" fmla="*/ 1092720 h 1349011"/>
                                    <a:gd name="connsiteX11" fmla="*/ 40802 w 2745902"/>
                                    <a:gd name="connsiteY11" fmla="*/ 1177561 h 1349011"/>
                                    <a:gd name="connsiteX12" fmla="*/ 6512 w 2745902"/>
                                    <a:gd name="connsiteY12" fmla="*/ 1196611 h 1349011"/>
                                    <a:gd name="connsiteX13" fmla="*/ 2702 w 2745902"/>
                                    <a:gd name="connsiteY13" fmla="*/ 1253761 h 1349011"/>
                                    <a:gd name="connsiteX14" fmla="*/ 36992 w 2745902"/>
                                    <a:gd name="connsiteY14" fmla="*/ 1322341 h 1349011"/>
                                    <a:gd name="connsiteX15" fmla="*/ 97952 w 2745902"/>
                                    <a:gd name="connsiteY15" fmla="*/ 1341391 h 1349011"/>
                                    <a:gd name="connsiteX16" fmla="*/ 261782 w 2745902"/>
                                    <a:gd name="connsiteY16" fmla="*/ 1349011 h 1349011"/>
                                    <a:gd name="connsiteX17" fmla="*/ 452282 w 2745902"/>
                                    <a:gd name="connsiteY17" fmla="*/ 1341391 h 1349011"/>
                                    <a:gd name="connsiteX18" fmla="*/ 570392 w 2745902"/>
                                    <a:gd name="connsiteY18" fmla="*/ 1345201 h 1349011"/>
                                    <a:gd name="connsiteX19" fmla="*/ 673262 w 2745902"/>
                                    <a:gd name="connsiteY19" fmla="*/ 1310911 h 1349011"/>
                                    <a:gd name="connsiteX20" fmla="*/ 764702 w 2745902"/>
                                    <a:gd name="connsiteY20" fmla="*/ 1234711 h 1349011"/>
                                    <a:gd name="connsiteX21" fmla="*/ 840902 w 2745902"/>
                                    <a:gd name="connsiteY21" fmla="*/ 1181371 h 1349011"/>
                                    <a:gd name="connsiteX22" fmla="*/ 936152 w 2745902"/>
                                    <a:gd name="connsiteY22" fmla="*/ 1112791 h 1349011"/>
                                    <a:gd name="connsiteX23" fmla="*/ 1012352 w 2745902"/>
                                    <a:gd name="connsiteY23" fmla="*/ 1013731 h 1349011"/>
                                    <a:gd name="connsiteX24" fmla="*/ 1046642 w 2745902"/>
                                    <a:gd name="connsiteY24" fmla="*/ 960391 h 1349011"/>
                                    <a:gd name="connsiteX25" fmla="*/ 1096172 w 2745902"/>
                                    <a:gd name="connsiteY25" fmla="*/ 922291 h 1349011"/>
                                    <a:gd name="connsiteX26" fmla="*/ 1198846 w 2745902"/>
                                    <a:gd name="connsiteY26" fmla="*/ 1021273 h 1349011"/>
                                    <a:gd name="connsiteX27" fmla="*/ 1271432 w 2745902"/>
                                    <a:gd name="connsiteY27" fmla="*/ 937531 h 1349011"/>
                                    <a:gd name="connsiteX28" fmla="*/ 1340012 w 2745902"/>
                                    <a:gd name="connsiteY28" fmla="*/ 937531 h 1349011"/>
                                    <a:gd name="connsiteX29" fmla="*/ 1385732 w 2745902"/>
                                    <a:gd name="connsiteY29" fmla="*/ 910861 h 1349011"/>
                                    <a:gd name="connsiteX30" fmla="*/ 1374302 w 2745902"/>
                                    <a:gd name="connsiteY30" fmla="*/ 842281 h 1349011"/>
                                    <a:gd name="connsiteX31" fmla="*/ 1362872 w 2745902"/>
                                    <a:gd name="connsiteY31" fmla="*/ 766081 h 1349011"/>
                                    <a:gd name="connsiteX32" fmla="*/ 1362872 w 2745902"/>
                                    <a:gd name="connsiteY32" fmla="*/ 686071 h 1349011"/>
                                    <a:gd name="connsiteX33" fmla="*/ 1423832 w 2745902"/>
                                    <a:gd name="connsiteY33" fmla="*/ 617491 h 1349011"/>
                                    <a:gd name="connsiteX34" fmla="*/ 1538132 w 2745902"/>
                                    <a:gd name="connsiteY34" fmla="*/ 556531 h 1349011"/>
                                    <a:gd name="connsiteX35" fmla="*/ 1679102 w 2745902"/>
                                    <a:gd name="connsiteY35" fmla="*/ 503191 h 1349011"/>
                                    <a:gd name="connsiteX36" fmla="*/ 1808642 w 2745902"/>
                                    <a:gd name="connsiteY36" fmla="*/ 388891 h 1349011"/>
                                    <a:gd name="connsiteX37" fmla="*/ 1869602 w 2745902"/>
                                    <a:gd name="connsiteY37" fmla="*/ 282211 h 1349011"/>
                                    <a:gd name="connsiteX38" fmla="*/ 1953422 w 2745902"/>
                                    <a:gd name="connsiteY38" fmla="*/ 186961 h 1349011"/>
                                    <a:gd name="connsiteX39" fmla="*/ 1980092 w 2745902"/>
                                    <a:gd name="connsiteY39" fmla="*/ 95521 h 1349011"/>
                                    <a:gd name="connsiteX40" fmla="*/ 2014382 w 2745902"/>
                                    <a:gd name="connsiteY40" fmla="*/ 38371 h 1349011"/>
                                    <a:gd name="connsiteX41" fmla="*/ 2060102 w 2745902"/>
                                    <a:gd name="connsiteY41" fmla="*/ 271 h 1349011"/>
                                    <a:gd name="connsiteX42" fmla="*/ 2136302 w 2745902"/>
                                    <a:gd name="connsiteY42" fmla="*/ 57421 h 1349011"/>
                                    <a:gd name="connsiteX43" fmla="*/ 2159162 w 2745902"/>
                                    <a:gd name="connsiteY43" fmla="*/ 186961 h 1349011"/>
                                    <a:gd name="connsiteX44" fmla="*/ 2151542 w 2745902"/>
                                    <a:gd name="connsiteY44" fmla="*/ 362221 h 1349011"/>
                                    <a:gd name="connsiteX45" fmla="*/ 2170592 w 2745902"/>
                                    <a:gd name="connsiteY45" fmla="*/ 407941 h 1349011"/>
                                    <a:gd name="connsiteX46" fmla="*/ 2223932 w 2745902"/>
                                    <a:gd name="connsiteY46" fmla="*/ 438421 h 1349011"/>
                                    <a:gd name="connsiteX47" fmla="*/ 2311562 w 2745902"/>
                                    <a:gd name="connsiteY47" fmla="*/ 484141 h 1349011"/>
                                    <a:gd name="connsiteX48" fmla="*/ 2368712 w 2745902"/>
                                    <a:gd name="connsiteY48" fmla="*/ 579391 h 1349011"/>
                                    <a:gd name="connsiteX49" fmla="*/ 2422052 w 2745902"/>
                                    <a:gd name="connsiteY49" fmla="*/ 602251 h 1349011"/>
                                    <a:gd name="connsiteX50" fmla="*/ 2486822 w 2745902"/>
                                    <a:gd name="connsiteY50" fmla="*/ 567961 h 1349011"/>
                                    <a:gd name="connsiteX51" fmla="*/ 2551592 w 2745902"/>
                                    <a:gd name="connsiteY51" fmla="*/ 480331 h 1349011"/>
                                    <a:gd name="connsiteX52" fmla="*/ 2745902 w 2745902"/>
                                    <a:gd name="connsiteY52" fmla="*/ 350791 h 1349011"/>
                                    <a:gd name="connsiteX0" fmla="*/ 1247116 w 2745902"/>
                                    <a:gd name="connsiteY0" fmla="*/ 344900 h 1349011"/>
                                    <a:gd name="connsiteX1" fmla="*/ 1437382 w 2745902"/>
                                    <a:gd name="connsiteY1" fmla="*/ 352716 h 1349011"/>
                                    <a:gd name="connsiteX2" fmla="*/ 1724900 w 2745902"/>
                                    <a:gd name="connsiteY2" fmla="*/ 173607 h 1349011"/>
                                    <a:gd name="connsiteX3" fmla="*/ 1757894 w 2745902"/>
                                    <a:gd name="connsiteY3" fmla="*/ 258448 h 1349011"/>
                                    <a:gd name="connsiteX4" fmla="*/ 1338401 w 2745902"/>
                                    <a:gd name="connsiteY4" fmla="*/ 616667 h 1349011"/>
                                    <a:gd name="connsiteX5" fmla="*/ 1116871 w 2745902"/>
                                    <a:gd name="connsiteY5" fmla="*/ 753355 h 1349011"/>
                                    <a:gd name="connsiteX6" fmla="*/ 810500 w 2745902"/>
                                    <a:gd name="connsiteY6" fmla="*/ 791062 h 1349011"/>
                                    <a:gd name="connsiteX7" fmla="*/ 669097 w 2745902"/>
                                    <a:gd name="connsiteY7" fmla="*/ 781636 h 1349011"/>
                                    <a:gd name="connsiteX8" fmla="*/ 527696 w 2745902"/>
                                    <a:gd name="connsiteY8" fmla="*/ 833483 h 1349011"/>
                                    <a:gd name="connsiteX9" fmla="*/ 183617 w 2745902"/>
                                    <a:gd name="connsiteY9" fmla="*/ 937177 h 1349011"/>
                                    <a:gd name="connsiteX10" fmla="*/ 65782 w 2745902"/>
                                    <a:gd name="connsiteY10" fmla="*/ 1092720 h 1349011"/>
                                    <a:gd name="connsiteX11" fmla="*/ 40802 w 2745902"/>
                                    <a:gd name="connsiteY11" fmla="*/ 1177561 h 1349011"/>
                                    <a:gd name="connsiteX12" fmla="*/ 6512 w 2745902"/>
                                    <a:gd name="connsiteY12" fmla="*/ 1196611 h 1349011"/>
                                    <a:gd name="connsiteX13" fmla="*/ 2702 w 2745902"/>
                                    <a:gd name="connsiteY13" fmla="*/ 1253761 h 1349011"/>
                                    <a:gd name="connsiteX14" fmla="*/ 36992 w 2745902"/>
                                    <a:gd name="connsiteY14" fmla="*/ 1322341 h 1349011"/>
                                    <a:gd name="connsiteX15" fmla="*/ 97952 w 2745902"/>
                                    <a:gd name="connsiteY15" fmla="*/ 1341391 h 1349011"/>
                                    <a:gd name="connsiteX16" fmla="*/ 261782 w 2745902"/>
                                    <a:gd name="connsiteY16" fmla="*/ 1349011 h 1349011"/>
                                    <a:gd name="connsiteX17" fmla="*/ 452282 w 2745902"/>
                                    <a:gd name="connsiteY17" fmla="*/ 1341391 h 1349011"/>
                                    <a:gd name="connsiteX18" fmla="*/ 570392 w 2745902"/>
                                    <a:gd name="connsiteY18" fmla="*/ 1345201 h 1349011"/>
                                    <a:gd name="connsiteX19" fmla="*/ 673262 w 2745902"/>
                                    <a:gd name="connsiteY19" fmla="*/ 1310911 h 1349011"/>
                                    <a:gd name="connsiteX20" fmla="*/ 764702 w 2745902"/>
                                    <a:gd name="connsiteY20" fmla="*/ 1234711 h 1349011"/>
                                    <a:gd name="connsiteX21" fmla="*/ 840902 w 2745902"/>
                                    <a:gd name="connsiteY21" fmla="*/ 1181371 h 1349011"/>
                                    <a:gd name="connsiteX22" fmla="*/ 936152 w 2745902"/>
                                    <a:gd name="connsiteY22" fmla="*/ 1112791 h 1349011"/>
                                    <a:gd name="connsiteX23" fmla="*/ 1012352 w 2745902"/>
                                    <a:gd name="connsiteY23" fmla="*/ 1013731 h 1349011"/>
                                    <a:gd name="connsiteX24" fmla="*/ 1046642 w 2745902"/>
                                    <a:gd name="connsiteY24" fmla="*/ 960391 h 1349011"/>
                                    <a:gd name="connsiteX25" fmla="*/ 1096172 w 2745902"/>
                                    <a:gd name="connsiteY25" fmla="*/ 922291 h 1349011"/>
                                    <a:gd name="connsiteX26" fmla="*/ 1198846 w 2745902"/>
                                    <a:gd name="connsiteY26" fmla="*/ 1021273 h 1349011"/>
                                    <a:gd name="connsiteX27" fmla="*/ 1271432 w 2745902"/>
                                    <a:gd name="connsiteY27" fmla="*/ 937531 h 1349011"/>
                                    <a:gd name="connsiteX28" fmla="*/ 1340012 w 2745902"/>
                                    <a:gd name="connsiteY28" fmla="*/ 937531 h 1349011"/>
                                    <a:gd name="connsiteX29" fmla="*/ 1385732 w 2745902"/>
                                    <a:gd name="connsiteY29" fmla="*/ 910861 h 1349011"/>
                                    <a:gd name="connsiteX30" fmla="*/ 1374302 w 2745902"/>
                                    <a:gd name="connsiteY30" fmla="*/ 842281 h 1349011"/>
                                    <a:gd name="connsiteX31" fmla="*/ 1362872 w 2745902"/>
                                    <a:gd name="connsiteY31" fmla="*/ 766081 h 1349011"/>
                                    <a:gd name="connsiteX32" fmla="*/ 1362872 w 2745902"/>
                                    <a:gd name="connsiteY32" fmla="*/ 686071 h 1349011"/>
                                    <a:gd name="connsiteX33" fmla="*/ 1423832 w 2745902"/>
                                    <a:gd name="connsiteY33" fmla="*/ 617491 h 1349011"/>
                                    <a:gd name="connsiteX34" fmla="*/ 1538132 w 2745902"/>
                                    <a:gd name="connsiteY34" fmla="*/ 556531 h 1349011"/>
                                    <a:gd name="connsiteX35" fmla="*/ 1679102 w 2745902"/>
                                    <a:gd name="connsiteY35" fmla="*/ 503191 h 1349011"/>
                                    <a:gd name="connsiteX36" fmla="*/ 1808642 w 2745902"/>
                                    <a:gd name="connsiteY36" fmla="*/ 388891 h 1349011"/>
                                    <a:gd name="connsiteX37" fmla="*/ 1869602 w 2745902"/>
                                    <a:gd name="connsiteY37" fmla="*/ 282211 h 1349011"/>
                                    <a:gd name="connsiteX38" fmla="*/ 1953422 w 2745902"/>
                                    <a:gd name="connsiteY38" fmla="*/ 186961 h 1349011"/>
                                    <a:gd name="connsiteX39" fmla="*/ 1980092 w 2745902"/>
                                    <a:gd name="connsiteY39" fmla="*/ 95521 h 1349011"/>
                                    <a:gd name="connsiteX40" fmla="*/ 2014382 w 2745902"/>
                                    <a:gd name="connsiteY40" fmla="*/ 38371 h 1349011"/>
                                    <a:gd name="connsiteX41" fmla="*/ 2060102 w 2745902"/>
                                    <a:gd name="connsiteY41" fmla="*/ 271 h 1349011"/>
                                    <a:gd name="connsiteX42" fmla="*/ 2136302 w 2745902"/>
                                    <a:gd name="connsiteY42" fmla="*/ 57421 h 1349011"/>
                                    <a:gd name="connsiteX43" fmla="*/ 2159162 w 2745902"/>
                                    <a:gd name="connsiteY43" fmla="*/ 186961 h 1349011"/>
                                    <a:gd name="connsiteX44" fmla="*/ 2151542 w 2745902"/>
                                    <a:gd name="connsiteY44" fmla="*/ 362221 h 1349011"/>
                                    <a:gd name="connsiteX45" fmla="*/ 2170592 w 2745902"/>
                                    <a:gd name="connsiteY45" fmla="*/ 407941 h 1349011"/>
                                    <a:gd name="connsiteX46" fmla="*/ 2223932 w 2745902"/>
                                    <a:gd name="connsiteY46" fmla="*/ 438421 h 1349011"/>
                                    <a:gd name="connsiteX47" fmla="*/ 2311562 w 2745902"/>
                                    <a:gd name="connsiteY47" fmla="*/ 484141 h 1349011"/>
                                    <a:gd name="connsiteX48" fmla="*/ 2368712 w 2745902"/>
                                    <a:gd name="connsiteY48" fmla="*/ 579391 h 1349011"/>
                                    <a:gd name="connsiteX49" fmla="*/ 2422052 w 2745902"/>
                                    <a:gd name="connsiteY49" fmla="*/ 602251 h 1349011"/>
                                    <a:gd name="connsiteX50" fmla="*/ 2486822 w 2745902"/>
                                    <a:gd name="connsiteY50" fmla="*/ 567961 h 1349011"/>
                                    <a:gd name="connsiteX51" fmla="*/ 2551592 w 2745902"/>
                                    <a:gd name="connsiteY51" fmla="*/ 480331 h 1349011"/>
                                    <a:gd name="connsiteX52" fmla="*/ 2745902 w 2745902"/>
                                    <a:gd name="connsiteY52" fmla="*/ 350791 h 1349011"/>
                                    <a:gd name="connsiteX0" fmla="*/ 1247116 w 2745902"/>
                                    <a:gd name="connsiteY0" fmla="*/ 344900 h 1349011"/>
                                    <a:gd name="connsiteX1" fmla="*/ 1437382 w 2745902"/>
                                    <a:gd name="connsiteY1" fmla="*/ 352716 h 1349011"/>
                                    <a:gd name="connsiteX2" fmla="*/ 1724900 w 2745902"/>
                                    <a:gd name="connsiteY2" fmla="*/ 173607 h 1349011"/>
                                    <a:gd name="connsiteX3" fmla="*/ 1757894 w 2745902"/>
                                    <a:gd name="connsiteY3" fmla="*/ 258448 h 1349011"/>
                                    <a:gd name="connsiteX4" fmla="*/ 1338401 w 2745902"/>
                                    <a:gd name="connsiteY4" fmla="*/ 616667 h 1349011"/>
                                    <a:gd name="connsiteX5" fmla="*/ 1116871 w 2745902"/>
                                    <a:gd name="connsiteY5" fmla="*/ 753355 h 1349011"/>
                                    <a:gd name="connsiteX6" fmla="*/ 810500 w 2745902"/>
                                    <a:gd name="connsiteY6" fmla="*/ 791062 h 1349011"/>
                                    <a:gd name="connsiteX7" fmla="*/ 669097 w 2745902"/>
                                    <a:gd name="connsiteY7" fmla="*/ 781636 h 1349011"/>
                                    <a:gd name="connsiteX8" fmla="*/ 527696 w 2745902"/>
                                    <a:gd name="connsiteY8" fmla="*/ 833483 h 1349011"/>
                                    <a:gd name="connsiteX9" fmla="*/ 183617 w 2745902"/>
                                    <a:gd name="connsiteY9" fmla="*/ 937177 h 1349011"/>
                                    <a:gd name="connsiteX10" fmla="*/ 65782 w 2745902"/>
                                    <a:gd name="connsiteY10" fmla="*/ 1092720 h 1349011"/>
                                    <a:gd name="connsiteX11" fmla="*/ 40802 w 2745902"/>
                                    <a:gd name="connsiteY11" fmla="*/ 1177561 h 1349011"/>
                                    <a:gd name="connsiteX12" fmla="*/ 6512 w 2745902"/>
                                    <a:gd name="connsiteY12" fmla="*/ 1196611 h 1349011"/>
                                    <a:gd name="connsiteX13" fmla="*/ 2702 w 2745902"/>
                                    <a:gd name="connsiteY13" fmla="*/ 1253761 h 1349011"/>
                                    <a:gd name="connsiteX14" fmla="*/ 36992 w 2745902"/>
                                    <a:gd name="connsiteY14" fmla="*/ 1322341 h 1349011"/>
                                    <a:gd name="connsiteX15" fmla="*/ 97952 w 2745902"/>
                                    <a:gd name="connsiteY15" fmla="*/ 1341391 h 1349011"/>
                                    <a:gd name="connsiteX16" fmla="*/ 261782 w 2745902"/>
                                    <a:gd name="connsiteY16" fmla="*/ 1349011 h 1349011"/>
                                    <a:gd name="connsiteX17" fmla="*/ 452282 w 2745902"/>
                                    <a:gd name="connsiteY17" fmla="*/ 1341391 h 1349011"/>
                                    <a:gd name="connsiteX18" fmla="*/ 570392 w 2745902"/>
                                    <a:gd name="connsiteY18" fmla="*/ 1345201 h 1349011"/>
                                    <a:gd name="connsiteX19" fmla="*/ 673262 w 2745902"/>
                                    <a:gd name="connsiteY19" fmla="*/ 1310911 h 1349011"/>
                                    <a:gd name="connsiteX20" fmla="*/ 764702 w 2745902"/>
                                    <a:gd name="connsiteY20" fmla="*/ 1234711 h 1349011"/>
                                    <a:gd name="connsiteX21" fmla="*/ 840902 w 2745902"/>
                                    <a:gd name="connsiteY21" fmla="*/ 1181371 h 1349011"/>
                                    <a:gd name="connsiteX22" fmla="*/ 936152 w 2745902"/>
                                    <a:gd name="connsiteY22" fmla="*/ 1112791 h 1349011"/>
                                    <a:gd name="connsiteX23" fmla="*/ 1012352 w 2745902"/>
                                    <a:gd name="connsiteY23" fmla="*/ 1013731 h 1349011"/>
                                    <a:gd name="connsiteX24" fmla="*/ 1046642 w 2745902"/>
                                    <a:gd name="connsiteY24" fmla="*/ 960391 h 1349011"/>
                                    <a:gd name="connsiteX25" fmla="*/ 1096172 w 2745902"/>
                                    <a:gd name="connsiteY25" fmla="*/ 922291 h 1349011"/>
                                    <a:gd name="connsiteX26" fmla="*/ 1198846 w 2745902"/>
                                    <a:gd name="connsiteY26" fmla="*/ 1021273 h 1349011"/>
                                    <a:gd name="connsiteX27" fmla="*/ 1271432 w 2745902"/>
                                    <a:gd name="connsiteY27" fmla="*/ 937531 h 1349011"/>
                                    <a:gd name="connsiteX28" fmla="*/ 1340012 w 2745902"/>
                                    <a:gd name="connsiteY28" fmla="*/ 937531 h 1349011"/>
                                    <a:gd name="connsiteX29" fmla="*/ 1385732 w 2745902"/>
                                    <a:gd name="connsiteY29" fmla="*/ 910861 h 1349011"/>
                                    <a:gd name="connsiteX30" fmla="*/ 1374302 w 2745902"/>
                                    <a:gd name="connsiteY30" fmla="*/ 842281 h 1349011"/>
                                    <a:gd name="connsiteX31" fmla="*/ 1362872 w 2745902"/>
                                    <a:gd name="connsiteY31" fmla="*/ 766081 h 1349011"/>
                                    <a:gd name="connsiteX32" fmla="*/ 1362872 w 2745902"/>
                                    <a:gd name="connsiteY32" fmla="*/ 686071 h 1349011"/>
                                    <a:gd name="connsiteX33" fmla="*/ 1423832 w 2745902"/>
                                    <a:gd name="connsiteY33" fmla="*/ 617491 h 1349011"/>
                                    <a:gd name="connsiteX34" fmla="*/ 1538132 w 2745902"/>
                                    <a:gd name="connsiteY34" fmla="*/ 556531 h 1349011"/>
                                    <a:gd name="connsiteX35" fmla="*/ 1679102 w 2745902"/>
                                    <a:gd name="connsiteY35" fmla="*/ 503191 h 1349011"/>
                                    <a:gd name="connsiteX36" fmla="*/ 1808642 w 2745902"/>
                                    <a:gd name="connsiteY36" fmla="*/ 388891 h 1349011"/>
                                    <a:gd name="connsiteX37" fmla="*/ 1869602 w 2745902"/>
                                    <a:gd name="connsiteY37" fmla="*/ 282211 h 1349011"/>
                                    <a:gd name="connsiteX38" fmla="*/ 1953422 w 2745902"/>
                                    <a:gd name="connsiteY38" fmla="*/ 186961 h 1349011"/>
                                    <a:gd name="connsiteX39" fmla="*/ 1980092 w 2745902"/>
                                    <a:gd name="connsiteY39" fmla="*/ 95521 h 1349011"/>
                                    <a:gd name="connsiteX40" fmla="*/ 2014382 w 2745902"/>
                                    <a:gd name="connsiteY40" fmla="*/ 38371 h 1349011"/>
                                    <a:gd name="connsiteX41" fmla="*/ 2060102 w 2745902"/>
                                    <a:gd name="connsiteY41" fmla="*/ 271 h 1349011"/>
                                    <a:gd name="connsiteX42" fmla="*/ 2136302 w 2745902"/>
                                    <a:gd name="connsiteY42" fmla="*/ 57421 h 1349011"/>
                                    <a:gd name="connsiteX43" fmla="*/ 2159162 w 2745902"/>
                                    <a:gd name="connsiteY43" fmla="*/ 186961 h 1349011"/>
                                    <a:gd name="connsiteX44" fmla="*/ 2151542 w 2745902"/>
                                    <a:gd name="connsiteY44" fmla="*/ 362221 h 1349011"/>
                                    <a:gd name="connsiteX45" fmla="*/ 2170592 w 2745902"/>
                                    <a:gd name="connsiteY45" fmla="*/ 407941 h 1349011"/>
                                    <a:gd name="connsiteX46" fmla="*/ 2223932 w 2745902"/>
                                    <a:gd name="connsiteY46" fmla="*/ 438421 h 1349011"/>
                                    <a:gd name="connsiteX47" fmla="*/ 2311562 w 2745902"/>
                                    <a:gd name="connsiteY47" fmla="*/ 484141 h 1349011"/>
                                    <a:gd name="connsiteX48" fmla="*/ 2368712 w 2745902"/>
                                    <a:gd name="connsiteY48" fmla="*/ 579391 h 1349011"/>
                                    <a:gd name="connsiteX49" fmla="*/ 2422052 w 2745902"/>
                                    <a:gd name="connsiteY49" fmla="*/ 602251 h 1349011"/>
                                    <a:gd name="connsiteX50" fmla="*/ 2486822 w 2745902"/>
                                    <a:gd name="connsiteY50" fmla="*/ 567961 h 1349011"/>
                                    <a:gd name="connsiteX51" fmla="*/ 2551592 w 2745902"/>
                                    <a:gd name="connsiteY51" fmla="*/ 480331 h 1349011"/>
                                    <a:gd name="connsiteX52" fmla="*/ 2745902 w 2745902"/>
                                    <a:gd name="connsiteY52" fmla="*/ 350791 h 1349011"/>
                                    <a:gd name="connsiteX0" fmla="*/ 1247116 w 2745902"/>
                                    <a:gd name="connsiteY0" fmla="*/ 344900 h 1349011"/>
                                    <a:gd name="connsiteX1" fmla="*/ 1239419 w 2745902"/>
                                    <a:gd name="connsiteY1" fmla="*/ 333862 h 1349011"/>
                                    <a:gd name="connsiteX2" fmla="*/ 1437382 w 2745902"/>
                                    <a:gd name="connsiteY2" fmla="*/ 352716 h 1349011"/>
                                    <a:gd name="connsiteX3" fmla="*/ 1724900 w 2745902"/>
                                    <a:gd name="connsiteY3" fmla="*/ 173607 h 1349011"/>
                                    <a:gd name="connsiteX4" fmla="*/ 1757894 w 2745902"/>
                                    <a:gd name="connsiteY4" fmla="*/ 258448 h 1349011"/>
                                    <a:gd name="connsiteX5" fmla="*/ 1338401 w 2745902"/>
                                    <a:gd name="connsiteY5" fmla="*/ 616667 h 1349011"/>
                                    <a:gd name="connsiteX6" fmla="*/ 1116871 w 2745902"/>
                                    <a:gd name="connsiteY6" fmla="*/ 753355 h 1349011"/>
                                    <a:gd name="connsiteX7" fmla="*/ 810500 w 2745902"/>
                                    <a:gd name="connsiteY7" fmla="*/ 791062 h 1349011"/>
                                    <a:gd name="connsiteX8" fmla="*/ 669097 w 2745902"/>
                                    <a:gd name="connsiteY8" fmla="*/ 781636 h 1349011"/>
                                    <a:gd name="connsiteX9" fmla="*/ 527696 w 2745902"/>
                                    <a:gd name="connsiteY9" fmla="*/ 833483 h 1349011"/>
                                    <a:gd name="connsiteX10" fmla="*/ 183617 w 2745902"/>
                                    <a:gd name="connsiteY10" fmla="*/ 937177 h 1349011"/>
                                    <a:gd name="connsiteX11" fmla="*/ 65782 w 2745902"/>
                                    <a:gd name="connsiteY11" fmla="*/ 1092720 h 1349011"/>
                                    <a:gd name="connsiteX12" fmla="*/ 40802 w 2745902"/>
                                    <a:gd name="connsiteY12" fmla="*/ 1177561 h 1349011"/>
                                    <a:gd name="connsiteX13" fmla="*/ 6512 w 2745902"/>
                                    <a:gd name="connsiteY13" fmla="*/ 1196611 h 1349011"/>
                                    <a:gd name="connsiteX14" fmla="*/ 2702 w 2745902"/>
                                    <a:gd name="connsiteY14" fmla="*/ 1253761 h 1349011"/>
                                    <a:gd name="connsiteX15" fmla="*/ 36992 w 2745902"/>
                                    <a:gd name="connsiteY15" fmla="*/ 1322341 h 1349011"/>
                                    <a:gd name="connsiteX16" fmla="*/ 97952 w 2745902"/>
                                    <a:gd name="connsiteY16" fmla="*/ 1341391 h 1349011"/>
                                    <a:gd name="connsiteX17" fmla="*/ 261782 w 2745902"/>
                                    <a:gd name="connsiteY17" fmla="*/ 1349011 h 1349011"/>
                                    <a:gd name="connsiteX18" fmla="*/ 452282 w 2745902"/>
                                    <a:gd name="connsiteY18" fmla="*/ 1341391 h 1349011"/>
                                    <a:gd name="connsiteX19" fmla="*/ 570392 w 2745902"/>
                                    <a:gd name="connsiteY19" fmla="*/ 1345201 h 1349011"/>
                                    <a:gd name="connsiteX20" fmla="*/ 673262 w 2745902"/>
                                    <a:gd name="connsiteY20" fmla="*/ 1310911 h 1349011"/>
                                    <a:gd name="connsiteX21" fmla="*/ 764702 w 2745902"/>
                                    <a:gd name="connsiteY21" fmla="*/ 1234711 h 1349011"/>
                                    <a:gd name="connsiteX22" fmla="*/ 840902 w 2745902"/>
                                    <a:gd name="connsiteY22" fmla="*/ 1181371 h 1349011"/>
                                    <a:gd name="connsiteX23" fmla="*/ 936152 w 2745902"/>
                                    <a:gd name="connsiteY23" fmla="*/ 1112791 h 1349011"/>
                                    <a:gd name="connsiteX24" fmla="*/ 1012352 w 2745902"/>
                                    <a:gd name="connsiteY24" fmla="*/ 1013731 h 1349011"/>
                                    <a:gd name="connsiteX25" fmla="*/ 1046642 w 2745902"/>
                                    <a:gd name="connsiteY25" fmla="*/ 960391 h 1349011"/>
                                    <a:gd name="connsiteX26" fmla="*/ 1096172 w 2745902"/>
                                    <a:gd name="connsiteY26" fmla="*/ 922291 h 1349011"/>
                                    <a:gd name="connsiteX27" fmla="*/ 1198846 w 2745902"/>
                                    <a:gd name="connsiteY27" fmla="*/ 1021273 h 1349011"/>
                                    <a:gd name="connsiteX28" fmla="*/ 1271432 w 2745902"/>
                                    <a:gd name="connsiteY28" fmla="*/ 937531 h 1349011"/>
                                    <a:gd name="connsiteX29" fmla="*/ 1340012 w 2745902"/>
                                    <a:gd name="connsiteY29" fmla="*/ 937531 h 1349011"/>
                                    <a:gd name="connsiteX30" fmla="*/ 1385732 w 2745902"/>
                                    <a:gd name="connsiteY30" fmla="*/ 910861 h 1349011"/>
                                    <a:gd name="connsiteX31" fmla="*/ 1374302 w 2745902"/>
                                    <a:gd name="connsiteY31" fmla="*/ 842281 h 1349011"/>
                                    <a:gd name="connsiteX32" fmla="*/ 1362872 w 2745902"/>
                                    <a:gd name="connsiteY32" fmla="*/ 766081 h 1349011"/>
                                    <a:gd name="connsiteX33" fmla="*/ 1362872 w 2745902"/>
                                    <a:gd name="connsiteY33" fmla="*/ 686071 h 1349011"/>
                                    <a:gd name="connsiteX34" fmla="*/ 1423832 w 2745902"/>
                                    <a:gd name="connsiteY34" fmla="*/ 617491 h 1349011"/>
                                    <a:gd name="connsiteX35" fmla="*/ 1538132 w 2745902"/>
                                    <a:gd name="connsiteY35" fmla="*/ 556531 h 1349011"/>
                                    <a:gd name="connsiteX36" fmla="*/ 1679102 w 2745902"/>
                                    <a:gd name="connsiteY36" fmla="*/ 503191 h 1349011"/>
                                    <a:gd name="connsiteX37" fmla="*/ 1808642 w 2745902"/>
                                    <a:gd name="connsiteY37" fmla="*/ 388891 h 1349011"/>
                                    <a:gd name="connsiteX38" fmla="*/ 1869602 w 2745902"/>
                                    <a:gd name="connsiteY38" fmla="*/ 282211 h 1349011"/>
                                    <a:gd name="connsiteX39" fmla="*/ 1953422 w 2745902"/>
                                    <a:gd name="connsiteY39" fmla="*/ 186961 h 1349011"/>
                                    <a:gd name="connsiteX40" fmla="*/ 1980092 w 2745902"/>
                                    <a:gd name="connsiteY40" fmla="*/ 95521 h 1349011"/>
                                    <a:gd name="connsiteX41" fmla="*/ 2014382 w 2745902"/>
                                    <a:gd name="connsiteY41" fmla="*/ 38371 h 1349011"/>
                                    <a:gd name="connsiteX42" fmla="*/ 2060102 w 2745902"/>
                                    <a:gd name="connsiteY42" fmla="*/ 271 h 1349011"/>
                                    <a:gd name="connsiteX43" fmla="*/ 2136302 w 2745902"/>
                                    <a:gd name="connsiteY43" fmla="*/ 57421 h 1349011"/>
                                    <a:gd name="connsiteX44" fmla="*/ 2159162 w 2745902"/>
                                    <a:gd name="connsiteY44" fmla="*/ 186961 h 1349011"/>
                                    <a:gd name="connsiteX45" fmla="*/ 2151542 w 2745902"/>
                                    <a:gd name="connsiteY45" fmla="*/ 362221 h 1349011"/>
                                    <a:gd name="connsiteX46" fmla="*/ 2170592 w 2745902"/>
                                    <a:gd name="connsiteY46" fmla="*/ 407941 h 1349011"/>
                                    <a:gd name="connsiteX47" fmla="*/ 2223932 w 2745902"/>
                                    <a:gd name="connsiteY47" fmla="*/ 438421 h 1349011"/>
                                    <a:gd name="connsiteX48" fmla="*/ 2311562 w 2745902"/>
                                    <a:gd name="connsiteY48" fmla="*/ 484141 h 1349011"/>
                                    <a:gd name="connsiteX49" fmla="*/ 2368712 w 2745902"/>
                                    <a:gd name="connsiteY49" fmla="*/ 579391 h 1349011"/>
                                    <a:gd name="connsiteX50" fmla="*/ 2422052 w 2745902"/>
                                    <a:gd name="connsiteY50" fmla="*/ 602251 h 1349011"/>
                                    <a:gd name="connsiteX51" fmla="*/ 2486822 w 2745902"/>
                                    <a:gd name="connsiteY51" fmla="*/ 567961 h 1349011"/>
                                    <a:gd name="connsiteX52" fmla="*/ 2551592 w 2745902"/>
                                    <a:gd name="connsiteY52" fmla="*/ 480331 h 1349011"/>
                                    <a:gd name="connsiteX53" fmla="*/ 2745902 w 2745902"/>
                                    <a:gd name="connsiteY53" fmla="*/ 350791 h 1349011"/>
                                    <a:gd name="connsiteX0" fmla="*/ 1247116 w 2745902"/>
                                    <a:gd name="connsiteY0" fmla="*/ 344900 h 1349011"/>
                                    <a:gd name="connsiteX1" fmla="*/ 1187571 w 2745902"/>
                                    <a:gd name="connsiteY1" fmla="*/ 239594 h 1349011"/>
                                    <a:gd name="connsiteX2" fmla="*/ 1437382 w 2745902"/>
                                    <a:gd name="connsiteY2" fmla="*/ 352716 h 1349011"/>
                                    <a:gd name="connsiteX3" fmla="*/ 1724900 w 2745902"/>
                                    <a:gd name="connsiteY3" fmla="*/ 173607 h 1349011"/>
                                    <a:gd name="connsiteX4" fmla="*/ 1757894 w 2745902"/>
                                    <a:gd name="connsiteY4" fmla="*/ 258448 h 1349011"/>
                                    <a:gd name="connsiteX5" fmla="*/ 1338401 w 2745902"/>
                                    <a:gd name="connsiteY5" fmla="*/ 616667 h 1349011"/>
                                    <a:gd name="connsiteX6" fmla="*/ 1116871 w 2745902"/>
                                    <a:gd name="connsiteY6" fmla="*/ 753355 h 1349011"/>
                                    <a:gd name="connsiteX7" fmla="*/ 810500 w 2745902"/>
                                    <a:gd name="connsiteY7" fmla="*/ 791062 h 1349011"/>
                                    <a:gd name="connsiteX8" fmla="*/ 669097 w 2745902"/>
                                    <a:gd name="connsiteY8" fmla="*/ 781636 h 1349011"/>
                                    <a:gd name="connsiteX9" fmla="*/ 527696 w 2745902"/>
                                    <a:gd name="connsiteY9" fmla="*/ 833483 h 1349011"/>
                                    <a:gd name="connsiteX10" fmla="*/ 183617 w 2745902"/>
                                    <a:gd name="connsiteY10" fmla="*/ 937177 h 1349011"/>
                                    <a:gd name="connsiteX11" fmla="*/ 65782 w 2745902"/>
                                    <a:gd name="connsiteY11" fmla="*/ 1092720 h 1349011"/>
                                    <a:gd name="connsiteX12" fmla="*/ 40802 w 2745902"/>
                                    <a:gd name="connsiteY12" fmla="*/ 1177561 h 1349011"/>
                                    <a:gd name="connsiteX13" fmla="*/ 6512 w 2745902"/>
                                    <a:gd name="connsiteY13" fmla="*/ 1196611 h 1349011"/>
                                    <a:gd name="connsiteX14" fmla="*/ 2702 w 2745902"/>
                                    <a:gd name="connsiteY14" fmla="*/ 1253761 h 1349011"/>
                                    <a:gd name="connsiteX15" fmla="*/ 36992 w 2745902"/>
                                    <a:gd name="connsiteY15" fmla="*/ 1322341 h 1349011"/>
                                    <a:gd name="connsiteX16" fmla="*/ 97952 w 2745902"/>
                                    <a:gd name="connsiteY16" fmla="*/ 1341391 h 1349011"/>
                                    <a:gd name="connsiteX17" fmla="*/ 261782 w 2745902"/>
                                    <a:gd name="connsiteY17" fmla="*/ 1349011 h 1349011"/>
                                    <a:gd name="connsiteX18" fmla="*/ 452282 w 2745902"/>
                                    <a:gd name="connsiteY18" fmla="*/ 1341391 h 1349011"/>
                                    <a:gd name="connsiteX19" fmla="*/ 570392 w 2745902"/>
                                    <a:gd name="connsiteY19" fmla="*/ 1345201 h 1349011"/>
                                    <a:gd name="connsiteX20" fmla="*/ 673262 w 2745902"/>
                                    <a:gd name="connsiteY20" fmla="*/ 1310911 h 1349011"/>
                                    <a:gd name="connsiteX21" fmla="*/ 764702 w 2745902"/>
                                    <a:gd name="connsiteY21" fmla="*/ 1234711 h 1349011"/>
                                    <a:gd name="connsiteX22" fmla="*/ 840902 w 2745902"/>
                                    <a:gd name="connsiteY22" fmla="*/ 1181371 h 1349011"/>
                                    <a:gd name="connsiteX23" fmla="*/ 936152 w 2745902"/>
                                    <a:gd name="connsiteY23" fmla="*/ 1112791 h 1349011"/>
                                    <a:gd name="connsiteX24" fmla="*/ 1012352 w 2745902"/>
                                    <a:gd name="connsiteY24" fmla="*/ 1013731 h 1349011"/>
                                    <a:gd name="connsiteX25" fmla="*/ 1046642 w 2745902"/>
                                    <a:gd name="connsiteY25" fmla="*/ 960391 h 1349011"/>
                                    <a:gd name="connsiteX26" fmla="*/ 1096172 w 2745902"/>
                                    <a:gd name="connsiteY26" fmla="*/ 922291 h 1349011"/>
                                    <a:gd name="connsiteX27" fmla="*/ 1198846 w 2745902"/>
                                    <a:gd name="connsiteY27" fmla="*/ 1021273 h 1349011"/>
                                    <a:gd name="connsiteX28" fmla="*/ 1271432 w 2745902"/>
                                    <a:gd name="connsiteY28" fmla="*/ 937531 h 1349011"/>
                                    <a:gd name="connsiteX29" fmla="*/ 1340012 w 2745902"/>
                                    <a:gd name="connsiteY29" fmla="*/ 937531 h 1349011"/>
                                    <a:gd name="connsiteX30" fmla="*/ 1385732 w 2745902"/>
                                    <a:gd name="connsiteY30" fmla="*/ 910861 h 1349011"/>
                                    <a:gd name="connsiteX31" fmla="*/ 1374302 w 2745902"/>
                                    <a:gd name="connsiteY31" fmla="*/ 842281 h 1349011"/>
                                    <a:gd name="connsiteX32" fmla="*/ 1362872 w 2745902"/>
                                    <a:gd name="connsiteY32" fmla="*/ 766081 h 1349011"/>
                                    <a:gd name="connsiteX33" fmla="*/ 1362872 w 2745902"/>
                                    <a:gd name="connsiteY33" fmla="*/ 686071 h 1349011"/>
                                    <a:gd name="connsiteX34" fmla="*/ 1423832 w 2745902"/>
                                    <a:gd name="connsiteY34" fmla="*/ 617491 h 1349011"/>
                                    <a:gd name="connsiteX35" fmla="*/ 1538132 w 2745902"/>
                                    <a:gd name="connsiteY35" fmla="*/ 556531 h 1349011"/>
                                    <a:gd name="connsiteX36" fmla="*/ 1679102 w 2745902"/>
                                    <a:gd name="connsiteY36" fmla="*/ 503191 h 1349011"/>
                                    <a:gd name="connsiteX37" fmla="*/ 1808642 w 2745902"/>
                                    <a:gd name="connsiteY37" fmla="*/ 388891 h 1349011"/>
                                    <a:gd name="connsiteX38" fmla="*/ 1869602 w 2745902"/>
                                    <a:gd name="connsiteY38" fmla="*/ 282211 h 1349011"/>
                                    <a:gd name="connsiteX39" fmla="*/ 1953422 w 2745902"/>
                                    <a:gd name="connsiteY39" fmla="*/ 186961 h 1349011"/>
                                    <a:gd name="connsiteX40" fmla="*/ 1980092 w 2745902"/>
                                    <a:gd name="connsiteY40" fmla="*/ 95521 h 1349011"/>
                                    <a:gd name="connsiteX41" fmla="*/ 2014382 w 2745902"/>
                                    <a:gd name="connsiteY41" fmla="*/ 38371 h 1349011"/>
                                    <a:gd name="connsiteX42" fmla="*/ 2060102 w 2745902"/>
                                    <a:gd name="connsiteY42" fmla="*/ 271 h 1349011"/>
                                    <a:gd name="connsiteX43" fmla="*/ 2136302 w 2745902"/>
                                    <a:gd name="connsiteY43" fmla="*/ 57421 h 1349011"/>
                                    <a:gd name="connsiteX44" fmla="*/ 2159162 w 2745902"/>
                                    <a:gd name="connsiteY44" fmla="*/ 186961 h 1349011"/>
                                    <a:gd name="connsiteX45" fmla="*/ 2151542 w 2745902"/>
                                    <a:gd name="connsiteY45" fmla="*/ 362221 h 1349011"/>
                                    <a:gd name="connsiteX46" fmla="*/ 2170592 w 2745902"/>
                                    <a:gd name="connsiteY46" fmla="*/ 407941 h 1349011"/>
                                    <a:gd name="connsiteX47" fmla="*/ 2223932 w 2745902"/>
                                    <a:gd name="connsiteY47" fmla="*/ 438421 h 1349011"/>
                                    <a:gd name="connsiteX48" fmla="*/ 2311562 w 2745902"/>
                                    <a:gd name="connsiteY48" fmla="*/ 484141 h 1349011"/>
                                    <a:gd name="connsiteX49" fmla="*/ 2368712 w 2745902"/>
                                    <a:gd name="connsiteY49" fmla="*/ 579391 h 1349011"/>
                                    <a:gd name="connsiteX50" fmla="*/ 2422052 w 2745902"/>
                                    <a:gd name="connsiteY50" fmla="*/ 602251 h 1349011"/>
                                    <a:gd name="connsiteX51" fmla="*/ 2486822 w 2745902"/>
                                    <a:gd name="connsiteY51" fmla="*/ 567961 h 1349011"/>
                                    <a:gd name="connsiteX52" fmla="*/ 2551592 w 2745902"/>
                                    <a:gd name="connsiteY52" fmla="*/ 480331 h 1349011"/>
                                    <a:gd name="connsiteX53" fmla="*/ 2745902 w 2745902"/>
                                    <a:gd name="connsiteY53" fmla="*/ 350791 h 1349011"/>
                                    <a:gd name="connsiteX0" fmla="*/ 1176415 w 2745902"/>
                                    <a:gd name="connsiteY0" fmla="*/ 95090 h 1349011"/>
                                    <a:gd name="connsiteX1" fmla="*/ 1187571 w 2745902"/>
                                    <a:gd name="connsiteY1" fmla="*/ 239594 h 1349011"/>
                                    <a:gd name="connsiteX2" fmla="*/ 1437382 w 2745902"/>
                                    <a:gd name="connsiteY2" fmla="*/ 352716 h 1349011"/>
                                    <a:gd name="connsiteX3" fmla="*/ 1724900 w 2745902"/>
                                    <a:gd name="connsiteY3" fmla="*/ 173607 h 1349011"/>
                                    <a:gd name="connsiteX4" fmla="*/ 1757894 w 2745902"/>
                                    <a:gd name="connsiteY4" fmla="*/ 258448 h 1349011"/>
                                    <a:gd name="connsiteX5" fmla="*/ 1338401 w 2745902"/>
                                    <a:gd name="connsiteY5" fmla="*/ 616667 h 1349011"/>
                                    <a:gd name="connsiteX6" fmla="*/ 1116871 w 2745902"/>
                                    <a:gd name="connsiteY6" fmla="*/ 753355 h 1349011"/>
                                    <a:gd name="connsiteX7" fmla="*/ 810500 w 2745902"/>
                                    <a:gd name="connsiteY7" fmla="*/ 791062 h 1349011"/>
                                    <a:gd name="connsiteX8" fmla="*/ 669097 w 2745902"/>
                                    <a:gd name="connsiteY8" fmla="*/ 781636 h 1349011"/>
                                    <a:gd name="connsiteX9" fmla="*/ 527696 w 2745902"/>
                                    <a:gd name="connsiteY9" fmla="*/ 833483 h 1349011"/>
                                    <a:gd name="connsiteX10" fmla="*/ 183617 w 2745902"/>
                                    <a:gd name="connsiteY10" fmla="*/ 937177 h 1349011"/>
                                    <a:gd name="connsiteX11" fmla="*/ 65782 w 2745902"/>
                                    <a:gd name="connsiteY11" fmla="*/ 1092720 h 1349011"/>
                                    <a:gd name="connsiteX12" fmla="*/ 40802 w 2745902"/>
                                    <a:gd name="connsiteY12" fmla="*/ 1177561 h 1349011"/>
                                    <a:gd name="connsiteX13" fmla="*/ 6512 w 2745902"/>
                                    <a:gd name="connsiteY13" fmla="*/ 1196611 h 1349011"/>
                                    <a:gd name="connsiteX14" fmla="*/ 2702 w 2745902"/>
                                    <a:gd name="connsiteY14" fmla="*/ 1253761 h 1349011"/>
                                    <a:gd name="connsiteX15" fmla="*/ 36992 w 2745902"/>
                                    <a:gd name="connsiteY15" fmla="*/ 1322341 h 1349011"/>
                                    <a:gd name="connsiteX16" fmla="*/ 97952 w 2745902"/>
                                    <a:gd name="connsiteY16" fmla="*/ 1341391 h 1349011"/>
                                    <a:gd name="connsiteX17" fmla="*/ 261782 w 2745902"/>
                                    <a:gd name="connsiteY17" fmla="*/ 1349011 h 1349011"/>
                                    <a:gd name="connsiteX18" fmla="*/ 452282 w 2745902"/>
                                    <a:gd name="connsiteY18" fmla="*/ 1341391 h 1349011"/>
                                    <a:gd name="connsiteX19" fmla="*/ 570392 w 2745902"/>
                                    <a:gd name="connsiteY19" fmla="*/ 1345201 h 1349011"/>
                                    <a:gd name="connsiteX20" fmla="*/ 673262 w 2745902"/>
                                    <a:gd name="connsiteY20" fmla="*/ 1310911 h 1349011"/>
                                    <a:gd name="connsiteX21" fmla="*/ 764702 w 2745902"/>
                                    <a:gd name="connsiteY21" fmla="*/ 1234711 h 1349011"/>
                                    <a:gd name="connsiteX22" fmla="*/ 840902 w 2745902"/>
                                    <a:gd name="connsiteY22" fmla="*/ 1181371 h 1349011"/>
                                    <a:gd name="connsiteX23" fmla="*/ 936152 w 2745902"/>
                                    <a:gd name="connsiteY23" fmla="*/ 1112791 h 1349011"/>
                                    <a:gd name="connsiteX24" fmla="*/ 1012352 w 2745902"/>
                                    <a:gd name="connsiteY24" fmla="*/ 1013731 h 1349011"/>
                                    <a:gd name="connsiteX25" fmla="*/ 1046642 w 2745902"/>
                                    <a:gd name="connsiteY25" fmla="*/ 960391 h 1349011"/>
                                    <a:gd name="connsiteX26" fmla="*/ 1096172 w 2745902"/>
                                    <a:gd name="connsiteY26" fmla="*/ 922291 h 1349011"/>
                                    <a:gd name="connsiteX27" fmla="*/ 1198846 w 2745902"/>
                                    <a:gd name="connsiteY27" fmla="*/ 1021273 h 1349011"/>
                                    <a:gd name="connsiteX28" fmla="*/ 1271432 w 2745902"/>
                                    <a:gd name="connsiteY28" fmla="*/ 937531 h 1349011"/>
                                    <a:gd name="connsiteX29" fmla="*/ 1340012 w 2745902"/>
                                    <a:gd name="connsiteY29" fmla="*/ 937531 h 1349011"/>
                                    <a:gd name="connsiteX30" fmla="*/ 1385732 w 2745902"/>
                                    <a:gd name="connsiteY30" fmla="*/ 910861 h 1349011"/>
                                    <a:gd name="connsiteX31" fmla="*/ 1374302 w 2745902"/>
                                    <a:gd name="connsiteY31" fmla="*/ 842281 h 1349011"/>
                                    <a:gd name="connsiteX32" fmla="*/ 1362872 w 2745902"/>
                                    <a:gd name="connsiteY32" fmla="*/ 766081 h 1349011"/>
                                    <a:gd name="connsiteX33" fmla="*/ 1362872 w 2745902"/>
                                    <a:gd name="connsiteY33" fmla="*/ 686071 h 1349011"/>
                                    <a:gd name="connsiteX34" fmla="*/ 1423832 w 2745902"/>
                                    <a:gd name="connsiteY34" fmla="*/ 617491 h 1349011"/>
                                    <a:gd name="connsiteX35" fmla="*/ 1538132 w 2745902"/>
                                    <a:gd name="connsiteY35" fmla="*/ 556531 h 1349011"/>
                                    <a:gd name="connsiteX36" fmla="*/ 1679102 w 2745902"/>
                                    <a:gd name="connsiteY36" fmla="*/ 503191 h 1349011"/>
                                    <a:gd name="connsiteX37" fmla="*/ 1808642 w 2745902"/>
                                    <a:gd name="connsiteY37" fmla="*/ 388891 h 1349011"/>
                                    <a:gd name="connsiteX38" fmla="*/ 1869602 w 2745902"/>
                                    <a:gd name="connsiteY38" fmla="*/ 282211 h 1349011"/>
                                    <a:gd name="connsiteX39" fmla="*/ 1953422 w 2745902"/>
                                    <a:gd name="connsiteY39" fmla="*/ 186961 h 1349011"/>
                                    <a:gd name="connsiteX40" fmla="*/ 1980092 w 2745902"/>
                                    <a:gd name="connsiteY40" fmla="*/ 95521 h 1349011"/>
                                    <a:gd name="connsiteX41" fmla="*/ 2014382 w 2745902"/>
                                    <a:gd name="connsiteY41" fmla="*/ 38371 h 1349011"/>
                                    <a:gd name="connsiteX42" fmla="*/ 2060102 w 2745902"/>
                                    <a:gd name="connsiteY42" fmla="*/ 271 h 1349011"/>
                                    <a:gd name="connsiteX43" fmla="*/ 2136302 w 2745902"/>
                                    <a:gd name="connsiteY43" fmla="*/ 57421 h 1349011"/>
                                    <a:gd name="connsiteX44" fmla="*/ 2159162 w 2745902"/>
                                    <a:gd name="connsiteY44" fmla="*/ 186961 h 1349011"/>
                                    <a:gd name="connsiteX45" fmla="*/ 2151542 w 2745902"/>
                                    <a:gd name="connsiteY45" fmla="*/ 362221 h 1349011"/>
                                    <a:gd name="connsiteX46" fmla="*/ 2170592 w 2745902"/>
                                    <a:gd name="connsiteY46" fmla="*/ 407941 h 1349011"/>
                                    <a:gd name="connsiteX47" fmla="*/ 2223932 w 2745902"/>
                                    <a:gd name="connsiteY47" fmla="*/ 438421 h 1349011"/>
                                    <a:gd name="connsiteX48" fmla="*/ 2311562 w 2745902"/>
                                    <a:gd name="connsiteY48" fmla="*/ 484141 h 1349011"/>
                                    <a:gd name="connsiteX49" fmla="*/ 2368712 w 2745902"/>
                                    <a:gd name="connsiteY49" fmla="*/ 579391 h 1349011"/>
                                    <a:gd name="connsiteX50" fmla="*/ 2422052 w 2745902"/>
                                    <a:gd name="connsiteY50" fmla="*/ 602251 h 1349011"/>
                                    <a:gd name="connsiteX51" fmla="*/ 2486822 w 2745902"/>
                                    <a:gd name="connsiteY51" fmla="*/ 567961 h 1349011"/>
                                    <a:gd name="connsiteX52" fmla="*/ 2551592 w 2745902"/>
                                    <a:gd name="connsiteY52" fmla="*/ 480331 h 1349011"/>
                                    <a:gd name="connsiteX53" fmla="*/ 2745902 w 2745902"/>
                                    <a:gd name="connsiteY53" fmla="*/ 350791 h 1349011"/>
                                    <a:gd name="connsiteX0" fmla="*/ 1176415 w 2745902"/>
                                    <a:gd name="connsiteY0" fmla="*/ 95090 h 1349011"/>
                                    <a:gd name="connsiteX1" fmla="*/ 1239418 w 2745902"/>
                                    <a:gd name="connsiteY1" fmla="*/ 371570 h 1349011"/>
                                    <a:gd name="connsiteX2" fmla="*/ 1437382 w 2745902"/>
                                    <a:gd name="connsiteY2" fmla="*/ 352716 h 1349011"/>
                                    <a:gd name="connsiteX3" fmla="*/ 1724900 w 2745902"/>
                                    <a:gd name="connsiteY3" fmla="*/ 173607 h 1349011"/>
                                    <a:gd name="connsiteX4" fmla="*/ 1757894 w 2745902"/>
                                    <a:gd name="connsiteY4" fmla="*/ 258448 h 1349011"/>
                                    <a:gd name="connsiteX5" fmla="*/ 1338401 w 2745902"/>
                                    <a:gd name="connsiteY5" fmla="*/ 616667 h 1349011"/>
                                    <a:gd name="connsiteX6" fmla="*/ 1116871 w 2745902"/>
                                    <a:gd name="connsiteY6" fmla="*/ 753355 h 1349011"/>
                                    <a:gd name="connsiteX7" fmla="*/ 810500 w 2745902"/>
                                    <a:gd name="connsiteY7" fmla="*/ 791062 h 1349011"/>
                                    <a:gd name="connsiteX8" fmla="*/ 669097 w 2745902"/>
                                    <a:gd name="connsiteY8" fmla="*/ 781636 h 1349011"/>
                                    <a:gd name="connsiteX9" fmla="*/ 527696 w 2745902"/>
                                    <a:gd name="connsiteY9" fmla="*/ 833483 h 1349011"/>
                                    <a:gd name="connsiteX10" fmla="*/ 183617 w 2745902"/>
                                    <a:gd name="connsiteY10" fmla="*/ 937177 h 1349011"/>
                                    <a:gd name="connsiteX11" fmla="*/ 65782 w 2745902"/>
                                    <a:gd name="connsiteY11" fmla="*/ 1092720 h 1349011"/>
                                    <a:gd name="connsiteX12" fmla="*/ 40802 w 2745902"/>
                                    <a:gd name="connsiteY12" fmla="*/ 1177561 h 1349011"/>
                                    <a:gd name="connsiteX13" fmla="*/ 6512 w 2745902"/>
                                    <a:gd name="connsiteY13" fmla="*/ 1196611 h 1349011"/>
                                    <a:gd name="connsiteX14" fmla="*/ 2702 w 2745902"/>
                                    <a:gd name="connsiteY14" fmla="*/ 1253761 h 1349011"/>
                                    <a:gd name="connsiteX15" fmla="*/ 36992 w 2745902"/>
                                    <a:gd name="connsiteY15" fmla="*/ 1322341 h 1349011"/>
                                    <a:gd name="connsiteX16" fmla="*/ 97952 w 2745902"/>
                                    <a:gd name="connsiteY16" fmla="*/ 1341391 h 1349011"/>
                                    <a:gd name="connsiteX17" fmla="*/ 261782 w 2745902"/>
                                    <a:gd name="connsiteY17" fmla="*/ 1349011 h 1349011"/>
                                    <a:gd name="connsiteX18" fmla="*/ 452282 w 2745902"/>
                                    <a:gd name="connsiteY18" fmla="*/ 1341391 h 1349011"/>
                                    <a:gd name="connsiteX19" fmla="*/ 570392 w 2745902"/>
                                    <a:gd name="connsiteY19" fmla="*/ 1345201 h 1349011"/>
                                    <a:gd name="connsiteX20" fmla="*/ 673262 w 2745902"/>
                                    <a:gd name="connsiteY20" fmla="*/ 1310911 h 1349011"/>
                                    <a:gd name="connsiteX21" fmla="*/ 764702 w 2745902"/>
                                    <a:gd name="connsiteY21" fmla="*/ 1234711 h 1349011"/>
                                    <a:gd name="connsiteX22" fmla="*/ 840902 w 2745902"/>
                                    <a:gd name="connsiteY22" fmla="*/ 1181371 h 1349011"/>
                                    <a:gd name="connsiteX23" fmla="*/ 936152 w 2745902"/>
                                    <a:gd name="connsiteY23" fmla="*/ 1112791 h 1349011"/>
                                    <a:gd name="connsiteX24" fmla="*/ 1012352 w 2745902"/>
                                    <a:gd name="connsiteY24" fmla="*/ 1013731 h 1349011"/>
                                    <a:gd name="connsiteX25" fmla="*/ 1046642 w 2745902"/>
                                    <a:gd name="connsiteY25" fmla="*/ 960391 h 1349011"/>
                                    <a:gd name="connsiteX26" fmla="*/ 1096172 w 2745902"/>
                                    <a:gd name="connsiteY26" fmla="*/ 922291 h 1349011"/>
                                    <a:gd name="connsiteX27" fmla="*/ 1198846 w 2745902"/>
                                    <a:gd name="connsiteY27" fmla="*/ 1021273 h 1349011"/>
                                    <a:gd name="connsiteX28" fmla="*/ 1271432 w 2745902"/>
                                    <a:gd name="connsiteY28" fmla="*/ 937531 h 1349011"/>
                                    <a:gd name="connsiteX29" fmla="*/ 1340012 w 2745902"/>
                                    <a:gd name="connsiteY29" fmla="*/ 937531 h 1349011"/>
                                    <a:gd name="connsiteX30" fmla="*/ 1385732 w 2745902"/>
                                    <a:gd name="connsiteY30" fmla="*/ 910861 h 1349011"/>
                                    <a:gd name="connsiteX31" fmla="*/ 1374302 w 2745902"/>
                                    <a:gd name="connsiteY31" fmla="*/ 842281 h 1349011"/>
                                    <a:gd name="connsiteX32" fmla="*/ 1362872 w 2745902"/>
                                    <a:gd name="connsiteY32" fmla="*/ 766081 h 1349011"/>
                                    <a:gd name="connsiteX33" fmla="*/ 1362872 w 2745902"/>
                                    <a:gd name="connsiteY33" fmla="*/ 686071 h 1349011"/>
                                    <a:gd name="connsiteX34" fmla="*/ 1423832 w 2745902"/>
                                    <a:gd name="connsiteY34" fmla="*/ 617491 h 1349011"/>
                                    <a:gd name="connsiteX35" fmla="*/ 1538132 w 2745902"/>
                                    <a:gd name="connsiteY35" fmla="*/ 556531 h 1349011"/>
                                    <a:gd name="connsiteX36" fmla="*/ 1679102 w 2745902"/>
                                    <a:gd name="connsiteY36" fmla="*/ 503191 h 1349011"/>
                                    <a:gd name="connsiteX37" fmla="*/ 1808642 w 2745902"/>
                                    <a:gd name="connsiteY37" fmla="*/ 388891 h 1349011"/>
                                    <a:gd name="connsiteX38" fmla="*/ 1869602 w 2745902"/>
                                    <a:gd name="connsiteY38" fmla="*/ 282211 h 1349011"/>
                                    <a:gd name="connsiteX39" fmla="*/ 1953422 w 2745902"/>
                                    <a:gd name="connsiteY39" fmla="*/ 186961 h 1349011"/>
                                    <a:gd name="connsiteX40" fmla="*/ 1980092 w 2745902"/>
                                    <a:gd name="connsiteY40" fmla="*/ 95521 h 1349011"/>
                                    <a:gd name="connsiteX41" fmla="*/ 2014382 w 2745902"/>
                                    <a:gd name="connsiteY41" fmla="*/ 38371 h 1349011"/>
                                    <a:gd name="connsiteX42" fmla="*/ 2060102 w 2745902"/>
                                    <a:gd name="connsiteY42" fmla="*/ 271 h 1349011"/>
                                    <a:gd name="connsiteX43" fmla="*/ 2136302 w 2745902"/>
                                    <a:gd name="connsiteY43" fmla="*/ 57421 h 1349011"/>
                                    <a:gd name="connsiteX44" fmla="*/ 2159162 w 2745902"/>
                                    <a:gd name="connsiteY44" fmla="*/ 186961 h 1349011"/>
                                    <a:gd name="connsiteX45" fmla="*/ 2151542 w 2745902"/>
                                    <a:gd name="connsiteY45" fmla="*/ 362221 h 1349011"/>
                                    <a:gd name="connsiteX46" fmla="*/ 2170592 w 2745902"/>
                                    <a:gd name="connsiteY46" fmla="*/ 407941 h 1349011"/>
                                    <a:gd name="connsiteX47" fmla="*/ 2223932 w 2745902"/>
                                    <a:gd name="connsiteY47" fmla="*/ 438421 h 1349011"/>
                                    <a:gd name="connsiteX48" fmla="*/ 2311562 w 2745902"/>
                                    <a:gd name="connsiteY48" fmla="*/ 484141 h 1349011"/>
                                    <a:gd name="connsiteX49" fmla="*/ 2368712 w 2745902"/>
                                    <a:gd name="connsiteY49" fmla="*/ 579391 h 1349011"/>
                                    <a:gd name="connsiteX50" fmla="*/ 2422052 w 2745902"/>
                                    <a:gd name="connsiteY50" fmla="*/ 602251 h 1349011"/>
                                    <a:gd name="connsiteX51" fmla="*/ 2486822 w 2745902"/>
                                    <a:gd name="connsiteY51" fmla="*/ 567961 h 1349011"/>
                                    <a:gd name="connsiteX52" fmla="*/ 2551592 w 2745902"/>
                                    <a:gd name="connsiteY52" fmla="*/ 480331 h 1349011"/>
                                    <a:gd name="connsiteX53" fmla="*/ 2745902 w 2745902"/>
                                    <a:gd name="connsiteY53" fmla="*/ 350791 h 1349011"/>
                                    <a:gd name="connsiteX0" fmla="*/ 1148135 w 2745902"/>
                                    <a:gd name="connsiteY0" fmla="*/ 142224 h 1349011"/>
                                    <a:gd name="connsiteX1" fmla="*/ 1239418 w 2745902"/>
                                    <a:gd name="connsiteY1" fmla="*/ 371570 h 1349011"/>
                                    <a:gd name="connsiteX2" fmla="*/ 1437382 w 2745902"/>
                                    <a:gd name="connsiteY2" fmla="*/ 352716 h 1349011"/>
                                    <a:gd name="connsiteX3" fmla="*/ 1724900 w 2745902"/>
                                    <a:gd name="connsiteY3" fmla="*/ 173607 h 1349011"/>
                                    <a:gd name="connsiteX4" fmla="*/ 1757894 w 2745902"/>
                                    <a:gd name="connsiteY4" fmla="*/ 258448 h 1349011"/>
                                    <a:gd name="connsiteX5" fmla="*/ 1338401 w 2745902"/>
                                    <a:gd name="connsiteY5" fmla="*/ 616667 h 1349011"/>
                                    <a:gd name="connsiteX6" fmla="*/ 1116871 w 2745902"/>
                                    <a:gd name="connsiteY6" fmla="*/ 753355 h 1349011"/>
                                    <a:gd name="connsiteX7" fmla="*/ 810500 w 2745902"/>
                                    <a:gd name="connsiteY7" fmla="*/ 791062 h 1349011"/>
                                    <a:gd name="connsiteX8" fmla="*/ 669097 w 2745902"/>
                                    <a:gd name="connsiteY8" fmla="*/ 781636 h 1349011"/>
                                    <a:gd name="connsiteX9" fmla="*/ 527696 w 2745902"/>
                                    <a:gd name="connsiteY9" fmla="*/ 833483 h 1349011"/>
                                    <a:gd name="connsiteX10" fmla="*/ 183617 w 2745902"/>
                                    <a:gd name="connsiteY10" fmla="*/ 937177 h 1349011"/>
                                    <a:gd name="connsiteX11" fmla="*/ 65782 w 2745902"/>
                                    <a:gd name="connsiteY11" fmla="*/ 1092720 h 1349011"/>
                                    <a:gd name="connsiteX12" fmla="*/ 40802 w 2745902"/>
                                    <a:gd name="connsiteY12" fmla="*/ 1177561 h 1349011"/>
                                    <a:gd name="connsiteX13" fmla="*/ 6512 w 2745902"/>
                                    <a:gd name="connsiteY13" fmla="*/ 1196611 h 1349011"/>
                                    <a:gd name="connsiteX14" fmla="*/ 2702 w 2745902"/>
                                    <a:gd name="connsiteY14" fmla="*/ 1253761 h 1349011"/>
                                    <a:gd name="connsiteX15" fmla="*/ 36992 w 2745902"/>
                                    <a:gd name="connsiteY15" fmla="*/ 1322341 h 1349011"/>
                                    <a:gd name="connsiteX16" fmla="*/ 97952 w 2745902"/>
                                    <a:gd name="connsiteY16" fmla="*/ 1341391 h 1349011"/>
                                    <a:gd name="connsiteX17" fmla="*/ 261782 w 2745902"/>
                                    <a:gd name="connsiteY17" fmla="*/ 1349011 h 1349011"/>
                                    <a:gd name="connsiteX18" fmla="*/ 452282 w 2745902"/>
                                    <a:gd name="connsiteY18" fmla="*/ 1341391 h 1349011"/>
                                    <a:gd name="connsiteX19" fmla="*/ 570392 w 2745902"/>
                                    <a:gd name="connsiteY19" fmla="*/ 1345201 h 1349011"/>
                                    <a:gd name="connsiteX20" fmla="*/ 673262 w 2745902"/>
                                    <a:gd name="connsiteY20" fmla="*/ 1310911 h 1349011"/>
                                    <a:gd name="connsiteX21" fmla="*/ 764702 w 2745902"/>
                                    <a:gd name="connsiteY21" fmla="*/ 1234711 h 1349011"/>
                                    <a:gd name="connsiteX22" fmla="*/ 840902 w 2745902"/>
                                    <a:gd name="connsiteY22" fmla="*/ 1181371 h 1349011"/>
                                    <a:gd name="connsiteX23" fmla="*/ 936152 w 2745902"/>
                                    <a:gd name="connsiteY23" fmla="*/ 1112791 h 1349011"/>
                                    <a:gd name="connsiteX24" fmla="*/ 1012352 w 2745902"/>
                                    <a:gd name="connsiteY24" fmla="*/ 1013731 h 1349011"/>
                                    <a:gd name="connsiteX25" fmla="*/ 1046642 w 2745902"/>
                                    <a:gd name="connsiteY25" fmla="*/ 960391 h 1349011"/>
                                    <a:gd name="connsiteX26" fmla="*/ 1096172 w 2745902"/>
                                    <a:gd name="connsiteY26" fmla="*/ 922291 h 1349011"/>
                                    <a:gd name="connsiteX27" fmla="*/ 1198846 w 2745902"/>
                                    <a:gd name="connsiteY27" fmla="*/ 1021273 h 1349011"/>
                                    <a:gd name="connsiteX28" fmla="*/ 1271432 w 2745902"/>
                                    <a:gd name="connsiteY28" fmla="*/ 937531 h 1349011"/>
                                    <a:gd name="connsiteX29" fmla="*/ 1340012 w 2745902"/>
                                    <a:gd name="connsiteY29" fmla="*/ 937531 h 1349011"/>
                                    <a:gd name="connsiteX30" fmla="*/ 1385732 w 2745902"/>
                                    <a:gd name="connsiteY30" fmla="*/ 910861 h 1349011"/>
                                    <a:gd name="connsiteX31" fmla="*/ 1374302 w 2745902"/>
                                    <a:gd name="connsiteY31" fmla="*/ 842281 h 1349011"/>
                                    <a:gd name="connsiteX32" fmla="*/ 1362872 w 2745902"/>
                                    <a:gd name="connsiteY32" fmla="*/ 766081 h 1349011"/>
                                    <a:gd name="connsiteX33" fmla="*/ 1362872 w 2745902"/>
                                    <a:gd name="connsiteY33" fmla="*/ 686071 h 1349011"/>
                                    <a:gd name="connsiteX34" fmla="*/ 1423832 w 2745902"/>
                                    <a:gd name="connsiteY34" fmla="*/ 617491 h 1349011"/>
                                    <a:gd name="connsiteX35" fmla="*/ 1538132 w 2745902"/>
                                    <a:gd name="connsiteY35" fmla="*/ 556531 h 1349011"/>
                                    <a:gd name="connsiteX36" fmla="*/ 1679102 w 2745902"/>
                                    <a:gd name="connsiteY36" fmla="*/ 503191 h 1349011"/>
                                    <a:gd name="connsiteX37" fmla="*/ 1808642 w 2745902"/>
                                    <a:gd name="connsiteY37" fmla="*/ 388891 h 1349011"/>
                                    <a:gd name="connsiteX38" fmla="*/ 1869602 w 2745902"/>
                                    <a:gd name="connsiteY38" fmla="*/ 282211 h 1349011"/>
                                    <a:gd name="connsiteX39" fmla="*/ 1953422 w 2745902"/>
                                    <a:gd name="connsiteY39" fmla="*/ 186961 h 1349011"/>
                                    <a:gd name="connsiteX40" fmla="*/ 1980092 w 2745902"/>
                                    <a:gd name="connsiteY40" fmla="*/ 95521 h 1349011"/>
                                    <a:gd name="connsiteX41" fmla="*/ 2014382 w 2745902"/>
                                    <a:gd name="connsiteY41" fmla="*/ 38371 h 1349011"/>
                                    <a:gd name="connsiteX42" fmla="*/ 2060102 w 2745902"/>
                                    <a:gd name="connsiteY42" fmla="*/ 271 h 1349011"/>
                                    <a:gd name="connsiteX43" fmla="*/ 2136302 w 2745902"/>
                                    <a:gd name="connsiteY43" fmla="*/ 57421 h 1349011"/>
                                    <a:gd name="connsiteX44" fmla="*/ 2159162 w 2745902"/>
                                    <a:gd name="connsiteY44" fmla="*/ 186961 h 1349011"/>
                                    <a:gd name="connsiteX45" fmla="*/ 2151542 w 2745902"/>
                                    <a:gd name="connsiteY45" fmla="*/ 362221 h 1349011"/>
                                    <a:gd name="connsiteX46" fmla="*/ 2170592 w 2745902"/>
                                    <a:gd name="connsiteY46" fmla="*/ 407941 h 1349011"/>
                                    <a:gd name="connsiteX47" fmla="*/ 2223932 w 2745902"/>
                                    <a:gd name="connsiteY47" fmla="*/ 438421 h 1349011"/>
                                    <a:gd name="connsiteX48" fmla="*/ 2311562 w 2745902"/>
                                    <a:gd name="connsiteY48" fmla="*/ 484141 h 1349011"/>
                                    <a:gd name="connsiteX49" fmla="*/ 2368712 w 2745902"/>
                                    <a:gd name="connsiteY49" fmla="*/ 579391 h 1349011"/>
                                    <a:gd name="connsiteX50" fmla="*/ 2422052 w 2745902"/>
                                    <a:gd name="connsiteY50" fmla="*/ 602251 h 1349011"/>
                                    <a:gd name="connsiteX51" fmla="*/ 2486822 w 2745902"/>
                                    <a:gd name="connsiteY51" fmla="*/ 567961 h 1349011"/>
                                    <a:gd name="connsiteX52" fmla="*/ 2551592 w 2745902"/>
                                    <a:gd name="connsiteY52" fmla="*/ 480331 h 1349011"/>
                                    <a:gd name="connsiteX53" fmla="*/ 2745902 w 2745902"/>
                                    <a:gd name="connsiteY53" fmla="*/ 350791 h 1349011"/>
                                    <a:gd name="connsiteX0" fmla="*/ 1148135 w 2745902"/>
                                    <a:gd name="connsiteY0" fmla="*/ 142224 h 1349011"/>
                                    <a:gd name="connsiteX1" fmla="*/ 1140438 w 2745902"/>
                                    <a:gd name="connsiteY1" fmla="*/ 117046 h 1349011"/>
                                    <a:gd name="connsiteX2" fmla="*/ 1239418 w 2745902"/>
                                    <a:gd name="connsiteY2" fmla="*/ 371570 h 1349011"/>
                                    <a:gd name="connsiteX3" fmla="*/ 1437382 w 2745902"/>
                                    <a:gd name="connsiteY3" fmla="*/ 352716 h 1349011"/>
                                    <a:gd name="connsiteX4" fmla="*/ 1724900 w 2745902"/>
                                    <a:gd name="connsiteY4" fmla="*/ 173607 h 1349011"/>
                                    <a:gd name="connsiteX5" fmla="*/ 1757894 w 2745902"/>
                                    <a:gd name="connsiteY5" fmla="*/ 258448 h 1349011"/>
                                    <a:gd name="connsiteX6" fmla="*/ 1338401 w 2745902"/>
                                    <a:gd name="connsiteY6" fmla="*/ 616667 h 1349011"/>
                                    <a:gd name="connsiteX7" fmla="*/ 1116871 w 2745902"/>
                                    <a:gd name="connsiteY7" fmla="*/ 753355 h 1349011"/>
                                    <a:gd name="connsiteX8" fmla="*/ 810500 w 2745902"/>
                                    <a:gd name="connsiteY8" fmla="*/ 791062 h 1349011"/>
                                    <a:gd name="connsiteX9" fmla="*/ 669097 w 2745902"/>
                                    <a:gd name="connsiteY9" fmla="*/ 781636 h 1349011"/>
                                    <a:gd name="connsiteX10" fmla="*/ 527696 w 2745902"/>
                                    <a:gd name="connsiteY10" fmla="*/ 833483 h 1349011"/>
                                    <a:gd name="connsiteX11" fmla="*/ 183617 w 2745902"/>
                                    <a:gd name="connsiteY11" fmla="*/ 937177 h 1349011"/>
                                    <a:gd name="connsiteX12" fmla="*/ 65782 w 2745902"/>
                                    <a:gd name="connsiteY12" fmla="*/ 1092720 h 1349011"/>
                                    <a:gd name="connsiteX13" fmla="*/ 40802 w 2745902"/>
                                    <a:gd name="connsiteY13" fmla="*/ 1177561 h 1349011"/>
                                    <a:gd name="connsiteX14" fmla="*/ 6512 w 2745902"/>
                                    <a:gd name="connsiteY14" fmla="*/ 1196611 h 1349011"/>
                                    <a:gd name="connsiteX15" fmla="*/ 2702 w 2745902"/>
                                    <a:gd name="connsiteY15" fmla="*/ 1253761 h 1349011"/>
                                    <a:gd name="connsiteX16" fmla="*/ 36992 w 2745902"/>
                                    <a:gd name="connsiteY16" fmla="*/ 1322341 h 1349011"/>
                                    <a:gd name="connsiteX17" fmla="*/ 97952 w 2745902"/>
                                    <a:gd name="connsiteY17" fmla="*/ 1341391 h 1349011"/>
                                    <a:gd name="connsiteX18" fmla="*/ 261782 w 2745902"/>
                                    <a:gd name="connsiteY18" fmla="*/ 1349011 h 1349011"/>
                                    <a:gd name="connsiteX19" fmla="*/ 452282 w 2745902"/>
                                    <a:gd name="connsiteY19" fmla="*/ 1341391 h 1349011"/>
                                    <a:gd name="connsiteX20" fmla="*/ 570392 w 2745902"/>
                                    <a:gd name="connsiteY20" fmla="*/ 1345201 h 1349011"/>
                                    <a:gd name="connsiteX21" fmla="*/ 673262 w 2745902"/>
                                    <a:gd name="connsiteY21" fmla="*/ 1310911 h 1349011"/>
                                    <a:gd name="connsiteX22" fmla="*/ 764702 w 2745902"/>
                                    <a:gd name="connsiteY22" fmla="*/ 1234711 h 1349011"/>
                                    <a:gd name="connsiteX23" fmla="*/ 840902 w 2745902"/>
                                    <a:gd name="connsiteY23" fmla="*/ 1181371 h 1349011"/>
                                    <a:gd name="connsiteX24" fmla="*/ 936152 w 2745902"/>
                                    <a:gd name="connsiteY24" fmla="*/ 1112791 h 1349011"/>
                                    <a:gd name="connsiteX25" fmla="*/ 1012352 w 2745902"/>
                                    <a:gd name="connsiteY25" fmla="*/ 1013731 h 1349011"/>
                                    <a:gd name="connsiteX26" fmla="*/ 1046642 w 2745902"/>
                                    <a:gd name="connsiteY26" fmla="*/ 960391 h 1349011"/>
                                    <a:gd name="connsiteX27" fmla="*/ 1096172 w 2745902"/>
                                    <a:gd name="connsiteY27" fmla="*/ 922291 h 1349011"/>
                                    <a:gd name="connsiteX28" fmla="*/ 1198846 w 2745902"/>
                                    <a:gd name="connsiteY28" fmla="*/ 1021273 h 1349011"/>
                                    <a:gd name="connsiteX29" fmla="*/ 1271432 w 2745902"/>
                                    <a:gd name="connsiteY29" fmla="*/ 937531 h 1349011"/>
                                    <a:gd name="connsiteX30" fmla="*/ 1340012 w 2745902"/>
                                    <a:gd name="connsiteY30" fmla="*/ 937531 h 1349011"/>
                                    <a:gd name="connsiteX31" fmla="*/ 1385732 w 2745902"/>
                                    <a:gd name="connsiteY31" fmla="*/ 910861 h 1349011"/>
                                    <a:gd name="connsiteX32" fmla="*/ 1374302 w 2745902"/>
                                    <a:gd name="connsiteY32" fmla="*/ 842281 h 1349011"/>
                                    <a:gd name="connsiteX33" fmla="*/ 1362872 w 2745902"/>
                                    <a:gd name="connsiteY33" fmla="*/ 766081 h 1349011"/>
                                    <a:gd name="connsiteX34" fmla="*/ 1362872 w 2745902"/>
                                    <a:gd name="connsiteY34" fmla="*/ 686071 h 1349011"/>
                                    <a:gd name="connsiteX35" fmla="*/ 1423832 w 2745902"/>
                                    <a:gd name="connsiteY35" fmla="*/ 617491 h 1349011"/>
                                    <a:gd name="connsiteX36" fmla="*/ 1538132 w 2745902"/>
                                    <a:gd name="connsiteY36" fmla="*/ 556531 h 1349011"/>
                                    <a:gd name="connsiteX37" fmla="*/ 1679102 w 2745902"/>
                                    <a:gd name="connsiteY37" fmla="*/ 503191 h 1349011"/>
                                    <a:gd name="connsiteX38" fmla="*/ 1808642 w 2745902"/>
                                    <a:gd name="connsiteY38" fmla="*/ 388891 h 1349011"/>
                                    <a:gd name="connsiteX39" fmla="*/ 1869602 w 2745902"/>
                                    <a:gd name="connsiteY39" fmla="*/ 282211 h 1349011"/>
                                    <a:gd name="connsiteX40" fmla="*/ 1953422 w 2745902"/>
                                    <a:gd name="connsiteY40" fmla="*/ 186961 h 1349011"/>
                                    <a:gd name="connsiteX41" fmla="*/ 1980092 w 2745902"/>
                                    <a:gd name="connsiteY41" fmla="*/ 95521 h 1349011"/>
                                    <a:gd name="connsiteX42" fmla="*/ 2014382 w 2745902"/>
                                    <a:gd name="connsiteY42" fmla="*/ 38371 h 1349011"/>
                                    <a:gd name="connsiteX43" fmla="*/ 2060102 w 2745902"/>
                                    <a:gd name="connsiteY43" fmla="*/ 271 h 1349011"/>
                                    <a:gd name="connsiteX44" fmla="*/ 2136302 w 2745902"/>
                                    <a:gd name="connsiteY44" fmla="*/ 57421 h 1349011"/>
                                    <a:gd name="connsiteX45" fmla="*/ 2159162 w 2745902"/>
                                    <a:gd name="connsiteY45" fmla="*/ 186961 h 1349011"/>
                                    <a:gd name="connsiteX46" fmla="*/ 2151542 w 2745902"/>
                                    <a:gd name="connsiteY46" fmla="*/ 362221 h 1349011"/>
                                    <a:gd name="connsiteX47" fmla="*/ 2170592 w 2745902"/>
                                    <a:gd name="connsiteY47" fmla="*/ 407941 h 1349011"/>
                                    <a:gd name="connsiteX48" fmla="*/ 2223932 w 2745902"/>
                                    <a:gd name="connsiteY48" fmla="*/ 438421 h 1349011"/>
                                    <a:gd name="connsiteX49" fmla="*/ 2311562 w 2745902"/>
                                    <a:gd name="connsiteY49" fmla="*/ 484141 h 1349011"/>
                                    <a:gd name="connsiteX50" fmla="*/ 2368712 w 2745902"/>
                                    <a:gd name="connsiteY50" fmla="*/ 579391 h 1349011"/>
                                    <a:gd name="connsiteX51" fmla="*/ 2422052 w 2745902"/>
                                    <a:gd name="connsiteY51" fmla="*/ 602251 h 1349011"/>
                                    <a:gd name="connsiteX52" fmla="*/ 2486822 w 2745902"/>
                                    <a:gd name="connsiteY52" fmla="*/ 567961 h 1349011"/>
                                    <a:gd name="connsiteX53" fmla="*/ 2551592 w 2745902"/>
                                    <a:gd name="connsiteY53" fmla="*/ 480331 h 1349011"/>
                                    <a:gd name="connsiteX54" fmla="*/ 2745902 w 2745902"/>
                                    <a:gd name="connsiteY54" fmla="*/ 350791 h 1349011"/>
                                    <a:gd name="connsiteX0" fmla="*/ 1148135 w 2745902"/>
                                    <a:gd name="connsiteY0" fmla="*/ 142224 h 1349011"/>
                                    <a:gd name="connsiteX1" fmla="*/ 1102731 w 2745902"/>
                                    <a:gd name="connsiteY1" fmla="*/ 192460 h 1349011"/>
                                    <a:gd name="connsiteX2" fmla="*/ 1239418 w 2745902"/>
                                    <a:gd name="connsiteY2" fmla="*/ 371570 h 1349011"/>
                                    <a:gd name="connsiteX3" fmla="*/ 1437382 w 2745902"/>
                                    <a:gd name="connsiteY3" fmla="*/ 352716 h 1349011"/>
                                    <a:gd name="connsiteX4" fmla="*/ 1724900 w 2745902"/>
                                    <a:gd name="connsiteY4" fmla="*/ 173607 h 1349011"/>
                                    <a:gd name="connsiteX5" fmla="*/ 1757894 w 2745902"/>
                                    <a:gd name="connsiteY5" fmla="*/ 258448 h 1349011"/>
                                    <a:gd name="connsiteX6" fmla="*/ 1338401 w 2745902"/>
                                    <a:gd name="connsiteY6" fmla="*/ 616667 h 1349011"/>
                                    <a:gd name="connsiteX7" fmla="*/ 1116871 w 2745902"/>
                                    <a:gd name="connsiteY7" fmla="*/ 753355 h 1349011"/>
                                    <a:gd name="connsiteX8" fmla="*/ 810500 w 2745902"/>
                                    <a:gd name="connsiteY8" fmla="*/ 791062 h 1349011"/>
                                    <a:gd name="connsiteX9" fmla="*/ 669097 w 2745902"/>
                                    <a:gd name="connsiteY9" fmla="*/ 781636 h 1349011"/>
                                    <a:gd name="connsiteX10" fmla="*/ 527696 w 2745902"/>
                                    <a:gd name="connsiteY10" fmla="*/ 833483 h 1349011"/>
                                    <a:gd name="connsiteX11" fmla="*/ 183617 w 2745902"/>
                                    <a:gd name="connsiteY11" fmla="*/ 937177 h 1349011"/>
                                    <a:gd name="connsiteX12" fmla="*/ 65782 w 2745902"/>
                                    <a:gd name="connsiteY12" fmla="*/ 1092720 h 1349011"/>
                                    <a:gd name="connsiteX13" fmla="*/ 40802 w 2745902"/>
                                    <a:gd name="connsiteY13" fmla="*/ 1177561 h 1349011"/>
                                    <a:gd name="connsiteX14" fmla="*/ 6512 w 2745902"/>
                                    <a:gd name="connsiteY14" fmla="*/ 1196611 h 1349011"/>
                                    <a:gd name="connsiteX15" fmla="*/ 2702 w 2745902"/>
                                    <a:gd name="connsiteY15" fmla="*/ 1253761 h 1349011"/>
                                    <a:gd name="connsiteX16" fmla="*/ 36992 w 2745902"/>
                                    <a:gd name="connsiteY16" fmla="*/ 1322341 h 1349011"/>
                                    <a:gd name="connsiteX17" fmla="*/ 97952 w 2745902"/>
                                    <a:gd name="connsiteY17" fmla="*/ 1341391 h 1349011"/>
                                    <a:gd name="connsiteX18" fmla="*/ 261782 w 2745902"/>
                                    <a:gd name="connsiteY18" fmla="*/ 1349011 h 1349011"/>
                                    <a:gd name="connsiteX19" fmla="*/ 452282 w 2745902"/>
                                    <a:gd name="connsiteY19" fmla="*/ 1341391 h 1349011"/>
                                    <a:gd name="connsiteX20" fmla="*/ 570392 w 2745902"/>
                                    <a:gd name="connsiteY20" fmla="*/ 1345201 h 1349011"/>
                                    <a:gd name="connsiteX21" fmla="*/ 673262 w 2745902"/>
                                    <a:gd name="connsiteY21" fmla="*/ 1310911 h 1349011"/>
                                    <a:gd name="connsiteX22" fmla="*/ 764702 w 2745902"/>
                                    <a:gd name="connsiteY22" fmla="*/ 1234711 h 1349011"/>
                                    <a:gd name="connsiteX23" fmla="*/ 840902 w 2745902"/>
                                    <a:gd name="connsiteY23" fmla="*/ 1181371 h 1349011"/>
                                    <a:gd name="connsiteX24" fmla="*/ 936152 w 2745902"/>
                                    <a:gd name="connsiteY24" fmla="*/ 1112791 h 1349011"/>
                                    <a:gd name="connsiteX25" fmla="*/ 1012352 w 2745902"/>
                                    <a:gd name="connsiteY25" fmla="*/ 1013731 h 1349011"/>
                                    <a:gd name="connsiteX26" fmla="*/ 1046642 w 2745902"/>
                                    <a:gd name="connsiteY26" fmla="*/ 960391 h 1349011"/>
                                    <a:gd name="connsiteX27" fmla="*/ 1096172 w 2745902"/>
                                    <a:gd name="connsiteY27" fmla="*/ 922291 h 1349011"/>
                                    <a:gd name="connsiteX28" fmla="*/ 1198846 w 2745902"/>
                                    <a:gd name="connsiteY28" fmla="*/ 1021273 h 1349011"/>
                                    <a:gd name="connsiteX29" fmla="*/ 1271432 w 2745902"/>
                                    <a:gd name="connsiteY29" fmla="*/ 937531 h 1349011"/>
                                    <a:gd name="connsiteX30" fmla="*/ 1340012 w 2745902"/>
                                    <a:gd name="connsiteY30" fmla="*/ 937531 h 1349011"/>
                                    <a:gd name="connsiteX31" fmla="*/ 1385732 w 2745902"/>
                                    <a:gd name="connsiteY31" fmla="*/ 910861 h 1349011"/>
                                    <a:gd name="connsiteX32" fmla="*/ 1374302 w 2745902"/>
                                    <a:gd name="connsiteY32" fmla="*/ 842281 h 1349011"/>
                                    <a:gd name="connsiteX33" fmla="*/ 1362872 w 2745902"/>
                                    <a:gd name="connsiteY33" fmla="*/ 766081 h 1349011"/>
                                    <a:gd name="connsiteX34" fmla="*/ 1362872 w 2745902"/>
                                    <a:gd name="connsiteY34" fmla="*/ 686071 h 1349011"/>
                                    <a:gd name="connsiteX35" fmla="*/ 1423832 w 2745902"/>
                                    <a:gd name="connsiteY35" fmla="*/ 617491 h 1349011"/>
                                    <a:gd name="connsiteX36" fmla="*/ 1538132 w 2745902"/>
                                    <a:gd name="connsiteY36" fmla="*/ 556531 h 1349011"/>
                                    <a:gd name="connsiteX37" fmla="*/ 1679102 w 2745902"/>
                                    <a:gd name="connsiteY37" fmla="*/ 503191 h 1349011"/>
                                    <a:gd name="connsiteX38" fmla="*/ 1808642 w 2745902"/>
                                    <a:gd name="connsiteY38" fmla="*/ 388891 h 1349011"/>
                                    <a:gd name="connsiteX39" fmla="*/ 1869602 w 2745902"/>
                                    <a:gd name="connsiteY39" fmla="*/ 282211 h 1349011"/>
                                    <a:gd name="connsiteX40" fmla="*/ 1953422 w 2745902"/>
                                    <a:gd name="connsiteY40" fmla="*/ 186961 h 1349011"/>
                                    <a:gd name="connsiteX41" fmla="*/ 1980092 w 2745902"/>
                                    <a:gd name="connsiteY41" fmla="*/ 95521 h 1349011"/>
                                    <a:gd name="connsiteX42" fmla="*/ 2014382 w 2745902"/>
                                    <a:gd name="connsiteY42" fmla="*/ 38371 h 1349011"/>
                                    <a:gd name="connsiteX43" fmla="*/ 2060102 w 2745902"/>
                                    <a:gd name="connsiteY43" fmla="*/ 271 h 1349011"/>
                                    <a:gd name="connsiteX44" fmla="*/ 2136302 w 2745902"/>
                                    <a:gd name="connsiteY44" fmla="*/ 57421 h 1349011"/>
                                    <a:gd name="connsiteX45" fmla="*/ 2159162 w 2745902"/>
                                    <a:gd name="connsiteY45" fmla="*/ 186961 h 1349011"/>
                                    <a:gd name="connsiteX46" fmla="*/ 2151542 w 2745902"/>
                                    <a:gd name="connsiteY46" fmla="*/ 362221 h 1349011"/>
                                    <a:gd name="connsiteX47" fmla="*/ 2170592 w 2745902"/>
                                    <a:gd name="connsiteY47" fmla="*/ 407941 h 1349011"/>
                                    <a:gd name="connsiteX48" fmla="*/ 2223932 w 2745902"/>
                                    <a:gd name="connsiteY48" fmla="*/ 438421 h 1349011"/>
                                    <a:gd name="connsiteX49" fmla="*/ 2311562 w 2745902"/>
                                    <a:gd name="connsiteY49" fmla="*/ 484141 h 1349011"/>
                                    <a:gd name="connsiteX50" fmla="*/ 2368712 w 2745902"/>
                                    <a:gd name="connsiteY50" fmla="*/ 579391 h 1349011"/>
                                    <a:gd name="connsiteX51" fmla="*/ 2422052 w 2745902"/>
                                    <a:gd name="connsiteY51" fmla="*/ 602251 h 1349011"/>
                                    <a:gd name="connsiteX52" fmla="*/ 2486822 w 2745902"/>
                                    <a:gd name="connsiteY52" fmla="*/ 567961 h 1349011"/>
                                    <a:gd name="connsiteX53" fmla="*/ 2551592 w 2745902"/>
                                    <a:gd name="connsiteY53" fmla="*/ 480331 h 1349011"/>
                                    <a:gd name="connsiteX54" fmla="*/ 2745902 w 2745902"/>
                                    <a:gd name="connsiteY54" fmla="*/ 350791 h 1349011"/>
                                    <a:gd name="connsiteX0" fmla="*/ 1218836 w 2745902"/>
                                    <a:gd name="connsiteY0" fmla="*/ 822 h 1349011"/>
                                    <a:gd name="connsiteX1" fmla="*/ 1102731 w 2745902"/>
                                    <a:gd name="connsiteY1" fmla="*/ 192460 h 1349011"/>
                                    <a:gd name="connsiteX2" fmla="*/ 1239418 w 2745902"/>
                                    <a:gd name="connsiteY2" fmla="*/ 371570 h 1349011"/>
                                    <a:gd name="connsiteX3" fmla="*/ 1437382 w 2745902"/>
                                    <a:gd name="connsiteY3" fmla="*/ 352716 h 1349011"/>
                                    <a:gd name="connsiteX4" fmla="*/ 1724900 w 2745902"/>
                                    <a:gd name="connsiteY4" fmla="*/ 173607 h 1349011"/>
                                    <a:gd name="connsiteX5" fmla="*/ 1757894 w 2745902"/>
                                    <a:gd name="connsiteY5" fmla="*/ 258448 h 1349011"/>
                                    <a:gd name="connsiteX6" fmla="*/ 1338401 w 2745902"/>
                                    <a:gd name="connsiteY6" fmla="*/ 616667 h 1349011"/>
                                    <a:gd name="connsiteX7" fmla="*/ 1116871 w 2745902"/>
                                    <a:gd name="connsiteY7" fmla="*/ 753355 h 1349011"/>
                                    <a:gd name="connsiteX8" fmla="*/ 810500 w 2745902"/>
                                    <a:gd name="connsiteY8" fmla="*/ 791062 h 1349011"/>
                                    <a:gd name="connsiteX9" fmla="*/ 669097 w 2745902"/>
                                    <a:gd name="connsiteY9" fmla="*/ 781636 h 1349011"/>
                                    <a:gd name="connsiteX10" fmla="*/ 527696 w 2745902"/>
                                    <a:gd name="connsiteY10" fmla="*/ 833483 h 1349011"/>
                                    <a:gd name="connsiteX11" fmla="*/ 183617 w 2745902"/>
                                    <a:gd name="connsiteY11" fmla="*/ 937177 h 1349011"/>
                                    <a:gd name="connsiteX12" fmla="*/ 65782 w 2745902"/>
                                    <a:gd name="connsiteY12" fmla="*/ 1092720 h 1349011"/>
                                    <a:gd name="connsiteX13" fmla="*/ 40802 w 2745902"/>
                                    <a:gd name="connsiteY13" fmla="*/ 1177561 h 1349011"/>
                                    <a:gd name="connsiteX14" fmla="*/ 6512 w 2745902"/>
                                    <a:gd name="connsiteY14" fmla="*/ 1196611 h 1349011"/>
                                    <a:gd name="connsiteX15" fmla="*/ 2702 w 2745902"/>
                                    <a:gd name="connsiteY15" fmla="*/ 1253761 h 1349011"/>
                                    <a:gd name="connsiteX16" fmla="*/ 36992 w 2745902"/>
                                    <a:gd name="connsiteY16" fmla="*/ 1322341 h 1349011"/>
                                    <a:gd name="connsiteX17" fmla="*/ 97952 w 2745902"/>
                                    <a:gd name="connsiteY17" fmla="*/ 1341391 h 1349011"/>
                                    <a:gd name="connsiteX18" fmla="*/ 261782 w 2745902"/>
                                    <a:gd name="connsiteY18" fmla="*/ 1349011 h 1349011"/>
                                    <a:gd name="connsiteX19" fmla="*/ 452282 w 2745902"/>
                                    <a:gd name="connsiteY19" fmla="*/ 1341391 h 1349011"/>
                                    <a:gd name="connsiteX20" fmla="*/ 570392 w 2745902"/>
                                    <a:gd name="connsiteY20" fmla="*/ 1345201 h 1349011"/>
                                    <a:gd name="connsiteX21" fmla="*/ 673262 w 2745902"/>
                                    <a:gd name="connsiteY21" fmla="*/ 1310911 h 1349011"/>
                                    <a:gd name="connsiteX22" fmla="*/ 764702 w 2745902"/>
                                    <a:gd name="connsiteY22" fmla="*/ 1234711 h 1349011"/>
                                    <a:gd name="connsiteX23" fmla="*/ 840902 w 2745902"/>
                                    <a:gd name="connsiteY23" fmla="*/ 1181371 h 1349011"/>
                                    <a:gd name="connsiteX24" fmla="*/ 936152 w 2745902"/>
                                    <a:gd name="connsiteY24" fmla="*/ 1112791 h 1349011"/>
                                    <a:gd name="connsiteX25" fmla="*/ 1012352 w 2745902"/>
                                    <a:gd name="connsiteY25" fmla="*/ 1013731 h 1349011"/>
                                    <a:gd name="connsiteX26" fmla="*/ 1046642 w 2745902"/>
                                    <a:gd name="connsiteY26" fmla="*/ 960391 h 1349011"/>
                                    <a:gd name="connsiteX27" fmla="*/ 1096172 w 2745902"/>
                                    <a:gd name="connsiteY27" fmla="*/ 922291 h 1349011"/>
                                    <a:gd name="connsiteX28" fmla="*/ 1198846 w 2745902"/>
                                    <a:gd name="connsiteY28" fmla="*/ 1021273 h 1349011"/>
                                    <a:gd name="connsiteX29" fmla="*/ 1271432 w 2745902"/>
                                    <a:gd name="connsiteY29" fmla="*/ 937531 h 1349011"/>
                                    <a:gd name="connsiteX30" fmla="*/ 1340012 w 2745902"/>
                                    <a:gd name="connsiteY30" fmla="*/ 937531 h 1349011"/>
                                    <a:gd name="connsiteX31" fmla="*/ 1385732 w 2745902"/>
                                    <a:gd name="connsiteY31" fmla="*/ 910861 h 1349011"/>
                                    <a:gd name="connsiteX32" fmla="*/ 1374302 w 2745902"/>
                                    <a:gd name="connsiteY32" fmla="*/ 842281 h 1349011"/>
                                    <a:gd name="connsiteX33" fmla="*/ 1362872 w 2745902"/>
                                    <a:gd name="connsiteY33" fmla="*/ 766081 h 1349011"/>
                                    <a:gd name="connsiteX34" fmla="*/ 1362872 w 2745902"/>
                                    <a:gd name="connsiteY34" fmla="*/ 686071 h 1349011"/>
                                    <a:gd name="connsiteX35" fmla="*/ 1423832 w 2745902"/>
                                    <a:gd name="connsiteY35" fmla="*/ 617491 h 1349011"/>
                                    <a:gd name="connsiteX36" fmla="*/ 1538132 w 2745902"/>
                                    <a:gd name="connsiteY36" fmla="*/ 556531 h 1349011"/>
                                    <a:gd name="connsiteX37" fmla="*/ 1679102 w 2745902"/>
                                    <a:gd name="connsiteY37" fmla="*/ 503191 h 1349011"/>
                                    <a:gd name="connsiteX38" fmla="*/ 1808642 w 2745902"/>
                                    <a:gd name="connsiteY38" fmla="*/ 388891 h 1349011"/>
                                    <a:gd name="connsiteX39" fmla="*/ 1869602 w 2745902"/>
                                    <a:gd name="connsiteY39" fmla="*/ 282211 h 1349011"/>
                                    <a:gd name="connsiteX40" fmla="*/ 1953422 w 2745902"/>
                                    <a:gd name="connsiteY40" fmla="*/ 186961 h 1349011"/>
                                    <a:gd name="connsiteX41" fmla="*/ 1980092 w 2745902"/>
                                    <a:gd name="connsiteY41" fmla="*/ 95521 h 1349011"/>
                                    <a:gd name="connsiteX42" fmla="*/ 2014382 w 2745902"/>
                                    <a:gd name="connsiteY42" fmla="*/ 38371 h 1349011"/>
                                    <a:gd name="connsiteX43" fmla="*/ 2060102 w 2745902"/>
                                    <a:gd name="connsiteY43" fmla="*/ 271 h 1349011"/>
                                    <a:gd name="connsiteX44" fmla="*/ 2136302 w 2745902"/>
                                    <a:gd name="connsiteY44" fmla="*/ 57421 h 1349011"/>
                                    <a:gd name="connsiteX45" fmla="*/ 2159162 w 2745902"/>
                                    <a:gd name="connsiteY45" fmla="*/ 186961 h 1349011"/>
                                    <a:gd name="connsiteX46" fmla="*/ 2151542 w 2745902"/>
                                    <a:gd name="connsiteY46" fmla="*/ 362221 h 1349011"/>
                                    <a:gd name="connsiteX47" fmla="*/ 2170592 w 2745902"/>
                                    <a:gd name="connsiteY47" fmla="*/ 407941 h 1349011"/>
                                    <a:gd name="connsiteX48" fmla="*/ 2223932 w 2745902"/>
                                    <a:gd name="connsiteY48" fmla="*/ 438421 h 1349011"/>
                                    <a:gd name="connsiteX49" fmla="*/ 2311562 w 2745902"/>
                                    <a:gd name="connsiteY49" fmla="*/ 484141 h 1349011"/>
                                    <a:gd name="connsiteX50" fmla="*/ 2368712 w 2745902"/>
                                    <a:gd name="connsiteY50" fmla="*/ 579391 h 1349011"/>
                                    <a:gd name="connsiteX51" fmla="*/ 2422052 w 2745902"/>
                                    <a:gd name="connsiteY51" fmla="*/ 602251 h 1349011"/>
                                    <a:gd name="connsiteX52" fmla="*/ 2486822 w 2745902"/>
                                    <a:gd name="connsiteY52" fmla="*/ 567961 h 1349011"/>
                                    <a:gd name="connsiteX53" fmla="*/ 2551592 w 2745902"/>
                                    <a:gd name="connsiteY53" fmla="*/ 480331 h 1349011"/>
                                    <a:gd name="connsiteX54" fmla="*/ 2745902 w 2745902"/>
                                    <a:gd name="connsiteY54" fmla="*/ 350791 h 1349011"/>
                                    <a:gd name="connsiteX0" fmla="*/ 1218836 w 2745902"/>
                                    <a:gd name="connsiteY0" fmla="*/ 19243 h 1367432"/>
                                    <a:gd name="connsiteX1" fmla="*/ 1211139 w 2745902"/>
                                    <a:gd name="connsiteY1" fmla="*/ 12918 h 1367432"/>
                                    <a:gd name="connsiteX2" fmla="*/ 1102731 w 2745902"/>
                                    <a:gd name="connsiteY2" fmla="*/ 210881 h 1367432"/>
                                    <a:gd name="connsiteX3" fmla="*/ 1239418 w 2745902"/>
                                    <a:gd name="connsiteY3" fmla="*/ 389991 h 1367432"/>
                                    <a:gd name="connsiteX4" fmla="*/ 1437382 w 2745902"/>
                                    <a:gd name="connsiteY4" fmla="*/ 371137 h 1367432"/>
                                    <a:gd name="connsiteX5" fmla="*/ 1724900 w 2745902"/>
                                    <a:gd name="connsiteY5" fmla="*/ 192028 h 1367432"/>
                                    <a:gd name="connsiteX6" fmla="*/ 1757894 w 2745902"/>
                                    <a:gd name="connsiteY6" fmla="*/ 276869 h 1367432"/>
                                    <a:gd name="connsiteX7" fmla="*/ 1338401 w 2745902"/>
                                    <a:gd name="connsiteY7" fmla="*/ 635088 h 1367432"/>
                                    <a:gd name="connsiteX8" fmla="*/ 1116871 w 2745902"/>
                                    <a:gd name="connsiteY8" fmla="*/ 771776 h 1367432"/>
                                    <a:gd name="connsiteX9" fmla="*/ 810500 w 2745902"/>
                                    <a:gd name="connsiteY9" fmla="*/ 809483 h 1367432"/>
                                    <a:gd name="connsiteX10" fmla="*/ 669097 w 2745902"/>
                                    <a:gd name="connsiteY10" fmla="*/ 800057 h 1367432"/>
                                    <a:gd name="connsiteX11" fmla="*/ 527696 w 2745902"/>
                                    <a:gd name="connsiteY11" fmla="*/ 851904 h 1367432"/>
                                    <a:gd name="connsiteX12" fmla="*/ 183617 w 2745902"/>
                                    <a:gd name="connsiteY12" fmla="*/ 955598 h 1367432"/>
                                    <a:gd name="connsiteX13" fmla="*/ 65782 w 2745902"/>
                                    <a:gd name="connsiteY13" fmla="*/ 1111141 h 1367432"/>
                                    <a:gd name="connsiteX14" fmla="*/ 40802 w 2745902"/>
                                    <a:gd name="connsiteY14" fmla="*/ 1195982 h 1367432"/>
                                    <a:gd name="connsiteX15" fmla="*/ 6512 w 2745902"/>
                                    <a:gd name="connsiteY15" fmla="*/ 1215032 h 1367432"/>
                                    <a:gd name="connsiteX16" fmla="*/ 2702 w 2745902"/>
                                    <a:gd name="connsiteY16" fmla="*/ 1272182 h 1367432"/>
                                    <a:gd name="connsiteX17" fmla="*/ 36992 w 2745902"/>
                                    <a:gd name="connsiteY17" fmla="*/ 1340762 h 1367432"/>
                                    <a:gd name="connsiteX18" fmla="*/ 97952 w 2745902"/>
                                    <a:gd name="connsiteY18" fmla="*/ 1359812 h 1367432"/>
                                    <a:gd name="connsiteX19" fmla="*/ 261782 w 2745902"/>
                                    <a:gd name="connsiteY19" fmla="*/ 1367432 h 1367432"/>
                                    <a:gd name="connsiteX20" fmla="*/ 452282 w 2745902"/>
                                    <a:gd name="connsiteY20" fmla="*/ 1359812 h 1367432"/>
                                    <a:gd name="connsiteX21" fmla="*/ 570392 w 2745902"/>
                                    <a:gd name="connsiteY21" fmla="*/ 1363622 h 1367432"/>
                                    <a:gd name="connsiteX22" fmla="*/ 673262 w 2745902"/>
                                    <a:gd name="connsiteY22" fmla="*/ 1329332 h 1367432"/>
                                    <a:gd name="connsiteX23" fmla="*/ 764702 w 2745902"/>
                                    <a:gd name="connsiteY23" fmla="*/ 1253132 h 1367432"/>
                                    <a:gd name="connsiteX24" fmla="*/ 840902 w 2745902"/>
                                    <a:gd name="connsiteY24" fmla="*/ 1199792 h 1367432"/>
                                    <a:gd name="connsiteX25" fmla="*/ 936152 w 2745902"/>
                                    <a:gd name="connsiteY25" fmla="*/ 1131212 h 1367432"/>
                                    <a:gd name="connsiteX26" fmla="*/ 1012352 w 2745902"/>
                                    <a:gd name="connsiteY26" fmla="*/ 1032152 h 1367432"/>
                                    <a:gd name="connsiteX27" fmla="*/ 1046642 w 2745902"/>
                                    <a:gd name="connsiteY27" fmla="*/ 978812 h 1367432"/>
                                    <a:gd name="connsiteX28" fmla="*/ 1096172 w 2745902"/>
                                    <a:gd name="connsiteY28" fmla="*/ 940712 h 1367432"/>
                                    <a:gd name="connsiteX29" fmla="*/ 1198846 w 2745902"/>
                                    <a:gd name="connsiteY29" fmla="*/ 1039694 h 1367432"/>
                                    <a:gd name="connsiteX30" fmla="*/ 1271432 w 2745902"/>
                                    <a:gd name="connsiteY30" fmla="*/ 955952 h 1367432"/>
                                    <a:gd name="connsiteX31" fmla="*/ 1340012 w 2745902"/>
                                    <a:gd name="connsiteY31" fmla="*/ 955952 h 1367432"/>
                                    <a:gd name="connsiteX32" fmla="*/ 1385732 w 2745902"/>
                                    <a:gd name="connsiteY32" fmla="*/ 929282 h 1367432"/>
                                    <a:gd name="connsiteX33" fmla="*/ 1374302 w 2745902"/>
                                    <a:gd name="connsiteY33" fmla="*/ 860702 h 1367432"/>
                                    <a:gd name="connsiteX34" fmla="*/ 1362872 w 2745902"/>
                                    <a:gd name="connsiteY34" fmla="*/ 784502 h 1367432"/>
                                    <a:gd name="connsiteX35" fmla="*/ 1362872 w 2745902"/>
                                    <a:gd name="connsiteY35" fmla="*/ 704492 h 1367432"/>
                                    <a:gd name="connsiteX36" fmla="*/ 1423832 w 2745902"/>
                                    <a:gd name="connsiteY36" fmla="*/ 635912 h 1367432"/>
                                    <a:gd name="connsiteX37" fmla="*/ 1538132 w 2745902"/>
                                    <a:gd name="connsiteY37" fmla="*/ 574952 h 1367432"/>
                                    <a:gd name="connsiteX38" fmla="*/ 1679102 w 2745902"/>
                                    <a:gd name="connsiteY38" fmla="*/ 521612 h 1367432"/>
                                    <a:gd name="connsiteX39" fmla="*/ 1808642 w 2745902"/>
                                    <a:gd name="connsiteY39" fmla="*/ 407312 h 1367432"/>
                                    <a:gd name="connsiteX40" fmla="*/ 1869602 w 2745902"/>
                                    <a:gd name="connsiteY40" fmla="*/ 300632 h 1367432"/>
                                    <a:gd name="connsiteX41" fmla="*/ 1953422 w 2745902"/>
                                    <a:gd name="connsiteY41" fmla="*/ 205382 h 1367432"/>
                                    <a:gd name="connsiteX42" fmla="*/ 1980092 w 2745902"/>
                                    <a:gd name="connsiteY42" fmla="*/ 113942 h 1367432"/>
                                    <a:gd name="connsiteX43" fmla="*/ 2014382 w 2745902"/>
                                    <a:gd name="connsiteY43" fmla="*/ 56792 h 1367432"/>
                                    <a:gd name="connsiteX44" fmla="*/ 2060102 w 2745902"/>
                                    <a:gd name="connsiteY44" fmla="*/ 18692 h 1367432"/>
                                    <a:gd name="connsiteX45" fmla="*/ 2136302 w 2745902"/>
                                    <a:gd name="connsiteY45" fmla="*/ 75842 h 1367432"/>
                                    <a:gd name="connsiteX46" fmla="*/ 2159162 w 2745902"/>
                                    <a:gd name="connsiteY46" fmla="*/ 205382 h 1367432"/>
                                    <a:gd name="connsiteX47" fmla="*/ 2151542 w 2745902"/>
                                    <a:gd name="connsiteY47" fmla="*/ 380642 h 1367432"/>
                                    <a:gd name="connsiteX48" fmla="*/ 2170592 w 2745902"/>
                                    <a:gd name="connsiteY48" fmla="*/ 426362 h 1367432"/>
                                    <a:gd name="connsiteX49" fmla="*/ 2223932 w 2745902"/>
                                    <a:gd name="connsiteY49" fmla="*/ 456842 h 1367432"/>
                                    <a:gd name="connsiteX50" fmla="*/ 2311562 w 2745902"/>
                                    <a:gd name="connsiteY50" fmla="*/ 502562 h 1367432"/>
                                    <a:gd name="connsiteX51" fmla="*/ 2368712 w 2745902"/>
                                    <a:gd name="connsiteY51" fmla="*/ 597812 h 1367432"/>
                                    <a:gd name="connsiteX52" fmla="*/ 2422052 w 2745902"/>
                                    <a:gd name="connsiteY52" fmla="*/ 620672 h 1367432"/>
                                    <a:gd name="connsiteX53" fmla="*/ 2486822 w 2745902"/>
                                    <a:gd name="connsiteY53" fmla="*/ 586382 h 1367432"/>
                                    <a:gd name="connsiteX54" fmla="*/ 2551592 w 2745902"/>
                                    <a:gd name="connsiteY54" fmla="*/ 498752 h 1367432"/>
                                    <a:gd name="connsiteX55" fmla="*/ 2745902 w 2745902"/>
                                    <a:gd name="connsiteY55" fmla="*/ 369212 h 1367432"/>
                                    <a:gd name="connsiteX0" fmla="*/ 1218836 w 2745902"/>
                                    <a:gd name="connsiteY0" fmla="*/ 128493 h 1476682"/>
                                    <a:gd name="connsiteX1" fmla="*/ 1225279 w 2745902"/>
                                    <a:gd name="connsiteY1" fmla="*/ 4333 h 1476682"/>
                                    <a:gd name="connsiteX2" fmla="*/ 1102731 w 2745902"/>
                                    <a:gd name="connsiteY2" fmla="*/ 320131 h 1476682"/>
                                    <a:gd name="connsiteX3" fmla="*/ 1239418 w 2745902"/>
                                    <a:gd name="connsiteY3" fmla="*/ 499241 h 1476682"/>
                                    <a:gd name="connsiteX4" fmla="*/ 1437382 w 2745902"/>
                                    <a:gd name="connsiteY4" fmla="*/ 480387 h 1476682"/>
                                    <a:gd name="connsiteX5" fmla="*/ 1724900 w 2745902"/>
                                    <a:gd name="connsiteY5" fmla="*/ 301278 h 1476682"/>
                                    <a:gd name="connsiteX6" fmla="*/ 1757894 w 2745902"/>
                                    <a:gd name="connsiteY6" fmla="*/ 386119 h 1476682"/>
                                    <a:gd name="connsiteX7" fmla="*/ 1338401 w 2745902"/>
                                    <a:gd name="connsiteY7" fmla="*/ 744338 h 1476682"/>
                                    <a:gd name="connsiteX8" fmla="*/ 1116871 w 2745902"/>
                                    <a:gd name="connsiteY8" fmla="*/ 881026 h 1476682"/>
                                    <a:gd name="connsiteX9" fmla="*/ 810500 w 2745902"/>
                                    <a:gd name="connsiteY9" fmla="*/ 918733 h 1476682"/>
                                    <a:gd name="connsiteX10" fmla="*/ 669097 w 2745902"/>
                                    <a:gd name="connsiteY10" fmla="*/ 909307 h 1476682"/>
                                    <a:gd name="connsiteX11" fmla="*/ 527696 w 2745902"/>
                                    <a:gd name="connsiteY11" fmla="*/ 961154 h 1476682"/>
                                    <a:gd name="connsiteX12" fmla="*/ 183617 w 2745902"/>
                                    <a:gd name="connsiteY12" fmla="*/ 1064848 h 1476682"/>
                                    <a:gd name="connsiteX13" fmla="*/ 65782 w 2745902"/>
                                    <a:gd name="connsiteY13" fmla="*/ 1220391 h 1476682"/>
                                    <a:gd name="connsiteX14" fmla="*/ 40802 w 2745902"/>
                                    <a:gd name="connsiteY14" fmla="*/ 1305232 h 1476682"/>
                                    <a:gd name="connsiteX15" fmla="*/ 6512 w 2745902"/>
                                    <a:gd name="connsiteY15" fmla="*/ 1324282 h 1476682"/>
                                    <a:gd name="connsiteX16" fmla="*/ 2702 w 2745902"/>
                                    <a:gd name="connsiteY16" fmla="*/ 1381432 h 1476682"/>
                                    <a:gd name="connsiteX17" fmla="*/ 36992 w 2745902"/>
                                    <a:gd name="connsiteY17" fmla="*/ 1450012 h 1476682"/>
                                    <a:gd name="connsiteX18" fmla="*/ 97952 w 2745902"/>
                                    <a:gd name="connsiteY18" fmla="*/ 1469062 h 1476682"/>
                                    <a:gd name="connsiteX19" fmla="*/ 261782 w 2745902"/>
                                    <a:gd name="connsiteY19" fmla="*/ 1476682 h 1476682"/>
                                    <a:gd name="connsiteX20" fmla="*/ 452282 w 2745902"/>
                                    <a:gd name="connsiteY20" fmla="*/ 1469062 h 1476682"/>
                                    <a:gd name="connsiteX21" fmla="*/ 570392 w 2745902"/>
                                    <a:gd name="connsiteY21" fmla="*/ 1472872 h 1476682"/>
                                    <a:gd name="connsiteX22" fmla="*/ 673262 w 2745902"/>
                                    <a:gd name="connsiteY22" fmla="*/ 1438582 h 1476682"/>
                                    <a:gd name="connsiteX23" fmla="*/ 764702 w 2745902"/>
                                    <a:gd name="connsiteY23" fmla="*/ 1362382 h 1476682"/>
                                    <a:gd name="connsiteX24" fmla="*/ 840902 w 2745902"/>
                                    <a:gd name="connsiteY24" fmla="*/ 1309042 h 1476682"/>
                                    <a:gd name="connsiteX25" fmla="*/ 936152 w 2745902"/>
                                    <a:gd name="connsiteY25" fmla="*/ 1240462 h 1476682"/>
                                    <a:gd name="connsiteX26" fmla="*/ 1012352 w 2745902"/>
                                    <a:gd name="connsiteY26" fmla="*/ 1141402 h 1476682"/>
                                    <a:gd name="connsiteX27" fmla="*/ 1046642 w 2745902"/>
                                    <a:gd name="connsiteY27" fmla="*/ 1088062 h 1476682"/>
                                    <a:gd name="connsiteX28" fmla="*/ 1096172 w 2745902"/>
                                    <a:gd name="connsiteY28" fmla="*/ 1049962 h 1476682"/>
                                    <a:gd name="connsiteX29" fmla="*/ 1198846 w 2745902"/>
                                    <a:gd name="connsiteY29" fmla="*/ 1148944 h 1476682"/>
                                    <a:gd name="connsiteX30" fmla="*/ 1271432 w 2745902"/>
                                    <a:gd name="connsiteY30" fmla="*/ 1065202 h 1476682"/>
                                    <a:gd name="connsiteX31" fmla="*/ 1340012 w 2745902"/>
                                    <a:gd name="connsiteY31" fmla="*/ 1065202 h 1476682"/>
                                    <a:gd name="connsiteX32" fmla="*/ 1385732 w 2745902"/>
                                    <a:gd name="connsiteY32" fmla="*/ 1038532 h 1476682"/>
                                    <a:gd name="connsiteX33" fmla="*/ 1374302 w 2745902"/>
                                    <a:gd name="connsiteY33" fmla="*/ 969952 h 1476682"/>
                                    <a:gd name="connsiteX34" fmla="*/ 1362872 w 2745902"/>
                                    <a:gd name="connsiteY34" fmla="*/ 893752 h 1476682"/>
                                    <a:gd name="connsiteX35" fmla="*/ 1362872 w 2745902"/>
                                    <a:gd name="connsiteY35" fmla="*/ 813742 h 1476682"/>
                                    <a:gd name="connsiteX36" fmla="*/ 1423832 w 2745902"/>
                                    <a:gd name="connsiteY36" fmla="*/ 745162 h 1476682"/>
                                    <a:gd name="connsiteX37" fmla="*/ 1538132 w 2745902"/>
                                    <a:gd name="connsiteY37" fmla="*/ 684202 h 1476682"/>
                                    <a:gd name="connsiteX38" fmla="*/ 1679102 w 2745902"/>
                                    <a:gd name="connsiteY38" fmla="*/ 630862 h 1476682"/>
                                    <a:gd name="connsiteX39" fmla="*/ 1808642 w 2745902"/>
                                    <a:gd name="connsiteY39" fmla="*/ 516562 h 1476682"/>
                                    <a:gd name="connsiteX40" fmla="*/ 1869602 w 2745902"/>
                                    <a:gd name="connsiteY40" fmla="*/ 409882 h 1476682"/>
                                    <a:gd name="connsiteX41" fmla="*/ 1953422 w 2745902"/>
                                    <a:gd name="connsiteY41" fmla="*/ 314632 h 1476682"/>
                                    <a:gd name="connsiteX42" fmla="*/ 1980092 w 2745902"/>
                                    <a:gd name="connsiteY42" fmla="*/ 223192 h 1476682"/>
                                    <a:gd name="connsiteX43" fmla="*/ 2014382 w 2745902"/>
                                    <a:gd name="connsiteY43" fmla="*/ 166042 h 1476682"/>
                                    <a:gd name="connsiteX44" fmla="*/ 2060102 w 2745902"/>
                                    <a:gd name="connsiteY44" fmla="*/ 127942 h 1476682"/>
                                    <a:gd name="connsiteX45" fmla="*/ 2136302 w 2745902"/>
                                    <a:gd name="connsiteY45" fmla="*/ 185092 h 1476682"/>
                                    <a:gd name="connsiteX46" fmla="*/ 2159162 w 2745902"/>
                                    <a:gd name="connsiteY46" fmla="*/ 314632 h 1476682"/>
                                    <a:gd name="connsiteX47" fmla="*/ 2151542 w 2745902"/>
                                    <a:gd name="connsiteY47" fmla="*/ 489892 h 1476682"/>
                                    <a:gd name="connsiteX48" fmla="*/ 2170592 w 2745902"/>
                                    <a:gd name="connsiteY48" fmla="*/ 535612 h 1476682"/>
                                    <a:gd name="connsiteX49" fmla="*/ 2223932 w 2745902"/>
                                    <a:gd name="connsiteY49" fmla="*/ 566092 h 1476682"/>
                                    <a:gd name="connsiteX50" fmla="*/ 2311562 w 2745902"/>
                                    <a:gd name="connsiteY50" fmla="*/ 611812 h 1476682"/>
                                    <a:gd name="connsiteX51" fmla="*/ 2368712 w 2745902"/>
                                    <a:gd name="connsiteY51" fmla="*/ 707062 h 1476682"/>
                                    <a:gd name="connsiteX52" fmla="*/ 2422052 w 2745902"/>
                                    <a:gd name="connsiteY52" fmla="*/ 729922 h 1476682"/>
                                    <a:gd name="connsiteX53" fmla="*/ 2486822 w 2745902"/>
                                    <a:gd name="connsiteY53" fmla="*/ 695632 h 1476682"/>
                                    <a:gd name="connsiteX54" fmla="*/ 2551592 w 2745902"/>
                                    <a:gd name="connsiteY54" fmla="*/ 608002 h 1476682"/>
                                    <a:gd name="connsiteX55" fmla="*/ 2745902 w 2745902"/>
                                    <a:gd name="connsiteY55" fmla="*/ 478462 h 1476682"/>
                                    <a:gd name="connsiteX0" fmla="*/ 1280110 w 2745902"/>
                                    <a:gd name="connsiteY0" fmla="*/ 13 h 1565018"/>
                                    <a:gd name="connsiteX1" fmla="*/ 1225279 w 2745902"/>
                                    <a:gd name="connsiteY1" fmla="*/ 92669 h 1565018"/>
                                    <a:gd name="connsiteX2" fmla="*/ 1102731 w 2745902"/>
                                    <a:gd name="connsiteY2" fmla="*/ 408467 h 1565018"/>
                                    <a:gd name="connsiteX3" fmla="*/ 1239418 w 2745902"/>
                                    <a:gd name="connsiteY3" fmla="*/ 587577 h 1565018"/>
                                    <a:gd name="connsiteX4" fmla="*/ 1437382 w 2745902"/>
                                    <a:gd name="connsiteY4" fmla="*/ 568723 h 1565018"/>
                                    <a:gd name="connsiteX5" fmla="*/ 1724900 w 2745902"/>
                                    <a:gd name="connsiteY5" fmla="*/ 389614 h 1565018"/>
                                    <a:gd name="connsiteX6" fmla="*/ 1757894 w 2745902"/>
                                    <a:gd name="connsiteY6" fmla="*/ 474455 h 1565018"/>
                                    <a:gd name="connsiteX7" fmla="*/ 1338401 w 2745902"/>
                                    <a:gd name="connsiteY7" fmla="*/ 832674 h 1565018"/>
                                    <a:gd name="connsiteX8" fmla="*/ 1116871 w 2745902"/>
                                    <a:gd name="connsiteY8" fmla="*/ 969362 h 1565018"/>
                                    <a:gd name="connsiteX9" fmla="*/ 810500 w 2745902"/>
                                    <a:gd name="connsiteY9" fmla="*/ 1007069 h 1565018"/>
                                    <a:gd name="connsiteX10" fmla="*/ 669097 w 2745902"/>
                                    <a:gd name="connsiteY10" fmla="*/ 997643 h 1565018"/>
                                    <a:gd name="connsiteX11" fmla="*/ 527696 w 2745902"/>
                                    <a:gd name="connsiteY11" fmla="*/ 1049490 h 1565018"/>
                                    <a:gd name="connsiteX12" fmla="*/ 183617 w 2745902"/>
                                    <a:gd name="connsiteY12" fmla="*/ 1153184 h 1565018"/>
                                    <a:gd name="connsiteX13" fmla="*/ 65782 w 2745902"/>
                                    <a:gd name="connsiteY13" fmla="*/ 1308727 h 1565018"/>
                                    <a:gd name="connsiteX14" fmla="*/ 40802 w 2745902"/>
                                    <a:gd name="connsiteY14" fmla="*/ 1393568 h 1565018"/>
                                    <a:gd name="connsiteX15" fmla="*/ 6512 w 2745902"/>
                                    <a:gd name="connsiteY15" fmla="*/ 1412618 h 1565018"/>
                                    <a:gd name="connsiteX16" fmla="*/ 2702 w 2745902"/>
                                    <a:gd name="connsiteY16" fmla="*/ 1469768 h 1565018"/>
                                    <a:gd name="connsiteX17" fmla="*/ 36992 w 2745902"/>
                                    <a:gd name="connsiteY17" fmla="*/ 1538348 h 1565018"/>
                                    <a:gd name="connsiteX18" fmla="*/ 97952 w 2745902"/>
                                    <a:gd name="connsiteY18" fmla="*/ 1557398 h 1565018"/>
                                    <a:gd name="connsiteX19" fmla="*/ 261782 w 2745902"/>
                                    <a:gd name="connsiteY19" fmla="*/ 1565018 h 1565018"/>
                                    <a:gd name="connsiteX20" fmla="*/ 452282 w 2745902"/>
                                    <a:gd name="connsiteY20" fmla="*/ 1557398 h 1565018"/>
                                    <a:gd name="connsiteX21" fmla="*/ 570392 w 2745902"/>
                                    <a:gd name="connsiteY21" fmla="*/ 1561208 h 1565018"/>
                                    <a:gd name="connsiteX22" fmla="*/ 673262 w 2745902"/>
                                    <a:gd name="connsiteY22" fmla="*/ 1526918 h 1565018"/>
                                    <a:gd name="connsiteX23" fmla="*/ 764702 w 2745902"/>
                                    <a:gd name="connsiteY23" fmla="*/ 1450718 h 1565018"/>
                                    <a:gd name="connsiteX24" fmla="*/ 840902 w 2745902"/>
                                    <a:gd name="connsiteY24" fmla="*/ 1397378 h 1565018"/>
                                    <a:gd name="connsiteX25" fmla="*/ 936152 w 2745902"/>
                                    <a:gd name="connsiteY25" fmla="*/ 1328798 h 1565018"/>
                                    <a:gd name="connsiteX26" fmla="*/ 1012352 w 2745902"/>
                                    <a:gd name="connsiteY26" fmla="*/ 1229738 h 1565018"/>
                                    <a:gd name="connsiteX27" fmla="*/ 1046642 w 2745902"/>
                                    <a:gd name="connsiteY27" fmla="*/ 1176398 h 1565018"/>
                                    <a:gd name="connsiteX28" fmla="*/ 1096172 w 2745902"/>
                                    <a:gd name="connsiteY28" fmla="*/ 1138298 h 1565018"/>
                                    <a:gd name="connsiteX29" fmla="*/ 1198846 w 2745902"/>
                                    <a:gd name="connsiteY29" fmla="*/ 1237280 h 1565018"/>
                                    <a:gd name="connsiteX30" fmla="*/ 1271432 w 2745902"/>
                                    <a:gd name="connsiteY30" fmla="*/ 1153538 h 1565018"/>
                                    <a:gd name="connsiteX31" fmla="*/ 1340012 w 2745902"/>
                                    <a:gd name="connsiteY31" fmla="*/ 1153538 h 1565018"/>
                                    <a:gd name="connsiteX32" fmla="*/ 1385732 w 2745902"/>
                                    <a:gd name="connsiteY32" fmla="*/ 1126868 h 1565018"/>
                                    <a:gd name="connsiteX33" fmla="*/ 1374302 w 2745902"/>
                                    <a:gd name="connsiteY33" fmla="*/ 1058288 h 1565018"/>
                                    <a:gd name="connsiteX34" fmla="*/ 1362872 w 2745902"/>
                                    <a:gd name="connsiteY34" fmla="*/ 982088 h 1565018"/>
                                    <a:gd name="connsiteX35" fmla="*/ 1362872 w 2745902"/>
                                    <a:gd name="connsiteY35" fmla="*/ 902078 h 1565018"/>
                                    <a:gd name="connsiteX36" fmla="*/ 1423832 w 2745902"/>
                                    <a:gd name="connsiteY36" fmla="*/ 833498 h 1565018"/>
                                    <a:gd name="connsiteX37" fmla="*/ 1538132 w 2745902"/>
                                    <a:gd name="connsiteY37" fmla="*/ 772538 h 1565018"/>
                                    <a:gd name="connsiteX38" fmla="*/ 1679102 w 2745902"/>
                                    <a:gd name="connsiteY38" fmla="*/ 719198 h 1565018"/>
                                    <a:gd name="connsiteX39" fmla="*/ 1808642 w 2745902"/>
                                    <a:gd name="connsiteY39" fmla="*/ 604898 h 1565018"/>
                                    <a:gd name="connsiteX40" fmla="*/ 1869602 w 2745902"/>
                                    <a:gd name="connsiteY40" fmla="*/ 498218 h 1565018"/>
                                    <a:gd name="connsiteX41" fmla="*/ 1953422 w 2745902"/>
                                    <a:gd name="connsiteY41" fmla="*/ 402968 h 1565018"/>
                                    <a:gd name="connsiteX42" fmla="*/ 1980092 w 2745902"/>
                                    <a:gd name="connsiteY42" fmla="*/ 311528 h 1565018"/>
                                    <a:gd name="connsiteX43" fmla="*/ 2014382 w 2745902"/>
                                    <a:gd name="connsiteY43" fmla="*/ 254378 h 1565018"/>
                                    <a:gd name="connsiteX44" fmla="*/ 2060102 w 2745902"/>
                                    <a:gd name="connsiteY44" fmla="*/ 216278 h 1565018"/>
                                    <a:gd name="connsiteX45" fmla="*/ 2136302 w 2745902"/>
                                    <a:gd name="connsiteY45" fmla="*/ 273428 h 1565018"/>
                                    <a:gd name="connsiteX46" fmla="*/ 2159162 w 2745902"/>
                                    <a:gd name="connsiteY46" fmla="*/ 402968 h 1565018"/>
                                    <a:gd name="connsiteX47" fmla="*/ 2151542 w 2745902"/>
                                    <a:gd name="connsiteY47" fmla="*/ 578228 h 1565018"/>
                                    <a:gd name="connsiteX48" fmla="*/ 2170592 w 2745902"/>
                                    <a:gd name="connsiteY48" fmla="*/ 623948 h 1565018"/>
                                    <a:gd name="connsiteX49" fmla="*/ 2223932 w 2745902"/>
                                    <a:gd name="connsiteY49" fmla="*/ 654428 h 1565018"/>
                                    <a:gd name="connsiteX50" fmla="*/ 2311562 w 2745902"/>
                                    <a:gd name="connsiteY50" fmla="*/ 700148 h 1565018"/>
                                    <a:gd name="connsiteX51" fmla="*/ 2368712 w 2745902"/>
                                    <a:gd name="connsiteY51" fmla="*/ 795398 h 1565018"/>
                                    <a:gd name="connsiteX52" fmla="*/ 2422052 w 2745902"/>
                                    <a:gd name="connsiteY52" fmla="*/ 818258 h 1565018"/>
                                    <a:gd name="connsiteX53" fmla="*/ 2486822 w 2745902"/>
                                    <a:gd name="connsiteY53" fmla="*/ 783968 h 1565018"/>
                                    <a:gd name="connsiteX54" fmla="*/ 2551592 w 2745902"/>
                                    <a:gd name="connsiteY54" fmla="*/ 696338 h 1565018"/>
                                    <a:gd name="connsiteX55" fmla="*/ 2745902 w 2745902"/>
                                    <a:gd name="connsiteY55" fmla="*/ 566798 h 1565018"/>
                                    <a:gd name="connsiteX0" fmla="*/ 1280110 w 2745902"/>
                                    <a:gd name="connsiteY0" fmla="*/ 6 h 1565011"/>
                                    <a:gd name="connsiteX1" fmla="*/ 1225279 w 2745902"/>
                                    <a:gd name="connsiteY1" fmla="*/ 186930 h 1565011"/>
                                    <a:gd name="connsiteX2" fmla="*/ 1102731 w 2745902"/>
                                    <a:gd name="connsiteY2" fmla="*/ 408460 h 1565011"/>
                                    <a:gd name="connsiteX3" fmla="*/ 1239418 w 2745902"/>
                                    <a:gd name="connsiteY3" fmla="*/ 587570 h 1565011"/>
                                    <a:gd name="connsiteX4" fmla="*/ 1437382 w 2745902"/>
                                    <a:gd name="connsiteY4" fmla="*/ 568716 h 1565011"/>
                                    <a:gd name="connsiteX5" fmla="*/ 1724900 w 2745902"/>
                                    <a:gd name="connsiteY5" fmla="*/ 389607 h 1565011"/>
                                    <a:gd name="connsiteX6" fmla="*/ 1757894 w 2745902"/>
                                    <a:gd name="connsiteY6" fmla="*/ 474448 h 1565011"/>
                                    <a:gd name="connsiteX7" fmla="*/ 1338401 w 2745902"/>
                                    <a:gd name="connsiteY7" fmla="*/ 832667 h 1565011"/>
                                    <a:gd name="connsiteX8" fmla="*/ 1116871 w 2745902"/>
                                    <a:gd name="connsiteY8" fmla="*/ 969355 h 1565011"/>
                                    <a:gd name="connsiteX9" fmla="*/ 810500 w 2745902"/>
                                    <a:gd name="connsiteY9" fmla="*/ 1007062 h 1565011"/>
                                    <a:gd name="connsiteX10" fmla="*/ 669097 w 2745902"/>
                                    <a:gd name="connsiteY10" fmla="*/ 997636 h 1565011"/>
                                    <a:gd name="connsiteX11" fmla="*/ 527696 w 2745902"/>
                                    <a:gd name="connsiteY11" fmla="*/ 1049483 h 1565011"/>
                                    <a:gd name="connsiteX12" fmla="*/ 183617 w 2745902"/>
                                    <a:gd name="connsiteY12" fmla="*/ 1153177 h 1565011"/>
                                    <a:gd name="connsiteX13" fmla="*/ 65782 w 2745902"/>
                                    <a:gd name="connsiteY13" fmla="*/ 1308720 h 1565011"/>
                                    <a:gd name="connsiteX14" fmla="*/ 40802 w 2745902"/>
                                    <a:gd name="connsiteY14" fmla="*/ 1393561 h 1565011"/>
                                    <a:gd name="connsiteX15" fmla="*/ 6512 w 2745902"/>
                                    <a:gd name="connsiteY15" fmla="*/ 1412611 h 1565011"/>
                                    <a:gd name="connsiteX16" fmla="*/ 2702 w 2745902"/>
                                    <a:gd name="connsiteY16" fmla="*/ 1469761 h 1565011"/>
                                    <a:gd name="connsiteX17" fmla="*/ 36992 w 2745902"/>
                                    <a:gd name="connsiteY17" fmla="*/ 1538341 h 1565011"/>
                                    <a:gd name="connsiteX18" fmla="*/ 97952 w 2745902"/>
                                    <a:gd name="connsiteY18" fmla="*/ 1557391 h 1565011"/>
                                    <a:gd name="connsiteX19" fmla="*/ 261782 w 2745902"/>
                                    <a:gd name="connsiteY19" fmla="*/ 1565011 h 1565011"/>
                                    <a:gd name="connsiteX20" fmla="*/ 452282 w 2745902"/>
                                    <a:gd name="connsiteY20" fmla="*/ 1557391 h 1565011"/>
                                    <a:gd name="connsiteX21" fmla="*/ 570392 w 2745902"/>
                                    <a:gd name="connsiteY21" fmla="*/ 1561201 h 1565011"/>
                                    <a:gd name="connsiteX22" fmla="*/ 673262 w 2745902"/>
                                    <a:gd name="connsiteY22" fmla="*/ 1526911 h 1565011"/>
                                    <a:gd name="connsiteX23" fmla="*/ 764702 w 2745902"/>
                                    <a:gd name="connsiteY23" fmla="*/ 1450711 h 1565011"/>
                                    <a:gd name="connsiteX24" fmla="*/ 840902 w 2745902"/>
                                    <a:gd name="connsiteY24" fmla="*/ 1397371 h 1565011"/>
                                    <a:gd name="connsiteX25" fmla="*/ 936152 w 2745902"/>
                                    <a:gd name="connsiteY25" fmla="*/ 1328791 h 1565011"/>
                                    <a:gd name="connsiteX26" fmla="*/ 1012352 w 2745902"/>
                                    <a:gd name="connsiteY26" fmla="*/ 1229731 h 1565011"/>
                                    <a:gd name="connsiteX27" fmla="*/ 1046642 w 2745902"/>
                                    <a:gd name="connsiteY27" fmla="*/ 1176391 h 1565011"/>
                                    <a:gd name="connsiteX28" fmla="*/ 1096172 w 2745902"/>
                                    <a:gd name="connsiteY28" fmla="*/ 1138291 h 1565011"/>
                                    <a:gd name="connsiteX29" fmla="*/ 1198846 w 2745902"/>
                                    <a:gd name="connsiteY29" fmla="*/ 1237273 h 1565011"/>
                                    <a:gd name="connsiteX30" fmla="*/ 1271432 w 2745902"/>
                                    <a:gd name="connsiteY30" fmla="*/ 1153531 h 1565011"/>
                                    <a:gd name="connsiteX31" fmla="*/ 1340012 w 2745902"/>
                                    <a:gd name="connsiteY31" fmla="*/ 1153531 h 1565011"/>
                                    <a:gd name="connsiteX32" fmla="*/ 1385732 w 2745902"/>
                                    <a:gd name="connsiteY32" fmla="*/ 1126861 h 1565011"/>
                                    <a:gd name="connsiteX33" fmla="*/ 1374302 w 2745902"/>
                                    <a:gd name="connsiteY33" fmla="*/ 1058281 h 1565011"/>
                                    <a:gd name="connsiteX34" fmla="*/ 1362872 w 2745902"/>
                                    <a:gd name="connsiteY34" fmla="*/ 982081 h 1565011"/>
                                    <a:gd name="connsiteX35" fmla="*/ 1362872 w 2745902"/>
                                    <a:gd name="connsiteY35" fmla="*/ 902071 h 1565011"/>
                                    <a:gd name="connsiteX36" fmla="*/ 1423832 w 2745902"/>
                                    <a:gd name="connsiteY36" fmla="*/ 833491 h 1565011"/>
                                    <a:gd name="connsiteX37" fmla="*/ 1538132 w 2745902"/>
                                    <a:gd name="connsiteY37" fmla="*/ 772531 h 1565011"/>
                                    <a:gd name="connsiteX38" fmla="*/ 1679102 w 2745902"/>
                                    <a:gd name="connsiteY38" fmla="*/ 719191 h 1565011"/>
                                    <a:gd name="connsiteX39" fmla="*/ 1808642 w 2745902"/>
                                    <a:gd name="connsiteY39" fmla="*/ 604891 h 1565011"/>
                                    <a:gd name="connsiteX40" fmla="*/ 1869602 w 2745902"/>
                                    <a:gd name="connsiteY40" fmla="*/ 498211 h 1565011"/>
                                    <a:gd name="connsiteX41" fmla="*/ 1953422 w 2745902"/>
                                    <a:gd name="connsiteY41" fmla="*/ 402961 h 1565011"/>
                                    <a:gd name="connsiteX42" fmla="*/ 1980092 w 2745902"/>
                                    <a:gd name="connsiteY42" fmla="*/ 311521 h 1565011"/>
                                    <a:gd name="connsiteX43" fmla="*/ 2014382 w 2745902"/>
                                    <a:gd name="connsiteY43" fmla="*/ 254371 h 1565011"/>
                                    <a:gd name="connsiteX44" fmla="*/ 2060102 w 2745902"/>
                                    <a:gd name="connsiteY44" fmla="*/ 216271 h 1565011"/>
                                    <a:gd name="connsiteX45" fmla="*/ 2136302 w 2745902"/>
                                    <a:gd name="connsiteY45" fmla="*/ 273421 h 1565011"/>
                                    <a:gd name="connsiteX46" fmla="*/ 2159162 w 2745902"/>
                                    <a:gd name="connsiteY46" fmla="*/ 402961 h 1565011"/>
                                    <a:gd name="connsiteX47" fmla="*/ 2151542 w 2745902"/>
                                    <a:gd name="connsiteY47" fmla="*/ 578221 h 1565011"/>
                                    <a:gd name="connsiteX48" fmla="*/ 2170592 w 2745902"/>
                                    <a:gd name="connsiteY48" fmla="*/ 623941 h 1565011"/>
                                    <a:gd name="connsiteX49" fmla="*/ 2223932 w 2745902"/>
                                    <a:gd name="connsiteY49" fmla="*/ 654421 h 1565011"/>
                                    <a:gd name="connsiteX50" fmla="*/ 2311562 w 2745902"/>
                                    <a:gd name="connsiteY50" fmla="*/ 700141 h 1565011"/>
                                    <a:gd name="connsiteX51" fmla="*/ 2368712 w 2745902"/>
                                    <a:gd name="connsiteY51" fmla="*/ 795391 h 1565011"/>
                                    <a:gd name="connsiteX52" fmla="*/ 2422052 w 2745902"/>
                                    <a:gd name="connsiteY52" fmla="*/ 818251 h 1565011"/>
                                    <a:gd name="connsiteX53" fmla="*/ 2486822 w 2745902"/>
                                    <a:gd name="connsiteY53" fmla="*/ 783961 h 1565011"/>
                                    <a:gd name="connsiteX54" fmla="*/ 2551592 w 2745902"/>
                                    <a:gd name="connsiteY54" fmla="*/ 696331 h 1565011"/>
                                    <a:gd name="connsiteX55" fmla="*/ 2745902 w 2745902"/>
                                    <a:gd name="connsiteY55" fmla="*/ 566791 h 1565011"/>
                                    <a:gd name="connsiteX0" fmla="*/ 1280110 w 2745902"/>
                                    <a:gd name="connsiteY0" fmla="*/ 6 h 1565011"/>
                                    <a:gd name="connsiteX1" fmla="*/ 1225279 w 2745902"/>
                                    <a:gd name="connsiteY1" fmla="*/ 186930 h 1565011"/>
                                    <a:gd name="connsiteX2" fmla="*/ 1102731 w 2745902"/>
                                    <a:gd name="connsiteY2" fmla="*/ 408460 h 1565011"/>
                                    <a:gd name="connsiteX3" fmla="*/ 1239418 w 2745902"/>
                                    <a:gd name="connsiteY3" fmla="*/ 587570 h 1565011"/>
                                    <a:gd name="connsiteX4" fmla="*/ 1437382 w 2745902"/>
                                    <a:gd name="connsiteY4" fmla="*/ 568716 h 1565011"/>
                                    <a:gd name="connsiteX5" fmla="*/ 1724900 w 2745902"/>
                                    <a:gd name="connsiteY5" fmla="*/ 389607 h 1565011"/>
                                    <a:gd name="connsiteX6" fmla="*/ 1757894 w 2745902"/>
                                    <a:gd name="connsiteY6" fmla="*/ 474448 h 1565011"/>
                                    <a:gd name="connsiteX7" fmla="*/ 1338401 w 2745902"/>
                                    <a:gd name="connsiteY7" fmla="*/ 832667 h 1565011"/>
                                    <a:gd name="connsiteX8" fmla="*/ 1116871 w 2745902"/>
                                    <a:gd name="connsiteY8" fmla="*/ 969355 h 1565011"/>
                                    <a:gd name="connsiteX9" fmla="*/ 810500 w 2745902"/>
                                    <a:gd name="connsiteY9" fmla="*/ 1007062 h 1565011"/>
                                    <a:gd name="connsiteX10" fmla="*/ 669097 w 2745902"/>
                                    <a:gd name="connsiteY10" fmla="*/ 997636 h 1565011"/>
                                    <a:gd name="connsiteX11" fmla="*/ 527696 w 2745902"/>
                                    <a:gd name="connsiteY11" fmla="*/ 1049483 h 1565011"/>
                                    <a:gd name="connsiteX12" fmla="*/ 183617 w 2745902"/>
                                    <a:gd name="connsiteY12" fmla="*/ 1153177 h 1565011"/>
                                    <a:gd name="connsiteX13" fmla="*/ 65782 w 2745902"/>
                                    <a:gd name="connsiteY13" fmla="*/ 1308720 h 1565011"/>
                                    <a:gd name="connsiteX14" fmla="*/ 40802 w 2745902"/>
                                    <a:gd name="connsiteY14" fmla="*/ 1393561 h 1565011"/>
                                    <a:gd name="connsiteX15" fmla="*/ 6512 w 2745902"/>
                                    <a:gd name="connsiteY15" fmla="*/ 1412611 h 1565011"/>
                                    <a:gd name="connsiteX16" fmla="*/ 2702 w 2745902"/>
                                    <a:gd name="connsiteY16" fmla="*/ 1469761 h 1565011"/>
                                    <a:gd name="connsiteX17" fmla="*/ 36992 w 2745902"/>
                                    <a:gd name="connsiteY17" fmla="*/ 1538341 h 1565011"/>
                                    <a:gd name="connsiteX18" fmla="*/ 97952 w 2745902"/>
                                    <a:gd name="connsiteY18" fmla="*/ 1557391 h 1565011"/>
                                    <a:gd name="connsiteX19" fmla="*/ 261782 w 2745902"/>
                                    <a:gd name="connsiteY19" fmla="*/ 1565011 h 1565011"/>
                                    <a:gd name="connsiteX20" fmla="*/ 452282 w 2745902"/>
                                    <a:gd name="connsiteY20" fmla="*/ 1557391 h 1565011"/>
                                    <a:gd name="connsiteX21" fmla="*/ 570392 w 2745902"/>
                                    <a:gd name="connsiteY21" fmla="*/ 1561201 h 1565011"/>
                                    <a:gd name="connsiteX22" fmla="*/ 673262 w 2745902"/>
                                    <a:gd name="connsiteY22" fmla="*/ 1526911 h 1565011"/>
                                    <a:gd name="connsiteX23" fmla="*/ 764702 w 2745902"/>
                                    <a:gd name="connsiteY23" fmla="*/ 1450711 h 1565011"/>
                                    <a:gd name="connsiteX24" fmla="*/ 840902 w 2745902"/>
                                    <a:gd name="connsiteY24" fmla="*/ 1397371 h 1565011"/>
                                    <a:gd name="connsiteX25" fmla="*/ 936152 w 2745902"/>
                                    <a:gd name="connsiteY25" fmla="*/ 1328791 h 1565011"/>
                                    <a:gd name="connsiteX26" fmla="*/ 1012352 w 2745902"/>
                                    <a:gd name="connsiteY26" fmla="*/ 1229731 h 1565011"/>
                                    <a:gd name="connsiteX27" fmla="*/ 1046642 w 2745902"/>
                                    <a:gd name="connsiteY27" fmla="*/ 1176391 h 1565011"/>
                                    <a:gd name="connsiteX28" fmla="*/ 1096172 w 2745902"/>
                                    <a:gd name="connsiteY28" fmla="*/ 1138291 h 1565011"/>
                                    <a:gd name="connsiteX29" fmla="*/ 1198846 w 2745902"/>
                                    <a:gd name="connsiteY29" fmla="*/ 1237273 h 1565011"/>
                                    <a:gd name="connsiteX30" fmla="*/ 1271432 w 2745902"/>
                                    <a:gd name="connsiteY30" fmla="*/ 1153531 h 1565011"/>
                                    <a:gd name="connsiteX31" fmla="*/ 1340012 w 2745902"/>
                                    <a:gd name="connsiteY31" fmla="*/ 1153531 h 1565011"/>
                                    <a:gd name="connsiteX32" fmla="*/ 1385732 w 2745902"/>
                                    <a:gd name="connsiteY32" fmla="*/ 1126861 h 1565011"/>
                                    <a:gd name="connsiteX33" fmla="*/ 1374302 w 2745902"/>
                                    <a:gd name="connsiteY33" fmla="*/ 1058281 h 1565011"/>
                                    <a:gd name="connsiteX34" fmla="*/ 1362872 w 2745902"/>
                                    <a:gd name="connsiteY34" fmla="*/ 982081 h 1565011"/>
                                    <a:gd name="connsiteX35" fmla="*/ 1362872 w 2745902"/>
                                    <a:gd name="connsiteY35" fmla="*/ 902071 h 1565011"/>
                                    <a:gd name="connsiteX36" fmla="*/ 1423832 w 2745902"/>
                                    <a:gd name="connsiteY36" fmla="*/ 833491 h 1565011"/>
                                    <a:gd name="connsiteX37" fmla="*/ 1538132 w 2745902"/>
                                    <a:gd name="connsiteY37" fmla="*/ 772531 h 1565011"/>
                                    <a:gd name="connsiteX38" fmla="*/ 1679102 w 2745902"/>
                                    <a:gd name="connsiteY38" fmla="*/ 719191 h 1565011"/>
                                    <a:gd name="connsiteX39" fmla="*/ 1808642 w 2745902"/>
                                    <a:gd name="connsiteY39" fmla="*/ 604891 h 1565011"/>
                                    <a:gd name="connsiteX40" fmla="*/ 1869602 w 2745902"/>
                                    <a:gd name="connsiteY40" fmla="*/ 498211 h 1565011"/>
                                    <a:gd name="connsiteX41" fmla="*/ 1953422 w 2745902"/>
                                    <a:gd name="connsiteY41" fmla="*/ 402961 h 1565011"/>
                                    <a:gd name="connsiteX42" fmla="*/ 1980092 w 2745902"/>
                                    <a:gd name="connsiteY42" fmla="*/ 311521 h 1565011"/>
                                    <a:gd name="connsiteX43" fmla="*/ 2014382 w 2745902"/>
                                    <a:gd name="connsiteY43" fmla="*/ 254371 h 1565011"/>
                                    <a:gd name="connsiteX44" fmla="*/ 2060102 w 2745902"/>
                                    <a:gd name="connsiteY44" fmla="*/ 216271 h 1565011"/>
                                    <a:gd name="connsiteX45" fmla="*/ 2136302 w 2745902"/>
                                    <a:gd name="connsiteY45" fmla="*/ 273421 h 1565011"/>
                                    <a:gd name="connsiteX46" fmla="*/ 2159162 w 2745902"/>
                                    <a:gd name="connsiteY46" fmla="*/ 402961 h 1565011"/>
                                    <a:gd name="connsiteX47" fmla="*/ 2151542 w 2745902"/>
                                    <a:gd name="connsiteY47" fmla="*/ 578221 h 1565011"/>
                                    <a:gd name="connsiteX48" fmla="*/ 2170592 w 2745902"/>
                                    <a:gd name="connsiteY48" fmla="*/ 623941 h 1565011"/>
                                    <a:gd name="connsiteX49" fmla="*/ 2223932 w 2745902"/>
                                    <a:gd name="connsiteY49" fmla="*/ 654421 h 1565011"/>
                                    <a:gd name="connsiteX50" fmla="*/ 2311562 w 2745902"/>
                                    <a:gd name="connsiteY50" fmla="*/ 700141 h 1565011"/>
                                    <a:gd name="connsiteX51" fmla="*/ 2368712 w 2745902"/>
                                    <a:gd name="connsiteY51" fmla="*/ 795391 h 1565011"/>
                                    <a:gd name="connsiteX52" fmla="*/ 2422052 w 2745902"/>
                                    <a:gd name="connsiteY52" fmla="*/ 818251 h 1565011"/>
                                    <a:gd name="connsiteX53" fmla="*/ 2486822 w 2745902"/>
                                    <a:gd name="connsiteY53" fmla="*/ 783961 h 1565011"/>
                                    <a:gd name="connsiteX54" fmla="*/ 2551592 w 2745902"/>
                                    <a:gd name="connsiteY54" fmla="*/ 696331 h 1565011"/>
                                    <a:gd name="connsiteX55" fmla="*/ 2745902 w 2745902"/>
                                    <a:gd name="connsiteY55" fmla="*/ 566791 h 1565011"/>
                                    <a:gd name="connsiteX0" fmla="*/ 1280110 w 2745902"/>
                                    <a:gd name="connsiteY0" fmla="*/ 18897 h 1583902"/>
                                    <a:gd name="connsiteX1" fmla="*/ 1272413 w 2745902"/>
                                    <a:gd name="connsiteY1" fmla="*/ 12572 h 1583902"/>
                                    <a:gd name="connsiteX2" fmla="*/ 1225279 w 2745902"/>
                                    <a:gd name="connsiteY2" fmla="*/ 205821 h 1583902"/>
                                    <a:gd name="connsiteX3" fmla="*/ 1102731 w 2745902"/>
                                    <a:gd name="connsiteY3" fmla="*/ 427351 h 1583902"/>
                                    <a:gd name="connsiteX4" fmla="*/ 1239418 w 2745902"/>
                                    <a:gd name="connsiteY4" fmla="*/ 606461 h 1583902"/>
                                    <a:gd name="connsiteX5" fmla="*/ 1437382 w 2745902"/>
                                    <a:gd name="connsiteY5" fmla="*/ 587607 h 1583902"/>
                                    <a:gd name="connsiteX6" fmla="*/ 1724900 w 2745902"/>
                                    <a:gd name="connsiteY6" fmla="*/ 408498 h 1583902"/>
                                    <a:gd name="connsiteX7" fmla="*/ 1757894 w 2745902"/>
                                    <a:gd name="connsiteY7" fmla="*/ 493339 h 1583902"/>
                                    <a:gd name="connsiteX8" fmla="*/ 1338401 w 2745902"/>
                                    <a:gd name="connsiteY8" fmla="*/ 851558 h 1583902"/>
                                    <a:gd name="connsiteX9" fmla="*/ 1116871 w 2745902"/>
                                    <a:gd name="connsiteY9" fmla="*/ 988246 h 1583902"/>
                                    <a:gd name="connsiteX10" fmla="*/ 810500 w 2745902"/>
                                    <a:gd name="connsiteY10" fmla="*/ 1025953 h 1583902"/>
                                    <a:gd name="connsiteX11" fmla="*/ 669097 w 2745902"/>
                                    <a:gd name="connsiteY11" fmla="*/ 1016527 h 1583902"/>
                                    <a:gd name="connsiteX12" fmla="*/ 527696 w 2745902"/>
                                    <a:gd name="connsiteY12" fmla="*/ 1068374 h 1583902"/>
                                    <a:gd name="connsiteX13" fmla="*/ 183617 w 2745902"/>
                                    <a:gd name="connsiteY13" fmla="*/ 1172068 h 1583902"/>
                                    <a:gd name="connsiteX14" fmla="*/ 65782 w 2745902"/>
                                    <a:gd name="connsiteY14" fmla="*/ 1327611 h 1583902"/>
                                    <a:gd name="connsiteX15" fmla="*/ 40802 w 2745902"/>
                                    <a:gd name="connsiteY15" fmla="*/ 1412452 h 1583902"/>
                                    <a:gd name="connsiteX16" fmla="*/ 6512 w 2745902"/>
                                    <a:gd name="connsiteY16" fmla="*/ 1431502 h 1583902"/>
                                    <a:gd name="connsiteX17" fmla="*/ 2702 w 2745902"/>
                                    <a:gd name="connsiteY17" fmla="*/ 1488652 h 1583902"/>
                                    <a:gd name="connsiteX18" fmla="*/ 36992 w 2745902"/>
                                    <a:gd name="connsiteY18" fmla="*/ 1557232 h 1583902"/>
                                    <a:gd name="connsiteX19" fmla="*/ 97952 w 2745902"/>
                                    <a:gd name="connsiteY19" fmla="*/ 1576282 h 1583902"/>
                                    <a:gd name="connsiteX20" fmla="*/ 261782 w 2745902"/>
                                    <a:gd name="connsiteY20" fmla="*/ 1583902 h 1583902"/>
                                    <a:gd name="connsiteX21" fmla="*/ 452282 w 2745902"/>
                                    <a:gd name="connsiteY21" fmla="*/ 1576282 h 1583902"/>
                                    <a:gd name="connsiteX22" fmla="*/ 570392 w 2745902"/>
                                    <a:gd name="connsiteY22" fmla="*/ 1580092 h 1583902"/>
                                    <a:gd name="connsiteX23" fmla="*/ 673262 w 2745902"/>
                                    <a:gd name="connsiteY23" fmla="*/ 1545802 h 1583902"/>
                                    <a:gd name="connsiteX24" fmla="*/ 764702 w 2745902"/>
                                    <a:gd name="connsiteY24" fmla="*/ 1469602 h 1583902"/>
                                    <a:gd name="connsiteX25" fmla="*/ 840902 w 2745902"/>
                                    <a:gd name="connsiteY25" fmla="*/ 1416262 h 1583902"/>
                                    <a:gd name="connsiteX26" fmla="*/ 936152 w 2745902"/>
                                    <a:gd name="connsiteY26" fmla="*/ 1347682 h 1583902"/>
                                    <a:gd name="connsiteX27" fmla="*/ 1012352 w 2745902"/>
                                    <a:gd name="connsiteY27" fmla="*/ 1248622 h 1583902"/>
                                    <a:gd name="connsiteX28" fmla="*/ 1046642 w 2745902"/>
                                    <a:gd name="connsiteY28" fmla="*/ 1195282 h 1583902"/>
                                    <a:gd name="connsiteX29" fmla="*/ 1096172 w 2745902"/>
                                    <a:gd name="connsiteY29" fmla="*/ 1157182 h 1583902"/>
                                    <a:gd name="connsiteX30" fmla="*/ 1198846 w 2745902"/>
                                    <a:gd name="connsiteY30" fmla="*/ 1256164 h 1583902"/>
                                    <a:gd name="connsiteX31" fmla="*/ 1271432 w 2745902"/>
                                    <a:gd name="connsiteY31" fmla="*/ 1172422 h 1583902"/>
                                    <a:gd name="connsiteX32" fmla="*/ 1340012 w 2745902"/>
                                    <a:gd name="connsiteY32" fmla="*/ 1172422 h 1583902"/>
                                    <a:gd name="connsiteX33" fmla="*/ 1385732 w 2745902"/>
                                    <a:gd name="connsiteY33" fmla="*/ 1145752 h 1583902"/>
                                    <a:gd name="connsiteX34" fmla="*/ 1374302 w 2745902"/>
                                    <a:gd name="connsiteY34" fmla="*/ 1077172 h 1583902"/>
                                    <a:gd name="connsiteX35" fmla="*/ 1362872 w 2745902"/>
                                    <a:gd name="connsiteY35" fmla="*/ 1000972 h 1583902"/>
                                    <a:gd name="connsiteX36" fmla="*/ 1362872 w 2745902"/>
                                    <a:gd name="connsiteY36" fmla="*/ 920962 h 1583902"/>
                                    <a:gd name="connsiteX37" fmla="*/ 1423832 w 2745902"/>
                                    <a:gd name="connsiteY37" fmla="*/ 852382 h 1583902"/>
                                    <a:gd name="connsiteX38" fmla="*/ 1538132 w 2745902"/>
                                    <a:gd name="connsiteY38" fmla="*/ 791422 h 1583902"/>
                                    <a:gd name="connsiteX39" fmla="*/ 1679102 w 2745902"/>
                                    <a:gd name="connsiteY39" fmla="*/ 738082 h 1583902"/>
                                    <a:gd name="connsiteX40" fmla="*/ 1808642 w 2745902"/>
                                    <a:gd name="connsiteY40" fmla="*/ 623782 h 1583902"/>
                                    <a:gd name="connsiteX41" fmla="*/ 1869602 w 2745902"/>
                                    <a:gd name="connsiteY41" fmla="*/ 517102 h 1583902"/>
                                    <a:gd name="connsiteX42" fmla="*/ 1953422 w 2745902"/>
                                    <a:gd name="connsiteY42" fmla="*/ 421852 h 1583902"/>
                                    <a:gd name="connsiteX43" fmla="*/ 1980092 w 2745902"/>
                                    <a:gd name="connsiteY43" fmla="*/ 330412 h 1583902"/>
                                    <a:gd name="connsiteX44" fmla="*/ 2014382 w 2745902"/>
                                    <a:gd name="connsiteY44" fmla="*/ 273262 h 1583902"/>
                                    <a:gd name="connsiteX45" fmla="*/ 2060102 w 2745902"/>
                                    <a:gd name="connsiteY45" fmla="*/ 235162 h 1583902"/>
                                    <a:gd name="connsiteX46" fmla="*/ 2136302 w 2745902"/>
                                    <a:gd name="connsiteY46" fmla="*/ 292312 h 1583902"/>
                                    <a:gd name="connsiteX47" fmla="*/ 2159162 w 2745902"/>
                                    <a:gd name="connsiteY47" fmla="*/ 421852 h 1583902"/>
                                    <a:gd name="connsiteX48" fmla="*/ 2151542 w 2745902"/>
                                    <a:gd name="connsiteY48" fmla="*/ 597112 h 1583902"/>
                                    <a:gd name="connsiteX49" fmla="*/ 2170592 w 2745902"/>
                                    <a:gd name="connsiteY49" fmla="*/ 642832 h 1583902"/>
                                    <a:gd name="connsiteX50" fmla="*/ 2223932 w 2745902"/>
                                    <a:gd name="connsiteY50" fmla="*/ 673312 h 1583902"/>
                                    <a:gd name="connsiteX51" fmla="*/ 2311562 w 2745902"/>
                                    <a:gd name="connsiteY51" fmla="*/ 719032 h 1583902"/>
                                    <a:gd name="connsiteX52" fmla="*/ 2368712 w 2745902"/>
                                    <a:gd name="connsiteY52" fmla="*/ 814282 h 1583902"/>
                                    <a:gd name="connsiteX53" fmla="*/ 2422052 w 2745902"/>
                                    <a:gd name="connsiteY53" fmla="*/ 837142 h 1583902"/>
                                    <a:gd name="connsiteX54" fmla="*/ 2486822 w 2745902"/>
                                    <a:gd name="connsiteY54" fmla="*/ 802852 h 1583902"/>
                                    <a:gd name="connsiteX55" fmla="*/ 2551592 w 2745902"/>
                                    <a:gd name="connsiteY55" fmla="*/ 715222 h 1583902"/>
                                    <a:gd name="connsiteX56" fmla="*/ 2745902 w 2745902"/>
                                    <a:gd name="connsiteY56" fmla="*/ 585682 h 1583902"/>
                                    <a:gd name="connsiteX0" fmla="*/ 1280110 w 2745902"/>
                                    <a:gd name="connsiteY0" fmla="*/ 15277 h 1580282"/>
                                    <a:gd name="connsiteX1" fmla="*/ 1215852 w 2745902"/>
                                    <a:gd name="connsiteY1" fmla="*/ 13666 h 1580282"/>
                                    <a:gd name="connsiteX2" fmla="*/ 1225279 w 2745902"/>
                                    <a:gd name="connsiteY2" fmla="*/ 202201 h 1580282"/>
                                    <a:gd name="connsiteX3" fmla="*/ 1102731 w 2745902"/>
                                    <a:gd name="connsiteY3" fmla="*/ 423731 h 1580282"/>
                                    <a:gd name="connsiteX4" fmla="*/ 1239418 w 2745902"/>
                                    <a:gd name="connsiteY4" fmla="*/ 602841 h 1580282"/>
                                    <a:gd name="connsiteX5" fmla="*/ 1437382 w 2745902"/>
                                    <a:gd name="connsiteY5" fmla="*/ 583987 h 1580282"/>
                                    <a:gd name="connsiteX6" fmla="*/ 1724900 w 2745902"/>
                                    <a:gd name="connsiteY6" fmla="*/ 404878 h 1580282"/>
                                    <a:gd name="connsiteX7" fmla="*/ 1757894 w 2745902"/>
                                    <a:gd name="connsiteY7" fmla="*/ 489719 h 1580282"/>
                                    <a:gd name="connsiteX8" fmla="*/ 1338401 w 2745902"/>
                                    <a:gd name="connsiteY8" fmla="*/ 847938 h 1580282"/>
                                    <a:gd name="connsiteX9" fmla="*/ 1116871 w 2745902"/>
                                    <a:gd name="connsiteY9" fmla="*/ 984626 h 1580282"/>
                                    <a:gd name="connsiteX10" fmla="*/ 810500 w 2745902"/>
                                    <a:gd name="connsiteY10" fmla="*/ 1022333 h 1580282"/>
                                    <a:gd name="connsiteX11" fmla="*/ 669097 w 2745902"/>
                                    <a:gd name="connsiteY11" fmla="*/ 1012907 h 1580282"/>
                                    <a:gd name="connsiteX12" fmla="*/ 527696 w 2745902"/>
                                    <a:gd name="connsiteY12" fmla="*/ 1064754 h 1580282"/>
                                    <a:gd name="connsiteX13" fmla="*/ 183617 w 2745902"/>
                                    <a:gd name="connsiteY13" fmla="*/ 1168448 h 1580282"/>
                                    <a:gd name="connsiteX14" fmla="*/ 65782 w 2745902"/>
                                    <a:gd name="connsiteY14" fmla="*/ 1323991 h 1580282"/>
                                    <a:gd name="connsiteX15" fmla="*/ 40802 w 2745902"/>
                                    <a:gd name="connsiteY15" fmla="*/ 1408832 h 1580282"/>
                                    <a:gd name="connsiteX16" fmla="*/ 6512 w 2745902"/>
                                    <a:gd name="connsiteY16" fmla="*/ 1427882 h 1580282"/>
                                    <a:gd name="connsiteX17" fmla="*/ 2702 w 2745902"/>
                                    <a:gd name="connsiteY17" fmla="*/ 1485032 h 1580282"/>
                                    <a:gd name="connsiteX18" fmla="*/ 36992 w 2745902"/>
                                    <a:gd name="connsiteY18" fmla="*/ 1553612 h 1580282"/>
                                    <a:gd name="connsiteX19" fmla="*/ 97952 w 2745902"/>
                                    <a:gd name="connsiteY19" fmla="*/ 1572662 h 1580282"/>
                                    <a:gd name="connsiteX20" fmla="*/ 261782 w 2745902"/>
                                    <a:gd name="connsiteY20" fmla="*/ 1580282 h 1580282"/>
                                    <a:gd name="connsiteX21" fmla="*/ 452282 w 2745902"/>
                                    <a:gd name="connsiteY21" fmla="*/ 1572662 h 1580282"/>
                                    <a:gd name="connsiteX22" fmla="*/ 570392 w 2745902"/>
                                    <a:gd name="connsiteY22" fmla="*/ 1576472 h 1580282"/>
                                    <a:gd name="connsiteX23" fmla="*/ 673262 w 2745902"/>
                                    <a:gd name="connsiteY23" fmla="*/ 1542182 h 1580282"/>
                                    <a:gd name="connsiteX24" fmla="*/ 764702 w 2745902"/>
                                    <a:gd name="connsiteY24" fmla="*/ 1465982 h 1580282"/>
                                    <a:gd name="connsiteX25" fmla="*/ 840902 w 2745902"/>
                                    <a:gd name="connsiteY25" fmla="*/ 1412642 h 1580282"/>
                                    <a:gd name="connsiteX26" fmla="*/ 936152 w 2745902"/>
                                    <a:gd name="connsiteY26" fmla="*/ 1344062 h 1580282"/>
                                    <a:gd name="connsiteX27" fmla="*/ 1012352 w 2745902"/>
                                    <a:gd name="connsiteY27" fmla="*/ 1245002 h 1580282"/>
                                    <a:gd name="connsiteX28" fmla="*/ 1046642 w 2745902"/>
                                    <a:gd name="connsiteY28" fmla="*/ 1191662 h 1580282"/>
                                    <a:gd name="connsiteX29" fmla="*/ 1096172 w 2745902"/>
                                    <a:gd name="connsiteY29" fmla="*/ 1153562 h 1580282"/>
                                    <a:gd name="connsiteX30" fmla="*/ 1198846 w 2745902"/>
                                    <a:gd name="connsiteY30" fmla="*/ 1252544 h 1580282"/>
                                    <a:gd name="connsiteX31" fmla="*/ 1271432 w 2745902"/>
                                    <a:gd name="connsiteY31" fmla="*/ 1168802 h 1580282"/>
                                    <a:gd name="connsiteX32" fmla="*/ 1340012 w 2745902"/>
                                    <a:gd name="connsiteY32" fmla="*/ 1168802 h 1580282"/>
                                    <a:gd name="connsiteX33" fmla="*/ 1385732 w 2745902"/>
                                    <a:gd name="connsiteY33" fmla="*/ 1142132 h 1580282"/>
                                    <a:gd name="connsiteX34" fmla="*/ 1374302 w 2745902"/>
                                    <a:gd name="connsiteY34" fmla="*/ 1073552 h 1580282"/>
                                    <a:gd name="connsiteX35" fmla="*/ 1362872 w 2745902"/>
                                    <a:gd name="connsiteY35" fmla="*/ 997352 h 1580282"/>
                                    <a:gd name="connsiteX36" fmla="*/ 1362872 w 2745902"/>
                                    <a:gd name="connsiteY36" fmla="*/ 917342 h 1580282"/>
                                    <a:gd name="connsiteX37" fmla="*/ 1423832 w 2745902"/>
                                    <a:gd name="connsiteY37" fmla="*/ 848762 h 1580282"/>
                                    <a:gd name="connsiteX38" fmla="*/ 1538132 w 2745902"/>
                                    <a:gd name="connsiteY38" fmla="*/ 787802 h 1580282"/>
                                    <a:gd name="connsiteX39" fmla="*/ 1679102 w 2745902"/>
                                    <a:gd name="connsiteY39" fmla="*/ 734462 h 1580282"/>
                                    <a:gd name="connsiteX40" fmla="*/ 1808642 w 2745902"/>
                                    <a:gd name="connsiteY40" fmla="*/ 620162 h 1580282"/>
                                    <a:gd name="connsiteX41" fmla="*/ 1869602 w 2745902"/>
                                    <a:gd name="connsiteY41" fmla="*/ 513482 h 1580282"/>
                                    <a:gd name="connsiteX42" fmla="*/ 1953422 w 2745902"/>
                                    <a:gd name="connsiteY42" fmla="*/ 418232 h 1580282"/>
                                    <a:gd name="connsiteX43" fmla="*/ 1980092 w 2745902"/>
                                    <a:gd name="connsiteY43" fmla="*/ 326792 h 1580282"/>
                                    <a:gd name="connsiteX44" fmla="*/ 2014382 w 2745902"/>
                                    <a:gd name="connsiteY44" fmla="*/ 269642 h 1580282"/>
                                    <a:gd name="connsiteX45" fmla="*/ 2060102 w 2745902"/>
                                    <a:gd name="connsiteY45" fmla="*/ 231542 h 1580282"/>
                                    <a:gd name="connsiteX46" fmla="*/ 2136302 w 2745902"/>
                                    <a:gd name="connsiteY46" fmla="*/ 288692 h 1580282"/>
                                    <a:gd name="connsiteX47" fmla="*/ 2159162 w 2745902"/>
                                    <a:gd name="connsiteY47" fmla="*/ 418232 h 1580282"/>
                                    <a:gd name="connsiteX48" fmla="*/ 2151542 w 2745902"/>
                                    <a:gd name="connsiteY48" fmla="*/ 593492 h 1580282"/>
                                    <a:gd name="connsiteX49" fmla="*/ 2170592 w 2745902"/>
                                    <a:gd name="connsiteY49" fmla="*/ 639212 h 1580282"/>
                                    <a:gd name="connsiteX50" fmla="*/ 2223932 w 2745902"/>
                                    <a:gd name="connsiteY50" fmla="*/ 669692 h 1580282"/>
                                    <a:gd name="connsiteX51" fmla="*/ 2311562 w 2745902"/>
                                    <a:gd name="connsiteY51" fmla="*/ 715412 h 1580282"/>
                                    <a:gd name="connsiteX52" fmla="*/ 2368712 w 2745902"/>
                                    <a:gd name="connsiteY52" fmla="*/ 810662 h 1580282"/>
                                    <a:gd name="connsiteX53" fmla="*/ 2422052 w 2745902"/>
                                    <a:gd name="connsiteY53" fmla="*/ 833522 h 1580282"/>
                                    <a:gd name="connsiteX54" fmla="*/ 2486822 w 2745902"/>
                                    <a:gd name="connsiteY54" fmla="*/ 799232 h 1580282"/>
                                    <a:gd name="connsiteX55" fmla="*/ 2551592 w 2745902"/>
                                    <a:gd name="connsiteY55" fmla="*/ 711602 h 1580282"/>
                                    <a:gd name="connsiteX56" fmla="*/ 2745902 w 2745902"/>
                                    <a:gd name="connsiteY56" fmla="*/ 582062 h 1580282"/>
                                    <a:gd name="connsiteX0" fmla="*/ 1280110 w 2745902"/>
                                    <a:gd name="connsiteY0" fmla="*/ 7 h 1711127"/>
                                    <a:gd name="connsiteX1" fmla="*/ 1215852 w 2745902"/>
                                    <a:gd name="connsiteY1" fmla="*/ 144511 h 1711127"/>
                                    <a:gd name="connsiteX2" fmla="*/ 1225279 w 2745902"/>
                                    <a:gd name="connsiteY2" fmla="*/ 333046 h 1711127"/>
                                    <a:gd name="connsiteX3" fmla="*/ 1102731 w 2745902"/>
                                    <a:gd name="connsiteY3" fmla="*/ 554576 h 1711127"/>
                                    <a:gd name="connsiteX4" fmla="*/ 1239418 w 2745902"/>
                                    <a:gd name="connsiteY4" fmla="*/ 733686 h 1711127"/>
                                    <a:gd name="connsiteX5" fmla="*/ 1437382 w 2745902"/>
                                    <a:gd name="connsiteY5" fmla="*/ 714832 h 1711127"/>
                                    <a:gd name="connsiteX6" fmla="*/ 1724900 w 2745902"/>
                                    <a:gd name="connsiteY6" fmla="*/ 535723 h 1711127"/>
                                    <a:gd name="connsiteX7" fmla="*/ 1757894 w 2745902"/>
                                    <a:gd name="connsiteY7" fmla="*/ 620564 h 1711127"/>
                                    <a:gd name="connsiteX8" fmla="*/ 1338401 w 2745902"/>
                                    <a:gd name="connsiteY8" fmla="*/ 978783 h 1711127"/>
                                    <a:gd name="connsiteX9" fmla="*/ 1116871 w 2745902"/>
                                    <a:gd name="connsiteY9" fmla="*/ 1115471 h 1711127"/>
                                    <a:gd name="connsiteX10" fmla="*/ 810500 w 2745902"/>
                                    <a:gd name="connsiteY10" fmla="*/ 1153178 h 1711127"/>
                                    <a:gd name="connsiteX11" fmla="*/ 669097 w 2745902"/>
                                    <a:gd name="connsiteY11" fmla="*/ 1143752 h 1711127"/>
                                    <a:gd name="connsiteX12" fmla="*/ 527696 w 2745902"/>
                                    <a:gd name="connsiteY12" fmla="*/ 1195599 h 1711127"/>
                                    <a:gd name="connsiteX13" fmla="*/ 183617 w 2745902"/>
                                    <a:gd name="connsiteY13" fmla="*/ 1299293 h 1711127"/>
                                    <a:gd name="connsiteX14" fmla="*/ 65782 w 2745902"/>
                                    <a:gd name="connsiteY14" fmla="*/ 1454836 h 1711127"/>
                                    <a:gd name="connsiteX15" fmla="*/ 40802 w 2745902"/>
                                    <a:gd name="connsiteY15" fmla="*/ 1539677 h 1711127"/>
                                    <a:gd name="connsiteX16" fmla="*/ 6512 w 2745902"/>
                                    <a:gd name="connsiteY16" fmla="*/ 1558727 h 1711127"/>
                                    <a:gd name="connsiteX17" fmla="*/ 2702 w 2745902"/>
                                    <a:gd name="connsiteY17" fmla="*/ 1615877 h 1711127"/>
                                    <a:gd name="connsiteX18" fmla="*/ 36992 w 2745902"/>
                                    <a:gd name="connsiteY18" fmla="*/ 1684457 h 1711127"/>
                                    <a:gd name="connsiteX19" fmla="*/ 97952 w 2745902"/>
                                    <a:gd name="connsiteY19" fmla="*/ 1703507 h 1711127"/>
                                    <a:gd name="connsiteX20" fmla="*/ 261782 w 2745902"/>
                                    <a:gd name="connsiteY20" fmla="*/ 1711127 h 1711127"/>
                                    <a:gd name="connsiteX21" fmla="*/ 452282 w 2745902"/>
                                    <a:gd name="connsiteY21" fmla="*/ 1703507 h 1711127"/>
                                    <a:gd name="connsiteX22" fmla="*/ 570392 w 2745902"/>
                                    <a:gd name="connsiteY22" fmla="*/ 1707317 h 1711127"/>
                                    <a:gd name="connsiteX23" fmla="*/ 673262 w 2745902"/>
                                    <a:gd name="connsiteY23" fmla="*/ 1673027 h 1711127"/>
                                    <a:gd name="connsiteX24" fmla="*/ 764702 w 2745902"/>
                                    <a:gd name="connsiteY24" fmla="*/ 1596827 h 1711127"/>
                                    <a:gd name="connsiteX25" fmla="*/ 840902 w 2745902"/>
                                    <a:gd name="connsiteY25" fmla="*/ 1543487 h 1711127"/>
                                    <a:gd name="connsiteX26" fmla="*/ 936152 w 2745902"/>
                                    <a:gd name="connsiteY26" fmla="*/ 1474907 h 1711127"/>
                                    <a:gd name="connsiteX27" fmla="*/ 1012352 w 2745902"/>
                                    <a:gd name="connsiteY27" fmla="*/ 1375847 h 1711127"/>
                                    <a:gd name="connsiteX28" fmla="*/ 1046642 w 2745902"/>
                                    <a:gd name="connsiteY28" fmla="*/ 1322507 h 1711127"/>
                                    <a:gd name="connsiteX29" fmla="*/ 1096172 w 2745902"/>
                                    <a:gd name="connsiteY29" fmla="*/ 1284407 h 1711127"/>
                                    <a:gd name="connsiteX30" fmla="*/ 1198846 w 2745902"/>
                                    <a:gd name="connsiteY30" fmla="*/ 1383389 h 1711127"/>
                                    <a:gd name="connsiteX31" fmla="*/ 1271432 w 2745902"/>
                                    <a:gd name="connsiteY31" fmla="*/ 1299647 h 1711127"/>
                                    <a:gd name="connsiteX32" fmla="*/ 1340012 w 2745902"/>
                                    <a:gd name="connsiteY32" fmla="*/ 1299647 h 1711127"/>
                                    <a:gd name="connsiteX33" fmla="*/ 1385732 w 2745902"/>
                                    <a:gd name="connsiteY33" fmla="*/ 1272977 h 1711127"/>
                                    <a:gd name="connsiteX34" fmla="*/ 1374302 w 2745902"/>
                                    <a:gd name="connsiteY34" fmla="*/ 1204397 h 1711127"/>
                                    <a:gd name="connsiteX35" fmla="*/ 1362872 w 2745902"/>
                                    <a:gd name="connsiteY35" fmla="*/ 1128197 h 1711127"/>
                                    <a:gd name="connsiteX36" fmla="*/ 1362872 w 2745902"/>
                                    <a:gd name="connsiteY36" fmla="*/ 1048187 h 1711127"/>
                                    <a:gd name="connsiteX37" fmla="*/ 1423832 w 2745902"/>
                                    <a:gd name="connsiteY37" fmla="*/ 979607 h 1711127"/>
                                    <a:gd name="connsiteX38" fmla="*/ 1538132 w 2745902"/>
                                    <a:gd name="connsiteY38" fmla="*/ 918647 h 1711127"/>
                                    <a:gd name="connsiteX39" fmla="*/ 1679102 w 2745902"/>
                                    <a:gd name="connsiteY39" fmla="*/ 865307 h 1711127"/>
                                    <a:gd name="connsiteX40" fmla="*/ 1808642 w 2745902"/>
                                    <a:gd name="connsiteY40" fmla="*/ 751007 h 1711127"/>
                                    <a:gd name="connsiteX41" fmla="*/ 1869602 w 2745902"/>
                                    <a:gd name="connsiteY41" fmla="*/ 644327 h 1711127"/>
                                    <a:gd name="connsiteX42" fmla="*/ 1953422 w 2745902"/>
                                    <a:gd name="connsiteY42" fmla="*/ 549077 h 1711127"/>
                                    <a:gd name="connsiteX43" fmla="*/ 1980092 w 2745902"/>
                                    <a:gd name="connsiteY43" fmla="*/ 457637 h 1711127"/>
                                    <a:gd name="connsiteX44" fmla="*/ 2014382 w 2745902"/>
                                    <a:gd name="connsiteY44" fmla="*/ 400487 h 1711127"/>
                                    <a:gd name="connsiteX45" fmla="*/ 2060102 w 2745902"/>
                                    <a:gd name="connsiteY45" fmla="*/ 362387 h 1711127"/>
                                    <a:gd name="connsiteX46" fmla="*/ 2136302 w 2745902"/>
                                    <a:gd name="connsiteY46" fmla="*/ 419537 h 1711127"/>
                                    <a:gd name="connsiteX47" fmla="*/ 2159162 w 2745902"/>
                                    <a:gd name="connsiteY47" fmla="*/ 549077 h 1711127"/>
                                    <a:gd name="connsiteX48" fmla="*/ 2151542 w 2745902"/>
                                    <a:gd name="connsiteY48" fmla="*/ 724337 h 1711127"/>
                                    <a:gd name="connsiteX49" fmla="*/ 2170592 w 2745902"/>
                                    <a:gd name="connsiteY49" fmla="*/ 770057 h 1711127"/>
                                    <a:gd name="connsiteX50" fmla="*/ 2223932 w 2745902"/>
                                    <a:gd name="connsiteY50" fmla="*/ 800537 h 1711127"/>
                                    <a:gd name="connsiteX51" fmla="*/ 2311562 w 2745902"/>
                                    <a:gd name="connsiteY51" fmla="*/ 846257 h 1711127"/>
                                    <a:gd name="connsiteX52" fmla="*/ 2368712 w 2745902"/>
                                    <a:gd name="connsiteY52" fmla="*/ 941507 h 1711127"/>
                                    <a:gd name="connsiteX53" fmla="*/ 2422052 w 2745902"/>
                                    <a:gd name="connsiteY53" fmla="*/ 964367 h 1711127"/>
                                    <a:gd name="connsiteX54" fmla="*/ 2486822 w 2745902"/>
                                    <a:gd name="connsiteY54" fmla="*/ 930077 h 1711127"/>
                                    <a:gd name="connsiteX55" fmla="*/ 2551592 w 2745902"/>
                                    <a:gd name="connsiteY55" fmla="*/ 842447 h 1711127"/>
                                    <a:gd name="connsiteX56" fmla="*/ 2745902 w 2745902"/>
                                    <a:gd name="connsiteY56" fmla="*/ 712907 h 1711127"/>
                                    <a:gd name="connsiteX0" fmla="*/ 1280110 w 2745902"/>
                                    <a:gd name="connsiteY0" fmla="*/ 23826 h 1734946"/>
                                    <a:gd name="connsiteX1" fmla="*/ 1281840 w 2745902"/>
                                    <a:gd name="connsiteY1" fmla="*/ 8074 h 1734946"/>
                                    <a:gd name="connsiteX2" fmla="*/ 1215852 w 2745902"/>
                                    <a:gd name="connsiteY2" fmla="*/ 168330 h 1734946"/>
                                    <a:gd name="connsiteX3" fmla="*/ 1225279 w 2745902"/>
                                    <a:gd name="connsiteY3" fmla="*/ 356865 h 1734946"/>
                                    <a:gd name="connsiteX4" fmla="*/ 1102731 w 2745902"/>
                                    <a:gd name="connsiteY4" fmla="*/ 578395 h 1734946"/>
                                    <a:gd name="connsiteX5" fmla="*/ 1239418 w 2745902"/>
                                    <a:gd name="connsiteY5" fmla="*/ 757505 h 1734946"/>
                                    <a:gd name="connsiteX6" fmla="*/ 1437382 w 2745902"/>
                                    <a:gd name="connsiteY6" fmla="*/ 738651 h 1734946"/>
                                    <a:gd name="connsiteX7" fmla="*/ 1724900 w 2745902"/>
                                    <a:gd name="connsiteY7" fmla="*/ 559542 h 1734946"/>
                                    <a:gd name="connsiteX8" fmla="*/ 1757894 w 2745902"/>
                                    <a:gd name="connsiteY8" fmla="*/ 644383 h 1734946"/>
                                    <a:gd name="connsiteX9" fmla="*/ 1338401 w 2745902"/>
                                    <a:gd name="connsiteY9" fmla="*/ 1002602 h 1734946"/>
                                    <a:gd name="connsiteX10" fmla="*/ 1116871 w 2745902"/>
                                    <a:gd name="connsiteY10" fmla="*/ 1139290 h 1734946"/>
                                    <a:gd name="connsiteX11" fmla="*/ 810500 w 2745902"/>
                                    <a:gd name="connsiteY11" fmla="*/ 1176997 h 1734946"/>
                                    <a:gd name="connsiteX12" fmla="*/ 669097 w 2745902"/>
                                    <a:gd name="connsiteY12" fmla="*/ 1167571 h 1734946"/>
                                    <a:gd name="connsiteX13" fmla="*/ 527696 w 2745902"/>
                                    <a:gd name="connsiteY13" fmla="*/ 1219418 h 1734946"/>
                                    <a:gd name="connsiteX14" fmla="*/ 183617 w 2745902"/>
                                    <a:gd name="connsiteY14" fmla="*/ 1323112 h 1734946"/>
                                    <a:gd name="connsiteX15" fmla="*/ 65782 w 2745902"/>
                                    <a:gd name="connsiteY15" fmla="*/ 1478655 h 1734946"/>
                                    <a:gd name="connsiteX16" fmla="*/ 40802 w 2745902"/>
                                    <a:gd name="connsiteY16" fmla="*/ 1563496 h 1734946"/>
                                    <a:gd name="connsiteX17" fmla="*/ 6512 w 2745902"/>
                                    <a:gd name="connsiteY17" fmla="*/ 1582546 h 1734946"/>
                                    <a:gd name="connsiteX18" fmla="*/ 2702 w 2745902"/>
                                    <a:gd name="connsiteY18" fmla="*/ 1639696 h 1734946"/>
                                    <a:gd name="connsiteX19" fmla="*/ 36992 w 2745902"/>
                                    <a:gd name="connsiteY19" fmla="*/ 1708276 h 1734946"/>
                                    <a:gd name="connsiteX20" fmla="*/ 97952 w 2745902"/>
                                    <a:gd name="connsiteY20" fmla="*/ 1727326 h 1734946"/>
                                    <a:gd name="connsiteX21" fmla="*/ 261782 w 2745902"/>
                                    <a:gd name="connsiteY21" fmla="*/ 1734946 h 1734946"/>
                                    <a:gd name="connsiteX22" fmla="*/ 452282 w 2745902"/>
                                    <a:gd name="connsiteY22" fmla="*/ 1727326 h 1734946"/>
                                    <a:gd name="connsiteX23" fmla="*/ 570392 w 2745902"/>
                                    <a:gd name="connsiteY23" fmla="*/ 1731136 h 1734946"/>
                                    <a:gd name="connsiteX24" fmla="*/ 673262 w 2745902"/>
                                    <a:gd name="connsiteY24" fmla="*/ 1696846 h 1734946"/>
                                    <a:gd name="connsiteX25" fmla="*/ 764702 w 2745902"/>
                                    <a:gd name="connsiteY25" fmla="*/ 1620646 h 1734946"/>
                                    <a:gd name="connsiteX26" fmla="*/ 840902 w 2745902"/>
                                    <a:gd name="connsiteY26" fmla="*/ 1567306 h 1734946"/>
                                    <a:gd name="connsiteX27" fmla="*/ 936152 w 2745902"/>
                                    <a:gd name="connsiteY27" fmla="*/ 1498726 h 1734946"/>
                                    <a:gd name="connsiteX28" fmla="*/ 1012352 w 2745902"/>
                                    <a:gd name="connsiteY28" fmla="*/ 1399666 h 1734946"/>
                                    <a:gd name="connsiteX29" fmla="*/ 1046642 w 2745902"/>
                                    <a:gd name="connsiteY29" fmla="*/ 1346326 h 1734946"/>
                                    <a:gd name="connsiteX30" fmla="*/ 1096172 w 2745902"/>
                                    <a:gd name="connsiteY30" fmla="*/ 1308226 h 1734946"/>
                                    <a:gd name="connsiteX31" fmla="*/ 1198846 w 2745902"/>
                                    <a:gd name="connsiteY31" fmla="*/ 1407208 h 1734946"/>
                                    <a:gd name="connsiteX32" fmla="*/ 1271432 w 2745902"/>
                                    <a:gd name="connsiteY32" fmla="*/ 1323466 h 1734946"/>
                                    <a:gd name="connsiteX33" fmla="*/ 1340012 w 2745902"/>
                                    <a:gd name="connsiteY33" fmla="*/ 1323466 h 1734946"/>
                                    <a:gd name="connsiteX34" fmla="*/ 1385732 w 2745902"/>
                                    <a:gd name="connsiteY34" fmla="*/ 1296796 h 1734946"/>
                                    <a:gd name="connsiteX35" fmla="*/ 1374302 w 2745902"/>
                                    <a:gd name="connsiteY35" fmla="*/ 1228216 h 1734946"/>
                                    <a:gd name="connsiteX36" fmla="*/ 1362872 w 2745902"/>
                                    <a:gd name="connsiteY36" fmla="*/ 1152016 h 1734946"/>
                                    <a:gd name="connsiteX37" fmla="*/ 1362872 w 2745902"/>
                                    <a:gd name="connsiteY37" fmla="*/ 1072006 h 1734946"/>
                                    <a:gd name="connsiteX38" fmla="*/ 1423832 w 2745902"/>
                                    <a:gd name="connsiteY38" fmla="*/ 1003426 h 1734946"/>
                                    <a:gd name="connsiteX39" fmla="*/ 1538132 w 2745902"/>
                                    <a:gd name="connsiteY39" fmla="*/ 942466 h 1734946"/>
                                    <a:gd name="connsiteX40" fmla="*/ 1679102 w 2745902"/>
                                    <a:gd name="connsiteY40" fmla="*/ 889126 h 1734946"/>
                                    <a:gd name="connsiteX41" fmla="*/ 1808642 w 2745902"/>
                                    <a:gd name="connsiteY41" fmla="*/ 774826 h 1734946"/>
                                    <a:gd name="connsiteX42" fmla="*/ 1869602 w 2745902"/>
                                    <a:gd name="connsiteY42" fmla="*/ 668146 h 1734946"/>
                                    <a:gd name="connsiteX43" fmla="*/ 1953422 w 2745902"/>
                                    <a:gd name="connsiteY43" fmla="*/ 572896 h 1734946"/>
                                    <a:gd name="connsiteX44" fmla="*/ 1980092 w 2745902"/>
                                    <a:gd name="connsiteY44" fmla="*/ 481456 h 1734946"/>
                                    <a:gd name="connsiteX45" fmla="*/ 2014382 w 2745902"/>
                                    <a:gd name="connsiteY45" fmla="*/ 424306 h 1734946"/>
                                    <a:gd name="connsiteX46" fmla="*/ 2060102 w 2745902"/>
                                    <a:gd name="connsiteY46" fmla="*/ 386206 h 1734946"/>
                                    <a:gd name="connsiteX47" fmla="*/ 2136302 w 2745902"/>
                                    <a:gd name="connsiteY47" fmla="*/ 443356 h 1734946"/>
                                    <a:gd name="connsiteX48" fmla="*/ 2159162 w 2745902"/>
                                    <a:gd name="connsiteY48" fmla="*/ 572896 h 1734946"/>
                                    <a:gd name="connsiteX49" fmla="*/ 2151542 w 2745902"/>
                                    <a:gd name="connsiteY49" fmla="*/ 748156 h 1734946"/>
                                    <a:gd name="connsiteX50" fmla="*/ 2170592 w 2745902"/>
                                    <a:gd name="connsiteY50" fmla="*/ 793876 h 1734946"/>
                                    <a:gd name="connsiteX51" fmla="*/ 2223932 w 2745902"/>
                                    <a:gd name="connsiteY51" fmla="*/ 824356 h 1734946"/>
                                    <a:gd name="connsiteX52" fmla="*/ 2311562 w 2745902"/>
                                    <a:gd name="connsiteY52" fmla="*/ 870076 h 1734946"/>
                                    <a:gd name="connsiteX53" fmla="*/ 2368712 w 2745902"/>
                                    <a:gd name="connsiteY53" fmla="*/ 965326 h 1734946"/>
                                    <a:gd name="connsiteX54" fmla="*/ 2422052 w 2745902"/>
                                    <a:gd name="connsiteY54" fmla="*/ 988186 h 1734946"/>
                                    <a:gd name="connsiteX55" fmla="*/ 2486822 w 2745902"/>
                                    <a:gd name="connsiteY55" fmla="*/ 953896 h 1734946"/>
                                    <a:gd name="connsiteX56" fmla="*/ 2551592 w 2745902"/>
                                    <a:gd name="connsiteY56" fmla="*/ 866266 h 1734946"/>
                                    <a:gd name="connsiteX57" fmla="*/ 2745902 w 2745902"/>
                                    <a:gd name="connsiteY57" fmla="*/ 736726 h 1734946"/>
                                    <a:gd name="connsiteX0" fmla="*/ 1280110 w 2745902"/>
                                    <a:gd name="connsiteY0" fmla="*/ 36302 h 1747422"/>
                                    <a:gd name="connsiteX1" fmla="*/ 1201712 w 2745902"/>
                                    <a:gd name="connsiteY1" fmla="*/ 6409 h 1747422"/>
                                    <a:gd name="connsiteX2" fmla="*/ 1215852 w 2745902"/>
                                    <a:gd name="connsiteY2" fmla="*/ 180806 h 1747422"/>
                                    <a:gd name="connsiteX3" fmla="*/ 1225279 w 2745902"/>
                                    <a:gd name="connsiteY3" fmla="*/ 369341 h 1747422"/>
                                    <a:gd name="connsiteX4" fmla="*/ 1102731 w 2745902"/>
                                    <a:gd name="connsiteY4" fmla="*/ 590871 h 1747422"/>
                                    <a:gd name="connsiteX5" fmla="*/ 1239418 w 2745902"/>
                                    <a:gd name="connsiteY5" fmla="*/ 769981 h 1747422"/>
                                    <a:gd name="connsiteX6" fmla="*/ 1437382 w 2745902"/>
                                    <a:gd name="connsiteY6" fmla="*/ 751127 h 1747422"/>
                                    <a:gd name="connsiteX7" fmla="*/ 1724900 w 2745902"/>
                                    <a:gd name="connsiteY7" fmla="*/ 572018 h 1747422"/>
                                    <a:gd name="connsiteX8" fmla="*/ 1757894 w 2745902"/>
                                    <a:gd name="connsiteY8" fmla="*/ 656859 h 1747422"/>
                                    <a:gd name="connsiteX9" fmla="*/ 1338401 w 2745902"/>
                                    <a:gd name="connsiteY9" fmla="*/ 1015078 h 1747422"/>
                                    <a:gd name="connsiteX10" fmla="*/ 1116871 w 2745902"/>
                                    <a:gd name="connsiteY10" fmla="*/ 1151766 h 1747422"/>
                                    <a:gd name="connsiteX11" fmla="*/ 810500 w 2745902"/>
                                    <a:gd name="connsiteY11" fmla="*/ 1189473 h 1747422"/>
                                    <a:gd name="connsiteX12" fmla="*/ 669097 w 2745902"/>
                                    <a:gd name="connsiteY12" fmla="*/ 1180047 h 1747422"/>
                                    <a:gd name="connsiteX13" fmla="*/ 527696 w 2745902"/>
                                    <a:gd name="connsiteY13" fmla="*/ 1231894 h 1747422"/>
                                    <a:gd name="connsiteX14" fmla="*/ 183617 w 2745902"/>
                                    <a:gd name="connsiteY14" fmla="*/ 1335588 h 1747422"/>
                                    <a:gd name="connsiteX15" fmla="*/ 65782 w 2745902"/>
                                    <a:gd name="connsiteY15" fmla="*/ 1491131 h 1747422"/>
                                    <a:gd name="connsiteX16" fmla="*/ 40802 w 2745902"/>
                                    <a:gd name="connsiteY16" fmla="*/ 1575972 h 1747422"/>
                                    <a:gd name="connsiteX17" fmla="*/ 6512 w 2745902"/>
                                    <a:gd name="connsiteY17" fmla="*/ 1595022 h 1747422"/>
                                    <a:gd name="connsiteX18" fmla="*/ 2702 w 2745902"/>
                                    <a:gd name="connsiteY18" fmla="*/ 1652172 h 1747422"/>
                                    <a:gd name="connsiteX19" fmla="*/ 36992 w 2745902"/>
                                    <a:gd name="connsiteY19" fmla="*/ 1720752 h 1747422"/>
                                    <a:gd name="connsiteX20" fmla="*/ 97952 w 2745902"/>
                                    <a:gd name="connsiteY20" fmla="*/ 1739802 h 1747422"/>
                                    <a:gd name="connsiteX21" fmla="*/ 261782 w 2745902"/>
                                    <a:gd name="connsiteY21" fmla="*/ 1747422 h 1747422"/>
                                    <a:gd name="connsiteX22" fmla="*/ 452282 w 2745902"/>
                                    <a:gd name="connsiteY22" fmla="*/ 1739802 h 1747422"/>
                                    <a:gd name="connsiteX23" fmla="*/ 570392 w 2745902"/>
                                    <a:gd name="connsiteY23" fmla="*/ 1743612 h 1747422"/>
                                    <a:gd name="connsiteX24" fmla="*/ 673262 w 2745902"/>
                                    <a:gd name="connsiteY24" fmla="*/ 1709322 h 1747422"/>
                                    <a:gd name="connsiteX25" fmla="*/ 764702 w 2745902"/>
                                    <a:gd name="connsiteY25" fmla="*/ 1633122 h 1747422"/>
                                    <a:gd name="connsiteX26" fmla="*/ 840902 w 2745902"/>
                                    <a:gd name="connsiteY26" fmla="*/ 1579782 h 1747422"/>
                                    <a:gd name="connsiteX27" fmla="*/ 936152 w 2745902"/>
                                    <a:gd name="connsiteY27" fmla="*/ 1511202 h 1747422"/>
                                    <a:gd name="connsiteX28" fmla="*/ 1012352 w 2745902"/>
                                    <a:gd name="connsiteY28" fmla="*/ 1412142 h 1747422"/>
                                    <a:gd name="connsiteX29" fmla="*/ 1046642 w 2745902"/>
                                    <a:gd name="connsiteY29" fmla="*/ 1358802 h 1747422"/>
                                    <a:gd name="connsiteX30" fmla="*/ 1096172 w 2745902"/>
                                    <a:gd name="connsiteY30" fmla="*/ 1320702 h 1747422"/>
                                    <a:gd name="connsiteX31" fmla="*/ 1198846 w 2745902"/>
                                    <a:gd name="connsiteY31" fmla="*/ 1419684 h 1747422"/>
                                    <a:gd name="connsiteX32" fmla="*/ 1271432 w 2745902"/>
                                    <a:gd name="connsiteY32" fmla="*/ 1335942 h 1747422"/>
                                    <a:gd name="connsiteX33" fmla="*/ 1340012 w 2745902"/>
                                    <a:gd name="connsiteY33" fmla="*/ 1335942 h 1747422"/>
                                    <a:gd name="connsiteX34" fmla="*/ 1385732 w 2745902"/>
                                    <a:gd name="connsiteY34" fmla="*/ 1309272 h 1747422"/>
                                    <a:gd name="connsiteX35" fmla="*/ 1374302 w 2745902"/>
                                    <a:gd name="connsiteY35" fmla="*/ 1240692 h 1747422"/>
                                    <a:gd name="connsiteX36" fmla="*/ 1362872 w 2745902"/>
                                    <a:gd name="connsiteY36" fmla="*/ 1164492 h 1747422"/>
                                    <a:gd name="connsiteX37" fmla="*/ 1362872 w 2745902"/>
                                    <a:gd name="connsiteY37" fmla="*/ 1084482 h 1747422"/>
                                    <a:gd name="connsiteX38" fmla="*/ 1423832 w 2745902"/>
                                    <a:gd name="connsiteY38" fmla="*/ 1015902 h 1747422"/>
                                    <a:gd name="connsiteX39" fmla="*/ 1538132 w 2745902"/>
                                    <a:gd name="connsiteY39" fmla="*/ 954942 h 1747422"/>
                                    <a:gd name="connsiteX40" fmla="*/ 1679102 w 2745902"/>
                                    <a:gd name="connsiteY40" fmla="*/ 901602 h 1747422"/>
                                    <a:gd name="connsiteX41" fmla="*/ 1808642 w 2745902"/>
                                    <a:gd name="connsiteY41" fmla="*/ 787302 h 1747422"/>
                                    <a:gd name="connsiteX42" fmla="*/ 1869602 w 2745902"/>
                                    <a:gd name="connsiteY42" fmla="*/ 680622 h 1747422"/>
                                    <a:gd name="connsiteX43" fmla="*/ 1953422 w 2745902"/>
                                    <a:gd name="connsiteY43" fmla="*/ 585372 h 1747422"/>
                                    <a:gd name="connsiteX44" fmla="*/ 1980092 w 2745902"/>
                                    <a:gd name="connsiteY44" fmla="*/ 493932 h 1747422"/>
                                    <a:gd name="connsiteX45" fmla="*/ 2014382 w 2745902"/>
                                    <a:gd name="connsiteY45" fmla="*/ 436782 h 1747422"/>
                                    <a:gd name="connsiteX46" fmla="*/ 2060102 w 2745902"/>
                                    <a:gd name="connsiteY46" fmla="*/ 398682 h 1747422"/>
                                    <a:gd name="connsiteX47" fmla="*/ 2136302 w 2745902"/>
                                    <a:gd name="connsiteY47" fmla="*/ 455832 h 1747422"/>
                                    <a:gd name="connsiteX48" fmla="*/ 2159162 w 2745902"/>
                                    <a:gd name="connsiteY48" fmla="*/ 585372 h 1747422"/>
                                    <a:gd name="connsiteX49" fmla="*/ 2151542 w 2745902"/>
                                    <a:gd name="connsiteY49" fmla="*/ 760632 h 1747422"/>
                                    <a:gd name="connsiteX50" fmla="*/ 2170592 w 2745902"/>
                                    <a:gd name="connsiteY50" fmla="*/ 806352 h 1747422"/>
                                    <a:gd name="connsiteX51" fmla="*/ 2223932 w 2745902"/>
                                    <a:gd name="connsiteY51" fmla="*/ 836832 h 1747422"/>
                                    <a:gd name="connsiteX52" fmla="*/ 2311562 w 2745902"/>
                                    <a:gd name="connsiteY52" fmla="*/ 882552 h 1747422"/>
                                    <a:gd name="connsiteX53" fmla="*/ 2368712 w 2745902"/>
                                    <a:gd name="connsiteY53" fmla="*/ 977802 h 1747422"/>
                                    <a:gd name="connsiteX54" fmla="*/ 2422052 w 2745902"/>
                                    <a:gd name="connsiteY54" fmla="*/ 1000662 h 1747422"/>
                                    <a:gd name="connsiteX55" fmla="*/ 2486822 w 2745902"/>
                                    <a:gd name="connsiteY55" fmla="*/ 966372 h 1747422"/>
                                    <a:gd name="connsiteX56" fmla="*/ 2551592 w 2745902"/>
                                    <a:gd name="connsiteY56" fmla="*/ 878742 h 1747422"/>
                                    <a:gd name="connsiteX57" fmla="*/ 2745902 w 2745902"/>
                                    <a:gd name="connsiteY57" fmla="*/ 749202 h 1747422"/>
                                    <a:gd name="connsiteX0" fmla="*/ 1412085 w 2745902"/>
                                    <a:gd name="connsiteY0" fmla="*/ 75 h 1829031"/>
                                    <a:gd name="connsiteX1" fmla="*/ 1201712 w 2745902"/>
                                    <a:gd name="connsiteY1" fmla="*/ 88018 h 1829031"/>
                                    <a:gd name="connsiteX2" fmla="*/ 1215852 w 2745902"/>
                                    <a:gd name="connsiteY2" fmla="*/ 262415 h 1829031"/>
                                    <a:gd name="connsiteX3" fmla="*/ 1225279 w 2745902"/>
                                    <a:gd name="connsiteY3" fmla="*/ 450950 h 1829031"/>
                                    <a:gd name="connsiteX4" fmla="*/ 1102731 w 2745902"/>
                                    <a:gd name="connsiteY4" fmla="*/ 672480 h 1829031"/>
                                    <a:gd name="connsiteX5" fmla="*/ 1239418 w 2745902"/>
                                    <a:gd name="connsiteY5" fmla="*/ 851590 h 1829031"/>
                                    <a:gd name="connsiteX6" fmla="*/ 1437382 w 2745902"/>
                                    <a:gd name="connsiteY6" fmla="*/ 832736 h 1829031"/>
                                    <a:gd name="connsiteX7" fmla="*/ 1724900 w 2745902"/>
                                    <a:gd name="connsiteY7" fmla="*/ 653627 h 1829031"/>
                                    <a:gd name="connsiteX8" fmla="*/ 1757894 w 2745902"/>
                                    <a:gd name="connsiteY8" fmla="*/ 738468 h 1829031"/>
                                    <a:gd name="connsiteX9" fmla="*/ 1338401 w 2745902"/>
                                    <a:gd name="connsiteY9" fmla="*/ 1096687 h 1829031"/>
                                    <a:gd name="connsiteX10" fmla="*/ 1116871 w 2745902"/>
                                    <a:gd name="connsiteY10" fmla="*/ 1233375 h 1829031"/>
                                    <a:gd name="connsiteX11" fmla="*/ 810500 w 2745902"/>
                                    <a:gd name="connsiteY11" fmla="*/ 1271082 h 1829031"/>
                                    <a:gd name="connsiteX12" fmla="*/ 669097 w 2745902"/>
                                    <a:gd name="connsiteY12" fmla="*/ 1261656 h 1829031"/>
                                    <a:gd name="connsiteX13" fmla="*/ 527696 w 2745902"/>
                                    <a:gd name="connsiteY13" fmla="*/ 1313503 h 1829031"/>
                                    <a:gd name="connsiteX14" fmla="*/ 183617 w 2745902"/>
                                    <a:gd name="connsiteY14" fmla="*/ 1417197 h 1829031"/>
                                    <a:gd name="connsiteX15" fmla="*/ 65782 w 2745902"/>
                                    <a:gd name="connsiteY15" fmla="*/ 1572740 h 1829031"/>
                                    <a:gd name="connsiteX16" fmla="*/ 40802 w 2745902"/>
                                    <a:gd name="connsiteY16" fmla="*/ 1657581 h 1829031"/>
                                    <a:gd name="connsiteX17" fmla="*/ 6512 w 2745902"/>
                                    <a:gd name="connsiteY17" fmla="*/ 1676631 h 1829031"/>
                                    <a:gd name="connsiteX18" fmla="*/ 2702 w 2745902"/>
                                    <a:gd name="connsiteY18" fmla="*/ 1733781 h 1829031"/>
                                    <a:gd name="connsiteX19" fmla="*/ 36992 w 2745902"/>
                                    <a:gd name="connsiteY19" fmla="*/ 1802361 h 1829031"/>
                                    <a:gd name="connsiteX20" fmla="*/ 97952 w 2745902"/>
                                    <a:gd name="connsiteY20" fmla="*/ 1821411 h 1829031"/>
                                    <a:gd name="connsiteX21" fmla="*/ 261782 w 2745902"/>
                                    <a:gd name="connsiteY21" fmla="*/ 1829031 h 1829031"/>
                                    <a:gd name="connsiteX22" fmla="*/ 452282 w 2745902"/>
                                    <a:gd name="connsiteY22" fmla="*/ 1821411 h 1829031"/>
                                    <a:gd name="connsiteX23" fmla="*/ 570392 w 2745902"/>
                                    <a:gd name="connsiteY23" fmla="*/ 1825221 h 1829031"/>
                                    <a:gd name="connsiteX24" fmla="*/ 673262 w 2745902"/>
                                    <a:gd name="connsiteY24" fmla="*/ 1790931 h 1829031"/>
                                    <a:gd name="connsiteX25" fmla="*/ 764702 w 2745902"/>
                                    <a:gd name="connsiteY25" fmla="*/ 1714731 h 1829031"/>
                                    <a:gd name="connsiteX26" fmla="*/ 840902 w 2745902"/>
                                    <a:gd name="connsiteY26" fmla="*/ 1661391 h 1829031"/>
                                    <a:gd name="connsiteX27" fmla="*/ 936152 w 2745902"/>
                                    <a:gd name="connsiteY27" fmla="*/ 1592811 h 1829031"/>
                                    <a:gd name="connsiteX28" fmla="*/ 1012352 w 2745902"/>
                                    <a:gd name="connsiteY28" fmla="*/ 1493751 h 1829031"/>
                                    <a:gd name="connsiteX29" fmla="*/ 1046642 w 2745902"/>
                                    <a:gd name="connsiteY29" fmla="*/ 1440411 h 1829031"/>
                                    <a:gd name="connsiteX30" fmla="*/ 1096172 w 2745902"/>
                                    <a:gd name="connsiteY30" fmla="*/ 1402311 h 1829031"/>
                                    <a:gd name="connsiteX31" fmla="*/ 1198846 w 2745902"/>
                                    <a:gd name="connsiteY31" fmla="*/ 1501293 h 1829031"/>
                                    <a:gd name="connsiteX32" fmla="*/ 1271432 w 2745902"/>
                                    <a:gd name="connsiteY32" fmla="*/ 1417551 h 1829031"/>
                                    <a:gd name="connsiteX33" fmla="*/ 1340012 w 2745902"/>
                                    <a:gd name="connsiteY33" fmla="*/ 1417551 h 1829031"/>
                                    <a:gd name="connsiteX34" fmla="*/ 1385732 w 2745902"/>
                                    <a:gd name="connsiteY34" fmla="*/ 1390881 h 1829031"/>
                                    <a:gd name="connsiteX35" fmla="*/ 1374302 w 2745902"/>
                                    <a:gd name="connsiteY35" fmla="*/ 1322301 h 1829031"/>
                                    <a:gd name="connsiteX36" fmla="*/ 1362872 w 2745902"/>
                                    <a:gd name="connsiteY36" fmla="*/ 1246101 h 1829031"/>
                                    <a:gd name="connsiteX37" fmla="*/ 1362872 w 2745902"/>
                                    <a:gd name="connsiteY37" fmla="*/ 1166091 h 1829031"/>
                                    <a:gd name="connsiteX38" fmla="*/ 1423832 w 2745902"/>
                                    <a:gd name="connsiteY38" fmla="*/ 1097511 h 1829031"/>
                                    <a:gd name="connsiteX39" fmla="*/ 1538132 w 2745902"/>
                                    <a:gd name="connsiteY39" fmla="*/ 1036551 h 1829031"/>
                                    <a:gd name="connsiteX40" fmla="*/ 1679102 w 2745902"/>
                                    <a:gd name="connsiteY40" fmla="*/ 983211 h 1829031"/>
                                    <a:gd name="connsiteX41" fmla="*/ 1808642 w 2745902"/>
                                    <a:gd name="connsiteY41" fmla="*/ 868911 h 1829031"/>
                                    <a:gd name="connsiteX42" fmla="*/ 1869602 w 2745902"/>
                                    <a:gd name="connsiteY42" fmla="*/ 762231 h 1829031"/>
                                    <a:gd name="connsiteX43" fmla="*/ 1953422 w 2745902"/>
                                    <a:gd name="connsiteY43" fmla="*/ 666981 h 1829031"/>
                                    <a:gd name="connsiteX44" fmla="*/ 1980092 w 2745902"/>
                                    <a:gd name="connsiteY44" fmla="*/ 575541 h 1829031"/>
                                    <a:gd name="connsiteX45" fmla="*/ 2014382 w 2745902"/>
                                    <a:gd name="connsiteY45" fmla="*/ 518391 h 1829031"/>
                                    <a:gd name="connsiteX46" fmla="*/ 2060102 w 2745902"/>
                                    <a:gd name="connsiteY46" fmla="*/ 480291 h 1829031"/>
                                    <a:gd name="connsiteX47" fmla="*/ 2136302 w 2745902"/>
                                    <a:gd name="connsiteY47" fmla="*/ 537441 h 1829031"/>
                                    <a:gd name="connsiteX48" fmla="*/ 2159162 w 2745902"/>
                                    <a:gd name="connsiteY48" fmla="*/ 666981 h 1829031"/>
                                    <a:gd name="connsiteX49" fmla="*/ 2151542 w 2745902"/>
                                    <a:gd name="connsiteY49" fmla="*/ 842241 h 1829031"/>
                                    <a:gd name="connsiteX50" fmla="*/ 2170592 w 2745902"/>
                                    <a:gd name="connsiteY50" fmla="*/ 887961 h 1829031"/>
                                    <a:gd name="connsiteX51" fmla="*/ 2223932 w 2745902"/>
                                    <a:gd name="connsiteY51" fmla="*/ 918441 h 1829031"/>
                                    <a:gd name="connsiteX52" fmla="*/ 2311562 w 2745902"/>
                                    <a:gd name="connsiteY52" fmla="*/ 964161 h 1829031"/>
                                    <a:gd name="connsiteX53" fmla="*/ 2368712 w 2745902"/>
                                    <a:gd name="connsiteY53" fmla="*/ 1059411 h 1829031"/>
                                    <a:gd name="connsiteX54" fmla="*/ 2422052 w 2745902"/>
                                    <a:gd name="connsiteY54" fmla="*/ 1082271 h 1829031"/>
                                    <a:gd name="connsiteX55" fmla="*/ 2486822 w 2745902"/>
                                    <a:gd name="connsiteY55" fmla="*/ 1047981 h 1829031"/>
                                    <a:gd name="connsiteX56" fmla="*/ 2551592 w 2745902"/>
                                    <a:gd name="connsiteY56" fmla="*/ 960351 h 1829031"/>
                                    <a:gd name="connsiteX57" fmla="*/ 2745902 w 2745902"/>
                                    <a:gd name="connsiteY57" fmla="*/ 830811 h 1829031"/>
                                    <a:gd name="connsiteX0" fmla="*/ 1412085 w 2745902"/>
                                    <a:gd name="connsiteY0" fmla="*/ 7785 h 1836741"/>
                                    <a:gd name="connsiteX1" fmla="*/ 1418528 w 2745902"/>
                                    <a:gd name="connsiteY1" fmla="*/ 6175 h 1836741"/>
                                    <a:gd name="connsiteX2" fmla="*/ 1201712 w 2745902"/>
                                    <a:gd name="connsiteY2" fmla="*/ 95728 h 1836741"/>
                                    <a:gd name="connsiteX3" fmla="*/ 1215852 w 2745902"/>
                                    <a:gd name="connsiteY3" fmla="*/ 270125 h 1836741"/>
                                    <a:gd name="connsiteX4" fmla="*/ 1225279 w 2745902"/>
                                    <a:gd name="connsiteY4" fmla="*/ 458660 h 1836741"/>
                                    <a:gd name="connsiteX5" fmla="*/ 1102731 w 2745902"/>
                                    <a:gd name="connsiteY5" fmla="*/ 680190 h 1836741"/>
                                    <a:gd name="connsiteX6" fmla="*/ 1239418 w 2745902"/>
                                    <a:gd name="connsiteY6" fmla="*/ 859300 h 1836741"/>
                                    <a:gd name="connsiteX7" fmla="*/ 1437382 w 2745902"/>
                                    <a:gd name="connsiteY7" fmla="*/ 840446 h 1836741"/>
                                    <a:gd name="connsiteX8" fmla="*/ 1724900 w 2745902"/>
                                    <a:gd name="connsiteY8" fmla="*/ 661337 h 1836741"/>
                                    <a:gd name="connsiteX9" fmla="*/ 1757894 w 2745902"/>
                                    <a:gd name="connsiteY9" fmla="*/ 746178 h 1836741"/>
                                    <a:gd name="connsiteX10" fmla="*/ 1338401 w 2745902"/>
                                    <a:gd name="connsiteY10" fmla="*/ 1104397 h 1836741"/>
                                    <a:gd name="connsiteX11" fmla="*/ 1116871 w 2745902"/>
                                    <a:gd name="connsiteY11" fmla="*/ 1241085 h 1836741"/>
                                    <a:gd name="connsiteX12" fmla="*/ 810500 w 2745902"/>
                                    <a:gd name="connsiteY12" fmla="*/ 1278792 h 1836741"/>
                                    <a:gd name="connsiteX13" fmla="*/ 669097 w 2745902"/>
                                    <a:gd name="connsiteY13" fmla="*/ 1269366 h 1836741"/>
                                    <a:gd name="connsiteX14" fmla="*/ 527696 w 2745902"/>
                                    <a:gd name="connsiteY14" fmla="*/ 1321213 h 1836741"/>
                                    <a:gd name="connsiteX15" fmla="*/ 183617 w 2745902"/>
                                    <a:gd name="connsiteY15" fmla="*/ 1424907 h 1836741"/>
                                    <a:gd name="connsiteX16" fmla="*/ 65782 w 2745902"/>
                                    <a:gd name="connsiteY16" fmla="*/ 1580450 h 1836741"/>
                                    <a:gd name="connsiteX17" fmla="*/ 40802 w 2745902"/>
                                    <a:gd name="connsiteY17" fmla="*/ 1665291 h 1836741"/>
                                    <a:gd name="connsiteX18" fmla="*/ 6512 w 2745902"/>
                                    <a:gd name="connsiteY18" fmla="*/ 1684341 h 1836741"/>
                                    <a:gd name="connsiteX19" fmla="*/ 2702 w 2745902"/>
                                    <a:gd name="connsiteY19" fmla="*/ 1741491 h 1836741"/>
                                    <a:gd name="connsiteX20" fmla="*/ 36992 w 2745902"/>
                                    <a:gd name="connsiteY20" fmla="*/ 1810071 h 1836741"/>
                                    <a:gd name="connsiteX21" fmla="*/ 97952 w 2745902"/>
                                    <a:gd name="connsiteY21" fmla="*/ 1829121 h 1836741"/>
                                    <a:gd name="connsiteX22" fmla="*/ 261782 w 2745902"/>
                                    <a:gd name="connsiteY22" fmla="*/ 1836741 h 1836741"/>
                                    <a:gd name="connsiteX23" fmla="*/ 452282 w 2745902"/>
                                    <a:gd name="connsiteY23" fmla="*/ 1829121 h 1836741"/>
                                    <a:gd name="connsiteX24" fmla="*/ 570392 w 2745902"/>
                                    <a:gd name="connsiteY24" fmla="*/ 1832931 h 1836741"/>
                                    <a:gd name="connsiteX25" fmla="*/ 673262 w 2745902"/>
                                    <a:gd name="connsiteY25" fmla="*/ 1798641 h 1836741"/>
                                    <a:gd name="connsiteX26" fmla="*/ 764702 w 2745902"/>
                                    <a:gd name="connsiteY26" fmla="*/ 1722441 h 1836741"/>
                                    <a:gd name="connsiteX27" fmla="*/ 840902 w 2745902"/>
                                    <a:gd name="connsiteY27" fmla="*/ 1669101 h 1836741"/>
                                    <a:gd name="connsiteX28" fmla="*/ 936152 w 2745902"/>
                                    <a:gd name="connsiteY28" fmla="*/ 1600521 h 1836741"/>
                                    <a:gd name="connsiteX29" fmla="*/ 1012352 w 2745902"/>
                                    <a:gd name="connsiteY29" fmla="*/ 1501461 h 1836741"/>
                                    <a:gd name="connsiteX30" fmla="*/ 1046642 w 2745902"/>
                                    <a:gd name="connsiteY30" fmla="*/ 1448121 h 1836741"/>
                                    <a:gd name="connsiteX31" fmla="*/ 1096172 w 2745902"/>
                                    <a:gd name="connsiteY31" fmla="*/ 1410021 h 1836741"/>
                                    <a:gd name="connsiteX32" fmla="*/ 1198846 w 2745902"/>
                                    <a:gd name="connsiteY32" fmla="*/ 1509003 h 1836741"/>
                                    <a:gd name="connsiteX33" fmla="*/ 1271432 w 2745902"/>
                                    <a:gd name="connsiteY33" fmla="*/ 1425261 h 1836741"/>
                                    <a:gd name="connsiteX34" fmla="*/ 1340012 w 2745902"/>
                                    <a:gd name="connsiteY34" fmla="*/ 1425261 h 1836741"/>
                                    <a:gd name="connsiteX35" fmla="*/ 1385732 w 2745902"/>
                                    <a:gd name="connsiteY35" fmla="*/ 1398591 h 1836741"/>
                                    <a:gd name="connsiteX36" fmla="*/ 1374302 w 2745902"/>
                                    <a:gd name="connsiteY36" fmla="*/ 1330011 h 1836741"/>
                                    <a:gd name="connsiteX37" fmla="*/ 1362872 w 2745902"/>
                                    <a:gd name="connsiteY37" fmla="*/ 1253811 h 1836741"/>
                                    <a:gd name="connsiteX38" fmla="*/ 1362872 w 2745902"/>
                                    <a:gd name="connsiteY38" fmla="*/ 1173801 h 1836741"/>
                                    <a:gd name="connsiteX39" fmla="*/ 1423832 w 2745902"/>
                                    <a:gd name="connsiteY39" fmla="*/ 1105221 h 1836741"/>
                                    <a:gd name="connsiteX40" fmla="*/ 1538132 w 2745902"/>
                                    <a:gd name="connsiteY40" fmla="*/ 1044261 h 1836741"/>
                                    <a:gd name="connsiteX41" fmla="*/ 1679102 w 2745902"/>
                                    <a:gd name="connsiteY41" fmla="*/ 990921 h 1836741"/>
                                    <a:gd name="connsiteX42" fmla="*/ 1808642 w 2745902"/>
                                    <a:gd name="connsiteY42" fmla="*/ 876621 h 1836741"/>
                                    <a:gd name="connsiteX43" fmla="*/ 1869602 w 2745902"/>
                                    <a:gd name="connsiteY43" fmla="*/ 769941 h 1836741"/>
                                    <a:gd name="connsiteX44" fmla="*/ 1953422 w 2745902"/>
                                    <a:gd name="connsiteY44" fmla="*/ 674691 h 1836741"/>
                                    <a:gd name="connsiteX45" fmla="*/ 1980092 w 2745902"/>
                                    <a:gd name="connsiteY45" fmla="*/ 583251 h 1836741"/>
                                    <a:gd name="connsiteX46" fmla="*/ 2014382 w 2745902"/>
                                    <a:gd name="connsiteY46" fmla="*/ 526101 h 1836741"/>
                                    <a:gd name="connsiteX47" fmla="*/ 2060102 w 2745902"/>
                                    <a:gd name="connsiteY47" fmla="*/ 488001 h 1836741"/>
                                    <a:gd name="connsiteX48" fmla="*/ 2136302 w 2745902"/>
                                    <a:gd name="connsiteY48" fmla="*/ 545151 h 1836741"/>
                                    <a:gd name="connsiteX49" fmla="*/ 2159162 w 2745902"/>
                                    <a:gd name="connsiteY49" fmla="*/ 674691 h 1836741"/>
                                    <a:gd name="connsiteX50" fmla="*/ 2151542 w 2745902"/>
                                    <a:gd name="connsiteY50" fmla="*/ 849951 h 1836741"/>
                                    <a:gd name="connsiteX51" fmla="*/ 2170592 w 2745902"/>
                                    <a:gd name="connsiteY51" fmla="*/ 895671 h 1836741"/>
                                    <a:gd name="connsiteX52" fmla="*/ 2223932 w 2745902"/>
                                    <a:gd name="connsiteY52" fmla="*/ 926151 h 1836741"/>
                                    <a:gd name="connsiteX53" fmla="*/ 2311562 w 2745902"/>
                                    <a:gd name="connsiteY53" fmla="*/ 971871 h 1836741"/>
                                    <a:gd name="connsiteX54" fmla="*/ 2368712 w 2745902"/>
                                    <a:gd name="connsiteY54" fmla="*/ 1067121 h 1836741"/>
                                    <a:gd name="connsiteX55" fmla="*/ 2422052 w 2745902"/>
                                    <a:gd name="connsiteY55" fmla="*/ 1089981 h 1836741"/>
                                    <a:gd name="connsiteX56" fmla="*/ 2486822 w 2745902"/>
                                    <a:gd name="connsiteY56" fmla="*/ 1055691 h 1836741"/>
                                    <a:gd name="connsiteX57" fmla="*/ 2551592 w 2745902"/>
                                    <a:gd name="connsiteY57" fmla="*/ 968061 h 1836741"/>
                                    <a:gd name="connsiteX58" fmla="*/ 2745902 w 2745902"/>
                                    <a:gd name="connsiteY58" fmla="*/ 838521 h 1836741"/>
                                    <a:gd name="connsiteX0" fmla="*/ 1412085 w 2745902"/>
                                    <a:gd name="connsiteY0" fmla="*/ 5 h 1828961"/>
                                    <a:gd name="connsiteX1" fmla="*/ 1493942 w 2745902"/>
                                    <a:gd name="connsiteY1" fmla="*/ 26676 h 1828961"/>
                                    <a:gd name="connsiteX2" fmla="*/ 1201712 w 2745902"/>
                                    <a:gd name="connsiteY2" fmla="*/ 87948 h 1828961"/>
                                    <a:gd name="connsiteX3" fmla="*/ 1215852 w 2745902"/>
                                    <a:gd name="connsiteY3" fmla="*/ 262345 h 1828961"/>
                                    <a:gd name="connsiteX4" fmla="*/ 1225279 w 2745902"/>
                                    <a:gd name="connsiteY4" fmla="*/ 450880 h 1828961"/>
                                    <a:gd name="connsiteX5" fmla="*/ 1102731 w 2745902"/>
                                    <a:gd name="connsiteY5" fmla="*/ 672410 h 1828961"/>
                                    <a:gd name="connsiteX6" fmla="*/ 1239418 w 2745902"/>
                                    <a:gd name="connsiteY6" fmla="*/ 851520 h 1828961"/>
                                    <a:gd name="connsiteX7" fmla="*/ 1437382 w 2745902"/>
                                    <a:gd name="connsiteY7" fmla="*/ 832666 h 1828961"/>
                                    <a:gd name="connsiteX8" fmla="*/ 1724900 w 2745902"/>
                                    <a:gd name="connsiteY8" fmla="*/ 653557 h 1828961"/>
                                    <a:gd name="connsiteX9" fmla="*/ 1757894 w 2745902"/>
                                    <a:gd name="connsiteY9" fmla="*/ 738398 h 1828961"/>
                                    <a:gd name="connsiteX10" fmla="*/ 1338401 w 2745902"/>
                                    <a:gd name="connsiteY10" fmla="*/ 1096617 h 1828961"/>
                                    <a:gd name="connsiteX11" fmla="*/ 1116871 w 2745902"/>
                                    <a:gd name="connsiteY11" fmla="*/ 1233305 h 1828961"/>
                                    <a:gd name="connsiteX12" fmla="*/ 810500 w 2745902"/>
                                    <a:gd name="connsiteY12" fmla="*/ 1271012 h 1828961"/>
                                    <a:gd name="connsiteX13" fmla="*/ 669097 w 2745902"/>
                                    <a:gd name="connsiteY13" fmla="*/ 1261586 h 1828961"/>
                                    <a:gd name="connsiteX14" fmla="*/ 527696 w 2745902"/>
                                    <a:gd name="connsiteY14" fmla="*/ 1313433 h 1828961"/>
                                    <a:gd name="connsiteX15" fmla="*/ 183617 w 2745902"/>
                                    <a:gd name="connsiteY15" fmla="*/ 1417127 h 1828961"/>
                                    <a:gd name="connsiteX16" fmla="*/ 65782 w 2745902"/>
                                    <a:gd name="connsiteY16" fmla="*/ 1572670 h 1828961"/>
                                    <a:gd name="connsiteX17" fmla="*/ 40802 w 2745902"/>
                                    <a:gd name="connsiteY17" fmla="*/ 1657511 h 1828961"/>
                                    <a:gd name="connsiteX18" fmla="*/ 6512 w 2745902"/>
                                    <a:gd name="connsiteY18" fmla="*/ 1676561 h 1828961"/>
                                    <a:gd name="connsiteX19" fmla="*/ 2702 w 2745902"/>
                                    <a:gd name="connsiteY19" fmla="*/ 1733711 h 1828961"/>
                                    <a:gd name="connsiteX20" fmla="*/ 36992 w 2745902"/>
                                    <a:gd name="connsiteY20" fmla="*/ 1802291 h 1828961"/>
                                    <a:gd name="connsiteX21" fmla="*/ 97952 w 2745902"/>
                                    <a:gd name="connsiteY21" fmla="*/ 1821341 h 1828961"/>
                                    <a:gd name="connsiteX22" fmla="*/ 261782 w 2745902"/>
                                    <a:gd name="connsiteY22" fmla="*/ 1828961 h 1828961"/>
                                    <a:gd name="connsiteX23" fmla="*/ 452282 w 2745902"/>
                                    <a:gd name="connsiteY23" fmla="*/ 1821341 h 1828961"/>
                                    <a:gd name="connsiteX24" fmla="*/ 570392 w 2745902"/>
                                    <a:gd name="connsiteY24" fmla="*/ 1825151 h 1828961"/>
                                    <a:gd name="connsiteX25" fmla="*/ 673262 w 2745902"/>
                                    <a:gd name="connsiteY25" fmla="*/ 1790861 h 1828961"/>
                                    <a:gd name="connsiteX26" fmla="*/ 764702 w 2745902"/>
                                    <a:gd name="connsiteY26" fmla="*/ 1714661 h 1828961"/>
                                    <a:gd name="connsiteX27" fmla="*/ 840902 w 2745902"/>
                                    <a:gd name="connsiteY27" fmla="*/ 1661321 h 1828961"/>
                                    <a:gd name="connsiteX28" fmla="*/ 936152 w 2745902"/>
                                    <a:gd name="connsiteY28" fmla="*/ 1592741 h 1828961"/>
                                    <a:gd name="connsiteX29" fmla="*/ 1012352 w 2745902"/>
                                    <a:gd name="connsiteY29" fmla="*/ 1493681 h 1828961"/>
                                    <a:gd name="connsiteX30" fmla="*/ 1046642 w 2745902"/>
                                    <a:gd name="connsiteY30" fmla="*/ 1440341 h 1828961"/>
                                    <a:gd name="connsiteX31" fmla="*/ 1096172 w 2745902"/>
                                    <a:gd name="connsiteY31" fmla="*/ 1402241 h 1828961"/>
                                    <a:gd name="connsiteX32" fmla="*/ 1198846 w 2745902"/>
                                    <a:gd name="connsiteY32" fmla="*/ 1501223 h 1828961"/>
                                    <a:gd name="connsiteX33" fmla="*/ 1271432 w 2745902"/>
                                    <a:gd name="connsiteY33" fmla="*/ 1417481 h 1828961"/>
                                    <a:gd name="connsiteX34" fmla="*/ 1340012 w 2745902"/>
                                    <a:gd name="connsiteY34" fmla="*/ 1417481 h 1828961"/>
                                    <a:gd name="connsiteX35" fmla="*/ 1385732 w 2745902"/>
                                    <a:gd name="connsiteY35" fmla="*/ 1390811 h 1828961"/>
                                    <a:gd name="connsiteX36" fmla="*/ 1374302 w 2745902"/>
                                    <a:gd name="connsiteY36" fmla="*/ 1322231 h 1828961"/>
                                    <a:gd name="connsiteX37" fmla="*/ 1362872 w 2745902"/>
                                    <a:gd name="connsiteY37" fmla="*/ 1246031 h 1828961"/>
                                    <a:gd name="connsiteX38" fmla="*/ 1362872 w 2745902"/>
                                    <a:gd name="connsiteY38" fmla="*/ 1166021 h 1828961"/>
                                    <a:gd name="connsiteX39" fmla="*/ 1423832 w 2745902"/>
                                    <a:gd name="connsiteY39" fmla="*/ 1097441 h 1828961"/>
                                    <a:gd name="connsiteX40" fmla="*/ 1538132 w 2745902"/>
                                    <a:gd name="connsiteY40" fmla="*/ 1036481 h 1828961"/>
                                    <a:gd name="connsiteX41" fmla="*/ 1679102 w 2745902"/>
                                    <a:gd name="connsiteY41" fmla="*/ 983141 h 1828961"/>
                                    <a:gd name="connsiteX42" fmla="*/ 1808642 w 2745902"/>
                                    <a:gd name="connsiteY42" fmla="*/ 868841 h 1828961"/>
                                    <a:gd name="connsiteX43" fmla="*/ 1869602 w 2745902"/>
                                    <a:gd name="connsiteY43" fmla="*/ 762161 h 1828961"/>
                                    <a:gd name="connsiteX44" fmla="*/ 1953422 w 2745902"/>
                                    <a:gd name="connsiteY44" fmla="*/ 666911 h 1828961"/>
                                    <a:gd name="connsiteX45" fmla="*/ 1980092 w 2745902"/>
                                    <a:gd name="connsiteY45" fmla="*/ 575471 h 1828961"/>
                                    <a:gd name="connsiteX46" fmla="*/ 2014382 w 2745902"/>
                                    <a:gd name="connsiteY46" fmla="*/ 518321 h 1828961"/>
                                    <a:gd name="connsiteX47" fmla="*/ 2060102 w 2745902"/>
                                    <a:gd name="connsiteY47" fmla="*/ 480221 h 1828961"/>
                                    <a:gd name="connsiteX48" fmla="*/ 2136302 w 2745902"/>
                                    <a:gd name="connsiteY48" fmla="*/ 537371 h 1828961"/>
                                    <a:gd name="connsiteX49" fmla="*/ 2159162 w 2745902"/>
                                    <a:gd name="connsiteY49" fmla="*/ 666911 h 1828961"/>
                                    <a:gd name="connsiteX50" fmla="*/ 2151542 w 2745902"/>
                                    <a:gd name="connsiteY50" fmla="*/ 842171 h 1828961"/>
                                    <a:gd name="connsiteX51" fmla="*/ 2170592 w 2745902"/>
                                    <a:gd name="connsiteY51" fmla="*/ 887891 h 1828961"/>
                                    <a:gd name="connsiteX52" fmla="*/ 2223932 w 2745902"/>
                                    <a:gd name="connsiteY52" fmla="*/ 918371 h 1828961"/>
                                    <a:gd name="connsiteX53" fmla="*/ 2311562 w 2745902"/>
                                    <a:gd name="connsiteY53" fmla="*/ 964091 h 1828961"/>
                                    <a:gd name="connsiteX54" fmla="*/ 2368712 w 2745902"/>
                                    <a:gd name="connsiteY54" fmla="*/ 1059341 h 1828961"/>
                                    <a:gd name="connsiteX55" fmla="*/ 2422052 w 2745902"/>
                                    <a:gd name="connsiteY55" fmla="*/ 1082201 h 1828961"/>
                                    <a:gd name="connsiteX56" fmla="*/ 2486822 w 2745902"/>
                                    <a:gd name="connsiteY56" fmla="*/ 1047911 h 1828961"/>
                                    <a:gd name="connsiteX57" fmla="*/ 2551592 w 2745902"/>
                                    <a:gd name="connsiteY57" fmla="*/ 960281 h 1828961"/>
                                    <a:gd name="connsiteX58" fmla="*/ 2745902 w 2745902"/>
                                    <a:gd name="connsiteY58" fmla="*/ 830741 h 1828961"/>
                                    <a:gd name="connsiteX0" fmla="*/ 1652469 w 2745902"/>
                                    <a:gd name="connsiteY0" fmla="*/ 4400 h 1809789"/>
                                    <a:gd name="connsiteX1" fmla="*/ 1493942 w 2745902"/>
                                    <a:gd name="connsiteY1" fmla="*/ 7504 h 1809789"/>
                                    <a:gd name="connsiteX2" fmla="*/ 1201712 w 2745902"/>
                                    <a:gd name="connsiteY2" fmla="*/ 68776 h 1809789"/>
                                    <a:gd name="connsiteX3" fmla="*/ 1215852 w 2745902"/>
                                    <a:gd name="connsiteY3" fmla="*/ 243173 h 1809789"/>
                                    <a:gd name="connsiteX4" fmla="*/ 1225279 w 2745902"/>
                                    <a:gd name="connsiteY4" fmla="*/ 431708 h 1809789"/>
                                    <a:gd name="connsiteX5" fmla="*/ 1102731 w 2745902"/>
                                    <a:gd name="connsiteY5" fmla="*/ 653238 h 1809789"/>
                                    <a:gd name="connsiteX6" fmla="*/ 1239418 w 2745902"/>
                                    <a:gd name="connsiteY6" fmla="*/ 832348 h 1809789"/>
                                    <a:gd name="connsiteX7" fmla="*/ 1437382 w 2745902"/>
                                    <a:gd name="connsiteY7" fmla="*/ 813494 h 1809789"/>
                                    <a:gd name="connsiteX8" fmla="*/ 1724900 w 2745902"/>
                                    <a:gd name="connsiteY8" fmla="*/ 634385 h 1809789"/>
                                    <a:gd name="connsiteX9" fmla="*/ 1757894 w 2745902"/>
                                    <a:gd name="connsiteY9" fmla="*/ 719226 h 1809789"/>
                                    <a:gd name="connsiteX10" fmla="*/ 1338401 w 2745902"/>
                                    <a:gd name="connsiteY10" fmla="*/ 1077445 h 1809789"/>
                                    <a:gd name="connsiteX11" fmla="*/ 1116871 w 2745902"/>
                                    <a:gd name="connsiteY11" fmla="*/ 1214133 h 1809789"/>
                                    <a:gd name="connsiteX12" fmla="*/ 810500 w 2745902"/>
                                    <a:gd name="connsiteY12" fmla="*/ 1251840 h 1809789"/>
                                    <a:gd name="connsiteX13" fmla="*/ 669097 w 2745902"/>
                                    <a:gd name="connsiteY13" fmla="*/ 1242414 h 1809789"/>
                                    <a:gd name="connsiteX14" fmla="*/ 527696 w 2745902"/>
                                    <a:gd name="connsiteY14" fmla="*/ 1294261 h 1809789"/>
                                    <a:gd name="connsiteX15" fmla="*/ 183617 w 2745902"/>
                                    <a:gd name="connsiteY15" fmla="*/ 1397955 h 1809789"/>
                                    <a:gd name="connsiteX16" fmla="*/ 65782 w 2745902"/>
                                    <a:gd name="connsiteY16" fmla="*/ 1553498 h 1809789"/>
                                    <a:gd name="connsiteX17" fmla="*/ 40802 w 2745902"/>
                                    <a:gd name="connsiteY17" fmla="*/ 1638339 h 1809789"/>
                                    <a:gd name="connsiteX18" fmla="*/ 6512 w 2745902"/>
                                    <a:gd name="connsiteY18" fmla="*/ 1657389 h 1809789"/>
                                    <a:gd name="connsiteX19" fmla="*/ 2702 w 2745902"/>
                                    <a:gd name="connsiteY19" fmla="*/ 1714539 h 1809789"/>
                                    <a:gd name="connsiteX20" fmla="*/ 36992 w 2745902"/>
                                    <a:gd name="connsiteY20" fmla="*/ 1783119 h 1809789"/>
                                    <a:gd name="connsiteX21" fmla="*/ 97952 w 2745902"/>
                                    <a:gd name="connsiteY21" fmla="*/ 1802169 h 1809789"/>
                                    <a:gd name="connsiteX22" fmla="*/ 261782 w 2745902"/>
                                    <a:gd name="connsiteY22" fmla="*/ 1809789 h 1809789"/>
                                    <a:gd name="connsiteX23" fmla="*/ 452282 w 2745902"/>
                                    <a:gd name="connsiteY23" fmla="*/ 1802169 h 1809789"/>
                                    <a:gd name="connsiteX24" fmla="*/ 570392 w 2745902"/>
                                    <a:gd name="connsiteY24" fmla="*/ 1805979 h 1809789"/>
                                    <a:gd name="connsiteX25" fmla="*/ 673262 w 2745902"/>
                                    <a:gd name="connsiteY25" fmla="*/ 1771689 h 1809789"/>
                                    <a:gd name="connsiteX26" fmla="*/ 764702 w 2745902"/>
                                    <a:gd name="connsiteY26" fmla="*/ 1695489 h 1809789"/>
                                    <a:gd name="connsiteX27" fmla="*/ 840902 w 2745902"/>
                                    <a:gd name="connsiteY27" fmla="*/ 1642149 h 1809789"/>
                                    <a:gd name="connsiteX28" fmla="*/ 936152 w 2745902"/>
                                    <a:gd name="connsiteY28" fmla="*/ 1573569 h 1809789"/>
                                    <a:gd name="connsiteX29" fmla="*/ 1012352 w 2745902"/>
                                    <a:gd name="connsiteY29" fmla="*/ 1474509 h 1809789"/>
                                    <a:gd name="connsiteX30" fmla="*/ 1046642 w 2745902"/>
                                    <a:gd name="connsiteY30" fmla="*/ 1421169 h 1809789"/>
                                    <a:gd name="connsiteX31" fmla="*/ 1096172 w 2745902"/>
                                    <a:gd name="connsiteY31" fmla="*/ 1383069 h 1809789"/>
                                    <a:gd name="connsiteX32" fmla="*/ 1198846 w 2745902"/>
                                    <a:gd name="connsiteY32" fmla="*/ 1482051 h 1809789"/>
                                    <a:gd name="connsiteX33" fmla="*/ 1271432 w 2745902"/>
                                    <a:gd name="connsiteY33" fmla="*/ 1398309 h 1809789"/>
                                    <a:gd name="connsiteX34" fmla="*/ 1340012 w 2745902"/>
                                    <a:gd name="connsiteY34" fmla="*/ 1398309 h 1809789"/>
                                    <a:gd name="connsiteX35" fmla="*/ 1385732 w 2745902"/>
                                    <a:gd name="connsiteY35" fmla="*/ 1371639 h 1809789"/>
                                    <a:gd name="connsiteX36" fmla="*/ 1374302 w 2745902"/>
                                    <a:gd name="connsiteY36" fmla="*/ 1303059 h 1809789"/>
                                    <a:gd name="connsiteX37" fmla="*/ 1362872 w 2745902"/>
                                    <a:gd name="connsiteY37" fmla="*/ 1226859 h 1809789"/>
                                    <a:gd name="connsiteX38" fmla="*/ 1362872 w 2745902"/>
                                    <a:gd name="connsiteY38" fmla="*/ 1146849 h 1809789"/>
                                    <a:gd name="connsiteX39" fmla="*/ 1423832 w 2745902"/>
                                    <a:gd name="connsiteY39" fmla="*/ 1078269 h 1809789"/>
                                    <a:gd name="connsiteX40" fmla="*/ 1538132 w 2745902"/>
                                    <a:gd name="connsiteY40" fmla="*/ 1017309 h 1809789"/>
                                    <a:gd name="connsiteX41" fmla="*/ 1679102 w 2745902"/>
                                    <a:gd name="connsiteY41" fmla="*/ 963969 h 1809789"/>
                                    <a:gd name="connsiteX42" fmla="*/ 1808642 w 2745902"/>
                                    <a:gd name="connsiteY42" fmla="*/ 849669 h 1809789"/>
                                    <a:gd name="connsiteX43" fmla="*/ 1869602 w 2745902"/>
                                    <a:gd name="connsiteY43" fmla="*/ 742989 h 1809789"/>
                                    <a:gd name="connsiteX44" fmla="*/ 1953422 w 2745902"/>
                                    <a:gd name="connsiteY44" fmla="*/ 647739 h 1809789"/>
                                    <a:gd name="connsiteX45" fmla="*/ 1980092 w 2745902"/>
                                    <a:gd name="connsiteY45" fmla="*/ 556299 h 1809789"/>
                                    <a:gd name="connsiteX46" fmla="*/ 2014382 w 2745902"/>
                                    <a:gd name="connsiteY46" fmla="*/ 499149 h 1809789"/>
                                    <a:gd name="connsiteX47" fmla="*/ 2060102 w 2745902"/>
                                    <a:gd name="connsiteY47" fmla="*/ 461049 h 1809789"/>
                                    <a:gd name="connsiteX48" fmla="*/ 2136302 w 2745902"/>
                                    <a:gd name="connsiteY48" fmla="*/ 518199 h 1809789"/>
                                    <a:gd name="connsiteX49" fmla="*/ 2159162 w 2745902"/>
                                    <a:gd name="connsiteY49" fmla="*/ 647739 h 1809789"/>
                                    <a:gd name="connsiteX50" fmla="*/ 2151542 w 2745902"/>
                                    <a:gd name="connsiteY50" fmla="*/ 822999 h 1809789"/>
                                    <a:gd name="connsiteX51" fmla="*/ 2170592 w 2745902"/>
                                    <a:gd name="connsiteY51" fmla="*/ 868719 h 1809789"/>
                                    <a:gd name="connsiteX52" fmla="*/ 2223932 w 2745902"/>
                                    <a:gd name="connsiteY52" fmla="*/ 899199 h 1809789"/>
                                    <a:gd name="connsiteX53" fmla="*/ 2311562 w 2745902"/>
                                    <a:gd name="connsiteY53" fmla="*/ 944919 h 1809789"/>
                                    <a:gd name="connsiteX54" fmla="*/ 2368712 w 2745902"/>
                                    <a:gd name="connsiteY54" fmla="*/ 1040169 h 1809789"/>
                                    <a:gd name="connsiteX55" fmla="*/ 2422052 w 2745902"/>
                                    <a:gd name="connsiteY55" fmla="*/ 1063029 h 1809789"/>
                                    <a:gd name="connsiteX56" fmla="*/ 2486822 w 2745902"/>
                                    <a:gd name="connsiteY56" fmla="*/ 1028739 h 1809789"/>
                                    <a:gd name="connsiteX57" fmla="*/ 2551592 w 2745902"/>
                                    <a:gd name="connsiteY57" fmla="*/ 941109 h 1809789"/>
                                    <a:gd name="connsiteX58" fmla="*/ 2745902 w 2745902"/>
                                    <a:gd name="connsiteY58" fmla="*/ 811569 h 1809789"/>
                                    <a:gd name="connsiteX0" fmla="*/ 1652469 w 2745902"/>
                                    <a:gd name="connsiteY0" fmla="*/ 41850 h 1847239"/>
                                    <a:gd name="connsiteX1" fmla="*/ 1460948 w 2745902"/>
                                    <a:gd name="connsiteY1" fmla="*/ 2533 h 1847239"/>
                                    <a:gd name="connsiteX2" fmla="*/ 1201712 w 2745902"/>
                                    <a:gd name="connsiteY2" fmla="*/ 106226 h 1847239"/>
                                    <a:gd name="connsiteX3" fmla="*/ 1215852 w 2745902"/>
                                    <a:gd name="connsiteY3" fmla="*/ 280623 h 1847239"/>
                                    <a:gd name="connsiteX4" fmla="*/ 1225279 w 2745902"/>
                                    <a:gd name="connsiteY4" fmla="*/ 469158 h 1847239"/>
                                    <a:gd name="connsiteX5" fmla="*/ 1102731 w 2745902"/>
                                    <a:gd name="connsiteY5" fmla="*/ 690688 h 1847239"/>
                                    <a:gd name="connsiteX6" fmla="*/ 1239418 w 2745902"/>
                                    <a:gd name="connsiteY6" fmla="*/ 869798 h 1847239"/>
                                    <a:gd name="connsiteX7" fmla="*/ 1437382 w 2745902"/>
                                    <a:gd name="connsiteY7" fmla="*/ 850944 h 1847239"/>
                                    <a:gd name="connsiteX8" fmla="*/ 1724900 w 2745902"/>
                                    <a:gd name="connsiteY8" fmla="*/ 671835 h 1847239"/>
                                    <a:gd name="connsiteX9" fmla="*/ 1757894 w 2745902"/>
                                    <a:gd name="connsiteY9" fmla="*/ 756676 h 1847239"/>
                                    <a:gd name="connsiteX10" fmla="*/ 1338401 w 2745902"/>
                                    <a:gd name="connsiteY10" fmla="*/ 1114895 h 1847239"/>
                                    <a:gd name="connsiteX11" fmla="*/ 1116871 w 2745902"/>
                                    <a:gd name="connsiteY11" fmla="*/ 1251583 h 1847239"/>
                                    <a:gd name="connsiteX12" fmla="*/ 810500 w 2745902"/>
                                    <a:gd name="connsiteY12" fmla="*/ 1289290 h 1847239"/>
                                    <a:gd name="connsiteX13" fmla="*/ 669097 w 2745902"/>
                                    <a:gd name="connsiteY13" fmla="*/ 1279864 h 1847239"/>
                                    <a:gd name="connsiteX14" fmla="*/ 527696 w 2745902"/>
                                    <a:gd name="connsiteY14" fmla="*/ 1331711 h 1847239"/>
                                    <a:gd name="connsiteX15" fmla="*/ 183617 w 2745902"/>
                                    <a:gd name="connsiteY15" fmla="*/ 1435405 h 1847239"/>
                                    <a:gd name="connsiteX16" fmla="*/ 65782 w 2745902"/>
                                    <a:gd name="connsiteY16" fmla="*/ 1590948 h 1847239"/>
                                    <a:gd name="connsiteX17" fmla="*/ 40802 w 2745902"/>
                                    <a:gd name="connsiteY17" fmla="*/ 1675789 h 1847239"/>
                                    <a:gd name="connsiteX18" fmla="*/ 6512 w 2745902"/>
                                    <a:gd name="connsiteY18" fmla="*/ 1694839 h 1847239"/>
                                    <a:gd name="connsiteX19" fmla="*/ 2702 w 2745902"/>
                                    <a:gd name="connsiteY19" fmla="*/ 1751989 h 1847239"/>
                                    <a:gd name="connsiteX20" fmla="*/ 36992 w 2745902"/>
                                    <a:gd name="connsiteY20" fmla="*/ 1820569 h 1847239"/>
                                    <a:gd name="connsiteX21" fmla="*/ 97952 w 2745902"/>
                                    <a:gd name="connsiteY21" fmla="*/ 1839619 h 1847239"/>
                                    <a:gd name="connsiteX22" fmla="*/ 261782 w 2745902"/>
                                    <a:gd name="connsiteY22" fmla="*/ 1847239 h 1847239"/>
                                    <a:gd name="connsiteX23" fmla="*/ 452282 w 2745902"/>
                                    <a:gd name="connsiteY23" fmla="*/ 1839619 h 1847239"/>
                                    <a:gd name="connsiteX24" fmla="*/ 570392 w 2745902"/>
                                    <a:gd name="connsiteY24" fmla="*/ 1843429 h 1847239"/>
                                    <a:gd name="connsiteX25" fmla="*/ 673262 w 2745902"/>
                                    <a:gd name="connsiteY25" fmla="*/ 1809139 h 1847239"/>
                                    <a:gd name="connsiteX26" fmla="*/ 764702 w 2745902"/>
                                    <a:gd name="connsiteY26" fmla="*/ 1732939 h 1847239"/>
                                    <a:gd name="connsiteX27" fmla="*/ 840902 w 2745902"/>
                                    <a:gd name="connsiteY27" fmla="*/ 1679599 h 1847239"/>
                                    <a:gd name="connsiteX28" fmla="*/ 936152 w 2745902"/>
                                    <a:gd name="connsiteY28" fmla="*/ 1611019 h 1847239"/>
                                    <a:gd name="connsiteX29" fmla="*/ 1012352 w 2745902"/>
                                    <a:gd name="connsiteY29" fmla="*/ 1511959 h 1847239"/>
                                    <a:gd name="connsiteX30" fmla="*/ 1046642 w 2745902"/>
                                    <a:gd name="connsiteY30" fmla="*/ 1458619 h 1847239"/>
                                    <a:gd name="connsiteX31" fmla="*/ 1096172 w 2745902"/>
                                    <a:gd name="connsiteY31" fmla="*/ 1420519 h 1847239"/>
                                    <a:gd name="connsiteX32" fmla="*/ 1198846 w 2745902"/>
                                    <a:gd name="connsiteY32" fmla="*/ 1519501 h 1847239"/>
                                    <a:gd name="connsiteX33" fmla="*/ 1271432 w 2745902"/>
                                    <a:gd name="connsiteY33" fmla="*/ 1435759 h 1847239"/>
                                    <a:gd name="connsiteX34" fmla="*/ 1340012 w 2745902"/>
                                    <a:gd name="connsiteY34" fmla="*/ 1435759 h 1847239"/>
                                    <a:gd name="connsiteX35" fmla="*/ 1385732 w 2745902"/>
                                    <a:gd name="connsiteY35" fmla="*/ 1409089 h 1847239"/>
                                    <a:gd name="connsiteX36" fmla="*/ 1374302 w 2745902"/>
                                    <a:gd name="connsiteY36" fmla="*/ 1340509 h 1847239"/>
                                    <a:gd name="connsiteX37" fmla="*/ 1362872 w 2745902"/>
                                    <a:gd name="connsiteY37" fmla="*/ 1264309 h 1847239"/>
                                    <a:gd name="connsiteX38" fmla="*/ 1362872 w 2745902"/>
                                    <a:gd name="connsiteY38" fmla="*/ 1184299 h 1847239"/>
                                    <a:gd name="connsiteX39" fmla="*/ 1423832 w 2745902"/>
                                    <a:gd name="connsiteY39" fmla="*/ 1115719 h 1847239"/>
                                    <a:gd name="connsiteX40" fmla="*/ 1538132 w 2745902"/>
                                    <a:gd name="connsiteY40" fmla="*/ 1054759 h 1847239"/>
                                    <a:gd name="connsiteX41" fmla="*/ 1679102 w 2745902"/>
                                    <a:gd name="connsiteY41" fmla="*/ 1001419 h 1847239"/>
                                    <a:gd name="connsiteX42" fmla="*/ 1808642 w 2745902"/>
                                    <a:gd name="connsiteY42" fmla="*/ 887119 h 1847239"/>
                                    <a:gd name="connsiteX43" fmla="*/ 1869602 w 2745902"/>
                                    <a:gd name="connsiteY43" fmla="*/ 780439 h 1847239"/>
                                    <a:gd name="connsiteX44" fmla="*/ 1953422 w 2745902"/>
                                    <a:gd name="connsiteY44" fmla="*/ 685189 h 1847239"/>
                                    <a:gd name="connsiteX45" fmla="*/ 1980092 w 2745902"/>
                                    <a:gd name="connsiteY45" fmla="*/ 593749 h 1847239"/>
                                    <a:gd name="connsiteX46" fmla="*/ 2014382 w 2745902"/>
                                    <a:gd name="connsiteY46" fmla="*/ 536599 h 1847239"/>
                                    <a:gd name="connsiteX47" fmla="*/ 2060102 w 2745902"/>
                                    <a:gd name="connsiteY47" fmla="*/ 498499 h 1847239"/>
                                    <a:gd name="connsiteX48" fmla="*/ 2136302 w 2745902"/>
                                    <a:gd name="connsiteY48" fmla="*/ 555649 h 1847239"/>
                                    <a:gd name="connsiteX49" fmla="*/ 2159162 w 2745902"/>
                                    <a:gd name="connsiteY49" fmla="*/ 685189 h 1847239"/>
                                    <a:gd name="connsiteX50" fmla="*/ 2151542 w 2745902"/>
                                    <a:gd name="connsiteY50" fmla="*/ 860449 h 1847239"/>
                                    <a:gd name="connsiteX51" fmla="*/ 2170592 w 2745902"/>
                                    <a:gd name="connsiteY51" fmla="*/ 906169 h 1847239"/>
                                    <a:gd name="connsiteX52" fmla="*/ 2223932 w 2745902"/>
                                    <a:gd name="connsiteY52" fmla="*/ 936649 h 1847239"/>
                                    <a:gd name="connsiteX53" fmla="*/ 2311562 w 2745902"/>
                                    <a:gd name="connsiteY53" fmla="*/ 982369 h 1847239"/>
                                    <a:gd name="connsiteX54" fmla="*/ 2368712 w 2745902"/>
                                    <a:gd name="connsiteY54" fmla="*/ 1077619 h 1847239"/>
                                    <a:gd name="connsiteX55" fmla="*/ 2422052 w 2745902"/>
                                    <a:gd name="connsiteY55" fmla="*/ 1100479 h 1847239"/>
                                    <a:gd name="connsiteX56" fmla="*/ 2486822 w 2745902"/>
                                    <a:gd name="connsiteY56" fmla="*/ 1066189 h 1847239"/>
                                    <a:gd name="connsiteX57" fmla="*/ 2551592 w 2745902"/>
                                    <a:gd name="connsiteY57" fmla="*/ 978559 h 1847239"/>
                                    <a:gd name="connsiteX58" fmla="*/ 2745902 w 2745902"/>
                                    <a:gd name="connsiteY58" fmla="*/ 849019 h 1847239"/>
                                    <a:gd name="connsiteX0" fmla="*/ 1652469 w 2745902"/>
                                    <a:gd name="connsiteY0" fmla="*/ 41138 h 1846527"/>
                                    <a:gd name="connsiteX1" fmla="*/ 1654199 w 2745902"/>
                                    <a:gd name="connsiteY1" fmla="*/ 39528 h 1846527"/>
                                    <a:gd name="connsiteX2" fmla="*/ 1460948 w 2745902"/>
                                    <a:gd name="connsiteY2" fmla="*/ 1821 h 1846527"/>
                                    <a:gd name="connsiteX3" fmla="*/ 1201712 w 2745902"/>
                                    <a:gd name="connsiteY3" fmla="*/ 105514 h 1846527"/>
                                    <a:gd name="connsiteX4" fmla="*/ 1215852 w 2745902"/>
                                    <a:gd name="connsiteY4" fmla="*/ 279911 h 1846527"/>
                                    <a:gd name="connsiteX5" fmla="*/ 1225279 w 2745902"/>
                                    <a:gd name="connsiteY5" fmla="*/ 468446 h 1846527"/>
                                    <a:gd name="connsiteX6" fmla="*/ 1102731 w 2745902"/>
                                    <a:gd name="connsiteY6" fmla="*/ 689976 h 1846527"/>
                                    <a:gd name="connsiteX7" fmla="*/ 1239418 w 2745902"/>
                                    <a:gd name="connsiteY7" fmla="*/ 869086 h 1846527"/>
                                    <a:gd name="connsiteX8" fmla="*/ 1437382 w 2745902"/>
                                    <a:gd name="connsiteY8" fmla="*/ 850232 h 1846527"/>
                                    <a:gd name="connsiteX9" fmla="*/ 1724900 w 2745902"/>
                                    <a:gd name="connsiteY9" fmla="*/ 671123 h 1846527"/>
                                    <a:gd name="connsiteX10" fmla="*/ 1757894 w 2745902"/>
                                    <a:gd name="connsiteY10" fmla="*/ 755964 h 1846527"/>
                                    <a:gd name="connsiteX11" fmla="*/ 1338401 w 2745902"/>
                                    <a:gd name="connsiteY11" fmla="*/ 1114183 h 1846527"/>
                                    <a:gd name="connsiteX12" fmla="*/ 1116871 w 2745902"/>
                                    <a:gd name="connsiteY12" fmla="*/ 1250871 h 1846527"/>
                                    <a:gd name="connsiteX13" fmla="*/ 810500 w 2745902"/>
                                    <a:gd name="connsiteY13" fmla="*/ 1288578 h 1846527"/>
                                    <a:gd name="connsiteX14" fmla="*/ 669097 w 2745902"/>
                                    <a:gd name="connsiteY14" fmla="*/ 1279152 h 1846527"/>
                                    <a:gd name="connsiteX15" fmla="*/ 527696 w 2745902"/>
                                    <a:gd name="connsiteY15" fmla="*/ 1330999 h 1846527"/>
                                    <a:gd name="connsiteX16" fmla="*/ 183617 w 2745902"/>
                                    <a:gd name="connsiteY16" fmla="*/ 1434693 h 1846527"/>
                                    <a:gd name="connsiteX17" fmla="*/ 65782 w 2745902"/>
                                    <a:gd name="connsiteY17" fmla="*/ 1590236 h 1846527"/>
                                    <a:gd name="connsiteX18" fmla="*/ 40802 w 2745902"/>
                                    <a:gd name="connsiteY18" fmla="*/ 1675077 h 1846527"/>
                                    <a:gd name="connsiteX19" fmla="*/ 6512 w 2745902"/>
                                    <a:gd name="connsiteY19" fmla="*/ 1694127 h 1846527"/>
                                    <a:gd name="connsiteX20" fmla="*/ 2702 w 2745902"/>
                                    <a:gd name="connsiteY20" fmla="*/ 1751277 h 1846527"/>
                                    <a:gd name="connsiteX21" fmla="*/ 36992 w 2745902"/>
                                    <a:gd name="connsiteY21" fmla="*/ 1819857 h 1846527"/>
                                    <a:gd name="connsiteX22" fmla="*/ 97952 w 2745902"/>
                                    <a:gd name="connsiteY22" fmla="*/ 1838907 h 1846527"/>
                                    <a:gd name="connsiteX23" fmla="*/ 261782 w 2745902"/>
                                    <a:gd name="connsiteY23" fmla="*/ 1846527 h 1846527"/>
                                    <a:gd name="connsiteX24" fmla="*/ 452282 w 2745902"/>
                                    <a:gd name="connsiteY24" fmla="*/ 1838907 h 1846527"/>
                                    <a:gd name="connsiteX25" fmla="*/ 570392 w 2745902"/>
                                    <a:gd name="connsiteY25" fmla="*/ 1842717 h 1846527"/>
                                    <a:gd name="connsiteX26" fmla="*/ 673262 w 2745902"/>
                                    <a:gd name="connsiteY26" fmla="*/ 1808427 h 1846527"/>
                                    <a:gd name="connsiteX27" fmla="*/ 764702 w 2745902"/>
                                    <a:gd name="connsiteY27" fmla="*/ 1732227 h 1846527"/>
                                    <a:gd name="connsiteX28" fmla="*/ 840902 w 2745902"/>
                                    <a:gd name="connsiteY28" fmla="*/ 1678887 h 1846527"/>
                                    <a:gd name="connsiteX29" fmla="*/ 936152 w 2745902"/>
                                    <a:gd name="connsiteY29" fmla="*/ 1610307 h 1846527"/>
                                    <a:gd name="connsiteX30" fmla="*/ 1012352 w 2745902"/>
                                    <a:gd name="connsiteY30" fmla="*/ 1511247 h 1846527"/>
                                    <a:gd name="connsiteX31" fmla="*/ 1046642 w 2745902"/>
                                    <a:gd name="connsiteY31" fmla="*/ 1457907 h 1846527"/>
                                    <a:gd name="connsiteX32" fmla="*/ 1096172 w 2745902"/>
                                    <a:gd name="connsiteY32" fmla="*/ 1419807 h 1846527"/>
                                    <a:gd name="connsiteX33" fmla="*/ 1198846 w 2745902"/>
                                    <a:gd name="connsiteY33" fmla="*/ 1518789 h 1846527"/>
                                    <a:gd name="connsiteX34" fmla="*/ 1271432 w 2745902"/>
                                    <a:gd name="connsiteY34" fmla="*/ 1435047 h 1846527"/>
                                    <a:gd name="connsiteX35" fmla="*/ 1340012 w 2745902"/>
                                    <a:gd name="connsiteY35" fmla="*/ 1435047 h 1846527"/>
                                    <a:gd name="connsiteX36" fmla="*/ 1385732 w 2745902"/>
                                    <a:gd name="connsiteY36" fmla="*/ 1408377 h 1846527"/>
                                    <a:gd name="connsiteX37" fmla="*/ 1374302 w 2745902"/>
                                    <a:gd name="connsiteY37" fmla="*/ 1339797 h 1846527"/>
                                    <a:gd name="connsiteX38" fmla="*/ 1362872 w 2745902"/>
                                    <a:gd name="connsiteY38" fmla="*/ 1263597 h 1846527"/>
                                    <a:gd name="connsiteX39" fmla="*/ 1362872 w 2745902"/>
                                    <a:gd name="connsiteY39" fmla="*/ 1183587 h 1846527"/>
                                    <a:gd name="connsiteX40" fmla="*/ 1423832 w 2745902"/>
                                    <a:gd name="connsiteY40" fmla="*/ 1115007 h 1846527"/>
                                    <a:gd name="connsiteX41" fmla="*/ 1538132 w 2745902"/>
                                    <a:gd name="connsiteY41" fmla="*/ 1054047 h 1846527"/>
                                    <a:gd name="connsiteX42" fmla="*/ 1679102 w 2745902"/>
                                    <a:gd name="connsiteY42" fmla="*/ 1000707 h 1846527"/>
                                    <a:gd name="connsiteX43" fmla="*/ 1808642 w 2745902"/>
                                    <a:gd name="connsiteY43" fmla="*/ 886407 h 1846527"/>
                                    <a:gd name="connsiteX44" fmla="*/ 1869602 w 2745902"/>
                                    <a:gd name="connsiteY44" fmla="*/ 779727 h 1846527"/>
                                    <a:gd name="connsiteX45" fmla="*/ 1953422 w 2745902"/>
                                    <a:gd name="connsiteY45" fmla="*/ 684477 h 1846527"/>
                                    <a:gd name="connsiteX46" fmla="*/ 1980092 w 2745902"/>
                                    <a:gd name="connsiteY46" fmla="*/ 593037 h 1846527"/>
                                    <a:gd name="connsiteX47" fmla="*/ 2014382 w 2745902"/>
                                    <a:gd name="connsiteY47" fmla="*/ 535887 h 1846527"/>
                                    <a:gd name="connsiteX48" fmla="*/ 2060102 w 2745902"/>
                                    <a:gd name="connsiteY48" fmla="*/ 497787 h 1846527"/>
                                    <a:gd name="connsiteX49" fmla="*/ 2136302 w 2745902"/>
                                    <a:gd name="connsiteY49" fmla="*/ 554937 h 1846527"/>
                                    <a:gd name="connsiteX50" fmla="*/ 2159162 w 2745902"/>
                                    <a:gd name="connsiteY50" fmla="*/ 684477 h 1846527"/>
                                    <a:gd name="connsiteX51" fmla="*/ 2151542 w 2745902"/>
                                    <a:gd name="connsiteY51" fmla="*/ 859737 h 1846527"/>
                                    <a:gd name="connsiteX52" fmla="*/ 2170592 w 2745902"/>
                                    <a:gd name="connsiteY52" fmla="*/ 905457 h 1846527"/>
                                    <a:gd name="connsiteX53" fmla="*/ 2223932 w 2745902"/>
                                    <a:gd name="connsiteY53" fmla="*/ 935937 h 1846527"/>
                                    <a:gd name="connsiteX54" fmla="*/ 2311562 w 2745902"/>
                                    <a:gd name="connsiteY54" fmla="*/ 981657 h 1846527"/>
                                    <a:gd name="connsiteX55" fmla="*/ 2368712 w 2745902"/>
                                    <a:gd name="connsiteY55" fmla="*/ 1076907 h 1846527"/>
                                    <a:gd name="connsiteX56" fmla="*/ 2422052 w 2745902"/>
                                    <a:gd name="connsiteY56" fmla="*/ 1099767 h 1846527"/>
                                    <a:gd name="connsiteX57" fmla="*/ 2486822 w 2745902"/>
                                    <a:gd name="connsiteY57" fmla="*/ 1065477 h 1846527"/>
                                    <a:gd name="connsiteX58" fmla="*/ 2551592 w 2745902"/>
                                    <a:gd name="connsiteY58" fmla="*/ 977847 h 1846527"/>
                                    <a:gd name="connsiteX59" fmla="*/ 2745902 w 2745902"/>
                                    <a:gd name="connsiteY59" fmla="*/ 848307 h 1846527"/>
                                    <a:gd name="connsiteX0" fmla="*/ 1652469 w 2745902"/>
                                    <a:gd name="connsiteY0" fmla="*/ 40211 h 1845600"/>
                                    <a:gd name="connsiteX1" fmla="*/ 1630632 w 2745902"/>
                                    <a:gd name="connsiteY1" fmla="*/ 90448 h 1845600"/>
                                    <a:gd name="connsiteX2" fmla="*/ 1460948 w 2745902"/>
                                    <a:gd name="connsiteY2" fmla="*/ 894 h 1845600"/>
                                    <a:gd name="connsiteX3" fmla="*/ 1201712 w 2745902"/>
                                    <a:gd name="connsiteY3" fmla="*/ 104587 h 1845600"/>
                                    <a:gd name="connsiteX4" fmla="*/ 1215852 w 2745902"/>
                                    <a:gd name="connsiteY4" fmla="*/ 278984 h 1845600"/>
                                    <a:gd name="connsiteX5" fmla="*/ 1225279 w 2745902"/>
                                    <a:gd name="connsiteY5" fmla="*/ 467519 h 1845600"/>
                                    <a:gd name="connsiteX6" fmla="*/ 1102731 w 2745902"/>
                                    <a:gd name="connsiteY6" fmla="*/ 689049 h 1845600"/>
                                    <a:gd name="connsiteX7" fmla="*/ 1239418 w 2745902"/>
                                    <a:gd name="connsiteY7" fmla="*/ 868159 h 1845600"/>
                                    <a:gd name="connsiteX8" fmla="*/ 1437382 w 2745902"/>
                                    <a:gd name="connsiteY8" fmla="*/ 849305 h 1845600"/>
                                    <a:gd name="connsiteX9" fmla="*/ 1724900 w 2745902"/>
                                    <a:gd name="connsiteY9" fmla="*/ 670196 h 1845600"/>
                                    <a:gd name="connsiteX10" fmla="*/ 1757894 w 2745902"/>
                                    <a:gd name="connsiteY10" fmla="*/ 755037 h 1845600"/>
                                    <a:gd name="connsiteX11" fmla="*/ 1338401 w 2745902"/>
                                    <a:gd name="connsiteY11" fmla="*/ 1113256 h 1845600"/>
                                    <a:gd name="connsiteX12" fmla="*/ 1116871 w 2745902"/>
                                    <a:gd name="connsiteY12" fmla="*/ 1249944 h 1845600"/>
                                    <a:gd name="connsiteX13" fmla="*/ 810500 w 2745902"/>
                                    <a:gd name="connsiteY13" fmla="*/ 1287651 h 1845600"/>
                                    <a:gd name="connsiteX14" fmla="*/ 669097 w 2745902"/>
                                    <a:gd name="connsiteY14" fmla="*/ 1278225 h 1845600"/>
                                    <a:gd name="connsiteX15" fmla="*/ 527696 w 2745902"/>
                                    <a:gd name="connsiteY15" fmla="*/ 1330072 h 1845600"/>
                                    <a:gd name="connsiteX16" fmla="*/ 183617 w 2745902"/>
                                    <a:gd name="connsiteY16" fmla="*/ 1433766 h 1845600"/>
                                    <a:gd name="connsiteX17" fmla="*/ 65782 w 2745902"/>
                                    <a:gd name="connsiteY17" fmla="*/ 1589309 h 1845600"/>
                                    <a:gd name="connsiteX18" fmla="*/ 40802 w 2745902"/>
                                    <a:gd name="connsiteY18" fmla="*/ 1674150 h 1845600"/>
                                    <a:gd name="connsiteX19" fmla="*/ 6512 w 2745902"/>
                                    <a:gd name="connsiteY19" fmla="*/ 1693200 h 1845600"/>
                                    <a:gd name="connsiteX20" fmla="*/ 2702 w 2745902"/>
                                    <a:gd name="connsiteY20" fmla="*/ 1750350 h 1845600"/>
                                    <a:gd name="connsiteX21" fmla="*/ 36992 w 2745902"/>
                                    <a:gd name="connsiteY21" fmla="*/ 1818930 h 1845600"/>
                                    <a:gd name="connsiteX22" fmla="*/ 97952 w 2745902"/>
                                    <a:gd name="connsiteY22" fmla="*/ 1837980 h 1845600"/>
                                    <a:gd name="connsiteX23" fmla="*/ 261782 w 2745902"/>
                                    <a:gd name="connsiteY23" fmla="*/ 1845600 h 1845600"/>
                                    <a:gd name="connsiteX24" fmla="*/ 452282 w 2745902"/>
                                    <a:gd name="connsiteY24" fmla="*/ 1837980 h 1845600"/>
                                    <a:gd name="connsiteX25" fmla="*/ 570392 w 2745902"/>
                                    <a:gd name="connsiteY25" fmla="*/ 1841790 h 1845600"/>
                                    <a:gd name="connsiteX26" fmla="*/ 673262 w 2745902"/>
                                    <a:gd name="connsiteY26" fmla="*/ 1807500 h 1845600"/>
                                    <a:gd name="connsiteX27" fmla="*/ 764702 w 2745902"/>
                                    <a:gd name="connsiteY27" fmla="*/ 1731300 h 1845600"/>
                                    <a:gd name="connsiteX28" fmla="*/ 840902 w 2745902"/>
                                    <a:gd name="connsiteY28" fmla="*/ 1677960 h 1845600"/>
                                    <a:gd name="connsiteX29" fmla="*/ 936152 w 2745902"/>
                                    <a:gd name="connsiteY29" fmla="*/ 1609380 h 1845600"/>
                                    <a:gd name="connsiteX30" fmla="*/ 1012352 w 2745902"/>
                                    <a:gd name="connsiteY30" fmla="*/ 1510320 h 1845600"/>
                                    <a:gd name="connsiteX31" fmla="*/ 1046642 w 2745902"/>
                                    <a:gd name="connsiteY31" fmla="*/ 1456980 h 1845600"/>
                                    <a:gd name="connsiteX32" fmla="*/ 1096172 w 2745902"/>
                                    <a:gd name="connsiteY32" fmla="*/ 1418880 h 1845600"/>
                                    <a:gd name="connsiteX33" fmla="*/ 1198846 w 2745902"/>
                                    <a:gd name="connsiteY33" fmla="*/ 1517862 h 1845600"/>
                                    <a:gd name="connsiteX34" fmla="*/ 1271432 w 2745902"/>
                                    <a:gd name="connsiteY34" fmla="*/ 1434120 h 1845600"/>
                                    <a:gd name="connsiteX35" fmla="*/ 1340012 w 2745902"/>
                                    <a:gd name="connsiteY35" fmla="*/ 1434120 h 1845600"/>
                                    <a:gd name="connsiteX36" fmla="*/ 1385732 w 2745902"/>
                                    <a:gd name="connsiteY36" fmla="*/ 1407450 h 1845600"/>
                                    <a:gd name="connsiteX37" fmla="*/ 1374302 w 2745902"/>
                                    <a:gd name="connsiteY37" fmla="*/ 1338870 h 1845600"/>
                                    <a:gd name="connsiteX38" fmla="*/ 1362872 w 2745902"/>
                                    <a:gd name="connsiteY38" fmla="*/ 1262670 h 1845600"/>
                                    <a:gd name="connsiteX39" fmla="*/ 1362872 w 2745902"/>
                                    <a:gd name="connsiteY39" fmla="*/ 1182660 h 1845600"/>
                                    <a:gd name="connsiteX40" fmla="*/ 1423832 w 2745902"/>
                                    <a:gd name="connsiteY40" fmla="*/ 1114080 h 1845600"/>
                                    <a:gd name="connsiteX41" fmla="*/ 1538132 w 2745902"/>
                                    <a:gd name="connsiteY41" fmla="*/ 1053120 h 1845600"/>
                                    <a:gd name="connsiteX42" fmla="*/ 1679102 w 2745902"/>
                                    <a:gd name="connsiteY42" fmla="*/ 999780 h 1845600"/>
                                    <a:gd name="connsiteX43" fmla="*/ 1808642 w 2745902"/>
                                    <a:gd name="connsiteY43" fmla="*/ 885480 h 1845600"/>
                                    <a:gd name="connsiteX44" fmla="*/ 1869602 w 2745902"/>
                                    <a:gd name="connsiteY44" fmla="*/ 778800 h 1845600"/>
                                    <a:gd name="connsiteX45" fmla="*/ 1953422 w 2745902"/>
                                    <a:gd name="connsiteY45" fmla="*/ 683550 h 1845600"/>
                                    <a:gd name="connsiteX46" fmla="*/ 1980092 w 2745902"/>
                                    <a:gd name="connsiteY46" fmla="*/ 592110 h 1845600"/>
                                    <a:gd name="connsiteX47" fmla="*/ 2014382 w 2745902"/>
                                    <a:gd name="connsiteY47" fmla="*/ 534960 h 1845600"/>
                                    <a:gd name="connsiteX48" fmla="*/ 2060102 w 2745902"/>
                                    <a:gd name="connsiteY48" fmla="*/ 496860 h 1845600"/>
                                    <a:gd name="connsiteX49" fmla="*/ 2136302 w 2745902"/>
                                    <a:gd name="connsiteY49" fmla="*/ 554010 h 1845600"/>
                                    <a:gd name="connsiteX50" fmla="*/ 2159162 w 2745902"/>
                                    <a:gd name="connsiteY50" fmla="*/ 683550 h 1845600"/>
                                    <a:gd name="connsiteX51" fmla="*/ 2151542 w 2745902"/>
                                    <a:gd name="connsiteY51" fmla="*/ 858810 h 1845600"/>
                                    <a:gd name="connsiteX52" fmla="*/ 2170592 w 2745902"/>
                                    <a:gd name="connsiteY52" fmla="*/ 904530 h 1845600"/>
                                    <a:gd name="connsiteX53" fmla="*/ 2223932 w 2745902"/>
                                    <a:gd name="connsiteY53" fmla="*/ 935010 h 1845600"/>
                                    <a:gd name="connsiteX54" fmla="*/ 2311562 w 2745902"/>
                                    <a:gd name="connsiteY54" fmla="*/ 980730 h 1845600"/>
                                    <a:gd name="connsiteX55" fmla="*/ 2368712 w 2745902"/>
                                    <a:gd name="connsiteY55" fmla="*/ 1075980 h 1845600"/>
                                    <a:gd name="connsiteX56" fmla="*/ 2422052 w 2745902"/>
                                    <a:gd name="connsiteY56" fmla="*/ 1098840 h 1845600"/>
                                    <a:gd name="connsiteX57" fmla="*/ 2486822 w 2745902"/>
                                    <a:gd name="connsiteY57" fmla="*/ 1064550 h 1845600"/>
                                    <a:gd name="connsiteX58" fmla="*/ 2551592 w 2745902"/>
                                    <a:gd name="connsiteY58" fmla="*/ 976920 h 1845600"/>
                                    <a:gd name="connsiteX59" fmla="*/ 2745902 w 2745902"/>
                                    <a:gd name="connsiteY59" fmla="*/ 847380 h 1845600"/>
                                    <a:gd name="connsiteX0" fmla="*/ 1855145 w 2745902"/>
                                    <a:gd name="connsiteY0" fmla="*/ 54351 h 1845600"/>
                                    <a:gd name="connsiteX1" fmla="*/ 1630632 w 2745902"/>
                                    <a:gd name="connsiteY1" fmla="*/ 90448 h 1845600"/>
                                    <a:gd name="connsiteX2" fmla="*/ 1460948 w 2745902"/>
                                    <a:gd name="connsiteY2" fmla="*/ 894 h 1845600"/>
                                    <a:gd name="connsiteX3" fmla="*/ 1201712 w 2745902"/>
                                    <a:gd name="connsiteY3" fmla="*/ 104587 h 1845600"/>
                                    <a:gd name="connsiteX4" fmla="*/ 1215852 w 2745902"/>
                                    <a:gd name="connsiteY4" fmla="*/ 278984 h 1845600"/>
                                    <a:gd name="connsiteX5" fmla="*/ 1225279 w 2745902"/>
                                    <a:gd name="connsiteY5" fmla="*/ 467519 h 1845600"/>
                                    <a:gd name="connsiteX6" fmla="*/ 1102731 w 2745902"/>
                                    <a:gd name="connsiteY6" fmla="*/ 689049 h 1845600"/>
                                    <a:gd name="connsiteX7" fmla="*/ 1239418 w 2745902"/>
                                    <a:gd name="connsiteY7" fmla="*/ 868159 h 1845600"/>
                                    <a:gd name="connsiteX8" fmla="*/ 1437382 w 2745902"/>
                                    <a:gd name="connsiteY8" fmla="*/ 849305 h 1845600"/>
                                    <a:gd name="connsiteX9" fmla="*/ 1724900 w 2745902"/>
                                    <a:gd name="connsiteY9" fmla="*/ 670196 h 1845600"/>
                                    <a:gd name="connsiteX10" fmla="*/ 1757894 w 2745902"/>
                                    <a:gd name="connsiteY10" fmla="*/ 755037 h 1845600"/>
                                    <a:gd name="connsiteX11" fmla="*/ 1338401 w 2745902"/>
                                    <a:gd name="connsiteY11" fmla="*/ 1113256 h 1845600"/>
                                    <a:gd name="connsiteX12" fmla="*/ 1116871 w 2745902"/>
                                    <a:gd name="connsiteY12" fmla="*/ 1249944 h 1845600"/>
                                    <a:gd name="connsiteX13" fmla="*/ 810500 w 2745902"/>
                                    <a:gd name="connsiteY13" fmla="*/ 1287651 h 1845600"/>
                                    <a:gd name="connsiteX14" fmla="*/ 669097 w 2745902"/>
                                    <a:gd name="connsiteY14" fmla="*/ 1278225 h 1845600"/>
                                    <a:gd name="connsiteX15" fmla="*/ 527696 w 2745902"/>
                                    <a:gd name="connsiteY15" fmla="*/ 1330072 h 1845600"/>
                                    <a:gd name="connsiteX16" fmla="*/ 183617 w 2745902"/>
                                    <a:gd name="connsiteY16" fmla="*/ 1433766 h 1845600"/>
                                    <a:gd name="connsiteX17" fmla="*/ 65782 w 2745902"/>
                                    <a:gd name="connsiteY17" fmla="*/ 1589309 h 1845600"/>
                                    <a:gd name="connsiteX18" fmla="*/ 40802 w 2745902"/>
                                    <a:gd name="connsiteY18" fmla="*/ 1674150 h 1845600"/>
                                    <a:gd name="connsiteX19" fmla="*/ 6512 w 2745902"/>
                                    <a:gd name="connsiteY19" fmla="*/ 1693200 h 1845600"/>
                                    <a:gd name="connsiteX20" fmla="*/ 2702 w 2745902"/>
                                    <a:gd name="connsiteY20" fmla="*/ 1750350 h 1845600"/>
                                    <a:gd name="connsiteX21" fmla="*/ 36992 w 2745902"/>
                                    <a:gd name="connsiteY21" fmla="*/ 1818930 h 1845600"/>
                                    <a:gd name="connsiteX22" fmla="*/ 97952 w 2745902"/>
                                    <a:gd name="connsiteY22" fmla="*/ 1837980 h 1845600"/>
                                    <a:gd name="connsiteX23" fmla="*/ 261782 w 2745902"/>
                                    <a:gd name="connsiteY23" fmla="*/ 1845600 h 1845600"/>
                                    <a:gd name="connsiteX24" fmla="*/ 452282 w 2745902"/>
                                    <a:gd name="connsiteY24" fmla="*/ 1837980 h 1845600"/>
                                    <a:gd name="connsiteX25" fmla="*/ 570392 w 2745902"/>
                                    <a:gd name="connsiteY25" fmla="*/ 1841790 h 1845600"/>
                                    <a:gd name="connsiteX26" fmla="*/ 673262 w 2745902"/>
                                    <a:gd name="connsiteY26" fmla="*/ 1807500 h 1845600"/>
                                    <a:gd name="connsiteX27" fmla="*/ 764702 w 2745902"/>
                                    <a:gd name="connsiteY27" fmla="*/ 1731300 h 1845600"/>
                                    <a:gd name="connsiteX28" fmla="*/ 840902 w 2745902"/>
                                    <a:gd name="connsiteY28" fmla="*/ 1677960 h 1845600"/>
                                    <a:gd name="connsiteX29" fmla="*/ 936152 w 2745902"/>
                                    <a:gd name="connsiteY29" fmla="*/ 1609380 h 1845600"/>
                                    <a:gd name="connsiteX30" fmla="*/ 1012352 w 2745902"/>
                                    <a:gd name="connsiteY30" fmla="*/ 1510320 h 1845600"/>
                                    <a:gd name="connsiteX31" fmla="*/ 1046642 w 2745902"/>
                                    <a:gd name="connsiteY31" fmla="*/ 1456980 h 1845600"/>
                                    <a:gd name="connsiteX32" fmla="*/ 1096172 w 2745902"/>
                                    <a:gd name="connsiteY32" fmla="*/ 1418880 h 1845600"/>
                                    <a:gd name="connsiteX33" fmla="*/ 1198846 w 2745902"/>
                                    <a:gd name="connsiteY33" fmla="*/ 1517862 h 1845600"/>
                                    <a:gd name="connsiteX34" fmla="*/ 1271432 w 2745902"/>
                                    <a:gd name="connsiteY34" fmla="*/ 1434120 h 1845600"/>
                                    <a:gd name="connsiteX35" fmla="*/ 1340012 w 2745902"/>
                                    <a:gd name="connsiteY35" fmla="*/ 1434120 h 1845600"/>
                                    <a:gd name="connsiteX36" fmla="*/ 1385732 w 2745902"/>
                                    <a:gd name="connsiteY36" fmla="*/ 1407450 h 1845600"/>
                                    <a:gd name="connsiteX37" fmla="*/ 1374302 w 2745902"/>
                                    <a:gd name="connsiteY37" fmla="*/ 1338870 h 1845600"/>
                                    <a:gd name="connsiteX38" fmla="*/ 1362872 w 2745902"/>
                                    <a:gd name="connsiteY38" fmla="*/ 1262670 h 1845600"/>
                                    <a:gd name="connsiteX39" fmla="*/ 1362872 w 2745902"/>
                                    <a:gd name="connsiteY39" fmla="*/ 1182660 h 1845600"/>
                                    <a:gd name="connsiteX40" fmla="*/ 1423832 w 2745902"/>
                                    <a:gd name="connsiteY40" fmla="*/ 1114080 h 1845600"/>
                                    <a:gd name="connsiteX41" fmla="*/ 1538132 w 2745902"/>
                                    <a:gd name="connsiteY41" fmla="*/ 1053120 h 1845600"/>
                                    <a:gd name="connsiteX42" fmla="*/ 1679102 w 2745902"/>
                                    <a:gd name="connsiteY42" fmla="*/ 999780 h 1845600"/>
                                    <a:gd name="connsiteX43" fmla="*/ 1808642 w 2745902"/>
                                    <a:gd name="connsiteY43" fmla="*/ 885480 h 1845600"/>
                                    <a:gd name="connsiteX44" fmla="*/ 1869602 w 2745902"/>
                                    <a:gd name="connsiteY44" fmla="*/ 778800 h 1845600"/>
                                    <a:gd name="connsiteX45" fmla="*/ 1953422 w 2745902"/>
                                    <a:gd name="connsiteY45" fmla="*/ 683550 h 1845600"/>
                                    <a:gd name="connsiteX46" fmla="*/ 1980092 w 2745902"/>
                                    <a:gd name="connsiteY46" fmla="*/ 592110 h 1845600"/>
                                    <a:gd name="connsiteX47" fmla="*/ 2014382 w 2745902"/>
                                    <a:gd name="connsiteY47" fmla="*/ 534960 h 1845600"/>
                                    <a:gd name="connsiteX48" fmla="*/ 2060102 w 2745902"/>
                                    <a:gd name="connsiteY48" fmla="*/ 496860 h 1845600"/>
                                    <a:gd name="connsiteX49" fmla="*/ 2136302 w 2745902"/>
                                    <a:gd name="connsiteY49" fmla="*/ 554010 h 1845600"/>
                                    <a:gd name="connsiteX50" fmla="*/ 2159162 w 2745902"/>
                                    <a:gd name="connsiteY50" fmla="*/ 683550 h 1845600"/>
                                    <a:gd name="connsiteX51" fmla="*/ 2151542 w 2745902"/>
                                    <a:gd name="connsiteY51" fmla="*/ 858810 h 1845600"/>
                                    <a:gd name="connsiteX52" fmla="*/ 2170592 w 2745902"/>
                                    <a:gd name="connsiteY52" fmla="*/ 904530 h 1845600"/>
                                    <a:gd name="connsiteX53" fmla="*/ 2223932 w 2745902"/>
                                    <a:gd name="connsiteY53" fmla="*/ 935010 h 1845600"/>
                                    <a:gd name="connsiteX54" fmla="*/ 2311562 w 2745902"/>
                                    <a:gd name="connsiteY54" fmla="*/ 980730 h 1845600"/>
                                    <a:gd name="connsiteX55" fmla="*/ 2368712 w 2745902"/>
                                    <a:gd name="connsiteY55" fmla="*/ 1075980 h 1845600"/>
                                    <a:gd name="connsiteX56" fmla="*/ 2422052 w 2745902"/>
                                    <a:gd name="connsiteY56" fmla="*/ 1098840 h 1845600"/>
                                    <a:gd name="connsiteX57" fmla="*/ 2486822 w 2745902"/>
                                    <a:gd name="connsiteY57" fmla="*/ 1064550 h 1845600"/>
                                    <a:gd name="connsiteX58" fmla="*/ 2551592 w 2745902"/>
                                    <a:gd name="connsiteY58" fmla="*/ 976920 h 1845600"/>
                                    <a:gd name="connsiteX59" fmla="*/ 2745902 w 2745902"/>
                                    <a:gd name="connsiteY59" fmla="*/ 847380 h 1845600"/>
                                    <a:gd name="connsiteX0" fmla="*/ 1855145 w 2745902"/>
                                    <a:gd name="connsiteY0" fmla="*/ 54362 h 1845611"/>
                                    <a:gd name="connsiteX1" fmla="*/ 1852161 w 2745902"/>
                                    <a:gd name="connsiteY1" fmla="*/ 48038 h 1845611"/>
                                    <a:gd name="connsiteX2" fmla="*/ 1630632 w 2745902"/>
                                    <a:gd name="connsiteY2" fmla="*/ 90459 h 1845611"/>
                                    <a:gd name="connsiteX3" fmla="*/ 1460948 w 2745902"/>
                                    <a:gd name="connsiteY3" fmla="*/ 905 h 1845611"/>
                                    <a:gd name="connsiteX4" fmla="*/ 1201712 w 2745902"/>
                                    <a:gd name="connsiteY4" fmla="*/ 104598 h 1845611"/>
                                    <a:gd name="connsiteX5" fmla="*/ 1215852 w 2745902"/>
                                    <a:gd name="connsiteY5" fmla="*/ 278995 h 1845611"/>
                                    <a:gd name="connsiteX6" fmla="*/ 1225279 w 2745902"/>
                                    <a:gd name="connsiteY6" fmla="*/ 467530 h 1845611"/>
                                    <a:gd name="connsiteX7" fmla="*/ 1102731 w 2745902"/>
                                    <a:gd name="connsiteY7" fmla="*/ 689060 h 1845611"/>
                                    <a:gd name="connsiteX8" fmla="*/ 1239418 w 2745902"/>
                                    <a:gd name="connsiteY8" fmla="*/ 868170 h 1845611"/>
                                    <a:gd name="connsiteX9" fmla="*/ 1437382 w 2745902"/>
                                    <a:gd name="connsiteY9" fmla="*/ 849316 h 1845611"/>
                                    <a:gd name="connsiteX10" fmla="*/ 1724900 w 2745902"/>
                                    <a:gd name="connsiteY10" fmla="*/ 670207 h 1845611"/>
                                    <a:gd name="connsiteX11" fmla="*/ 1757894 w 2745902"/>
                                    <a:gd name="connsiteY11" fmla="*/ 755048 h 1845611"/>
                                    <a:gd name="connsiteX12" fmla="*/ 1338401 w 2745902"/>
                                    <a:gd name="connsiteY12" fmla="*/ 1113267 h 1845611"/>
                                    <a:gd name="connsiteX13" fmla="*/ 1116871 w 2745902"/>
                                    <a:gd name="connsiteY13" fmla="*/ 1249955 h 1845611"/>
                                    <a:gd name="connsiteX14" fmla="*/ 810500 w 2745902"/>
                                    <a:gd name="connsiteY14" fmla="*/ 1287662 h 1845611"/>
                                    <a:gd name="connsiteX15" fmla="*/ 669097 w 2745902"/>
                                    <a:gd name="connsiteY15" fmla="*/ 1278236 h 1845611"/>
                                    <a:gd name="connsiteX16" fmla="*/ 527696 w 2745902"/>
                                    <a:gd name="connsiteY16" fmla="*/ 1330083 h 1845611"/>
                                    <a:gd name="connsiteX17" fmla="*/ 183617 w 2745902"/>
                                    <a:gd name="connsiteY17" fmla="*/ 1433777 h 1845611"/>
                                    <a:gd name="connsiteX18" fmla="*/ 65782 w 2745902"/>
                                    <a:gd name="connsiteY18" fmla="*/ 1589320 h 1845611"/>
                                    <a:gd name="connsiteX19" fmla="*/ 40802 w 2745902"/>
                                    <a:gd name="connsiteY19" fmla="*/ 1674161 h 1845611"/>
                                    <a:gd name="connsiteX20" fmla="*/ 6512 w 2745902"/>
                                    <a:gd name="connsiteY20" fmla="*/ 1693211 h 1845611"/>
                                    <a:gd name="connsiteX21" fmla="*/ 2702 w 2745902"/>
                                    <a:gd name="connsiteY21" fmla="*/ 1750361 h 1845611"/>
                                    <a:gd name="connsiteX22" fmla="*/ 36992 w 2745902"/>
                                    <a:gd name="connsiteY22" fmla="*/ 1818941 h 1845611"/>
                                    <a:gd name="connsiteX23" fmla="*/ 97952 w 2745902"/>
                                    <a:gd name="connsiteY23" fmla="*/ 1837991 h 1845611"/>
                                    <a:gd name="connsiteX24" fmla="*/ 261782 w 2745902"/>
                                    <a:gd name="connsiteY24" fmla="*/ 1845611 h 1845611"/>
                                    <a:gd name="connsiteX25" fmla="*/ 452282 w 2745902"/>
                                    <a:gd name="connsiteY25" fmla="*/ 1837991 h 1845611"/>
                                    <a:gd name="connsiteX26" fmla="*/ 570392 w 2745902"/>
                                    <a:gd name="connsiteY26" fmla="*/ 1841801 h 1845611"/>
                                    <a:gd name="connsiteX27" fmla="*/ 673262 w 2745902"/>
                                    <a:gd name="connsiteY27" fmla="*/ 1807511 h 1845611"/>
                                    <a:gd name="connsiteX28" fmla="*/ 764702 w 2745902"/>
                                    <a:gd name="connsiteY28" fmla="*/ 1731311 h 1845611"/>
                                    <a:gd name="connsiteX29" fmla="*/ 840902 w 2745902"/>
                                    <a:gd name="connsiteY29" fmla="*/ 1677971 h 1845611"/>
                                    <a:gd name="connsiteX30" fmla="*/ 936152 w 2745902"/>
                                    <a:gd name="connsiteY30" fmla="*/ 1609391 h 1845611"/>
                                    <a:gd name="connsiteX31" fmla="*/ 1012352 w 2745902"/>
                                    <a:gd name="connsiteY31" fmla="*/ 1510331 h 1845611"/>
                                    <a:gd name="connsiteX32" fmla="*/ 1046642 w 2745902"/>
                                    <a:gd name="connsiteY32" fmla="*/ 1456991 h 1845611"/>
                                    <a:gd name="connsiteX33" fmla="*/ 1096172 w 2745902"/>
                                    <a:gd name="connsiteY33" fmla="*/ 1418891 h 1845611"/>
                                    <a:gd name="connsiteX34" fmla="*/ 1198846 w 2745902"/>
                                    <a:gd name="connsiteY34" fmla="*/ 1517873 h 1845611"/>
                                    <a:gd name="connsiteX35" fmla="*/ 1271432 w 2745902"/>
                                    <a:gd name="connsiteY35" fmla="*/ 1434131 h 1845611"/>
                                    <a:gd name="connsiteX36" fmla="*/ 1340012 w 2745902"/>
                                    <a:gd name="connsiteY36" fmla="*/ 1434131 h 1845611"/>
                                    <a:gd name="connsiteX37" fmla="*/ 1385732 w 2745902"/>
                                    <a:gd name="connsiteY37" fmla="*/ 1407461 h 1845611"/>
                                    <a:gd name="connsiteX38" fmla="*/ 1374302 w 2745902"/>
                                    <a:gd name="connsiteY38" fmla="*/ 1338881 h 1845611"/>
                                    <a:gd name="connsiteX39" fmla="*/ 1362872 w 2745902"/>
                                    <a:gd name="connsiteY39" fmla="*/ 1262681 h 1845611"/>
                                    <a:gd name="connsiteX40" fmla="*/ 1362872 w 2745902"/>
                                    <a:gd name="connsiteY40" fmla="*/ 1182671 h 1845611"/>
                                    <a:gd name="connsiteX41" fmla="*/ 1423832 w 2745902"/>
                                    <a:gd name="connsiteY41" fmla="*/ 1114091 h 1845611"/>
                                    <a:gd name="connsiteX42" fmla="*/ 1538132 w 2745902"/>
                                    <a:gd name="connsiteY42" fmla="*/ 1053131 h 1845611"/>
                                    <a:gd name="connsiteX43" fmla="*/ 1679102 w 2745902"/>
                                    <a:gd name="connsiteY43" fmla="*/ 999791 h 1845611"/>
                                    <a:gd name="connsiteX44" fmla="*/ 1808642 w 2745902"/>
                                    <a:gd name="connsiteY44" fmla="*/ 885491 h 1845611"/>
                                    <a:gd name="connsiteX45" fmla="*/ 1869602 w 2745902"/>
                                    <a:gd name="connsiteY45" fmla="*/ 778811 h 1845611"/>
                                    <a:gd name="connsiteX46" fmla="*/ 1953422 w 2745902"/>
                                    <a:gd name="connsiteY46" fmla="*/ 683561 h 1845611"/>
                                    <a:gd name="connsiteX47" fmla="*/ 1980092 w 2745902"/>
                                    <a:gd name="connsiteY47" fmla="*/ 592121 h 1845611"/>
                                    <a:gd name="connsiteX48" fmla="*/ 2014382 w 2745902"/>
                                    <a:gd name="connsiteY48" fmla="*/ 534971 h 1845611"/>
                                    <a:gd name="connsiteX49" fmla="*/ 2060102 w 2745902"/>
                                    <a:gd name="connsiteY49" fmla="*/ 496871 h 1845611"/>
                                    <a:gd name="connsiteX50" fmla="*/ 2136302 w 2745902"/>
                                    <a:gd name="connsiteY50" fmla="*/ 554021 h 1845611"/>
                                    <a:gd name="connsiteX51" fmla="*/ 2159162 w 2745902"/>
                                    <a:gd name="connsiteY51" fmla="*/ 683561 h 1845611"/>
                                    <a:gd name="connsiteX52" fmla="*/ 2151542 w 2745902"/>
                                    <a:gd name="connsiteY52" fmla="*/ 858821 h 1845611"/>
                                    <a:gd name="connsiteX53" fmla="*/ 2170592 w 2745902"/>
                                    <a:gd name="connsiteY53" fmla="*/ 904541 h 1845611"/>
                                    <a:gd name="connsiteX54" fmla="*/ 2223932 w 2745902"/>
                                    <a:gd name="connsiteY54" fmla="*/ 935021 h 1845611"/>
                                    <a:gd name="connsiteX55" fmla="*/ 2311562 w 2745902"/>
                                    <a:gd name="connsiteY55" fmla="*/ 980741 h 1845611"/>
                                    <a:gd name="connsiteX56" fmla="*/ 2368712 w 2745902"/>
                                    <a:gd name="connsiteY56" fmla="*/ 1075991 h 1845611"/>
                                    <a:gd name="connsiteX57" fmla="*/ 2422052 w 2745902"/>
                                    <a:gd name="connsiteY57" fmla="*/ 1098851 h 1845611"/>
                                    <a:gd name="connsiteX58" fmla="*/ 2486822 w 2745902"/>
                                    <a:gd name="connsiteY58" fmla="*/ 1064561 h 1845611"/>
                                    <a:gd name="connsiteX59" fmla="*/ 2551592 w 2745902"/>
                                    <a:gd name="connsiteY59" fmla="*/ 976931 h 1845611"/>
                                    <a:gd name="connsiteX60" fmla="*/ 2745902 w 2745902"/>
                                    <a:gd name="connsiteY60" fmla="*/ 847391 h 1845611"/>
                                    <a:gd name="connsiteX0" fmla="*/ 1855145 w 2745902"/>
                                    <a:gd name="connsiteY0" fmla="*/ 54362 h 1845611"/>
                                    <a:gd name="connsiteX1" fmla="*/ 1852161 w 2745902"/>
                                    <a:gd name="connsiteY1" fmla="*/ 10331 h 1845611"/>
                                    <a:gd name="connsiteX2" fmla="*/ 1630632 w 2745902"/>
                                    <a:gd name="connsiteY2" fmla="*/ 90459 h 1845611"/>
                                    <a:gd name="connsiteX3" fmla="*/ 1460948 w 2745902"/>
                                    <a:gd name="connsiteY3" fmla="*/ 905 h 1845611"/>
                                    <a:gd name="connsiteX4" fmla="*/ 1201712 w 2745902"/>
                                    <a:gd name="connsiteY4" fmla="*/ 104598 h 1845611"/>
                                    <a:gd name="connsiteX5" fmla="*/ 1215852 w 2745902"/>
                                    <a:gd name="connsiteY5" fmla="*/ 278995 h 1845611"/>
                                    <a:gd name="connsiteX6" fmla="*/ 1225279 w 2745902"/>
                                    <a:gd name="connsiteY6" fmla="*/ 467530 h 1845611"/>
                                    <a:gd name="connsiteX7" fmla="*/ 1102731 w 2745902"/>
                                    <a:gd name="connsiteY7" fmla="*/ 689060 h 1845611"/>
                                    <a:gd name="connsiteX8" fmla="*/ 1239418 w 2745902"/>
                                    <a:gd name="connsiteY8" fmla="*/ 868170 h 1845611"/>
                                    <a:gd name="connsiteX9" fmla="*/ 1437382 w 2745902"/>
                                    <a:gd name="connsiteY9" fmla="*/ 849316 h 1845611"/>
                                    <a:gd name="connsiteX10" fmla="*/ 1724900 w 2745902"/>
                                    <a:gd name="connsiteY10" fmla="*/ 670207 h 1845611"/>
                                    <a:gd name="connsiteX11" fmla="*/ 1757894 w 2745902"/>
                                    <a:gd name="connsiteY11" fmla="*/ 755048 h 1845611"/>
                                    <a:gd name="connsiteX12" fmla="*/ 1338401 w 2745902"/>
                                    <a:gd name="connsiteY12" fmla="*/ 1113267 h 1845611"/>
                                    <a:gd name="connsiteX13" fmla="*/ 1116871 w 2745902"/>
                                    <a:gd name="connsiteY13" fmla="*/ 1249955 h 1845611"/>
                                    <a:gd name="connsiteX14" fmla="*/ 810500 w 2745902"/>
                                    <a:gd name="connsiteY14" fmla="*/ 1287662 h 1845611"/>
                                    <a:gd name="connsiteX15" fmla="*/ 669097 w 2745902"/>
                                    <a:gd name="connsiteY15" fmla="*/ 1278236 h 1845611"/>
                                    <a:gd name="connsiteX16" fmla="*/ 527696 w 2745902"/>
                                    <a:gd name="connsiteY16" fmla="*/ 1330083 h 1845611"/>
                                    <a:gd name="connsiteX17" fmla="*/ 183617 w 2745902"/>
                                    <a:gd name="connsiteY17" fmla="*/ 1433777 h 1845611"/>
                                    <a:gd name="connsiteX18" fmla="*/ 65782 w 2745902"/>
                                    <a:gd name="connsiteY18" fmla="*/ 1589320 h 1845611"/>
                                    <a:gd name="connsiteX19" fmla="*/ 40802 w 2745902"/>
                                    <a:gd name="connsiteY19" fmla="*/ 1674161 h 1845611"/>
                                    <a:gd name="connsiteX20" fmla="*/ 6512 w 2745902"/>
                                    <a:gd name="connsiteY20" fmla="*/ 1693211 h 1845611"/>
                                    <a:gd name="connsiteX21" fmla="*/ 2702 w 2745902"/>
                                    <a:gd name="connsiteY21" fmla="*/ 1750361 h 1845611"/>
                                    <a:gd name="connsiteX22" fmla="*/ 36992 w 2745902"/>
                                    <a:gd name="connsiteY22" fmla="*/ 1818941 h 1845611"/>
                                    <a:gd name="connsiteX23" fmla="*/ 97952 w 2745902"/>
                                    <a:gd name="connsiteY23" fmla="*/ 1837991 h 1845611"/>
                                    <a:gd name="connsiteX24" fmla="*/ 261782 w 2745902"/>
                                    <a:gd name="connsiteY24" fmla="*/ 1845611 h 1845611"/>
                                    <a:gd name="connsiteX25" fmla="*/ 452282 w 2745902"/>
                                    <a:gd name="connsiteY25" fmla="*/ 1837991 h 1845611"/>
                                    <a:gd name="connsiteX26" fmla="*/ 570392 w 2745902"/>
                                    <a:gd name="connsiteY26" fmla="*/ 1841801 h 1845611"/>
                                    <a:gd name="connsiteX27" fmla="*/ 673262 w 2745902"/>
                                    <a:gd name="connsiteY27" fmla="*/ 1807511 h 1845611"/>
                                    <a:gd name="connsiteX28" fmla="*/ 764702 w 2745902"/>
                                    <a:gd name="connsiteY28" fmla="*/ 1731311 h 1845611"/>
                                    <a:gd name="connsiteX29" fmla="*/ 840902 w 2745902"/>
                                    <a:gd name="connsiteY29" fmla="*/ 1677971 h 1845611"/>
                                    <a:gd name="connsiteX30" fmla="*/ 936152 w 2745902"/>
                                    <a:gd name="connsiteY30" fmla="*/ 1609391 h 1845611"/>
                                    <a:gd name="connsiteX31" fmla="*/ 1012352 w 2745902"/>
                                    <a:gd name="connsiteY31" fmla="*/ 1510331 h 1845611"/>
                                    <a:gd name="connsiteX32" fmla="*/ 1046642 w 2745902"/>
                                    <a:gd name="connsiteY32" fmla="*/ 1456991 h 1845611"/>
                                    <a:gd name="connsiteX33" fmla="*/ 1096172 w 2745902"/>
                                    <a:gd name="connsiteY33" fmla="*/ 1418891 h 1845611"/>
                                    <a:gd name="connsiteX34" fmla="*/ 1198846 w 2745902"/>
                                    <a:gd name="connsiteY34" fmla="*/ 1517873 h 1845611"/>
                                    <a:gd name="connsiteX35" fmla="*/ 1271432 w 2745902"/>
                                    <a:gd name="connsiteY35" fmla="*/ 1434131 h 1845611"/>
                                    <a:gd name="connsiteX36" fmla="*/ 1340012 w 2745902"/>
                                    <a:gd name="connsiteY36" fmla="*/ 1434131 h 1845611"/>
                                    <a:gd name="connsiteX37" fmla="*/ 1385732 w 2745902"/>
                                    <a:gd name="connsiteY37" fmla="*/ 1407461 h 1845611"/>
                                    <a:gd name="connsiteX38" fmla="*/ 1374302 w 2745902"/>
                                    <a:gd name="connsiteY38" fmla="*/ 1338881 h 1845611"/>
                                    <a:gd name="connsiteX39" fmla="*/ 1362872 w 2745902"/>
                                    <a:gd name="connsiteY39" fmla="*/ 1262681 h 1845611"/>
                                    <a:gd name="connsiteX40" fmla="*/ 1362872 w 2745902"/>
                                    <a:gd name="connsiteY40" fmla="*/ 1182671 h 1845611"/>
                                    <a:gd name="connsiteX41" fmla="*/ 1423832 w 2745902"/>
                                    <a:gd name="connsiteY41" fmla="*/ 1114091 h 1845611"/>
                                    <a:gd name="connsiteX42" fmla="*/ 1538132 w 2745902"/>
                                    <a:gd name="connsiteY42" fmla="*/ 1053131 h 1845611"/>
                                    <a:gd name="connsiteX43" fmla="*/ 1679102 w 2745902"/>
                                    <a:gd name="connsiteY43" fmla="*/ 999791 h 1845611"/>
                                    <a:gd name="connsiteX44" fmla="*/ 1808642 w 2745902"/>
                                    <a:gd name="connsiteY44" fmla="*/ 885491 h 1845611"/>
                                    <a:gd name="connsiteX45" fmla="*/ 1869602 w 2745902"/>
                                    <a:gd name="connsiteY45" fmla="*/ 778811 h 1845611"/>
                                    <a:gd name="connsiteX46" fmla="*/ 1953422 w 2745902"/>
                                    <a:gd name="connsiteY46" fmla="*/ 683561 h 1845611"/>
                                    <a:gd name="connsiteX47" fmla="*/ 1980092 w 2745902"/>
                                    <a:gd name="connsiteY47" fmla="*/ 592121 h 1845611"/>
                                    <a:gd name="connsiteX48" fmla="*/ 2014382 w 2745902"/>
                                    <a:gd name="connsiteY48" fmla="*/ 534971 h 1845611"/>
                                    <a:gd name="connsiteX49" fmla="*/ 2060102 w 2745902"/>
                                    <a:gd name="connsiteY49" fmla="*/ 496871 h 1845611"/>
                                    <a:gd name="connsiteX50" fmla="*/ 2136302 w 2745902"/>
                                    <a:gd name="connsiteY50" fmla="*/ 554021 h 1845611"/>
                                    <a:gd name="connsiteX51" fmla="*/ 2159162 w 2745902"/>
                                    <a:gd name="connsiteY51" fmla="*/ 683561 h 1845611"/>
                                    <a:gd name="connsiteX52" fmla="*/ 2151542 w 2745902"/>
                                    <a:gd name="connsiteY52" fmla="*/ 858821 h 1845611"/>
                                    <a:gd name="connsiteX53" fmla="*/ 2170592 w 2745902"/>
                                    <a:gd name="connsiteY53" fmla="*/ 904541 h 1845611"/>
                                    <a:gd name="connsiteX54" fmla="*/ 2223932 w 2745902"/>
                                    <a:gd name="connsiteY54" fmla="*/ 935021 h 1845611"/>
                                    <a:gd name="connsiteX55" fmla="*/ 2311562 w 2745902"/>
                                    <a:gd name="connsiteY55" fmla="*/ 980741 h 1845611"/>
                                    <a:gd name="connsiteX56" fmla="*/ 2368712 w 2745902"/>
                                    <a:gd name="connsiteY56" fmla="*/ 1075991 h 1845611"/>
                                    <a:gd name="connsiteX57" fmla="*/ 2422052 w 2745902"/>
                                    <a:gd name="connsiteY57" fmla="*/ 1098851 h 1845611"/>
                                    <a:gd name="connsiteX58" fmla="*/ 2486822 w 2745902"/>
                                    <a:gd name="connsiteY58" fmla="*/ 1064561 h 1845611"/>
                                    <a:gd name="connsiteX59" fmla="*/ 2551592 w 2745902"/>
                                    <a:gd name="connsiteY59" fmla="*/ 976931 h 1845611"/>
                                    <a:gd name="connsiteX60" fmla="*/ 2745902 w 2745902"/>
                                    <a:gd name="connsiteY60" fmla="*/ 847391 h 1845611"/>
                                    <a:gd name="connsiteX0" fmla="*/ 2029541 w 2745902"/>
                                    <a:gd name="connsiteY0" fmla="*/ 7228 h 1845611"/>
                                    <a:gd name="connsiteX1" fmla="*/ 1852161 w 2745902"/>
                                    <a:gd name="connsiteY1" fmla="*/ 10331 h 1845611"/>
                                    <a:gd name="connsiteX2" fmla="*/ 1630632 w 2745902"/>
                                    <a:gd name="connsiteY2" fmla="*/ 90459 h 1845611"/>
                                    <a:gd name="connsiteX3" fmla="*/ 1460948 w 2745902"/>
                                    <a:gd name="connsiteY3" fmla="*/ 905 h 1845611"/>
                                    <a:gd name="connsiteX4" fmla="*/ 1201712 w 2745902"/>
                                    <a:gd name="connsiteY4" fmla="*/ 104598 h 1845611"/>
                                    <a:gd name="connsiteX5" fmla="*/ 1215852 w 2745902"/>
                                    <a:gd name="connsiteY5" fmla="*/ 278995 h 1845611"/>
                                    <a:gd name="connsiteX6" fmla="*/ 1225279 w 2745902"/>
                                    <a:gd name="connsiteY6" fmla="*/ 467530 h 1845611"/>
                                    <a:gd name="connsiteX7" fmla="*/ 1102731 w 2745902"/>
                                    <a:gd name="connsiteY7" fmla="*/ 689060 h 1845611"/>
                                    <a:gd name="connsiteX8" fmla="*/ 1239418 w 2745902"/>
                                    <a:gd name="connsiteY8" fmla="*/ 868170 h 1845611"/>
                                    <a:gd name="connsiteX9" fmla="*/ 1437382 w 2745902"/>
                                    <a:gd name="connsiteY9" fmla="*/ 849316 h 1845611"/>
                                    <a:gd name="connsiteX10" fmla="*/ 1724900 w 2745902"/>
                                    <a:gd name="connsiteY10" fmla="*/ 670207 h 1845611"/>
                                    <a:gd name="connsiteX11" fmla="*/ 1757894 w 2745902"/>
                                    <a:gd name="connsiteY11" fmla="*/ 755048 h 1845611"/>
                                    <a:gd name="connsiteX12" fmla="*/ 1338401 w 2745902"/>
                                    <a:gd name="connsiteY12" fmla="*/ 1113267 h 1845611"/>
                                    <a:gd name="connsiteX13" fmla="*/ 1116871 w 2745902"/>
                                    <a:gd name="connsiteY13" fmla="*/ 1249955 h 1845611"/>
                                    <a:gd name="connsiteX14" fmla="*/ 810500 w 2745902"/>
                                    <a:gd name="connsiteY14" fmla="*/ 1287662 h 1845611"/>
                                    <a:gd name="connsiteX15" fmla="*/ 669097 w 2745902"/>
                                    <a:gd name="connsiteY15" fmla="*/ 1278236 h 1845611"/>
                                    <a:gd name="connsiteX16" fmla="*/ 527696 w 2745902"/>
                                    <a:gd name="connsiteY16" fmla="*/ 1330083 h 1845611"/>
                                    <a:gd name="connsiteX17" fmla="*/ 183617 w 2745902"/>
                                    <a:gd name="connsiteY17" fmla="*/ 1433777 h 1845611"/>
                                    <a:gd name="connsiteX18" fmla="*/ 65782 w 2745902"/>
                                    <a:gd name="connsiteY18" fmla="*/ 1589320 h 1845611"/>
                                    <a:gd name="connsiteX19" fmla="*/ 40802 w 2745902"/>
                                    <a:gd name="connsiteY19" fmla="*/ 1674161 h 1845611"/>
                                    <a:gd name="connsiteX20" fmla="*/ 6512 w 2745902"/>
                                    <a:gd name="connsiteY20" fmla="*/ 1693211 h 1845611"/>
                                    <a:gd name="connsiteX21" fmla="*/ 2702 w 2745902"/>
                                    <a:gd name="connsiteY21" fmla="*/ 1750361 h 1845611"/>
                                    <a:gd name="connsiteX22" fmla="*/ 36992 w 2745902"/>
                                    <a:gd name="connsiteY22" fmla="*/ 1818941 h 1845611"/>
                                    <a:gd name="connsiteX23" fmla="*/ 97952 w 2745902"/>
                                    <a:gd name="connsiteY23" fmla="*/ 1837991 h 1845611"/>
                                    <a:gd name="connsiteX24" fmla="*/ 261782 w 2745902"/>
                                    <a:gd name="connsiteY24" fmla="*/ 1845611 h 1845611"/>
                                    <a:gd name="connsiteX25" fmla="*/ 452282 w 2745902"/>
                                    <a:gd name="connsiteY25" fmla="*/ 1837991 h 1845611"/>
                                    <a:gd name="connsiteX26" fmla="*/ 570392 w 2745902"/>
                                    <a:gd name="connsiteY26" fmla="*/ 1841801 h 1845611"/>
                                    <a:gd name="connsiteX27" fmla="*/ 673262 w 2745902"/>
                                    <a:gd name="connsiteY27" fmla="*/ 1807511 h 1845611"/>
                                    <a:gd name="connsiteX28" fmla="*/ 764702 w 2745902"/>
                                    <a:gd name="connsiteY28" fmla="*/ 1731311 h 1845611"/>
                                    <a:gd name="connsiteX29" fmla="*/ 840902 w 2745902"/>
                                    <a:gd name="connsiteY29" fmla="*/ 1677971 h 1845611"/>
                                    <a:gd name="connsiteX30" fmla="*/ 936152 w 2745902"/>
                                    <a:gd name="connsiteY30" fmla="*/ 1609391 h 1845611"/>
                                    <a:gd name="connsiteX31" fmla="*/ 1012352 w 2745902"/>
                                    <a:gd name="connsiteY31" fmla="*/ 1510331 h 1845611"/>
                                    <a:gd name="connsiteX32" fmla="*/ 1046642 w 2745902"/>
                                    <a:gd name="connsiteY32" fmla="*/ 1456991 h 1845611"/>
                                    <a:gd name="connsiteX33" fmla="*/ 1096172 w 2745902"/>
                                    <a:gd name="connsiteY33" fmla="*/ 1418891 h 1845611"/>
                                    <a:gd name="connsiteX34" fmla="*/ 1198846 w 2745902"/>
                                    <a:gd name="connsiteY34" fmla="*/ 1517873 h 1845611"/>
                                    <a:gd name="connsiteX35" fmla="*/ 1271432 w 2745902"/>
                                    <a:gd name="connsiteY35" fmla="*/ 1434131 h 1845611"/>
                                    <a:gd name="connsiteX36" fmla="*/ 1340012 w 2745902"/>
                                    <a:gd name="connsiteY36" fmla="*/ 1434131 h 1845611"/>
                                    <a:gd name="connsiteX37" fmla="*/ 1385732 w 2745902"/>
                                    <a:gd name="connsiteY37" fmla="*/ 1407461 h 1845611"/>
                                    <a:gd name="connsiteX38" fmla="*/ 1374302 w 2745902"/>
                                    <a:gd name="connsiteY38" fmla="*/ 1338881 h 1845611"/>
                                    <a:gd name="connsiteX39" fmla="*/ 1362872 w 2745902"/>
                                    <a:gd name="connsiteY39" fmla="*/ 1262681 h 1845611"/>
                                    <a:gd name="connsiteX40" fmla="*/ 1362872 w 2745902"/>
                                    <a:gd name="connsiteY40" fmla="*/ 1182671 h 1845611"/>
                                    <a:gd name="connsiteX41" fmla="*/ 1423832 w 2745902"/>
                                    <a:gd name="connsiteY41" fmla="*/ 1114091 h 1845611"/>
                                    <a:gd name="connsiteX42" fmla="*/ 1538132 w 2745902"/>
                                    <a:gd name="connsiteY42" fmla="*/ 1053131 h 1845611"/>
                                    <a:gd name="connsiteX43" fmla="*/ 1679102 w 2745902"/>
                                    <a:gd name="connsiteY43" fmla="*/ 999791 h 1845611"/>
                                    <a:gd name="connsiteX44" fmla="*/ 1808642 w 2745902"/>
                                    <a:gd name="connsiteY44" fmla="*/ 885491 h 1845611"/>
                                    <a:gd name="connsiteX45" fmla="*/ 1869602 w 2745902"/>
                                    <a:gd name="connsiteY45" fmla="*/ 778811 h 1845611"/>
                                    <a:gd name="connsiteX46" fmla="*/ 1953422 w 2745902"/>
                                    <a:gd name="connsiteY46" fmla="*/ 683561 h 1845611"/>
                                    <a:gd name="connsiteX47" fmla="*/ 1980092 w 2745902"/>
                                    <a:gd name="connsiteY47" fmla="*/ 592121 h 1845611"/>
                                    <a:gd name="connsiteX48" fmla="*/ 2014382 w 2745902"/>
                                    <a:gd name="connsiteY48" fmla="*/ 534971 h 1845611"/>
                                    <a:gd name="connsiteX49" fmla="*/ 2060102 w 2745902"/>
                                    <a:gd name="connsiteY49" fmla="*/ 496871 h 1845611"/>
                                    <a:gd name="connsiteX50" fmla="*/ 2136302 w 2745902"/>
                                    <a:gd name="connsiteY50" fmla="*/ 554021 h 1845611"/>
                                    <a:gd name="connsiteX51" fmla="*/ 2159162 w 2745902"/>
                                    <a:gd name="connsiteY51" fmla="*/ 683561 h 1845611"/>
                                    <a:gd name="connsiteX52" fmla="*/ 2151542 w 2745902"/>
                                    <a:gd name="connsiteY52" fmla="*/ 858821 h 1845611"/>
                                    <a:gd name="connsiteX53" fmla="*/ 2170592 w 2745902"/>
                                    <a:gd name="connsiteY53" fmla="*/ 904541 h 1845611"/>
                                    <a:gd name="connsiteX54" fmla="*/ 2223932 w 2745902"/>
                                    <a:gd name="connsiteY54" fmla="*/ 935021 h 1845611"/>
                                    <a:gd name="connsiteX55" fmla="*/ 2311562 w 2745902"/>
                                    <a:gd name="connsiteY55" fmla="*/ 980741 h 1845611"/>
                                    <a:gd name="connsiteX56" fmla="*/ 2368712 w 2745902"/>
                                    <a:gd name="connsiteY56" fmla="*/ 1075991 h 1845611"/>
                                    <a:gd name="connsiteX57" fmla="*/ 2422052 w 2745902"/>
                                    <a:gd name="connsiteY57" fmla="*/ 1098851 h 1845611"/>
                                    <a:gd name="connsiteX58" fmla="*/ 2486822 w 2745902"/>
                                    <a:gd name="connsiteY58" fmla="*/ 1064561 h 1845611"/>
                                    <a:gd name="connsiteX59" fmla="*/ 2551592 w 2745902"/>
                                    <a:gd name="connsiteY59" fmla="*/ 976931 h 1845611"/>
                                    <a:gd name="connsiteX60" fmla="*/ 2745902 w 2745902"/>
                                    <a:gd name="connsiteY60" fmla="*/ 847391 h 1845611"/>
                                    <a:gd name="connsiteX0" fmla="*/ 2029541 w 2745902"/>
                                    <a:gd name="connsiteY0" fmla="*/ 7228 h 1845611"/>
                                    <a:gd name="connsiteX1" fmla="*/ 2021844 w 2745902"/>
                                    <a:gd name="connsiteY1" fmla="*/ 905 h 1845611"/>
                                    <a:gd name="connsiteX2" fmla="*/ 1852161 w 2745902"/>
                                    <a:gd name="connsiteY2" fmla="*/ 10331 h 1845611"/>
                                    <a:gd name="connsiteX3" fmla="*/ 1630632 w 2745902"/>
                                    <a:gd name="connsiteY3" fmla="*/ 90459 h 1845611"/>
                                    <a:gd name="connsiteX4" fmla="*/ 1460948 w 2745902"/>
                                    <a:gd name="connsiteY4" fmla="*/ 905 h 1845611"/>
                                    <a:gd name="connsiteX5" fmla="*/ 1201712 w 2745902"/>
                                    <a:gd name="connsiteY5" fmla="*/ 104598 h 1845611"/>
                                    <a:gd name="connsiteX6" fmla="*/ 1215852 w 2745902"/>
                                    <a:gd name="connsiteY6" fmla="*/ 278995 h 1845611"/>
                                    <a:gd name="connsiteX7" fmla="*/ 1225279 w 2745902"/>
                                    <a:gd name="connsiteY7" fmla="*/ 467530 h 1845611"/>
                                    <a:gd name="connsiteX8" fmla="*/ 1102731 w 2745902"/>
                                    <a:gd name="connsiteY8" fmla="*/ 689060 h 1845611"/>
                                    <a:gd name="connsiteX9" fmla="*/ 1239418 w 2745902"/>
                                    <a:gd name="connsiteY9" fmla="*/ 868170 h 1845611"/>
                                    <a:gd name="connsiteX10" fmla="*/ 1437382 w 2745902"/>
                                    <a:gd name="connsiteY10" fmla="*/ 849316 h 1845611"/>
                                    <a:gd name="connsiteX11" fmla="*/ 1724900 w 2745902"/>
                                    <a:gd name="connsiteY11" fmla="*/ 670207 h 1845611"/>
                                    <a:gd name="connsiteX12" fmla="*/ 1757894 w 2745902"/>
                                    <a:gd name="connsiteY12" fmla="*/ 755048 h 1845611"/>
                                    <a:gd name="connsiteX13" fmla="*/ 1338401 w 2745902"/>
                                    <a:gd name="connsiteY13" fmla="*/ 1113267 h 1845611"/>
                                    <a:gd name="connsiteX14" fmla="*/ 1116871 w 2745902"/>
                                    <a:gd name="connsiteY14" fmla="*/ 1249955 h 1845611"/>
                                    <a:gd name="connsiteX15" fmla="*/ 810500 w 2745902"/>
                                    <a:gd name="connsiteY15" fmla="*/ 1287662 h 1845611"/>
                                    <a:gd name="connsiteX16" fmla="*/ 669097 w 2745902"/>
                                    <a:gd name="connsiteY16" fmla="*/ 1278236 h 1845611"/>
                                    <a:gd name="connsiteX17" fmla="*/ 527696 w 2745902"/>
                                    <a:gd name="connsiteY17" fmla="*/ 1330083 h 1845611"/>
                                    <a:gd name="connsiteX18" fmla="*/ 183617 w 2745902"/>
                                    <a:gd name="connsiteY18" fmla="*/ 1433777 h 1845611"/>
                                    <a:gd name="connsiteX19" fmla="*/ 65782 w 2745902"/>
                                    <a:gd name="connsiteY19" fmla="*/ 1589320 h 1845611"/>
                                    <a:gd name="connsiteX20" fmla="*/ 40802 w 2745902"/>
                                    <a:gd name="connsiteY20" fmla="*/ 1674161 h 1845611"/>
                                    <a:gd name="connsiteX21" fmla="*/ 6512 w 2745902"/>
                                    <a:gd name="connsiteY21" fmla="*/ 1693211 h 1845611"/>
                                    <a:gd name="connsiteX22" fmla="*/ 2702 w 2745902"/>
                                    <a:gd name="connsiteY22" fmla="*/ 1750361 h 1845611"/>
                                    <a:gd name="connsiteX23" fmla="*/ 36992 w 2745902"/>
                                    <a:gd name="connsiteY23" fmla="*/ 1818941 h 1845611"/>
                                    <a:gd name="connsiteX24" fmla="*/ 97952 w 2745902"/>
                                    <a:gd name="connsiteY24" fmla="*/ 1837991 h 1845611"/>
                                    <a:gd name="connsiteX25" fmla="*/ 261782 w 2745902"/>
                                    <a:gd name="connsiteY25" fmla="*/ 1845611 h 1845611"/>
                                    <a:gd name="connsiteX26" fmla="*/ 452282 w 2745902"/>
                                    <a:gd name="connsiteY26" fmla="*/ 1837991 h 1845611"/>
                                    <a:gd name="connsiteX27" fmla="*/ 570392 w 2745902"/>
                                    <a:gd name="connsiteY27" fmla="*/ 1841801 h 1845611"/>
                                    <a:gd name="connsiteX28" fmla="*/ 673262 w 2745902"/>
                                    <a:gd name="connsiteY28" fmla="*/ 1807511 h 1845611"/>
                                    <a:gd name="connsiteX29" fmla="*/ 764702 w 2745902"/>
                                    <a:gd name="connsiteY29" fmla="*/ 1731311 h 1845611"/>
                                    <a:gd name="connsiteX30" fmla="*/ 840902 w 2745902"/>
                                    <a:gd name="connsiteY30" fmla="*/ 1677971 h 1845611"/>
                                    <a:gd name="connsiteX31" fmla="*/ 936152 w 2745902"/>
                                    <a:gd name="connsiteY31" fmla="*/ 1609391 h 1845611"/>
                                    <a:gd name="connsiteX32" fmla="*/ 1012352 w 2745902"/>
                                    <a:gd name="connsiteY32" fmla="*/ 1510331 h 1845611"/>
                                    <a:gd name="connsiteX33" fmla="*/ 1046642 w 2745902"/>
                                    <a:gd name="connsiteY33" fmla="*/ 1456991 h 1845611"/>
                                    <a:gd name="connsiteX34" fmla="*/ 1096172 w 2745902"/>
                                    <a:gd name="connsiteY34" fmla="*/ 1418891 h 1845611"/>
                                    <a:gd name="connsiteX35" fmla="*/ 1198846 w 2745902"/>
                                    <a:gd name="connsiteY35" fmla="*/ 1517873 h 1845611"/>
                                    <a:gd name="connsiteX36" fmla="*/ 1271432 w 2745902"/>
                                    <a:gd name="connsiteY36" fmla="*/ 1434131 h 1845611"/>
                                    <a:gd name="connsiteX37" fmla="*/ 1340012 w 2745902"/>
                                    <a:gd name="connsiteY37" fmla="*/ 1434131 h 1845611"/>
                                    <a:gd name="connsiteX38" fmla="*/ 1385732 w 2745902"/>
                                    <a:gd name="connsiteY38" fmla="*/ 1407461 h 1845611"/>
                                    <a:gd name="connsiteX39" fmla="*/ 1374302 w 2745902"/>
                                    <a:gd name="connsiteY39" fmla="*/ 1338881 h 1845611"/>
                                    <a:gd name="connsiteX40" fmla="*/ 1362872 w 2745902"/>
                                    <a:gd name="connsiteY40" fmla="*/ 1262681 h 1845611"/>
                                    <a:gd name="connsiteX41" fmla="*/ 1362872 w 2745902"/>
                                    <a:gd name="connsiteY41" fmla="*/ 1182671 h 1845611"/>
                                    <a:gd name="connsiteX42" fmla="*/ 1423832 w 2745902"/>
                                    <a:gd name="connsiteY42" fmla="*/ 1114091 h 1845611"/>
                                    <a:gd name="connsiteX43" fmla="*/ 1538132 w 2745902"/>
                                    <a:gd name="connsiteY43" fmla="*/ 1053131 h 1845611"/>
                                    <a:gd name="connsiteX44" fmla="*/ 1679102 w 2745902"/>
                                    <a:gd name="connsiteY44" fmla="*/ 999791 h 1845611"/>
                                    <a:gd name="connsiteX45" fmla="*/ 1808642 w 2745902"/>
                                    <a:gd name="connsiteY45" fmla="*/ 885491 h 1845611"/>
                                    <a:gd name="connsiteX46" fmla="*/ 1869602 w 2745902"/>
                                    <a:gd name="connsiteY46" fmla="*/ 778811 h 1845611"/>
                                    <a:gd name="connsiteX47" fmla="*/ 1953422 w 2745902"/>
                                    <a:gd name="connsiteY47" fmla="*/ 683561 h 1845611"/>
                                    <a:gd name="connsiteX48" fmla="*/ 1980092 w 2745902"/>
                                    <a:gd name="connsiteY48" fmla="*/ 592121 h 1845611"/>
                                    <a:gd name="connsiteX49" fmla="*/ 2014382 w 2745902"/>
                                    <a:gd name="connsiteY49" fmla="*/ 534971 h 1845611"/>
                                    <a:gd name="connsiteX50" fmla="*/ 2060102 w 2745902"/>
                                    <a:gd name="connsiteY50" fmla="*/ 496871 h 1845611"/>
                                    <a:gd name="connsiteX51" fmla="*/ 2136302 w 2745902"/>
                                    <a:gd name="connsiteY51" fmla="*/ 554021 h 1845611"/>
                                    <a:gd name="connsiteX52" fmla="*/ 2159162 w 2745902"/>
                                    <a:gd name="connsiteY52" fmla="*/ 683561 h 1845611"/>
                                    <a:gd name="connsiteX53" fmla="*/ 2151542 w 2745902"/>
                                    <a:gd name="connsiteY53" fmla="*/ 858821 h 1845611"/>
                                    <a:gd name="connsiteX54" fmla="*/ 2170592 w 2745902"/>
                                    <a:gd name="connsiteY54" fmla="*/ 904541 h 1845611"/>
                                    <a:gd name="connsiteX55" fmla="*/ 2223932 w 2745902"/>
                                    <a:gd name="connsiteY55" fmla="*/ 935021 h 1845611"/>
                                    <a:gd name="connsiteX56" fmla="*/ 2311562 w 2745902"/>
                                    <a:gd name="connsiteY56" fmla="*/ 980741 h 1845611"/>
                                    <a:gd name="connsiteX57" fmla="*/ 2368712 w 2745902"/>
                                    <a:gd name="connsiteY57" fmla="*/ 1075991 h 1845611"/>
                                    <a:gd name="connsiteX58" fmla="*/ 2422052 w 2745902"/>
                                    <a:gd name="connsiteY58" fmla="*/ 1098851 h 1845611"/>
                                    <a:gd name="connsiteX59" fmla="*/ 2486822 w 2745902"/>
                                    <a:gd name="connsiteY59" fmla="*/ 1064561 h 1845611"/>
                                    <a:gd name="connsiteX60" fmla="*/ 2551592 w 2745902"/>
                                    <a:gd name="connsiteY60" fmla="*/ 976931 h 1845611"/>
                                    <a:gd name="connsiteX61" fmla="*/ 2745902 w 2745902"/>
                                    <a:gd name="connsiteY61" fmla="*/ 847391 h 1845611"/>
                                    <a:gd name="connsiteX0" fmla="*/ 2029541 w 2745902"/>
                                    <a:gd name="connsiteY0" fmla="*/ 48747 h 1887130"/>
                                    <a:gd name="connsiteX1" fmla="*/ 2007704 w 2745902"/>
                                    <a:gd name="connsiteY1" fmla="*/ 4 h 1887130"/>
                                    <a:gd name="connsiteX2" fmla="*/ 1852161 w 2745902"/>
                                    <a:gd name="connsiteY2" fmla="*/ 51850 h 1887130"/>
                                    <a:gd name="connsiteX3" fmla="*/ 1630632 w 2745902"/>
                                    <a:gd name="connsiteY3" fmla="*/ 131978 h 1887130"/>
                                    <a:gd name="connsiteX4" fmla="*/ 1460948 w 2745902"/>
                                    <a:gd name="connsiteY4" fmla="*/ 42424 h 1887130"/>
                                    <a:gd name="connsiteX5" fmla="*/ 1201712 w 2745902"/>
                                    <a:gd name="connsiteY5" fmla="*/ 146117 h 1887130"/>
                                    <a:gd name="connsiteX6" fmla="*/ 1215852 w 2745902"/>
                                    <a:gd name="connsiteY6" fmla="*/ 320514 h 1887130"/>
                                    <a:gd name="connsiteX7" fmla="*/ 1225279 w 2745902"/>
                                    <a:gd name="connsiteY7" fmla="*/ 509049 h 1887130"/>
                                    <a:gd name="connsiteX8" fmla="*/ 1102731 w 2745902"/>
                                    <a:gd name="connsiteY8" fmla="*/ 730579 h 1887130"/>
                                    <a:gd name="connsiteX9" fmla="*/ 1239418 w 2745902"/>
                                    <a:gd name="connsiteY9" fmla="*/ 909689 h 1887130"/>
                                    <a:gd name="connsiteX10" fmla="*/ 1437382 w 2745902"/>
                                    <a:gd name="connsiteY10" fmla="*/ 890835 h 1887130"/>
                                    <a:gd name="connsiteX11" fmla="*/ 1724900 w 2745902"/>
                                    <a:gd name="connsiteY11" fmla="*/ 711726 h 1887130"/>
                                    <a:gd name="connsiteX12" fmla="*/ 1757894 w 2745902"/>
                                    <a:gd name="connsiteY12" fmla="*/ 796567 h 1887130"/>
                                    <a:gd name="connsiteX13" fmla="*/ 1338401 w 2745902"/>
                                    <a:gd name="connsiteY13" fmla="*/ 1154786 h 1887130"/>
                                    <a:gd name="connsiteX14" fmla="*/ 1116871 w 2745902"/>
                                    <a:gd name="connsiteY14" fmla="*/ 1291474 h 1887130"/>
                                    <a:gd name="connsiteX15" fmla="*/ 810500 w 2745902"/>
                                    <a:gd name="connsiteY15" fmla="*/ 1329181 h 1887130"/>
                                    <a:gd name="connsiteX16" fmla="*/ 669097 w 2745902"/>
                                    <a:gd name="connsiteY16" fmla="*/ 1319755 h 1887130"/>
                                    <a:gd name="connsiteX17" fmla="*/ 527696 w 2745902"/>
                                    <a:gd name="connsiteY17" fmla="*/ 1371602 h 1887130"/>
                                    <a:gd name="connsiteX18" fmla="*/ 183617 w 2745902"/>
                                    <a:gd name="connsiteY18" fmla="*/ 1475296 h 1887130"/>
                                    <a:gd name="connsiteX19" fmla="*/ 65782 w 2745902"/>
                                    <a:gd name="connsiteY19" fmla="*/ 1630839 h 1887130"/>
                                    <a:gd name="connsiteX20" fmla="*/ 40802 w 2745902"/>
                                    <a:gd name="connsiteY20" fmla="*/ 1715680 h 1887130"/>
                                    <a:gd name="connsiteX21" fmla="*/ 6512 w 2745902"/>
                                    <a:gd name="connsiteY21" fmla="*/ 1734730 h 1887130"/>
                                    <a:gd name="connsiteX22" fmla="*/ 2702 w 2745902"/>
                                    <a:gd name="connsiteY22" fmla="*/ 1791880 h 1887130"/>
                                    <a:gd name="connsiteX23" fmla="*/ 36992 w 2745902"/>
                                    <a:gd name="connsiteY23" fmla="*/ 1860460 h 1887130"/>
                                    <a:gd name="connsiteX24" fmla="*/ 97952 w 2745902"/>
                                    <a:gd name="connsiteY24" fmla="*/ 1879510 h 1887130"/>
                                    <a:gd name="connsiteX25" fmla="*/ 261782 w 2745902"/>
                                    <a:gd name="connsiteY25" fmla="*/ 1887130 h 1887130"/>
                                    <a:gd name="connsiteX26" fmla="*/ 452282 w 2745902"/>
                                    <a:gd name="connsiteY26" fmla="*/ 1879510 h 1887130"/>
                                    <a:gd name="connsiteX27" fmla="*/ 570392 w 2745902"/>
                                    <a:gd name="connsiteY27" fmla="*/ 1883320 h 1887130"/>
                                    <a:gd name="connsiteX28" fmla="*/ 673262 w 2745902"/>
                                    <a:gd name="connsiteY28" fmla="*/ 1849030 h 1887130"/>
                                    <a:gd name="connsiteX29" fmla="*/ 764702 w 2745902"/>
                                    <a:gd name="connsiteY29" fmla="*/ 1772830 h 1887130"/>
                                    <a:gd name="connsiteX30" fmla="*/ 840902 w 2745902"/>
                                    <a:gd name="connsiteY30" fmla="*/ 1719490 h 1887130"/>
                                    <a:gd name="connsiteX31" fmla="*/ 936152 w 2745902"/>
                                    <a:gd name="connsiteY31" fmla="*/ 1650910 h 1887130"/>
                                    <a:gd name="connsiteX32" fmla="*/ 1012352 w 2745902"/>
                                    <a:gd name="connsiteY32" fmla="*/ 1551850 h 1887130"/>
                                    <a:gd name="connsiteX33" fmla="*/ 1046642 w 2745902"/>
                                    <a:gd name="connsiteY33" fmla="*/ 1498510 h 1887130"/>
                                    <a:gd name="connsiteX34" fmla="*/ 1096172 w 2745902"/>
                                    <a:gd name="connsiteY34" fmla="*/ 1460410 h 1887130"/>
                                    <a:gd name="connsiteX35" fmla="*/ 1198846 w 2745902"/>
                                    <a:gd name="connsiteY35" fmla="*/ 1559392 h 1887130"/>
                                    <a:gd name="connsiteX36" fmla="*/ 1271432 w 2745902"/>
                                    <a:gd name="connsiteY36" fmla="*/ 1475650 h 1887130"/>
                                    <a:gd name="connsiteX37" fmla="*/ 1340012 w 2745902"/>
                                    <a:gd name="connsiteY37" fmla="*/ 1475650 h 1887130"/>
                                    <a:gd name="connsiteX38" fmla="*/ 1385732 w 2745902"/>
                                    <a:gd name="connsiteY38" fmla="*/ 1448980 h 1887130"/>
                                    <a:gd name="connsiteX39" fmla="*/ 1374302 w 2745902"/>
                                    <a:gd name="connsiteY39" fmla="*/ 1380400 h 1887130"/>
                                    <a:gd name="connsiteX40" fmla="*/ 1362872 w 2745902"/>
                                    <a:gd name="connsiteY40" fmla="*/ 1304200 h 1887130"/>
                                    <a:gd name="connsiteX41" fmla="*/ 1362872 w 2745902"/>
                                    <a:gd name="connsiteY41" fmla="*/ 1224190 h 1887130"/>
                                    <a:gd name="connsiteX42" fmla="*/ 1423832 w 2745902"/>
                                    <a:gd name="connsiteY42" fmla="*/ 1155610 h 1887130"/>
                                    <a:gd name="connsiteX43" fmla="*/ 1538132 w 2745902"/>
                                    <a:gd name="connsiteY43" fmla="*/ 1094650 h 1887130"/>
                                    <a:gd name="connsiteX44" fmla="*/ 1679102 w 2745902"/>
                                    <a:gd name="connsiteY44" fmla="*/ 1041310 h 1887130"/>
                                    <a:gd name="connsiteX45" fmla="*/ 1808642 w 2745902"/>
                                    <a:gd name="connsiteY45" fmla="*/ 927010 h 1887130"/>
                                    <a:gd name="connsiteX46" fmla="*/ 1869602 w 2745902"/>
                                    <a:gd name="connsiteY46" fmla="*/ 820330 h 1887130"/>
                                    <a:gd name="connsiteX47" fmla="*/ 1953422 w 2745902"/>
                                    <a:gd name="connsiteY47" fmla="*/ 725080 h 1887130"/>
                                    <a:gd name="connsiteX48" fmla="*/ 1980092 w 2745902"/>
                                    <a:gd name="connsiteY48" fmla="*/ 633640 h 1887130"/>
                                    <a:gd name="connsiteX49" fmla="*/ 2014382 w 2745902"/>
                                    <a:gd name="connsiteY49" fmla="*/ 576490 h 1887130"/>
                                    <a:gd name="connsiteX50" fmla="*/ 2060102 w 2745902"/>
                                    <a:gd name="connsiteY50" fmla="*/ 538390 h 1887130"/>
                                    <a:gd name="connsiteX51" fmla="*/ 2136302 w 2745902"/>
                                    <a:gd name="connsiteY51" fmla="*/ 595540 h 1887130"/>
                                    <a:gd name="connsiteX52" fmla="*/ 2159162 w 2745902"/>
                                    <a:gd name="connsiteY52" fmla="*/ 725080 h 1887130"/>
                                    <a:gd name="connsiteX53" fmla="*/ 2151542 w 2745902"/>
                                    <a:gd name="connsiteY53" fmla="*/ 900340 h 1887130"/>
                                    <a:gd name="connsiteX54" fmla="*/ 2170592 w 2745902"/>
                                    <a:gd name="connsiteY54" fmla="*/ 946060 h 1887130"/>
                                    <a:gd name="connsiteX55" fmla="*/ 2223932 w 2745902"/>
                                    <a:gd name="connsiteY55" fmla="*/ 976540 h 1887130"/>
                                    <a:gd name="connsiteX56" fmla="*/ 2311562 w 2745902"/>
                                    <a:gd name="connsiteY56" fmla="*/ 1022260 h 1887130"/>
                                    <a:gd name="connsiteX57" fmla="*/ 2368712 w 2745902"/>
                                    <a:gd name="connsiteY57" fmla="*/ 1117510 h 1887130"/>
                                    <a:gd name="connsiteX58" fmla="*/ 2422052 w 2745902"/>
                                    <a:gd name="connsiteY58" fmla="*/ 1140370 h 1887130"/>
                                    <a:gd name="connsiteX59" fmla="*/ 2486822 w 2745902"/>
                                    <a:gd name="connsiteY59" fmla="*/ 1106080 h 1887130"/>
                                    <a:gd name="connsiteX60" fmla="*/ 2551592 w 2745902"/>
                                    <a:gd name="connsiteY60" fmla="*/ 1018450 h 1887130"/>
                                    <a:gd name="connsiteX61" fmla="*/ 2745902 w 2745902"/>
                                    <a:gd name="connsiteY61" fmla="*/ 888910 h 1887130"/>
                                    <a:gd name="connsiteX0" fmla="*/ 2100242 w 2745902"/>
                                    <a:gd name="connsiteY0" fmla="*/ 67600 h 1887129"/>
                                    <a:gd name="connsiteX1" fmla="*/ 2007704 w 2745902"/>
                                    <a:gd name="connsiteY1" fmla="*/ 3 h 1887129"/>
                                    <a:gd name="connsiteX2" fmla="*/ 1852161 w 2745902"/>
                                    <a:gd name="connsiteY2" fmla="*/ 51849 h 1887129"/>
                                    <a:gd name="connsiteX3" fmla="*/ 1630632 w 2745902"/>
                                    <a:gd name="connsiteY3" fmla="*/ 131977 h 1887129"/>
                                    <a:gd name="connsiteX4" fmla="*/ 1460948 w 2745902"/>
                                    <a:gd name="connsiteY4" fmla="*/ 42423 h 1887129"/>
                                    <a:gd name="connsiteX5" fmla="*/ 1201712 w 2745902"/>
                                    <a:gd name="connsiteY5" fmla="*/ 146116 h 1887129"/>
                                    <a:gd name="connsiteX6" fmla="*/ 1215852 w 2745902"/>
                                    <a:gd name="connsiteY6" fmla="*/ 320513 h 1887129"/>
                                    <a:gd name="connsiteX7" fmla="*/ 1225279 w 2745902"/>
                                    <a:gd name="connsiteY7" fmla="*/ 509048 h 1887129"/>
                                    <a:gd name="connsiteX8" fmla="*/ 1102731 w 2745902"/>
                                    <a:gd name="connsiteY8" fmla="*/ 730578 h 1887129"/>
                                    <a:gd name="connsiteX9" fmla="*/ 1239418 w 2745902"/>
                                    <a:gd name="connsiteY9" fmla="*/ 909688 h 1887129"/>
                                    <a:gd name="connsiteX10" fmla="*/ 1437382 w 2745902"/>
                                    <a:gd name="connsiteY10" fmla="*/ 890834 h 1887129"/>
                                    <a:gd name="connsiteX11" fmla="*/ 1724900 w 2745902"/>
                                    <a:gd name="connsiteY11" fmla="*/ 711725 h 1887129"/>
                                    <a:gd name="connsiteX12" fmla="*/ 1757894 w 2745902"/>
                                    <a:gd name="connsiteY12" fmla="*/ 796566 h 1887129"/>
                                    <a:gd name="connsiteX13" fmla="*/ 1338401 w 2745902"/>
                                    <a:gd name="connsiteY13" fmla="*/ 1154785 h 1887129"/>
                                    <a:gd name="connsiteX14" fmla="*/ 1116871 w 2745902"/>
                                    <a:gd name="connsiteY14" fmla="*/ 1291473 h 1887129"/>
                                    <a:gd name="connsiteX15" fmla="*/ 810500 w 2745902"/>
                                    <a:gd name="connsiteY15" fmla="*/ 1329180 h 1887129"/>
                                    <a:gd name="connsiteX16" fmla="*/ 669097 w 2745902"/>
                                    <a:gd name="connsiteY16" fmla="*/ 1319754 h 1887129"/>
                                    <a:gd name="connsiteX17" fmla="*/ 527696 w 2745902"/>
                                    <a:gd name="connsiteY17" fmla="*/ 1371601 h 1887129"/>
                                    <a:gd name="connsiteX18" fmla="*/ 183617 w 2745902"/>
                                    <a:gd name="connsiteY18" fmla="*/ 1475295 h 1887129"/>
                                    <a:gd name="connsiteX19" fmla="*/ 65782 w 2745902"/>
                                    <a:gd name="connsiteY19" fmla="*/ 1630838 h 1887129"/>
                                    <a:gd name="connsiteX20" fmla="*/ 40802 w 2745902"/>
                                    <a:gd name="connsiteY20" fmla="*/ 1715679 h 1887129"/>
                                    <a:gd name="connsiteX21" fmla="*/ 6512 w 2745902"/>
                                    <a:gd name="connsiteY21" fmla="*/ 1734729 h 1887129"/>
                                    <a:gd name="connsiteX22" fmla="*/ 2702 w 2745902"/>
                                    <a:gd name="connsiteY22" fmla="*/ 1791879 h 1887129"/>
                                    <a:gd name="connsiteX23" fmla="*/ 36992 w 2745902"/>
                                    <a:gd name="connsiteY23" fmla="*/ 1860459 h 1887129"/>
                                    <a:gd name="connsiteX24" fmla="*/ 97952 w 2745902"/>
                                    <a:gd name="connsiteY24" fmla="*/ 1879509 h 1887129"/>
                                    <a:gd name="connsiteX25" fmla="*/ 261782 w 2745902"/>
                                    <a:gd name="connsiteY25" fmla="*/ 1887129 h 1887129"/>
                                    <a:gd name="connsiteX26" fmla="*/ 452282 w 2745902"/>
                                    <a:gd name="connsiteY26" fmla="*/ 1879509 h 1887129"/>
                                    <a:gd name="connsiteX27" fmla="*/ 570392 w 2745902"/>
                                    <a:gd name="connsiteY27" fmla="*/ 1883319 h 1887129"/>
                                    <a:gd name="connsiteX28" fmla="*/ 673262 w 2745902"/>
                                    <a:gd name="connsiteY28" fmla="*/ 1849029 h 1887129"/>
                                    <a:gd name="connsiteX29" fmla="*/ 764702 w 2745902"/>
                                    <a:gd name="connsiteY29" fmla="*/ 1772829 h 1887129"/>
                                    <a:gd name="connsiteX30" fmla="*/ 840902 w 2745902"/>
                                    <a:gd name="connsiteY30" fmla="*/ 1719489 h 1887129"/>
                                    <a:gd name="connsiteX31" fmla="*/ 936152 w 2745902"/>
                                    <a:gd name="connsiteY31" fmla="*/ 1650909 h 1887129"/>
                                    <a:gd name="connsiteX32" fmla="*/ 1012352 w 2745902"/>
                                    <a:gd name="connsiteY32" fmla="*/ 1551849 h 1887129"/>
                                    <a:gd name="connsiteX33" fmla="*/ 1046642 w 2745902"/>
                                    <a:gd name="connsiteY33" fmla="*/ 1498509 h 1887129"/>
                                    <a:gd name="connsiteX34" fmla="*/ 1096172 w 2745902"/>
                                    <a:gd name="connsiteY34" fmla="*/ 1460409 h 1887129"/>
                                    <a:gd name="connsiteX35" fmla="*/ 1198846 w 2745902"/>
                                    <a:gd name="connsiteY35" fmla="*/ 1559391 h 1887129"/>
                                    <a:gd name="connsiteX36" fmla="*/ 1271432 w 2745902"/>
                                    <a:gd name="connsiteY36" fmla="*/ 1475649 h 1887129"/>
                                    <a:gd name="connsiteX37" fmla="*/ 1340012 w 2745902"/>
                                    <a:gd name="connsiteY37" fmla="*/ 1475649 h 1887129"/>
                                    <a:gd name="connsiteX38" fmla="*/ 1385732 w 2745902"/>
                                    <a:gd name="connsiteY38" fmla="*/ 1448979 h 1887129"/>
                                    <a:gd name="connsiteX39" fmla="*/ 1374302 w 2745902"/>
                                    <a:gd name="connsiteY39" fmla="*/ 1380399 h 1887129"/>
                                    <a:gd name="connsiteX40" fmla="*/ 1362872 w 2745902"/>
                                    <a:gd name="connsiteY40" fmla="*/ 1304199 h 1887129"/>
                                    <a:gd name="connsiteX41" fmla="*/ 1362872 w 2745902"/>
                                    <a:gd name="connsiteY41" fmla="*/ 1224189 h 1887129"/>
                                    <a:gd name="connsiteX42" fmla="*/ 1423832 w 2745902"/>
                                    <a:gd name="connsiteY42" fmla="*/ 1155609 h 1887129"/>
                                    <a:gd name="connsiteX43" fmla="*/ 1538132 w 2745902"/>
                                    <a:gd name="connsiteY43" fmla="*/ 1094649 h 1887129"/>
                                    <a:gd name="connsiteX44" fmla="*/ 1679102 w 2745902"/>
                                    <a:gd name="connsiteY44" fmla="*/ 1041309 h 1887129"/>
                                    <a:gd name="connsiteX45" fmla="*/ 1808642 w 2745902"/>
                                    <a:gd name="connsiteY45" fmla="*/ 927009 h 1887129"/>
                                    <a:gd name="connsiteX46" fmla="*/ 1869602 w 2745902"/>
                                    <a:gd name="connsiteY46" fmla="*/ 820329 h 1887129"/>
                                    <a:gd name="connsiteX47" fmla="*/ 1953422 w 2745902"/>
                                    <a:gd name="connsiteY47" fmla="*/ 725079 h 1887129"/>
                                    <a:gd name="connsiteX48" fmla="*/ 1980092 w 2745902"/>
                                    <a:gd name="connsiteY48" fmla="*/ 633639 h 1887129"/>
                                    <a:gd name="connsiteX49" fmla="*/ 2014382 w 2745902"/>
                                    <a:gd name="connsiteY49" fmla="*/ 576489 h 1887129"/>
                                    <a:gd name="connsiteX50" fmla="*/ 2060102 w 2745902"/>
                                    <a:gd name="connsiteY50" fmla="*/ 538389 h 1887129"/>
                                    <a:gd name="connsiteX51" fmla="*/ 2136302 w 2745902"/>
                                    <a:gd name="connsiteY51" fmla="*/ 595539 h 1887129"/>
                                    <a:gd name="connsiteX52" fmla="*/ 2159162 w 2745902"/>
                                    <a:gd name="connsiteY52" fmla="*/ 725079 h 1887129"/>
                                    <a:gd name="connsiteX53" fmla="*/ 2151542 w 2745902"/>
                                    <a:gd name="connsiteY53" fmla="*/ 900339 h 1887129"/>
                                    <a:gd name="connsiteX54" fmla="*/ 2170592 w 2745902"/>
                                    <a:gd name="connsiteY54" fmla="*/ 946059 h 1887129"/>
                                    <a:gd name="connsiteX55" fmla="*/ 2223932 w 2745902"/>
                                    <a:gd name="connsiteY55" fmla="*/ 976539 h 1887129"/>
                                    <a:gd name="connsiteX56" fmla="*/ 2311562 w 2745902"/>
                                    <a:gd name="connsiteY56" fmla="*/ 1022259 h 1887129"/>
                                    <a:gd name="connsiteX57" fmla="*/ 2368712 w 2745902"/>
                                    <a:gd name="connsiteY57" fmla="*/ 1117509 h 1887129"/>
                                    <a:gd name="connsiteX58" fmla="*/ 2422052 w 2745902"/>
                                    <a:gd name="connsiteY58" fmla="*/ 1140369 h 1887129"/>
                                    <a:gd name="connsiteX59" fmla="*/ 2486822 w 2745902"/>
                                    <a:gd name="connsiteY59" fmla="*/ 1106079 h 1887129"/>
                                    <a:gd name="connsiteX60" fmla="*/ 2551592 w 2745902"/>
                                    <a:gd name="connsiteY60" fmla="*/ 1018449 h 1887129"/>
                                    <a:gd name="connsiteX61" fmla="*/ 2745902 w 2745902"/>
                                    <a:gd name="connsiteY61" fmla="*/ 888909 h 1887129"/>
                                    <a:gd name="connsiteX0" fmla="*/ 2100242 w 2745902"/>
                                    <a:gd name="connsiteY0" fmla="*/ 68217 h 1887746"/>
                                    <a:gd name="connsiteX1" fmla="*/ 2101972 w 2745902"/>
                                    <a:gd name="connsiteY1" fmla="*/ 90174 h 1887746"/>
                                    <a:gd name="connsiteX2" fmla="*/ 2007704 w 2745902"/>
                                    <a:gd name="connsiteY2" fmla="*/ 620 h 1887746"/>
                                    <a:gd name="connsiteX3" fmla="*/ 1852161 w 2745902"/>
                                    <a:gd name="connsiteY3" fmla="*/ 52466 h 1887746"/>
                                    <a:gd name="connsiteX4" fmla="*/ 1630632 w 2745902"/>
                                    <a:gd name="connsiteY4" fmla="*/ 132594 h 1887746"/>
                                    <a:gd name="connsiteX5" fmla="*/ 1460948 w 2745902"/>
                                    <a:gd name="connsiteY5" fmla="*/ 43040 h 1887746"/>
                                    <a:gd name="connsiteX6" fmla="*/ 1201712 w 2745902"/>
                                    <a:gd name="connsiteY6" fmla="*/ 146733 h 1887746"/>
                                    <a:gd name="connsiteX7" fmla="*/ 1215852 w 2745902"/>
                                    <a:gd name="connsiteY7" fmla="*/ 321130 h 1887746"/>
                                    <a:gd name="connsiteX8" fmla="*/ 1225279 w 2745902"/>
                                    <a:gd name="connsiteY8" fmla="*/ 509665 h 1887746"/>
                                    <a:gd name="connsiteX9" fmla="*/ 1102731 w 2745902"/>
                                    <a:gd name="connsiteY9" fmla="*/ 731195 h 1887746"/>
                                    <a:gd name="connsiteX10" fmla="*/ 1239418 w 2745902"/>
                                    <a:gd name="connsiteY10" fmla="*/ 910305 h 1887746"/>
                                    <a:gd name="connsiteX11" fmla="*/ 1437382 w 2745902"/>
                                    <a:gd name="connsiteY11" fmla="*/ 891451 h 1887746"/>
                                    <a:gd name="connsiteX12" fmla="*/ 1724900 w 2745902"/>
                                    <a:gd name="connsiteY12" fmla="*/ 712342 h 1887746"/>
                                    <a:gd name="connsiteX13" fmla="*/ 1757894 w 2745902"/>
                                    <a:gd name="connsiteY13" fmla="*/ 797183 h 1887746"/>
                                    <a:gd name="connsiteX14" fmla="*/ 1338401 w 2745902"/>
                                    <a:gd name="connsiteY14" fmla="*/ 1155402 h 1887746"/>
                                    <a:gd name="connsiteX15" fmla="*/ 1116871 w 2745902"/>
                                    <a:gd name="connsiteY15" fmla="*/ 1292090 h 1887746"/>
                                    <a:gd name="connsiteX16" fmla="*/ 810500 w 2745902"/>
                                    <a:gd name="connsiteY16" fmla="*/ 1329797 h 1887746"/>
                                    <a:gd name="connsiteX17" fmla="*/ 669097 w 2745902"/>
                                    <a:gd name="connsiteY17" fmla="*/ 1320371 h 1887746"/>
                                    <a:gd name="connsiteX18" fmla="*/ 527696 w 2745902"/>
                                    <a:gd name="connsiteY18" fmla="*/ 1372218 h 1887746"/>
                                    <a:gd name="connsiteX19" fmla="*/ 183617 w 2745902"/>
                                    <a:gd name="connsiteY19" fmla="*/ 1475912 h 1887746"/>
                                    <a:gd name="connsiteX20" fmla="*/ 65782 w 2745902"/>
                                    <a:gd name="connsiteY20" fmla="*/ 1631455 h 1887746"/>
                                    <a:gd name="connsiteX21" fmla="*/ 40802 w 2745902"/>
                                    <a:gd name="connsiteY21" fmla="*/ 1716296 h 1887746"/>
                                    <a:gd name="connsiteX22" fmla="*/ 6512 w 2745902"/>
                                    <a:gd name="connsiteY22" fmla="*/ 1735346 h 1887746"/>
                                    <a:gd name="connsiteX23" fmla="*/ 2702 w 2745902"/>
                                    <a:gd name="connsiteY23" fmla="*/ 1792496 h 1887746"/>
                                    <a:gd name="connsiteX24" fmla="*/ 36992 w 2745902"/>
                                    <a:gd name="connsiteY24" fmla="*/ 1861076 h 1887746"/>
                                    <a:gd name="connsiteX25" fmla="*/ 97952 w 2745902"/>
                                    <a:gd name="connsiteY25" fmla="*/ 1880126 h 1887746"/>
                                    <a:gd name="connsiteX26" fmla="*/ 261782 w 2745902"/>
                                    <a:gd name="connsiteY26" fmla="*/ 1887746 h 1887746"/>
                                    <a:gd name="connsiteX27" fmla="*/ 452282 w 2745902"/>
                                    <a:gd name="connsiteY27" fmla="*/ 1880126 h 1887746"/>
                                    <a:gd name="connsiteX28" fmla="*/ 570392 w 2745902"/>
                                    <a:gd name="connsiteY28" fmla="*/ 1883936 h 1887746"/>
                                    <a:gd name="connsiteX29" fmla="*/ 673262 w 2745902"/>
                                    <a:gd name="connsiteY29" fmla="*/ 1849646 h 1887746"/>
                                    <a:gd name="connsiteX30" fmla="*/ 764702 w 2745902"/>
                                    <a:gd name="connsiteY30" fmla="*/ 1773446 h 1887746"/>
                                    <a:gd name="connsiteX31" fmla="*/ 840902 w 2745902"/>
                                    <a:gd name="connsiteY31" fmla="*/ 1720106 h 1887746"/>
                                    <a:gd name="connsiteX32" fmla="*/ 936152 w 2745902"/>
                                    <a:gd name="connsiteY32" fmla="*/ 1651526 h 1887746"/>
                                    <a:gd name="connsiteX33" fmla="*/ 1012352 w 2745902"/>
                                    <a:gd name="connsiteY33" fmla="*/ 1552466 h 1887746"/>
                                    <a:gd name="connsiteX34" fmla="*/ 1046642 w 2745902"/>
                                    <a:gd name="connsiteY34" fmla="*/ 1499126 h 1887746"/>
                                    <a:gd name="connsiteX35" fmla="*/ 1096172 w 2745902"/>
                                    <a:gd name="connsiteY35" fmla="*/ 1461026 h 1887746"/>
                                    <a:gd name="connsiteX36" fmla="*/ 1198846 w 2745902"/>
                                    <a:gd name="connsiteY36" fmla="*/ 1560008 h 1887746"/>
                                    <a:gd name="connsiteX37" fmla="*/ 1271432 w 2745902"/>
                                    <a:gd name="connsiteY37" fmla="*/ 1476266 h 1887746"/>
                                    <a:gd name="connsiteX38" fmla="*/ 1340012 w 2745902"/>
                                    <a:gd name="connsiteY38" fmla="*/ 1476266 h 1887746"/>
                                    <a:gd name="connsiteX39" fmla="*/ 1385732 w 2745902"/>
                                    <a:gd name="connsiteY39" fmla="*/ 1449596 h 1887746"/>
                                    <a:gd name="connsiteX40" fmla="*/ 1374302 w 2745902"/>
                                    <a:gd name="connsiteY40" fmla="*/ 1381016 h 1887746"/>
                                    <a:gd name="connsiteX41" fmla="*/ 1362872 w 2745902"/>
                                    <a:gd name="connsiteY41" fmla="*/ 1304816 h 1887746"/>
                                    <a:gd name="connsiteX42" fmla="*/ 1362872 w 2745902"/>
                                    <a:gd name="connsiteY42" fmla="*/ 1224806 h 1887746"/>
                                    <a:gd name="connsiteX43" fmla="*/ 1423832 w 2745902"/>
                                    <a:gd name="connsiteY43" fmla="*/ 1156226 h 1887746"/>
                                    <a:gd name="connsiteX44" fmla="*/ 1538132 w 2745902"/>
                                    <a:gd name="connsiteY44" fmla="*/ 1095266 h 1887746"/>
                                    <a:gd name="connsiteX45" fmla="*/ 1679102 w 2745902"/>
                                    <a:gd name="connsiteY45" fmla="*/ 1041926 h 1887746"/>
                                    <a:gd name="connsiteX46" fmla="*/ 1808642 w 2745902"/>
                                    <a:gd name="connsiteY46" fmla="*/ 927626 h 1887746"/>
                                    <a:gd name="connsiteX47" fmla="*/ 1869602 w 2745902"/>
                                    <a:gd name="connsiteY47" fmla="*/ 820946 h 1887746"/>
                                    <a:gd name="connsiteX48" fmla="*/ 1953422 w 2745902"/>
                                    <a:gd name="connsiteY48" fmla="*/ 725696 h 1887746"/>
                                    <a:gd name="connsiteX49" fmla="*/ 1980092 w 2745902"/>
                                    <a:gd name="connsiteY49" fmla="*/ 634256 h 1887746"/>
                                    <a:gd name="connsiteX50" fmla="*/ 2014382 w 2745902"/>
                                    <a:gd name="connsiteY50" fmla="*/ 577106 h 1887746"/>
                                    <a:gd name="connsiteX51" fmla="*/ 2060102 w 2745902"/>
                                    <a:gd name="connsiteY51" fmla="*/ 539006 h 1887746"/>
                                    <a:gd name="connsiteX52" fmla="*/ 2136302 w 2745902"/>
                                    <a:gd name="connsiteY52" fmla="*/ 596156 h 1887746"/>
                                    <a:gd name="connsiteX53" fmla="*/ 2159162 w 2745902"/>
                                    <a:gd name="connsiteY53" fmla="*/ 725696 h 1887746"/>
                                    <a:gd name="connsiteX54" fmla="*/ 2151542 w 2745902"/>
                                    <a:gd name="connsiteY54" fmla="*/ 900956 h 1887746"/>
                                    <a:gd name="connsiteX55" fmla="*/ 2170592 w 2745902"/>
                                    <a:gd name="connsiteY55" fmla="*/ 946676 h 1887746"/>
                                    <a:gd name="connsiteX56" fmla="*/ 2223932 w 2745902"/>
                                    <a:gd name="connsiteY56" fmla="*/ 977156 h 1887746"/>
                                    <a:gd name="connsiteX57" fmla="*/ 2311562 w 2745902"/>
                                    <a:gd name="connsiteY57" fmla="*/ 1022876 h 1887746"/>
                                    <a:gd name="connsiteX58" fmla="*/ 2368712 w 2745902"/>
                                    <a:gd name="connsiteY58" fmla="*/ 1118126 h 1887746"/>
                                    <a:gd name="connsiteX59" fmla="*/ 2422052 w 2745902"/>
                                    <a:gd name="connsiteY59" fmla="*/ 1140986 h 1887746"/>
                                    <a:gd name="connsiteX60" fmla="*/ 2486822 w 2745902"/>
                                    <a:gd name="connsiteY60" fmla="*/ 1106696 h 1887746"/>
                                    <a:gd name="connsiteX61" fmla="*/ 2551592 w 2745902"/>
                                    <a:gd name="connsiteY61" fmla="*/ 1019066 h 1887746"/>
                                    <a:gd name="connsiteX62" fmla="*/ 2745902 w 2745902"/>
                                    <a:gd name="connsiteY62" fmla="*/ 889526 h 1887746"/>
                                    <a:gd name="connsiteX0" fmla="*/ 2100242 w 2745902"/>
                                    <a:gd name="connsiteY0" fmla="*/ 68217 h 1887746"/>
                                    <a:gd name="connsiteX1" fmla="*/ 2083119 w 2745902"/>
                                    <a:gd name="connsiteY1" fmla="*/ 160875 h 1887746"/>
                                    <a:gd name="connsiteX2" fmla="*/ 2007704 w 2745902"/>
                                    <a:gd name="connsiteY2" fmla="*/ 620 h 1887746"/>
                                    <a:gd name="connsiteX3" fmla="*/ 1852161 w 2745902"/>
                                    <a:gd name="connsiteY3" fmla="*/ 52466 h 1887746"/>
                                    <a:gd name="connsiteX4" fmla="*/ 1630632 w 2745902"/>
                                    <a:gd name="connsiteY4" fmla="*/ 132594 h 1887746"/>
                                    <a:gd name="connsiteX5" fmla="*/ 1460948 w 2745902"/>
                                    <a:gd name="connsiteY5" fmla="*/ 43040 h 1887746"/>
                                    <a:gd name="connsiteX6" fmla="*/ 1201712 w 2745902"/>
                                    <a:gd name="connsiteY6" fmla="*/ 146733 h 1887746"/>
                                    <a:gd name="connsiteX7" fmla="*/ 1215852 w 2745902"/>
                                    <a:gd name="connsiteY7" fmla="*/ 321130 h 1887746"/>
                                    <a:gd name="connsiteX8" fmla="*/ 1225279 w 2745902"/>
                                    <a:gd name="connsiteY8" fmla="*/ 509665 h 1887746"/>
                                    <a:gd name="connsiteX9" fmla="*/ 1102731 w 2745902"/>
                                    <a:gd name="connsiteY9" fmla="*/ 731195 h 1887746"/>
                                    <a:gd name="connsiteX10" fmla="*/ 1239418 w 2745902"/>
                                    <a:gd name="connsiteY10" fmla="*/ 910305 h 1887746"/>
                                    <a:gd name="connsiteX11" fmla="*/ 1437382 w 2745902"/>
                                    <a:gd name="connsiteY11" fmla="*/ 891451 h 1887746"/>
                                    <a:gd name="connsiteX12" fmla="*/ 1724900 w 2745902"/>
                                    <a:gd name="connsiteY12" fmla="*/ 712342 h 1887746"/>
                                    <a:gd name="connsiteX13" fmla="*/ 1757894 w 2745902"/>
                                    <a:gd name="connsiteY13" fmla="*/ 797183 h 1887746"/>
                                    <a:gd name="connsiteX14" fmla="*/ 1338401 w 2745902"/>
                                    <a:gd name="connsiteY14" fmla="*/ 1155402 h 1887746"/>
                                    <a:gd name="connsiteX15" fmla="*/ 1116871 w 2745902"/>
                                    <a:gd name="connsiteY15" fmla="*/ 1292090 h 1887746"/>
                                    <a:gd name="connsiteX16" fmla="*/ 810500 w 2745902"/>
                                    <a:gd name="connsiteY16" fmla="*/ 1329797 h 1887746"/>
                                    <a:gd name="connsiteX17" fmla="*/ 669097 w 2745902"/>
                                    <a:gd name="connsiteY17" fmla="*/ 1320371 h 1887746"/>
                                    <a:gd name="connsiteX18" fmla="*/ 527696 w 2745902"/>
                                    <a:gd name="connsiteY18" fmla="*/ 1372218 h 1887746"/>
                                    <a:gd name="connsiteX19" fmla="*/ 183617 w 2745902"/>
                                    <a:gd name="connsiteY19" fmla="*/ 1475912 h 1887746"/>
                                    <a:gd name="connsiteX20" fmla="*/ 65782 w 2745902"/>
                                    <a:gd name="connsiteY20" fmla="*/ 1631455 h 1887746"/>
                                    <a:gd name="connsiteX21" fmla="*/ 40802 w 2745902"/>
                                    <a:gd name="connsiteY21" fmla="*/ 1716296 h 1887746"/>
                                    <a:gd name="connsiteX22" fmla="*/ 6512 w 2745902"/>
                                    <a:gd name="connsiteY22" fmla="*/ 1735346 h 1887746"/>
                                    <a:gd name="connsiteX23" fmla="*/ 2702 w 2745902"/>
                                    <a:gd name="connsiteY23" fmla="*/ 1792496 h 1887746"/>
                                    <a:gd name="connsiteX24" fmla="*/ 36992 w 2745902"/>
                                    <a:gd name="connsiteY24" fmla="*/ 1861076 h 1887746"/>
                                    <a:gd name="connsiteX25" fmla="*/ 97952 w 2745902"/>
                                    <a:gd name="connsiteY25" fmla="*/ 1880126 h 1887746"/>
                                    <a:gd name="connsiteX26" fmla="*/ 261782 w 2745902"/>
                                    <a:gd name="connsiteY26" fmla="*/ 1887746 h 1887746"/>
                                    <a:gd name="connsiteX27" fmla="*/ 452282 w 2745902"/>
                                    <a:gd name="connsiteY27" fmla="*/ 1880126 h 1887746"/>
                                    <a:gd name="connsiteX28" fmla="*/ 570392 w 2745902"/>
                                    <a:gd name="connsiteY28" fmla="*/ 1883936 h 1887746"/>
                                    <a:gd name="connsiteX29" fmla="*/ 673262 w 2745902"/>
                                    <a:gd name="connsiteY29" fmla="*/ 1849646 h 1887746"/>
                                    <a:gd name="connsiteX30" fmla="*/ 764702 w 2745902"/>
                                    <a:gd name="connsiteY30" fmla="*/ 1773446 h 1887746"/>
                                    <a:gd name="connsiteX31" fmla="*/ 840902 w 2745902"/>
                                    <a:gd name="connsiteY31" fmla="*/ 1720106 h 1887746"/>
                                    <a:gd name="connsiteX32" fmla="*/ 936152 w 2745902"/>
                                    <a:gd name="connsiteY32" fmla="*/ 1651526 h 1887746"/>
                                    <a:gd name="connsiteX33" fmla="*/ 1012352 w 2745902"/>
                                    <a:gd name="connsiteY33" fmla="*/ 1552466 h 1887746"/>
                                    <a:gd name="connsiteX34" fmla="*/ 1046642 w 2745902"/>
                                    <a:gd name="connsiteY34" fmla="*/ 1499126 h 1887746"/>
                                    <a:gd name="connsiteX35" fmla="*/ 1096172 w 2745902"/>
                                    <a:gd name="connsiteY35" fmla="*/ 1461026 h 1887746"/>
                                    <a:gd name="connsiteX36" fmla="*/ 1198846 w 2745902"/>
                                    <a:gd name="connsiteY36" fmla="*/ 1560008 h 1887746"/>
                                    <a:gd name="connsiteX37" fmla="*/ 1271432 w 2745902"/>
                                    <a:gd name="connsiteY37" fmla="*/ 1476266 h 1887746"/>
                                    <a:gd name="connsiteX38" fmla="*/ 1340012 w 2745902"/>
                                    <a:gd name="connsiteY38" fmla="*/ 1476266 h 1887746"/>
                                    <a:gd name="connsiteX39" fmla="*/ 1385732 w 2745902"/>
                                    <a:gd name="connsiteY39" fmla="*/ 1449596 h 1887746"/>
                                    <a:gd name="connsiteX40" fmla="*/ 1374302 w 2745902"/>
                                    <a:gd name="connsiteY40" fmla="*/ 1381016 h 1887746"/>
                                    <a:gd name="connsiteX41" fmla="*/ 1362872 w 2745902"/>
                                    <a:gd name="connsiteY41" fmla="*/ 1304816 h 1887746"/>
                                    <a:gd name="connsiteX42" fmla="*/ 1362872 w 2745902"/>
                                    <a:gd name="connsiteY42" fmla="*/ 1224806 h 1887746"/>
                                    <a:gd name="connsiteX43" fmla="*/ 1423832 w 2745902"/>
                                    <a:gd name="connsiteY43" fmla="*/ 1156226 h 1887746"/>
                                    <a:gd name="connsiteX44" fmla="*/ 1538132 w 2745902"/>
                                    <a:gd name="connsiteY44" fmla="*/ 1095266 h 1887746"/>
                                    <a:gd name="connsiteX45" fmla="*/ 1679102 w 2745902"/>
                                    <a:gd name="connsiteY45" fmla="*/ 1041926 h 1887746"/>
                                    <a:gd name="connsiteX46" fmla="*/ 1808642 w 2745902"/>
                                    <a:gd name="connsiteY46" fmla="*/ 927626 h 1887746"/>
                                    <a:gd name="connsiteX47" fmla="*/ 1869602 w 2745902"/>
                                    <a:gd name="connsiteY47" fmla="*/ 820946 h 1887746"/>
                                    <a:gd name="connsiteX48" fmla="*/ 1953422 w 2745902"/>
                                    <a:gd name="connsiteY48" fmla="*/ 725696 h 1887746"/>
                                    <a:gd name="connsiteX49" fmla="*/ 1980092 w 2745902"/>
                                    <a:gd name="connsiteY49" fmla="*/ 634256 h 1887746"/>
                                    <a:gd name="connsiteX50" fmla="*/ 2014382 w 2745902"/>
                                    <a:gd name="connsiteY50" fmla="*/ 577106 h 1887746"/>
                                    <a:gd name="connsiteX51" fmla="*/ 2060102 w 2745902"/>
                                    <a:gd name="connsiteY51" fmla="*/ 539006 h 1887746"/>
                                    <a:gd name="connsiteX52" fmla="*/ 2136302 w 2745902"/>
                                    <a:gd name="connsiteY52" fmla="*/ 596156 h 1887746"/>
                                    <a:gd name="connsiteX53" fmla="*/ 2159162 w 2745902"/>
                                    <a:gd name="connsiteY53" fmla="*/ 725696 h 1887746"/>
                                    <a:gd name="connsiteX54" fmla="*/ 2151542 w 2745902"/>
                                    <a:gd name="connsiteY54" fmla="*/ 900956 h 1887746"/>
                                    <a:gd name="connsiteX55" fmla="*/ 2170592 w 2745902"/>
                                    <a:gd name="connsiteY55" fmla="*/ 946676 h 1887746"/>
                                    <a:gd name="connsiteX56" fmla="*/ 2223932 w 2745902"/>
                                    <a:gd name="connsiteY56" fmla="*/ 977156 h 1887746"/>
                                    <a:gd name="connsiteX57" fmla="*/ 2311562 w 2745902"/>
                                    <a:gd name="connsiteY57" fmla="*/ 1022876 h 1887746"/>
                                    <a:gd name="connsiteX58" fmla="*/ 2368712 w 2745902"/>
                                    <a:gd name="connsiteY58" fmla="*/ 1118126 h 1887746"/>
                                    <a:gd name="connsiteX59" fmla="*/ 2422052 w 2745902"/>
                                    <a:gd name="connsiteY59" fmla="*/ 1140986 h 1887746"/>
                                    <a:gd name="connsiteX60" fmla="*/ 2486822 w 2745902"/>
                                    <a:gd name="connsiteY60" fmla="*/ 1106696 h 1887746"/>
                                    <a:gd name="connsiteX61" fmla="*/ 2551592 w 2745902"/>
                                    <a:gd name="connsiteY61" fmla="*/ 1019066 h 1887746"/>
                                    <a:gd name="connsiteX62" fmla="*/ 2745902 w 2745902"/>
                                    <a:gd name="connsiteY62" fmla="*/ 889526 h 1887746"/>
                                    <a:gd name="connsiteX0" fmla="*/ 1996547 w 2745902"/>
                                    <a:gd name="connsiteY0" fmla="*/ 252040 h 1887746"/>
                                    <a:gd name="connsiteX1" fmla="*/ 2083119 w 2745902"/>
                                    <a:gd name="connsiteY1" fmla="*/ 160875 h 1887746"/>
                                    <a:gd name="connsiteX2" fmla="*/ 2007704 w 2745902"/>
                                    <a:gd name="connsiteY2" fmla="*/ 620 h 1887746"/>
                                    <a:gd name="connsiteX3" fmla="*/ 1852161 w 2745902"/>
                                    <a:gd name="connsiteY3" fmla="*/ 52466 h 1887746"/>
                                    <a:gd name="connsiteX4" fmla="*/ 1630632 w 2745902"/>
                                    <a:gd name="connsiteY4" fmla="*/ 132594 h 1887746"/>
                                    <a:gd name="connsiteX5" fmla="*/ 1460948 w 2745902"/>
                                    <a:gd name="connsiteY5" fmla="*/ 43040 h 1887746"/>
                                    <a:gd name="connsiteX6" fmla="*/ 1201712 w 2745902"/>
                                    <a:gd name="connsiteY6" fmla="*/ 146733 h 1887746"/>
                                    <a:gd name="connsiteX7" fmla="*/ 1215852 w 2745902"/>
                                    <a:gd name="connsiteY7" fmla="*/ 321130 h 1887746"/>
                                    <a:gd name="connsiteX8" fmla="*/ 1225279 w 2745902"/>
                                    <a:gd name="connsiteY8" fmla="*/ 509665 h 1887746"/>
                                    <a:gd name="connsiteX9" fmla="*/ 1102731 w 2745902"/>
                                    <a:gd name="connsiteY9" fmla="*/ 731195 h 1887746"/>
                                    <a:gd name="connsiteX10" fmla="*/ 1239418 w 2745902"/>
                                    <a:gd name="connsiteY10" fmla="*/ 910305 h 1887746"/>
                                    <a:gd name="connsiteX11" fmla="*/ 1437382 w 2745902"/>
                                    <a:gd name="connsiteY11" fmla="*/ 891451 h 1887746"/>
                                    <a:gd name="connsiteX12" fmla="*/ 1724900 w 2745902"/>
                                    <a:gd name="connsiteY12" fmla="*/ 712342 h 1887746"/>
                                    <a:gd name="connsiteX13" fmla="*/ 1757894 w 2745902"/>
                                    <a:gd name="connsiteY13" fmla="*/ 797183 h 1887746"/>
                                    <a:gd name="connsiteX14" fmla="*/ 1338401 w 2745902"/>
                                    <a:gd name="connsiteY14" fmla="*/ 1155402 h 1887746"/>
                                    <a:gd name="connsiteX15" fmla="*/ 1116871 w 2745902"/>
                                    <a:gd name="connsiteY15" fmla="*/ 1292090 h 1887746"/>
                                    <a:gd name="connsiteX16" fmla="*/ 810500 w 2745902"/>
                                    <a:gd name="connsiteY16" fmla="*/ 1329797 h 1887746"/>
                                    <a:gd name="connsiteX17" fmla="*/ 669097 w 2745902"/>
                                    <a:gd name="connsiteY17" fmla="*/ 1320371 h 1887746"/>
                                    <a:gd name="connsiteX18" fmla="*/ 527696 w 2745902"/>
                                    <a:gd name="connsiteY18" fmla="*/ 1372218 h 1887746"/>
                                    <a:gd name="connsiteX19" fmla="*/ 183617 w 2745902"/>
                                    <a:gd name="connsiteY19" fmla="*/ 1475912 h 1887746"/>
                                    <a:gd name="connsiteX20" fmla="*/ 65782 w 2745902"/>
                                    <a:gd name="connsiteY20" fmla="*/ 1631455 h 1887746"/>
                                    <a:gd name="connsiteX21" fmla="*/ 40802 w 2745902"/>
                                    <a:gd name="connsiteY21" fmla="*/ 1716296 h 1887746"/>
                                    <a:gd name="connsiteX22" fmla="*/ 6512 w 2745902"/>
                                    <a:gd name="connsiteY22" fmla="*/ 1735346 h 1887746"/>
                                    <a:gd name="connsiteX23" fmla="*/ 2702 w 2745902"/>
                                    <a:gd name="connsiteY23" fmla="*/ 1792496 h 1887746"/>
                                    <a:gd name="connsiteX24" fmla="*/ 36992 w 2745902"/>
                                    <a:gd name="connsiteY24" fmla="*/ 1861076 h 1887746"/>
                                    <a:gd name="connsiteX25" fmla="*/ 97952 w 2745902"/>
                                    <a:gd name="connsiteY25" fmla="*/ 1880126 h 1887746"/>
                                    <a:gd name="connsiteX26" fmla="*/ 261782 w 2745902"/>
                                    <a:gd name="connsiteY26" fmla="*/ 1887746 h 1887746"/>
                                    <a:gd name="connsiteX27" fmla="*/ 452282 w 2745902"/>
                                    <a:gd name="connsiteY27" fmla="*/ 1880126 h 1887746"/>
                                    <a:gd name="connsiteX28" fmla="*/ 570392 w 2745902"/>
                                    <a:gd name="connsiteY28" fmla="*/ 1883936 h 1887746"/>
                                    <a:gd name="connsiteX29" fmla="*/ 673262 w 2745902"/>
                                    <a:gd name="connsiteY29" fmla="*/ 1849646 h 1887746"/>
                                    <a:gd name="connsiteX30" fmla="*/ 764702 w 2745902"/>
                                    <a:gd name="connsiteY30" fmla="*/ 1773446 h 1887746"/>
                                    <a:gd name="connsiteX31" fmla="*/ 840902 w 2745902"/>
                                    <a:gd name="connsiteY31" fmla="*/ 1720106 h 1887746"/>
                                    <a:gd name="connsiteX32" fmla="*/ 936152 w 2745902"/>
                                    <a:gd name="connsiteY32" fmla="*/ 1651526 h 1887746"/>
                                    <a:gd name="connsiteX33" fmla="*/ 1012352 w 2745902"/>
                                    <a:gd name="connsiteY33" fmla="*/ 1552466 h 1887746"/>
                                    <a:gd name="connsiteX34" fmla="*/ 1046642 w 2745902"/>
                                    <a:gd name="connsiteY34" fmla="*/ 1499126 h 1887746"/>
                                    <a:gd name="connsiteX35" fmla="*/ 1096172 w 2745902"/>
                                    <a:gd name="connsiteY35" fmla="*/ 1461026 h 1887746"/>
                                    <a:gd name="connsiteX36" fmla="*/ 1198846 w 2745902"/>
                                    <a:gd name="connsiteY36" fmla="*/ 1560008 h 1887746"/>
                                    <a:gd name="connsiteX37" fmla="*/ 1271432 w 2745902"/>
                                    <a:gd name="connsiteY37" fmla="*/ 1476266 h 1887746"/>
                                    <a:gd name="connsiteX38" fmla="*/ 1340012 w 2745902"/>
                                    <a:gd name="connsiteY38" fmla="*/ 1476266 h 1887746"/>
                                    <a:gd name="connsiteX39" fmla="*/ 1385732 w 2745902"/>
                                    <a:gd name="connsiteY39" fmla="*/ 1449596 h 1887746"/>
                                    <a:gd name="connsiteX40" fmla="*/ 1374302 w 2745902"/>
                                    <a:gd name="connsiteY40" fmla="*/ 1381016 h 1887746"/>
                                    <a:gd name="connsiteX41" fmla="*/ 1362872 w 2745902"/>
                                    <a:gd name="connsiteY41" fmla="*/ 1304816 h 1887746"/>
                                    <a:gd name="connsiteX42" fmla="*/ 1362872 w 2745902"/>
                                    <a:gd name="connsiteY42" fmla="*/ 1224806 h 1887746"/>
                                    <a:gd name="connsiteX43" fmla="*/ 1423832 w 2745902"/>
                                    <a:gd name="connsiteY43" fmla="*/ 1156226 h 1887746"/>
                                    <a:gd name="connsiteX44" fmla="*/ 1538132 w 2745902"/>
                                    <a:gd name="connsiteY44" fmla="*/ 1095266 h 1887746"/>
                                    <a:gd name="connsiteX45" fmla="*/ 1679102 w 2745902"/>
                                    <a:gd name="connsiteY45" fmla="*/ 1041926 h 1887746"/>
                                    <a:gd name="connsiteX46" fmla="*/ 1808642 w 2745902"/>
                                    <a:gd name="connsiteY46" fmla="*/ 927626 h 1887746"/>
                                    <a:gd name="connsiteX47" fmla="*/ 1869602 w 2745902"/>
                                    <a:gd name="connsiteY47" fmla="*/ 820946 h 1887746"/>
                                    <a:gd name="connsiteX48" fmla="*/ 1953422 w 2745902"/>
                                    <a:gd name="connsiteY48" fmla="*/ 725696 h 1887746"/>
                                    <a:gd name="connsiteX49" fmla="*/ 1980092 w 2745902"/>
                                    <a:gd name="connsiteY49" fmla="*/ 634256 h 1887746"/>
                                    <a:gd name="connsiteX50" fmla="*/ 2014382 w 2745902"/>
                                    <a:gd name="connsiteY50" fmla="*/ 577106 h 1887746"/>
                                    <a:gd name="connsiteX51" fmla="*/ 2060102 w 2745902"/>
                                    <a:gd name="connsiteY51" fmla="*/ 539006 h 1887746"/>
                                    <a:gd name="connsiteX52" fmla="*/ 2136302 w 2745902"/>
                                    <a:gd name="connsiteY52" fmla="*/ 596156 h 1887746"/>
                                    <a:gd name="connsiteX53" fmla="*/ 2159162 w 2745902"/>
                                    <a:gd name="connsiteY53" fmla="*/ 725696 h 1887746"/>
                                    <a:gd name="connsiteX54" fmla="*/ 2151542 w 2745902"/>
                                    <a:gd name="connsiteY54" fmla="*/ 900956 h 1887746"/>
                                    <a:gd name="connsiteX55" fmla="*/ 2170592 w 2745902"/>
                                    <a:gd name="connsiteY55" fmla="*/ 946676 h 1887746"/>
                                    <a:gd name="connsiteX56" fmla="*/ 2223932 w 2745902"/>
                                    <a:gd name="connsiteY56" fmla="*/ 977156 h 1887746"/>
                                    <a:gd name="connsiteX57" fmla="*/ 2311562 w 2745902"/>
                                    <a:gd name="connsiteY57" fmla="*/ 1022876 h 1887746"/>
                                    <a:gd name="connsiteX58" fmla="*/ 2368712 w 2745902"/>
                                    <a:gd name="connsiteY58" fmla="*/ 1118126 h 1887746"/>
                                    <a:gd name="connsiteX59" fmla="*/ 2422052 w 2745902"/>
                                    <a:gd name="connsiteY59" fmla="*/ 1140986 h 1887746"/>
                                    <a:gd name="connsiteX60" fmla="*/ 2486822 w 2745902"/>
                                    <a:gd name="connsiteY60" fmla="*/ 1106696 h 1887746"/>
                                    <a:gd name="connsiteX61" fmla="*/ 2551592 w 2745902"/>
                                    <a:gd name="connsiteY61" fmla="*/ 1019066 h 1887746"/>
                                    <a:gd name="connsiteX62" fmla="*/ 2745902 w 2745902"/>
                                    <a:gd name="connsiteY62" fmla="*/ 889526 h 1887746"/>
                                    <a:gd name="connsiteX0" fmla="*/ 1996547 w 2745902"/>
                                    <a:gd name="connsiteY0" fmla="*/ 252040 h 1887746"/>
                                    <a:gd name="connsiteX1" fmla="*/ 2111400 w 2745902"/>
                                    <a:gd name="connsiteY1" fmla="*/ 52466 h 1887746"/>
                                    <a:gd name="connsiteX2" fmla="*/ 2007704 w 2745902"/>
                                    <a:gd name="connsiteY2" fmla="*/ 620 h 1887746"/>
                                    <a:gd name="connsiteX3" fmla="*/ 1852161 w 2745902"/>
                                    <a:gd name="connsiteY3" fmla="*/ 52466 h 1887746"/>
                                    <a:gd name="connsiteX4" fmla="*/ 1630632 w 2745902"/>
                                    <a:gd name="connsiteY4" fmla="*/ 132594 h 1887746"/>
                                    <a:gd name="connsiteX5" fmla="*/ 1460948 w 2745902"/>
                                    <a:gd name="connsiteY5" fmla="*/ 43040 h 1887746"/>
                                    <a:gd name="connsiteX6" fmla="*/ 1201712 w 2745902"/>
                                    <a:gd name="connsiteY6" fmla="*/ 146733 h 1887746"/>
                                    <a:gd name="connsiteX7" fmla="*/ 1215852 w 2745902"/>
                                    <a:gd name="connsiteY7" fmla="*/ 321130 h 1887746"/>
                                    <a:gd name="connsiteX8" fmla="*/ 1225279 w 2745902"/>
                                    <a:gd name="connsiteY8" fmla="*/ 509665 h 1887746"/>
                                    <a:gd name="connsiteX9" fmla="*/ 1102731 w 2745902"/>
                                    <a:gd name="connsiteY9" fmla="*/ 731195 h 1887746"/>
                                    <a:gd name="connsiteX10" fmla="*/ 1239418 w 2745902"/>
                                    <a:gd name="connsiteY10" fmla="*/ 910305 h 1887746"/>
                                    <a:gd name="connsiteX11" fmla="*/ 1437382 w 2745902"/>
                                    <a:gd name="connsiteY11" fmla="*/ 891451 h 1887746"/>
                                    <a:gd name="connsiteX12" fmla="*/ 1724900 w 2745902"/>
                                    <a:gd name="connsiteY12" fmla="*/ 712342 h 1887746"/>
                                    <a:gd name="connsiteX13" fmla="*/ 1757894 w 2745902"/>
                                    <a:gd name="connsiteY13" fmla="*/ 797183 h 1887746"/>
                                    <a:gd name="connsiteX14" fmla="*/ 1338401 w 2745902"/>
                                    <a:gd name="connsiteY14" fmla="*/ 1155402 h 1887746"/>
                                    <a:gd name="connsiteX15" fmla="*/ 1116871 w 2745902"/>
                                    <a:gd name="connsiteY15" fmla="*/ 1292090 h 1887746"/>
                                    <a:gd name="connsiteX16" fmla="*/ 810500 w 2745902"/>
                                    <a:gd name="connsiteY16" fmla="*/ 1329797 h 1887746"/>
                                    <a:gd name="connsiteX17" fmla="*/ 669097 w 2745902"/>
                                    <a:gd name="connsiteY17" fmla="*/ 1320371 h 1887746"/>
                                    <a:gd name="connsiteX18" fmla="*/ 527696 w 2745902"/>
                                    <a:gd name="connsiteY18" fmla="*/ 1372218 h 1887746"/>
                                    <a:gd name="connsiteX19" fmla="*/ 183617 w 2745902"/>
                                    <a:gd name="connsiteY19" fmla="*/ 1475912 h 1887746"/>
                                    <a:gd name="connsiteX20" fmla="*/ 65782 w 2745902"/>
                                    <a:gd name="connsiteY20" fmla="*/ 1631455 h 1887746"/>
                                    <a:gd name="connsiteX21" fmla="*/ 40802 w 2745902"/>
                                    <a:gd name="connsiteY21" fmla="*/ 1716296 h 1887746"/>
                                    <a:gd name="connsiteX22" fmla="*/ 6512 w 2745902"/>
                                    <a:gd name="connsiteY22" fmla="*/ 1735346 h 1887746"/>
                                    <a:gd name="connsiteX23" fmla="*/ 2702 w 2745902"/>
                                    <a:gd name="connsiteY23" fmla="*/ 1792496 h 1887746"/>
                                    <a:gd name="connsiteX24" fmla="*/ 36992 w 2745902"/>
                                    <a:gd name="connsiteY24" fmla="*/ 1861076 h 1887746"/>
                                    <a:gd name="connsiteX25" fmla="*/ 97952 w 2745902"/>
                                    <a:gd name="connsiteY25" fmla="*/ 1880126 h 1887746"/>
                                    <a:gd name="connsiteX26" fmla="*/ 261782 w 2745902"/>
                                    <a:gd name="connsiteY26" fmla="*/ 1887746 h 1887746"/>
                                    <a:gd name="connsiteX27" fmla="*/ 452282 w 2745902"/>
                                    <a:gd name="connsiteY27" fmla="*/ 1880126 h 1887746"/>
                                    <a:gd name="connsiteX28" fmla="*/ 570392 w 2745902"/>
                                    <a:gd name="connsiteY28" fmla="*/ 1883936 h 1887746"/>
                                    <a:gd name="connsiteX29" fmla="*/ 673262 w 2745902"/>
                                    <a:gd name="connsiteY29" fmla="*/ 1849646 h 1887746"/>
                                    <a:gd name="connsiteX30" fmla="*/ 764702 w 2745902"/>
                                    <a:gd name="connsiteY30" fmla="*/ 1773446 h 1887746"/>
                                    <a:gd name="connsiteX31" fmla="*/ 840902 w 2745902"/>
                                    <a:gd name="connsiteY31" fmla="*/ 1720106 h 1887746"/>
                                    <a:gd name="connsiteX32" fmla="*/ 936152 w 2745902"/>
                                    <a:gd name="connsiteY32" fmla="*/ 1651526 h 1887746"/>
                                    <a:gd name="connsiteX33" fmla="*/ 1012352 w 2745902"/>
                                    <a:gd name="connsiteY33" fmla="*/ 1552466 h 1887746"/>
                                    <a:gd name="connsiteX34" fmla="*/ 1046642 w 2745902"/>
                                    <a:gd name="connsiteY34" fmla="*/ 1499126 h 1887746"/>
                                    <a:gd name="connsiteX35" fmla="*/ 1096172 w 2745902"/>
                                    <a:gd name="connsiteY35" fmla="*/ 1461026 h 1887746"/>
                                    <a:gd name="connsiteX36" fmla="*/ 1198846 w 2745902"/>
                                    <a:gd name="connsiteY36" fmla="*/ 1560008 h 1887746"/>
                                    <a:gd name="connsiteX37" fmla="*/ 1271432 w 2745902"/>
                                    <a:gd name="connsiteY37" fmla="*/ 1476266 h 1887746"/>
                                    <a:gd name="connsiteX38" fmla="*/ 1340012 w 2745902"/>
                                    <a:gd name="connsiteY38" fmla="*/ 1476266 h 1887746"/>
                                    <a:gd name="connsiteX39" fmla="*/ 1385732 w 2745902"/>
                                    <a:gd name="connsiteY39" fmla="*/ 1449596 h 1887746"/>
                                    <a:gd name="connsiteX40" fmla="*/ 1374302 w 2745902"/>
                                    <a:gd name="connsiteY40" fmla="*/ 1381016 h 1887746"/>
                                    <a:gd name="connsiteX41" fmla="*/ 1362872 w 2745902"/>
                                    <a:gd name="connsiteY41" fmla="*/ 1304816 h 1887746"/>
                                    <a:gd name="connsiteX42" fmla="*/ 1362872 w 2745902"/>
                                    <a:gd name="connsiteY42" fmla="*/ 1224806 h 1887746"/>
                                    <a:gd name="connsiteX43" fmla="*/ 1423832 w 2745902"/>
                                    <a:gd name="connsiteY43" fmla="*/ 1156226 h 1887746"/>
                                    <a:gd name="connsiteX44" fmla="*/ 1538132 w 2745902"/>
                                    <a:gd name="connsiteY44" fmla="*/ 1095266 h 1887746"/>
                                    <a:gd name="connsiteX45" fmla="*/ 1679102 w 2745902"/>
                                    <a:gd name="connsiteY45" fmla="*/ 1041926 h 1887746"/>
                                    <a:gd name="connsiteX46" fmla="*/ 1808642 w 2745902"/>
                                    <a:gd name="connsiteY46" fmla="*/ 927626 h 1887746"/>
                                    <a:gd name="connsiteX47" fmla="*/ 1869602 w 2745902"/>
                                    <a:gd name="connsiteY47" fmla="*/ 820946 h 1887746"/>
                                    <a:gd name="connsiteX48" fmla="*/ 1953422 w 2745902"/>
                                    <a:gd name="connsiteY48" fmla="*/ 725696 h 1887746"/>
                                    <a:gd name="connsiteX49" fmla="*/ 1980092 w 2745902"/>
                                    <a:gd name="connsiteY49" fmla="*/ 634256 h 1887746"/>
                                    <a:gd name="connsiteX50" fmla="*/ 2014382 w 2745902"/>
                                    <a:gd name="connsiteY50" fmla="*/ 577106 h 1887746"/>
                                    <a:gd name="connsiteX51" fmla="*/ 2060102 w 2745902"/>
                                    <a:gd name="connsiteY51" fmla="*/ 539006 h 1887746"/>
                                    <a:gd name="connsiteX52" fmla="*/ 2136302 w 2745902"/>
                                    <a:gd name="connsiteY52" fmla="*/ 596156 h 1887746"/>
                                    <a:gd name="connsiteX53" fmla="*/ 2159162 w 2745902"/>
                                    <a:gd name="connsiteY53" fmla="*/ 725696 h 1887746"/>
                                    <a:gd name="connsiteX54" fmla="*/ 2151542 w 2745902"/>
                                    <a:gd name="connsiteY54" fmla="*/ 900956 h 1887746"/>
                                    <a:gd name="connsiteX55" fmla="*/ 2170592 w 2745902"/>
                                    <a:gd name="connsiteY55" fmla="*/ 946676 h 1887746"/>
                                    <a:gd name="connsiteX56" fmla="*/ 2223932 w 2745902"/>
                                    <a:gd name="connsiteY56" fmla="*/ 977156 h 1887746"/>
                                    <a:gd name="connsiteX57" fmla="*/ 2311562 w 2745902"/>
                                    <a:gd name="connsiteY57" fmla="*/ 1022876 h 1887746"/>
                                    <a:gd name="connsiteX58" fmla="*/ 2368712 w 2745902"/>
                                    <a:gd name="connsiteY58" fmla="*/ 1118126 h 1887746"/>
                                    <a:gd name="connsiteX59" fmla="*/ 2422052 w 2745902"/>
                                    <a:gd name="connsiteY59" fmla="*/ 1140986 h 1887746"/>
                                    <a:gd name="connsiteX60" fmla="*/ 2486822 w 2745902"/>
                                    <a:gd name="connsiteY60" fmla="*/ 1106696 h 1887746"/>
                                    <a:gd name="connsiteX61" fmla="*/ 2551592 w 2745902"/>
                                    <a:gd name="connsiteY61" fmla="*/ 1019066 h 1887746"/>
                                    <a:gd name="connsiteX62" fmla="*/ 2745902 w 2745902"/>
                                    <a:gd name="connsiteY62" fmla="*/ 889526 h 1887746"/>
                                    <a:gd name="connsiteX0" fmla="*/ 2024827 w 2745902"/>
                                    <a:gd name="connsiteY0" fmla="*/ 162485 h 1887746"/>
                                    <a:gd name="connsiteX1" fmla="*/ 2111400 w 2745902"/>
                                    <a:gd name="connsiteY1" fmla="*/ 52466 h 1887746"/>
                                    <a:gd name="connsiteX2" fmla="*/ 2007704 w 2745902"/>
                                    <a:gd name="connsiteY2" fmla="*/ 620 h 1887746"/>
                                    <a:gd name="connsiteX3" fmla="*/ 1852161 w 2745902"/>
                                    <a:gd name="connsiteY3" fmla="*/ 52466 h 1887746"/>
                                    <a:gd name="connsiteX4" fmla="*/ 1630632 w 2745902"/>
                                    <a:gd name="connsiteY4" fmla="*/ 132594 h 1887746"/>
                                    <a:gd name="connsiteX5" fmla="*/ 1460948 w 2745902"/>
                                    <a:gd name="connsiteY5" fmla="*/ 43040 h 1887746"/>
                                    <a:gd name="connsiteX6" fmla="*/ 1201712 w 2745902"/>
                                    <a:gd name="connsiteY6" fmla="*/ 146733 h 1887746"/>
                                    <a:gd name="connsiteX7" fmla="*/ 1215852 w 2745902"/>
                                    <a:gd name="connsiteY7" fmla="*/ 321130 h 1887746"/>
                                    <a:gd name="connsiteX8" fmla="*/ 1225279 w 2745902"/>
                                    <a:gd name="connsiteY8" fmla="*/ 509665 h 1887746"/>
                                    <a:gd name="connsiteX9" fmla="*/ 1102731 w 2745902"/>
                                    <a:gd name="connsiteY9" fmla="*/ 731195 h 1887746"/>
                                    <a:gd name="connsiteX10" fmla="*/ 1239418 w 2745902"/>
                                    <a:gd name="connsiteY10" fmla="*/ 910305 h 1887746"/>
                                    <a:gd name="connsiteX11" fmla="*/ 1437382 w 2745902"/>
                                    <a:gd name="connsiteY11" fmla="*/ 891451 h 1887746"/>
                                    <a:gd name="connsiteX12" fmla="*/ 1724900 w 2745902"/>
                                    <a:gd name="connsiteY12" fmla="*/ 712342 h 1887746"/>
                                    <a:gd name="connsiteX13" fmla="*/ 1757894 w 2745902"/>
                                    <a:gd name="connsiteY13" fmla="*/ 797183 h 1887746"/>
                                    <a:gd name="connsiteX14" fmla="*/ 1338401 w 2745902"/>
                                    <a:gd name="connsiteY14" fmla="*/ 1155402 h 1887746"/>
                                    <a:gd name="connsiteX15" fmla="*/ 1116871 w 2745902"/>
                                    <a:gd name="connsiteY15" fmla="*/ 1292090 h 1887746"/>
                                    <a:gd name="connsiteX16" fmla="*/ 810500 w 2745902"/>
                                    <a:gd name="connsiteY16" fmla="*/ 1329797 h 1887746"/>
                                    <a:gd name="connsiteX17" fmla="*/ 669097 w 2745902"/>
                                    <a:gd name="connsiteY17" fmla="*/ 1320371 h 1887746"/>
                                    <a:gd name="connsiteX18" fmla="*/ 527696 w 2745902"/>
                                    <a:gd name="connsiteY18" fmla="*/ 1372218 h 1887746"/>
                                    <a:gd name="connsiteX19" fmla="*/ 183617 w 2745902"/>
                                    <a:gd name="connsiteY19" fmla="*/ 1475912 h 1887746"/>
                                    <a:gd name="connsiteX20" fmla="*/ 65782 w 2745902"/>
                                    <a:gd name="connsiteY20" fmla="*/ 1631455 h 1887746"/>
                                    <a:gd name="connsiteX21" fmla="*/ 40802 w 2745902"/>
                                    <a:gd name="connsiteY21" fmla="*/ 1716296 h 1887746"/>
                                    <a:gd name="connsiteX22" fmla="*/ 6512 w 2745902"/>
                                    <a:gd name="connsiteY22" fmla="*/ 1735346 h 1887746"/>
                                    <a:gd name="connsiteX23" fmla="*/ 2702 w 2745902"/>
                                    <a:gd name="connsiteY23" fmla="*/ 1792496 h 1887746"/>
                                    <a:gd name="connsiteX24" fmla="*/ 36992 w 2745902"/>
                                    <a:gd name="connsiteY24" fmla="*/ 1861076 h 1887746"/>
                                    <a:gd name="connsiteX25" fmla="*/ 97952 w 2745902"/>
                                    <a:gd name="connsiteY25" fmla="*/ 1880126 h 1887746"/>
                                    <a:gd name="connsiteX26" fmla="*/ 261782 w 2745902"/>
                                    <a:gd name="connsiteY26" fmla="*/ 1887746 h 1887746"/>
                                    <a:gd name="connsiteX27" fmla="*/ 452282 w 2745902"/>
                                    <a:gd name="connsiteY27" fmla="*/ 1880126 h 1887746"/>
                                    <a:gd name="connsiteX28" fmla="*/ 570392 w 2745902"/>
                                    <a:gd name="connsiteY28" fmla="*/ 1883936 h 1887746"/>
                                    <a:gd name="connsiteX29" fmla="*/ 673262 w 2745902"/>
                                    <a:gd name="connsiteY29" fmla="*/ 1849646 h 1887746"/>
                                    <a:gd name="connsiteX30" fmla="*/ 764702 w 2745902"/>
                                    <a:gd name="connsiteY30" fmla="*/ 1773446 h 1887746"/>
                                    <a:gd name="connsiteX31" fmla="*/ 840902 w 2745902"/>
                                    <a:gd name="connsiteY31" fmla="*/ 1720106 h 1887746"/>
                                    <a:gd name="connsiteX32" fmla="*/ 936152 w 2745902"/>
                                    <a:gd name="connsiteY32" fmla="*/ 1651526 h 1887746"/>
                                    <a:gd name="connsiteX33" fmla="*/ 1012352 w 2745902"/>
                                    <a:gd name="connsiteY33" fmla="*/ 1552466 h 1887746"/>
                                    <a:gd name="connsiteX34" fmla="*/ 1046642 w 2745902"/>
                                    <a:gd name="connsiteY34" fmla="*/ 1499126 h 1887746"/>
                                    <a:gd name="connsiteX35" fmla="*/ 1096172 w 2745902"/>
                                    <a:gd name="connsiteY35" fmla="*/ 1461026 h 1887746"/>
                                    <a:gd name="connsiteX36" fmla="*/ 1198846 w 2745902"/>
                                    <a:gd name="connsiteY36" fmla="*/ 1560008 h 1887746"/>
                                    <a:gd name="connsiteX37" fmla="*/ 1271432 w 2745902"/>
                                    <a:gd name="connsiteY37" fmla="*/ 1476266 h 1887746"/>
                                    <a:gd name="connsiteX38" fmla="*/ 1340012 w 2745902"/>
                                    <a:gd name="connsiteY38" fmla="*/ 1476266 h 1887746"/>
                                    <a:gd name="connsiteX39" fmla="*/ 1385732 w 2745902"/>
                                    <a:gd name="connsiteY39" fmla="*/ 1449596 h 1887746"/>
                                    <a:gd name="connsiteX40" fmla="*/ 1374302 w 2745902"/>
                                    <a:gd name="connsiteY40" fmla="*/ 1381016 h 1887746"/>
                                    <a:gd name="connsiteX41" fmla="*/ 1362872 w 2745902"/>
                                    <a:gd name="connsiteY41" fmla="*/ 1304816 h 1887746"/>
                                    <a:gd name="connsiteX42" fmla="*/ 1362872 w 2745902"/>
                                    <a:gd name="connsiteY42" fmla="*/ 1224806 h 1887746"/>
                                    <a:gd name="connsiteX43" fmla="*/ 1423832 w 2745902"/>
                                    <a:gd name="connsiteY43" fmla="*/ 1156226 h 1887746"/>
                                    <a:gd name="connsiteX44" fmla="*/ 1538132 w 2745902"/>
                                    <a:gd name="connsiteY44" fmla="*/ 1095266 h 1887746"/>
                                    <a:gd name="connsiteX45" fmla="*/ 1679102 w 2745902"/>
                                    <a:gd name="connsiteY45" fmla="*/ 1041926 h 1887746"/>
                                    <a:gd name="connsiteX46" fmla="*/ 1808642 w 2745902"/>
                                    <a:gd name="connsiteY46" fmla="*/ 927626 h 1887746"/>
                                    <a:gd name="connsiteX47" fmla="*/ 1869602 w 2745902"/>
                                    <a:gd name="connsiteY47" fmla="*/ 820946 h 1887746"/>
                                    <a:gd name="connsiteX48" fmla="*/ 1953422 w 2745902"/>
                                    <a:gd name="connsiteY48" fmla="*/ 725696 h 1887746"/>
                                    <a:gd name="connsiteX49" fmla="*/ 1980092 w 2745902"/>
                                    <a:gd name="connsiteY49" fmla="*/ 634256 h 1887746"/>
                                    <a:gd name="connsiteX50" fmla="*/ 2014382 w 2745902"/>
                                    <a:gd name="connsiteY50" fmla="*/ 577106 h 1887746"/>
                                    <a:gd name="connsiteX51" fmla="*/ 2060102 w 2745902"/>
                                    <a:gd name="connsiteY51" fmla="*/ 539006 h 1887746"/>
                                    <a:gd name="connsiteX52" fmla="*/ 2136302 w 2745902"/>
                                    <a:gd name="connsiteY52" fmla="*/ 596156 h 1887746"/>
                                    <a:gd name="connsiteX53" fmla="*/ 2159162 w 2745902"/>
                                    <a:gd name="connsiteY53" fmla="*/ 725696 h 1887746"/>
                                    <a:gd name="connsiteX54" fmla="*/ 2151542 w 2745902"/>
                                    <a:gd name="connsiteY54" fmla="*/ 900956 h 1887746"/>
                                    <a:gd name="connsiteX55" fmla="*/ 2170592 w 2745902"/>
                                    <a:gd name="connsiteY55" fmla="*/ 946676 h 1887746"/>
                                    <a:gd name="connsiteX56" fmla="*/ 2223932 w 2745902"/>
                                    <a:gd name="connsiteY56" fmla="*/ 977156 h 1887746"/>
                                    <a:gd name="connsiteX57" fmla="*/ 2311562 w 2745902"/>
                                    <a:gd name="connsiteY57" fmla="*/ 1022876 h 1887746"/>
                                    <a:gd name="connsiteX58" fmla="*/ 2368712 w 2745902"/>
                                    <a:gd name="connsiteY58" fmla="*/ 1118126 h 1887746"/>
                                    <a:gd name="connsiteX59" fmla="*/ 2422052 w 2745902"/>
                                    <a:gd name="connsiteY59" fmla="*/ 1140986 h 1887746"/>
                                    <a:gd name="connsiteX60" fmla="*/ 2486822 w 2745902"/>
                                    <a:gd name="connsiteY60" fmla="*/ 1106696 h 1887746"/>
                                    <a:gd name="connsiteX61" fmla="*/ 2551592 w 2745902"/>
                                    <a:gd name="connsiteY61" fmla="*/ 1019066 h 1887746"/>
                                    <a:gd name="connsiteX62" fmla="*/ 2745902 w 2745902"/>
                                    <a:gd name="connsiteY62" fmla="*/ 889526 h 1887746"/>
                                    <a:gd name="connsiteX0" fmla="*/ 2024827 w 2745902"/>
                                    <a:gd name="connsiteY0" fmla="*/ 162485 h 1887746"/>
                                    <a:gd name="connsiteX1" fmla="*/ 2026557 w 2745902"/>
                                    <a:gd name="connsiteY1" fmla="*/ 151449 h 1887746"/>
                                    <a:gd name="connsiteX2" fmla="*/ 2111400 w 2745902"/>
                                    <a:gd name="connsiteY2" fmla="*/ 52466 h 1887746"/>
                                    <a:gd name="connsiteX3" fmla="*/ 2007704 w 2745902"/>
                                    <a:gd name="connsiteY3" fmla="*/ 620 h 1887746"/>
                                    <a:gd name="connsiteX4" fmla="*/ 1852161 w 2745902"/>
                                    <a:gd name="connsiteY4" fmla="*/ 52466 h 1887746"/>
                                    <a:gd name="connsiteX5" fmla="*/ 1630632 w 2745902"/>
                                    <a:gd name="connsiteY5" fmla="*/ 132594 h 1887746"/>
                                    <a:gd name="connsiteX6" fmla="*/ 1460948 w 2745902"/>
                                    <a:gd name="connsiteY6" fmla="*/ 43040 h 1887746"/>
                                    <a:gd name="connsiteX7" fmla="*/ 1201712 w 2745902"/>
                                    <a:gd name="connsiteY7" fmla="*/ 146733 h 1887746"/>
                                    <a:gd name="connsiteX8" fmla="*/ 1215852 w 2745902"/>
                                    <a:gd name="connsiteY8" fmla="*/ 321130 h 1887746"/>
                                    <a:gd name="connsiteX9" fmla="*/ 1225279 w 2745902"/>
                                    <a:gd name="connsiteY9" fmla="*/ 509665 h 1887746"/>
                                    <a:gd name="connsiteX10" fmla="*/ 1102731 w 2745902"/>
                                    <a:gd name="connsiteY10" fmla="*/ 731195 h 1887746"/>
                                    <a:gd name="connsiteX11" fmla="*/ 1239418 w 2745902"/>
                                    <a:gd name="connsiteY11" fmla="*/ 910305 h 1887746"/>
                                    <a:gd name="connsiteX12" fmla="*/ 1437382 w 2745902"/>
                                    <a:gd name="connsiteY12" fmla="*/ 891451 h 1887746"/>
                                    <a:gd name="connsiteX13" fmla="*/ 1724900 w 2745902"/>
                                    <a:gd name="connsiteY13" fmla="*/ 712342 h 1887746"/>
                                    <a:gd name="connsiteX14" fmla="*/ 1757894 w 2745902"/>
                                    <a:gd name="connsiteY14" fmla="*/ 797183 h 1887746"/>
                                    <a:gd name="connsiteX15" fmla="*/ 1338401 w 2745902"/>
                                    <a:gd name="connsiteY15" fmla="*/ 1155402 h 1887746"/>
                                    <a:gd name="connsiteX16" fmla="*/ 1116871 w 2745902"/>
                                    <a:gd name="connsiteY16" fmla="*/ 1292090 h 1887746"/>
                                    <a:gd name="connsiteX17" fmla="*/ 810500 w 2745902"/>
                                    <a:gd name="connsiteY17" fmla="*/ 1329797 h 1887746"/>
                                    <a:gd name="connsiteX18" fmla="*/ 669097 w 2745902"/>
                                    <a:gd name="connsiteY18" fmla="*/ 1320371 h 1887746"/>
                                    <a:gd name="connsiteX19" fmla="*/ 527696 w 2745902"/>
                                    <a:gd name="connsiteY19" fmla="*/ 1372218 h 1887746"/>
                                    <a:gd name="connsiteX20" fmla="*/ 183617 w 2745902"/>
                                    <a:gd name="connsiteY20" fmla="*/ 1475912 h 1887746"/>
                                    <a:gd name="connsiteX21" fmla="*/ 65782 w 2745902"/>
                                    <a:gd name="connsiteY21" fmla="*/ 1631455 h 1887746"/>
                                    <a:gd name="connsiteX22" fmla="*/ 40802 w 2745902"/>
                                    <a:gd name="connsiteY22" fmla="*/ 1716296 h 1887746"/>
                                    <a:gd name="connsiteX23" fmla="*/ 6512 w 2745902"/>
                                    <a:gd name="connsiteY23" fmla="*/ 1735346 h 1887746"/>
                                    <a:gd name="connsiteX24" fmla="*/ 2702 w 2745902"/>
                                    <a:gd name="connsiteY24" fmla="*/ 1792496 h 1887746"/>
                                    <a:gd name="connsiteX25" fmla="*/ 36992 w 2745902"/>
                                    <a:gd name="connsiteY25" fmla="*/ 1861076 h 1887746"/>
                                    <a:gd name="connsiteX26" fmla="*/ 97952 w 2745902"/>
                                    <a:gd name="connsiteY26" fmla="*/ 1880126 h 1887746"/>
                                    <a:gd name="connsiteX27" fmla="*/ 261782 w 2745902"/>
                                    <a:gd name="connsiteY27" fmla="*/ 1887746 h 1887746"/>
                                    <a:gd name="connsiteX28" fmla="*/ 452282 w 2745902"/>
                                    <a:gd name="connsiteY28" fmla="*/ 1880126 h 1887746"/>
                                    <a:gd name="connsiteX29" fmla="*/ 570392 w 2745902"/>
                                    <a:gd name="connsiteY29" fmla="*/ 1883936 h 1887746"/>
                                    <a:gd name="connsiteX30" fmla="*/ 673262 w 2745902"/>
                                    <a:gd name="connsiteY30" fmla="*/ 1849646 h 1887746"/>
                                    <a:gd name="connsiteX31" fmla="*/ 764702 w 2745902"/>
                                    <a:gd name="connsiteY31" fmla="*/ 1773446 h 1887746"/>
                                    <a:gd name="connsiteX32" fmla="*/ 840902 w 2745902"/>
                                    <a:gd name="connsiteY32" fmla="*/ 1720106 h 1887746"/>
                                    <a:gd name="connsiteX33" fmla="*/ 936152 w 2745902"/>
                                    <a:gd name="connsiteY33" fmla="*/ 1651526 h 1887746"/>
                                    <a:gd name="connsiteX34" fmla="*/ 1012352 w 2745902"/>
                                    <a:gd name="connsiteY34" fmla="*/ 1552466 h 1887746"/>
                                    <a:gd name="connsiteX35" fmla="*/ 1046642 w 2745902"/>
                                    <a:gd name="connsiteY35" fmla="*/ 1499126 h 1887746"/>
                                    <a:gd name="connsiteX36" fmla="*/ 1096172 w 2745902"/>
                                    <a:gd name="connsiteY36" fmla="*/ 1461026 h 1887746"/>
                                    <a:gd name="connsiteX37" fmla="*/ 1198846 w 2745902"/>
                                    <a:gd name="connsiteY37" fmla="*/ 1560008 h 1887746"/>
                                    <a:gd name="connsiteX38" fmla="*/ 1271432 w 2745902"/>
                                    <a:gd name="connsiteY38" fmla="*/ 1476266 h 1887746"/>
                                    <a:gd name="connsiteX39" fmla="*/ 1340012 w 2745902"/>
                                    <a:gd name="connsiteY39" fmla="*/ 1476266 h 1887746"/>
                                    <a:gd name="connsiteX40" fmla="*/ 1385732 w 2745902"/>
                                    <a:gd name="connsiteY40" fmla="*/ 1449596 h 1887746"/>
                                    <a:gd name="connsiteX41" fmla="*/ 1374302 w 2745902"/>
                                    <a:gd name="connsiteY41" fmla="*/ 1381016 h 1887746"/>
                                    <a:gd name="connsiteX42" fmla="*/ 1362872 w 2745902"/>
                                    <a:gd name="connsiteY42" fmla="*/ 1304816 h 1887746"/>
                                    <a:gd name="connsiteX43" fmla="*/ 1362872 w 2745902"/>
                                    <a:gd name="connsiteY43" fmla="*/ 1224806 h 1887746"/>
                                    <a:gd name="connsiteX44" fmla="*/ 1423832 w 2745902"/>
                                    <a:gd name="connsiteY44" fmla="*/ 1156226 h 1887746"/>
                                    <a:gd name="connsiteX45" fmla="*/ 1538132 w 2745902"/>
                                    <a:gd name="connsiteY45" fmla="*/ 1095266 h 1887746"/>
                                    <a:gd name="connsiteX46" fmla="*/ 1679102 w 2745902"/>
                                    <a:gd name="connsiteY46" fmla="*/ 1041926 h 1887746"/>
                                    <a:gd name="connsiteX47" fmla="*/ 1808642 w 2745902"/>
                                    <a:gd name="connsiteY47" fmla="*/ 927626 h 1887746"/>
                                    <a:gd name="connsiteX48" fmla="*/ 1869602 w 2745902"/>
                                    <a:gd name="connsiteY48" fmla="*/ 820946 h 1887746"/>
                                    <a:gd name="connsiteX49" fmla="*/ 1953422 w 2745902"/>
                                    <a:gd name="connsiteY49" fmla="*/ 725696 h 1887746"/>
                                    <a:gd name="connsiteX50" fmla="*/ 1980092 w 2745902"/>
                                    <a:gd name="connsiteY50" fmla="*/ 634256 h 1887746"/>
                                    <a:gd name="connsiteX51" fmla="*/ 2014382 w 2745902"/>
                                    <a:gd name="connsiteY51" fmla="*/ 577106 h 1887746"/>
                                    <a:gd name="connsiteX52" fmla="*/ 2060102 w 2745902"/>
                                    <a:gd name="connsiteY52" fmla="*/ 539006 h 1887746"/>
                                    <a:gd name="connsiteX53" fmla="*/ 2136302 w 2745902"/>
                                    <a:gd name="connsiteY53" fmla="*/ 596156 h 1887746"/>
                                    <a:gd name="connsiteX54" fmla="*/ 2159162 w 2745902"/>
                                    <a:gd name="connsiteY54" fmla="*/ 725696 h 1887746"/>
                                    <a:gd name="connsiteX55" fmla="*/ 2151542 w 2745902"/>
                                    <a:gd name="connsiteY55" fmla="*/ 900956 h 1887746"/>
                                    <a:gd name="connsiteX56" fmla="*/ 2170592 w 2745902"/>
                                    <a:gd name="connsiteY56" fmla="*/ 946676 h 1887746"/>
                                    <a:gd name="connsiteX57" fmla="*/ 2223932 w 2745902"/>
                                    <a:gd name="connsiteY57" fmla="*/ 977156 h 1887746"/>
                                    <a:gd name="connsiteX58" fmla="*/ 2311562 w 2745902"/>
                                    <a:gd name="connsiteY58" fmla="*/ 1022876 h 1887746"/>
                                    <a:gd name="connsiteX59" fmla="*/ 2368712 w 2745902"/>
                                    <a:gd name="connsiteY59" fmla="*/ 1118126 h 1887746"/>
                                    <a:gd name="connsiteX60" fmla="*/ 2422052 w 2745902"/>
                                    <a:gd name="connsiteY60" fmla="*/ 1140986 h 1887746"/>
                                    <a:gd name="connsiteX61" fmla="*/ 2486822 w 2745902"/>
                                    <a:gd name="connsiteY61" fmla="*/ 1106696 h 1887746"/>
                                    <a:gd name="connsiteX62" fmla="*/ 2551592 w 2745902"/>
                                    <a:gd name="connsiteY62" fmla="*/ 1019066 h 1887746"/>
                                    <a:gd name="connsiteX63" fmla="*/ 2745902 w 2745902"/>
                                    <a:gd name="connsiteY63" fmla="*/ 889526 h 1887746"/>
                                    <a:gd name="connsiteX0" fmla="*/ 2024827 w 2745902"/>
                                    <a:gd name="connsiteY0" fmla="*/ 162485 h 1887746"/>
                                    <a:gd name="connsiteX1" fmla="*/ 2073691 w 2745902"/>
                                    <a:gd name="connsiteY1" fmla="*/ 151449 h 1887746"/>
                                    <a:gd name="connsiteX2" fmla="*/ 2111400 w 2745902"/>
                                    <a:gd name="connsiteY2" fmla="*/ 52466 h 1887746"/>
                                    <a:gd name="connsiteX3" fmla="*/ 2007704 w 2745902"/>
                                    <a:gd name="connsiteY3" fmla="*/ 620 h 1887746"/>
                                    <a:gd name="connsiteX4" fmla="*/ 1852161 w 2745902"/>
                                    <a:gd name="connsiteY4" fmla="*/ 52466 h 1887746"/>
                                    <a:gd name="connsiteX5" fmla="*/ 1630632 w 2745902"/>
                                    <a:gd name="connsiteY5" fmla="*/ 132594 h 1887746"/>
                                    <a:gd name="connsiteX6" fmla="*/ 1460948 w 2745902"/>
                                    <a:gd name="connsiteY6" fmla="*/ 43040 h 1887746"/>
                                    <a:gd name="connsiteX7" fmla="*/ 1201712 w 2745902"/>
                                    <a:gd name="connsiteY7" fmla="*/ 146733 h 1887746"/>
                                    <a:gd name="connsiteX8" fmla="*/ 1215852 w 2745902"/>
                                    <a:gd name="connsiteY8" fmla="*/ 321130 h 1887746"/>
                                    <a:gd name="connsiteX9" fmla="*/ 1225279 w 2745902"/>
                                    <a:gd name="connsiteY9" fmla="*/ 509665 h 1887746"/>
                                    <a:gd name="connsiteX10" fmla="*/ 1102731 w 2745902"/>
                                    <a:gd name="connsiteY10" fmla="*/ 731195 h 1887746"/>
                                    <a:gd name="connsiteX11" fmla="*/ 1239418 w 2745902"/>
                                    <a:gd name="connsiteY11" fmla="*/ 910305 h 1887746"/>
                                    <a:gd name="connsiteX12" fmla="*/ 1437382 w 2745902"/>
                                    <a:gd name="connsiteY12" fmla="*/ 891451 h 1887746"/>
                                    <a:gd name="connsiteX13" fmla="*/ 1724900 w 2745902"/>
                                    <a:gd name="connsiteY13" fmla="*/ 712342 h 1887746"/>
                                    <a:gd name="connsiteX14" fmla="*/ 1757894 w 2745902"/>
                                    <a:gd name="connsiteY14" fmla="*/ 797183 h 1887746"/>
                                    <a:gd name="connsiteX15" fmla="*/ 1338401 w 2745902"/>
                                    <a:gd name="connsiteY15" fmla="*/ 1155402 h 1887746"/>
                                    <a:gd name="connsiteX16" fmla="*/ 1116871 w 2745902"/>
                                    <a:gd name="connsiteY16" fmla="*/ 1292090 h 1887746"/>
                                    <a:gd name="connsiteX17" fmla="*/ 810500 w 2745902"/>
                                    <a:gd name="connsiteY17" fmla="*/ 1329797 h 1887746"/>
                                    <a:gd name="connsiteX18" fmla="*/ 669097 w 2745902"/>
                                    <a:gd name="connsiteY18" fmla="*/ 1320371 h 1887746"/>
                                    <a:gd name="connsiteX19" fmla="*/ 527696 w 2745902"/>
                                    <a:gd name="connsiteY19" fmla="*/ 1372218 h 1887746"/>
                                    <a:gd name="connsiteX20" fmla="*/ 183617 w 2745902"/>
                                    <a:gd name="connsiteY20" fmla="*/ 1475912 h 1887746"/>
                                    <a:gd name="connsiteX21" fmla="*/ 65782 w 2745902"/>
                                    <a:gd name="connsiteY21" fmla="*/ 1631455 h 1887746"/>
                                    <a:gd name="connsiteX22" fmla="*/ 40802 w 2745902"/>
                                    <a:gd name="connsiteY22" fmla="*/ 1716296 h 1887746"/>
                                    <a:gd name="connsiteX23" fmla="*/ 6512 w 2745902"/>
                                    <a:gd name="connsiteY23" fmla="*/ 1735346 h 1887746"/>
                                    <a:gd name="connsiteX24" fmla="*/ 2702 w 2745902"/>
                                    <a:gd name="connsiteY24" fmla="*/ 1792496 h 1887746"/>
                                    <a:gd name="connsiteX25" fmla="*/ 36992 w 2745902"/>
                                    <a:gd name="connsiteY25" fmla="*/ 1861076 h 1887746"/>
                                    <a:gd name="connsiteX26" fmla="*/ 97952 w 2745902"/>
                                    <a:gd name="connsiteY26" fmla="*/ 1880126 h 1887746"/>
                                    <a:gd name="connsiteX27" fmla="*/ 261782 w 2745902"/>
                                    <a:gd name="connsiteY27" fmla="*/ 1887746 h 1887746"/>
                                    <a:gd name="connsiteX28" fmla="*/ 452282 w 2745902"/>
                                    <a:gd name="connsiteY28" fmla="*/ 1880126 h 1887746"/>
                                    <a:gd name="connsiteX29" fmla="*/ 570392 w 2745902"/>
                                    <a:gd name="connsiteY29" fmla="*/ 1883936 h 1887746"/>
                                    <a:gd name="connsiteX30" fmla="*/ 673262 w 2745902"/>
                                    <a:gd name="connsiteY30" fmla="*/ 1849646 h 1887746"/>
                                    <a:gd name="connsiteX31" fmla="*/ 764702 w 2745902"/>
                                    <a:gd name="connsiteY31" fmla="*/ 1773446 h 1887746"/>
                                    <a:gd name="connsiteX32" fmla="*/ 840902 w 2745902"/>
                                    <a:gd name="connsiteY32" fmla="*/ 1720106 h 1887746"/>
                                    <a:gd name="connsiteX33" fmla="*/ 936152 w 2745902"/>
                                    <a:gd name="connsiteY33" fmla="*/ 1651526 h 1887746"/>
                                    <a:gd name="connsiteX34" fmla="*/ 1012352 w 2745902"/>
                                    <a:gd name="connsiteY34" fmla="*/ 1552466 h 1887746"/>
                                    <a:gd name="connsiteX35" fmla="*/ 1046642 w 2745902"/>
                                    <a:gd name="connsiteY35" fmla="*/ 1499126 h 1887746"/>
                                    <a:gd name="connsiteX36" fmla="*/ 1096172 w 2745902"/>
                                    <a:gd name="connsiteY36" fmla="*/ 1461026 h 1887746"/>
                                    <a:gd name="connsiteX37" fmla="*/ 1198846 w 2745902"/>
                                    <a:gd name="connsiteY37" fmla="*/ 1560008 h 1887746"/>
                                    <a:gd name="connsiteX38" fmla="*/ 1271432 w 2745902"/>
                                    <a:gd name="connsiteY38" fmla="*/ 1476266 h 1887746"/>
                                    <a:gd name="connsiteX39" fmla="*/ 1340012 w 2745902"/>
                                    <a:gd name="connsiteY39" fmla="*/ 1476266 h 1887746"/>
                                    <a:gd name="connsiteX40" fmla="*/ 1385732 w 2745902"/>
                                    <a:gd name="connsiteY40" fmla="*/ 1449596 h 1887746"/>
                                    <a:gd name="connsiteX41" fmla="*/ 1374302 w 2745902"/>
                                    <a:gd name="connsiteY41" fmla="*/ 1381016 h 1887746"/>
                                    <a:gd name="connsiteX42" fmla="*/ 1362872 w 2745902"/>
                                    <a:gd name="connsiteY42" fmla="*/ 1304816 h 1887746"/>
                                    <a:gd name="connsiteX43" fmla="*/ 1362872 w 2745902"/>
                                    <a:gd name="connsiteY43" fmla="*/ 1224806 h 1887746"/>
                                    <a:gd name="connsiteX44" fmla="*/ 1423832 w 2745902"/>
                                    <a:gd name="connsiteY44" fmla="*/ 1156226 h 1887746"/>
                                    <a:gd name="connsiteX45" fmla="*/ 1538132 w 2745902"/>
                                    <a:gd name="connsiteY45" fmla="*/ 1095266 h 1887746"/>
                                    <a:gd name="connsiteX46" fmla="*/ 1679102 w 2745902"/>
                                    <a:gd name="connsiteY46" fmla="*/ 1041926 h 1887746"/>
                                    <a:gd name="connsiteX47" fmla="*/ 1808642 w 2745902"/>
                                    <a:gd name="connsiteY47" fmla="*/ 927626 h 1887746"/>
                                    <a:gd name="connsiteX48" fmla="*/ 1869602 w 2745902"/>
                                    <a:gd name="connsiteY48" fmla="*/ 820946 h 1887746"/>
                                    <a:gd name="connsiteX49" fmla="*/ 1953422 w 2745902"/>
                                    <a:gd name="connsiteY49" fmla="*/ 725696 h 1887746"/>
                                    <a:gd name="connsiteX50" fmla="*/ 1980092 w 2745902"/>
                                    <a:gd name="connsiteY50" fmla="*/ 634256 h 1887746"/>
                                    <a:gd name="connsiteX51" fmla="*/ 2014382 w 2745902"/>
                                    <a:gd name="connsiteY51" fmla="*/ 577106 h 1887746"/>
                                    <a:gd name="connsiteX52" fmla="*/ 2060102 w 2745902"/>
                                    <a:gd name="connsiteY52" fmla="*/ 539006 h 1887746"/>
                                    <a:gd name="connsiteX53" fmla="*/ 2136302 w 2745902"/>
                                    <a:gd name="connsiteY53" fmla="*/ 596156 h 1887746"/>
                                    <a:gd name="connsiteX54" fmla="*/ 2159162 w 2745902"/>
                                    <a:gd name="connsiteY54" fmla="*/ 725696 h 1887746"/>
                                    <a:gd name="connsiteX55" fmla="*/ 2151542 w 2745902"/>
                                    <a:gd name="connsiteY55" fmla="*/ 900956 h 1887746"/>
                                    <a:gd name="connsiteX56" fmla="*/ 2170592 w 2745902"/>
                                    <a:gd name="connsiteY56" fmla="*/ 946676 h 1887746"/>
                                    <a:gd name="connsiteX57" fmla="*/ 2223932 w 2745902"/>
                                    <a:gd name="connsiteY57" fmla="*/ 977156 h 1887746"/>
                                    <a:gd name="connsiteX58" fmla="*/ 2311562 w 2745902"/>
                                    <a:gd name="connsiteY58" fmla="*/ 1022876 h 1887746"/>
                                    <a:gd name="connsiteX59" fmla="*/ 2368712 w 2745902"/>
                                    <a:gd name="connsiteY59" fmla="*/ 1118126 h 1887746"/>
                                    <a:gd name="connsiteX60" fmla="*/ 2422052 w 2745902"/>
                                    <a:gd name="connsiteY60" fmla="*/ 1140986 h 1887746"/>
                                    <a:gd name="connsiteX61" fmla="*/ 2486822 w 2745902"/>
                                    <a:gd name="connsiteY61" fmla="*/ 1106696 h 1887746"/>
                                    <a:gd name="connsiteX62" fmla="*/ 2551592 w 2745902"/>
                                    <a:gd name="connsiteY62" fmla="*/ 1019066 h 1887746"/>
                                    <a:gd name="connsiteX63" fmla="*/ 2745902 w 2745902"/>
                                    <a:gd name="connsiteY63" fmla="*/ 889526 h 1887746"/>
                                    <a:gd name="connsiteX0" fmla="*/ 1996546 w 2745902"/>
                                    <a:gd name="connsiteY0" fmla="*/ 219046 h 1887746"/>
                                    <a:gd name="connsiteX1" fmla="*/ 2073691 w 2745902"/>
                                    <a:gd name="connsiteY1" fmla="*/ 151449 h 1887746"/>
                                    <a:gd name="connsiteX2" fmla="*/ 2111400 w 2745902"/>
                                    <a:gd name="connsiteY2" fmla="*/ 52466 h 1887746"/>
                                    <a:gd name="connsiteX3" fmla="*/ 2007704 w 2745902"/>
                                    <a:gd name="connsiteY3" fmla="*/ 620 h 1887746"/>
                                    <a:gd name="connsiteX4" fmla="*/ 1852161 w 2745902"/>
                                    <a:gd name="connsiteY4" fmla="*/ 52466 h 1887746"/>
                                    <a:gd name="connsiteX5" fmla="*/ 1630632 w 2745902"/>
                                    <a:gd name="connsiteY5" fmla="*/ 132594 h 1887746"/>
                                    <a:gd name="connsiteX6" fmla="*/ 1460948 w 2745902"/>
                                    <a:gd name="connsiteY6" fmla="*/ 43040 h 1887746"/>
                                    <a:gd name="connsiteX7" fmla="*/ 1201712 w 2745902"/>
                                    <a:gd name="connsiteY7" fmla="*/ 146733 h 1887746"/>
                                    <a:gd name="connsiteX8" fmla="*/ 1215852 w 2745902"/>
                                    <a:gd name="connsiteY8" fmla="*/ 321130 h 1887746"/>
                                    <a:gd name="connsiteX9" fmla="*/ 1225279 w 2745902"/>
                                    <a:gd name="connsiteY9" fmla="*/ 509665 h 1887746"/>
                                    <a:gd name="connsiteX10" fmla="*/ 1102731 w 2745902"/>
                                    <a:gd name="connsiteY10" fmla="*/ 731195 h 1887746"/>
                                    <a:gd name="connsiteX11" fmla="*/ 1239418 w 2745902"/>
                                    <a:gd name="connsiteY11" fmla="*/ 910305 h 1887746"/>
                                    <a:gd name="connsiteX12" fmla="*/ 1437382 w 2745902"/>
                                    <a:gd name="connsiteY12" fmla="*/ 891451 h 1887746"/>
                                    <a:gd name="connsiteX13" fmla="*/ 1724900 w 2745902"/>
                                    <a:gd name="connsiteY13" fmla="*/ 712342 h 1887746"/>
                                    <a:gd name="connsiteX14" fmla="*/ 1757894 w 2745902"/>
                                    <a:gd name="connsiteY14" fmla="*/ 797183 h 1887746"/>
                                    <a:gd name="connsiteX15" fmla="*/ 1338401 w 2745902"/>
                                    <a:gd name="connsiteY15" fmla="*/ 1155402 h 1887746"/>
                                    <a:gd name="connsiteX16" fmla="*/ 1116871 w 2745902"/>
                                    <a:gd name="connsiteY16" fmla="*/ 1292090 h 1887746"/>
                                    <a:gd name="connsiteX17" fmla="*/ 810500 w 2745902"/>
                                    <a:gd name="connsiteY17" fmla="*/ 1329797 h 1887746"/>
                                    <a:gd name="connsiteX18" fmla="*/ 669097 w 2745902"/>
                                    <a:gd name="connsiteY18" fmla="*/ 1320371 h 1887746"/>
                                    <a:gd name="connsiteX19" fmla="*/ 527696 w 2745902"/>
                                    <a:gd name="connsiteY19" fmla="*/ 1372218 h 1887746"/>
                                    <a:gd name="connsiteX20" fmla="*/ 183617 w 2745902"/>
                                    <a:gd name="connsiteY20" fmla="*/ 1475912 h 1887746"/>
                                    <a:gd name="connsiteX21" fmla="*/ 65782 w 2745902"/>
                                    <a:gd name="connsiteY21" fmla="*/ 1631455 h 1887746"/>
                                    <a:gd name="connsiteX22" fmla="*/ 40802 w 2745902"/>
                                    <a:gd name="connsiteY22" fmla="*/ 1716296 h 1887746"/>
                                    <a:gd name="connsiteX23" fmla="*/ 6512 w 2745902"/>
                                    <a:gd name="connsiteY23" fmla="*/ 1735346 h 1887746"/>
                                    <a:gd name="connsiteX24" fmla="*/ 2702 w 2745902"/>
                                    <a:gd name="connsiteY24" fmla="*/ 1792496 h 1887746"/>
                                    <a:gd name="connsiteX25" fmla="*/ 36992 w 2745902"/>
                                    <a:gd name="connsiteY25" fmla="*/ 1861076 h 1887746"/>
                                    <a:gd name="connsiteX26" fmla="*/ 97952 w 2745902"/>
                                    <a:gd name="connsiteY26" fmla="*/ 1880126 h 1887746"/>
                                    <a:gd name="connsiteX27" fmla="*/ 261782 w 2745902"/>
                                    <a:gd name="connsiteY27" fmla="*/ 1887746 h 1887746"/>
                                    <a:gd name="connsiteX28" fmla="*/ 452282 w 2745902"/>
                                    <a:gd name="connsiteY28" fmla="*/ 1880126 h 1887746"/>
                                    <a:gd name="connsiteX29" fmla="*/ 570392 w 2745902"/>
                                    <a:gd name="connsiteY29" fmla="*/ 1883936 h 1887746"/>
                                    <a:gd name="connsiteX30" fmla="*/ 673262 w 2745902"/>
                                    <a:gd name="connsiteY30" fmla="*/ 1849646 h 1887746"/>
                                    <a:gd name="connsiteX31" fmla="*/ 764702 w 2745902"/>
                                    <a:gd name="connsiteY31" fmla="*/ 1773446 h 1887746"/>
                                    <a:gd name="connsiteX32" fmla="*/ 840902 w 2745902"/>
                                    <a:gd name="connsiteY32" fmla="*/ 1720106 h 1887746"/>
                                    <a:gd name="connsiteX33" fmla="*/ 936152 w 2745902"/>
                                    <a:gd name="connsiteY33" fmla="*/ 1651526 h 1887746"/>
                                    <a:gd name="connsiteX34" fmla="*/ 1012352 w 2745902"/>
                                    <a:gd name="connsiteY34" fmla="*/ 1552466 h 1887746"/>
                                    <a:gd name="connsiteX35" fmla="*/ 1046642 w 2745902"/>
                                    <a:gd name="connsiteY35" fmla="*/ 1499126 h 1887746"/>
                                    <a:gd name="connsiteX36" fmla="*/ 1096172 w 2745902"/>
                                    <a:gd name="connsiteY36" fmla="*/ 1461026 h 1887746"/>
                                    <a:gd name="connsiteX37" fmla="*/ 1198846 w 2745902"/>
                                    <a:gd name="connsiteY37" fmla="*/ 1560008 h 1887746"/>
                                    <a:gd name="connsiteX38" fmla="*/ 1271432 w 2745902"/>
                                    <a:gd name="connsiteY38" fmla="*/ 1476266 h 1887746"/>
                                    <a:gd name="connsiteX39" fmla="*/ 1340012 w 2745902"/>
                                    <a:gd name="connsiteY39" fmla="*/ 1476266 h 1887746"/>
                                    <a:gd name="connsiteX40" fmla="*/ 1385732 w 2745902"/>
                                    <a:gd name="connsiteY40" fmla="*/ 1449596 h 1887746"/>
                                    <a:gd name="connsiteX41" fmla="*/ 1374302 w 2745902"/>
                                    <a:gd name="connsiteY41" fmla="*/ 1381016 h 1887746"/>
                                    <a:gd name="connsiteX42" fmla="*/ 1362872 w 2745902"/>
                                    <a:gd name="connsiteY42" fmla="*/ 1304816 h 1887746"/>
                                    <a:gd name="connsiteX43" fmla="*/ 1362872 w 2745902"/>
                                    <a:gd name="connsiteY43" fmla="*/ 1224806 h 1887746"/>
                                    <a:gd name="connsiteX44" fmla="*/ 1423832 w 2745902"/>
                                    <a:gd name="connsiteY44" fmla="*/ 1156226 h 1887746"/>
                                    <a:gd name="connsiteX45" fmla="*/ 1538132 w 2745902"/>
                                    <a:gd name="connsiteY45" fmla="*/ 1095266 h 1887746"/>
                                    <a:gd name="connsiteX46" fmla="*/ 1679102 w 2745902"/>
                                    <a:gd name="connsiteY46" fmla="*/ 1041926 h 1887746"/>
                                    <a:gd name="connsiteX47" fmla="*/ 1808642 w 2745902"/>
                                    <a:gd name="connsiteY47" fmla="*/ 927626 h 1887746"/>
                                    <a:gd name="connsiteX48" fmla="*/ 1869602 w 2745902"/>
                                    <a:gd name="connsiteY48" fmla="*/ 820946 h 1887746"/>
                                    <a:gd name="connsiteX49" fmla="*/ 1953422 w 2745902"/>
                                    <a:gd name="connsiteY49" fmla="*/ 725696 h 1887746"/>
                                    <a:gd name="connsiteX50" fmla="*/ 1980092 w 2745902"/>
                                    <a:gd name="connsiteY50" fmla="*/ 634256 h 1887746"/>
                                    <a:gd name="connsiteX51" fmla="*/ 2014382 w 2745902"/>
                                    <a:gd name="connsiteY51" fmla="*/ 577106 h 1887746"/>
                                    <a:gd name="connsiteX52" fmla="*/ 2060102 w 2745902"/>
                                    <a:gd name="connsiteY52" fmla="*/ 539006 h 1887746"/>
                                    <a:gd name="connsiteX53" fmla="*/ 2136302 w 2745902"/>
                                    <a:gd name="connsiteY53" fmla="*/ 596156 h 1887746"/>
                                    <a:gd name="connsiteX54" fmla="*/ 2159162 w 2745902"/>
                                    <a:gd name="connsiteY54" fmla="*/ 725696 h 1887746"/>
                                    <a:gd name="connsiteX55" fmla="*/ 2151542 w 2745902"/>
                                    <a:gd name="connsiteY55" fmla="*/ 900956 h 1887746"/>
                                    <a:gd name="connsiteX56" fmla="*/ 2170592 w 2745902"/>
                                    <a:gd name="connsiteY56" fmla="*/ 946676 h 1887746"/>
                                    <a:gd name="connsiteX57" fmla="*/ 2223932 w 2745902"/>
                                    <a:gd name="connsiteY57" fmla="*/ 977156 h 1887746"/>
                                    <a:gd name="connsiteX58" fmla="*/ 2311562 w 2745902"/>
                                    <a:gd name="connsiteY58" fmla="*/ 1022876 h 1887746"/>
                                    <a:gd name="connsiteX59" fmla="*/ 2368712 w 2745902"/>
                                    <a:gd name="connsiteY59" fmla="*/ 1118126 h 1887746"/>
                                    <a:gd name="connsiteX60" fmla="*/ 2422052 w 2745902"/>
                                    <a:gd name="connsiteY60" fmla="*/ 1140986 h 1887746"/>
                                    <a:gd name="connsiteX61" fmla="*/ 2486822 w 2745902"/>
                                    <a:gd name="connsiteY61" fmla="*/ 1106696 h 1887746"/>
                                    <a:gd name="connsiteX62" fmla="*/ 2551592 w 2745902"/>
                                    <a:gd name="connsiteY62" fmla="*/ 1019066 h 1887746"/>
                                    <a:gd name="connsiteX63" fmla="*/ 2745902 w 2745902"/>
                                    <a:gd name="connsiteY63" fmla="*/ 889526 h 1887746"/>
                                    <a:gd name="connsiteX0" fmla="*/ 1996546 w 2745902"/>
                                    <a:gd name="connsiteY0" fmla="*/ 219046 h 1887746"/>
                                    <a:gd name="connsiteX1" fmla="*/ 2002990 w 2745902"/>
                                    <a:gd name="connsiteY1" fmla="*/ 217436 h 1887746"/>
                                    <a:gd name="connsiteX2" fmla="*/ 2073691 w 2745902"/>
                                    <a:gd name="connsiteY2" fmla="*/ 151449 h 1887746"/>
                                    <a:gd name="connsiteX3" fmla="*/ 2111400 w 2745902"/>
                                    <a:gd name="connsiteY3" fmla="*/ 52466 h 1887746"/>
                                    <a:gd name="connsiteX4" fmla="*/ 2007704 w 2745902"/>
                                    <a:gd name="connsiteY4" fmla="*/ 620 h 1887746"/>
                                    <a:gd name="connsiteX5" fmla="*/ 1852161 w 2745902"/>
                                    <a:gd name="connsiteY5" fmla="*/ 52466 h 1887746"/>
                                    <a:gd name="connsiteX6" fmla="*/ 1630632 w 2745902"/>
                                    <a:gd name="connsiteY6" fmla="*/ 132594 h 1887746"/>
                                    <a:gd name="connsiteX7" fmla="*/ 1460948 w 2745902"/>
                                    <a:gd name="connsiteY7" fmla="*/ 43040 h 1887746"/>
                                    <a:gd name="connsiteX8" fmla="*/ 1201712 w 2745902"/>
                                    <a:gd name="connsiteY8" fmla="*/ 146733 h 1887746"/>
                                    <a:gd name="connsiteX9" fmla="*/ 1215852 w 2745902"/>
                                    <a:gd name="connsiteY9" fmla="*/ 321130 h 1887746"/>
                                    <a:gd name="connsiteX10" fmla="*/ 1225279 w 2745902"/>
                                    <a:gd name="connsiteY10" fmla="*/ 509665 h 1887746"/>
                                    <a:gd name="connsiteX11" fmla="*/ 1102731 w 2745902"/>
                                    <a:gd name="connsiteY11" fmla="*/ 731195 h 1887746"/>
                                    <a:gd name="connsiteX12" fmla="*/ 1239418 w 2745902"/>
                                    <a:gd name="connsiteY12" fmla="*/ 910305 h 1887746"/>
                                    <a:gd name="connsiteX13" fmla="*/ 1437382 w 2745902"/>
                                    <a:gd name="connsiteY13" fmla="*/ 891451 h 1887746"/>
                                    <a:gd name="connsiteX14" fmla="*/ 1724900 w 2745902"/>
                                    <a:gd name="connsiteY14" fmla="*/ 712342 h 1887746"/>
                                    <a:gd name="connsiteX15" fmla="*/ 1757894 w 2745902"/>
                                    <a:gd name="connsiteY15" fmla="*/ 797183 h 1887746"/>
                                    <a:gd name="connsiteX16" fmla="*/ 1338401 w 2745902"/>
                                    <a:gd name="connsiteY16" fmla="*/ 1155402 h 1887746"/>
                                    <a:gd name="connsiteX17" fmla="*/ 1116871 w 2745902"/>
                                    <a:gd name="connsiteY17" fmla="*/ 1292090 h 1887746"/>
                                    <a:gd name="connsiteX18" fmla="*/ 810500 w 2745902"/>
                                    <a:gd name="connsiteY18" fmla="*/ 1329797 h 1887746"/>
                                    <a:gd name="connsiteX19" fmla="*/ 669097 w 2745902"/>
                                    <a:gd name="connsiteY19" fmla="*/ 1320371 h 1887746"/>
                                    <a:gd name="connsiteX20" fmla="*/ 527696 w 2745902"/>
                                    <a:gd name="connsiteY20" fmla="*/ 1372218 h 1887746"/>
                                    <a:gd name="connsiteX21" fmla="*/ 183617 w 2745902"/>
                                    <a:gd name="connsiteY21" fmla="*/ 1475912 h 1887746"/>
                                    <a:gd name="connsiteX22" fmla="*/ 65782 w 2745902"/>
                                    <a:gd name="connsiteY22" fmla="*/ 1631455 h 1887746"/>
                                    <a:gd name="connsiteX23" fmla="*/ 40802 w 2745902"/>
                                    <a:gd name="connsiteY23" fmla="*/ 1716296 h 1887746"/>
                                    <a:gd name="connsiteX24" fmla="*/ 6512 w 2745902"/>
                                    <a:gd name="connsiteY24" fmla="*/ 1735346 h 1887746"/>
                                    <a:gd name="connsiteX25" fmla="*/ 2702 w 2745902"/>
                                    <a:gd name="connsiteY25" fmla="*/ 1792496 h 1887746"/>
                                    <a:gd name="connsiteX26" fmla="*/ 36992 w 2745902"/>
                                    <a:gd name="connsiteY26" fmla="*/ 1861076 h 1887746"/>
                                    <a:gd name="connsiteX27" fmla="*/ 97952 w 2745902"/>
                                    <a:gd name="connsiteY27" fmla="*/ 1880126 h 1887746"/>
                                    <a:gd name="connsiteX28" fmla="*/ 261782 w 2745902"/>
                                    <a:gd name="connsiteY28" fmla="*/ 1887746 h 1887746"/>
                                    <a:gd name="connsiteX29" fmla="*/ 452282 w 2745902"/>
                                    <a:gd name="connsiteY29" fmla="*/ 1880126 h 1887746"/>
                                    <a:gd name="connsiteX30" fmla="*/ 570392 w 2745902"/>
                                    <a:gd name="connsiteY30" fmla="*/ 1883936 h 1887746"/>
                                    <a:gd name="connsiteX31" fmla="*/ 673262 w 2745902"/>
                                    <a:gd name="connsiteY31" fmla="*/ 1849646 h 1887746"/>
                                    <a:gd name="connsiteX32" fmla="*/ 764702 w 2745902"/>
                                    <a:gd name="connsiteY32" fmla="*/ 1773446 h 1887746"/>
                                    <a:gd name="connsiteX33" fmla="*/ 840902 w 2745902"/>
                                    <a:gd name="connsiteY33" fmla="*/ 1720106 h 1887746"/>
                                    <a:gd name="connsiteX34" fmla="*/ 936152 w 2745902"/>
                                    <a:gd name="connsiteY34" fmla="*/ 1651526 h 1887746"/>
                                    <a:gd name="connsiteX35" fmla="*/ 1012352 w 2745902"/>
                                    <a:gd name="connsiteY35" fmla="*/ 1552466 h 1887746"/>
                                    <a:gd name="connsiteX36" fmla="*/ 1046642 w 2745902"/>
                                    <a:gd name="connsiteY36" fmla="*/ 1499126 h 1887746"/>
                                    <a:gd name="connsiteX37" fmla="*/ 1096172 w 2745902"/>
                                    <a:gd name="connsiteY37" fmla="*/ 1461026 h 1887746"/>
                                    <a:gd name="connsiteX38" fmla="*/ 1198846 w 2745902"/>
                                    <a:gd name="connsiteY38" fmla="*/ 1560008 h 1887746"/>
                                    <a:gd name="connsiteX39" fmla="*/ 1271432 w 2745902"/>
                                    <a:gd name="connsiteY39" fmla="*/ 1476266 h 1887746"/>
                                    <a:gd name="connsiteX40" fmla="*/ 1340012 w 2745902"/>
                                    <a:gd name="connsiteY40" fmla="*/ 1476266 h 1887746"/>
                                    <a:gd name="connsiteX41" fmla="*/ 1385732 w 2745902"/>
                                    <a:gd name="connsiteY41" fmla="*/ 1449596 h 1887746"/>
                                    <a:gd name="connsiteX42" fmla="*/ 1374302 w 2745902"/>
                                    <a:gd name="connsiteY42" fmla="*/ 1381016 h 1887746"/>
                                    <a:gd name="connsiteX43" fmla="*/ 1362872 w 2745902"/>
                                    <a:gd name="connsiteY43" fmla="*/ 1304816 h 1887746"/>
                                    <a:gd name="connsiteX44" fmla="*/ 1362872 w 2745902"/>
                                    <a:gd name="connsiteY44" fmla="*/ 1224806 h 1887746"/>
                                    <a:gd name="connsiteX45" fmla="*/ 1423832 w 2745902"/>
                                    <a:gd name="connsiteY45" fmla="*/ 1156226 h 1887746"/>
                                    <a:gd name="connsiteX46" fmla="*/ 1538132 w 2745902"/>
                                    <a:gd name="connsiteY46" fmla="*/ 1095266 h 1887746"/>
                                    <a:gd name="connsiteX47" fmla="*/ 1679102 w 2745902"/>
                                    <a:gd name="connsiteY47" fmla="*/ 1041926 h 1887746"/>
                                    <a:gd name="connsiteX48" fmla="*/ 1808642 w 2745902"/>
                                    <a:gd name="connsiteY48" fmla="*/ 927626 h 1887746"/>
                                    <a:gd name="connsiteX49" fmla="*/ 1869602 w 2745902"/>
                                    <a:gd name="connsiteY49" fmla="*/ 820946 h 1887746"/>
                                    <a:gd name="connsiteX50" fmla="*/ 1953422 w 2745902"/>
                                    <a:gd name="connsiteY50" fmla="*/ 725696 h 1887746"/>
                                    <a:gd name="connsiteX51" fmla="*/ 1980092 w 2745902"/>
                                    <a:gd name="connsiteY51" fmla="*/ 634256 h 1887746"/>
                                    <a:gd name="connsiteX52" fmla="*/ 2014382 w 2745902"/>
                                    <a:gd name="connsiteY52" fmla="*/ 577106 h 1887746"/>
                                    <a:gd name="connsiteX53" fmla="*/ 2060102 w 2745902"/>
                                    <a:gd name="connsiteY53" fmla="*/ 539006 h 1887746"/>
                                    <a:gd name="connsiteX54" fmla="*/ 2136302 w 2745902"/>
                                    <a:gd name="connsiteY54" fmla="*/ 596156 h 1887746"/>
                                    <a:gd name="connsiteX55" fmla="*/ 2159162 w 2745902"/>
                                    <a:gd name="connsiteY55" fmla="*/ 725696 h 1887746"/>
                                    <a:gd name="connsiteX56" fmla="*/ 2151542 w 2745902"/>
                                    <a:gd name="connsiteY56" fmla="*/ 900956 h 1887746"/>
                                    <a:gd name="connsiteX57" fmla="*/ 2170592 w 2745902"/>
                                    <a:gd name="connsiteY57" fmla="*/ 946676 h 1887746"/>
                                    <a:gd name="connsiteX58" fmla="*/ 2223932 w 2745902"/>
                                    <a:gd name="connsiteY58" fmla="*/ 977156 h 1887746"/>
                                    <a:gd name="connsiteX59" fmla="*/ 2311562 w 2745902"/>
                                    <a:gd name="connsiteY59" fmla="*/ 1022876 h 1887746"/>
                                    <a:gd name="connsiteX60" fmla="*/ 2368712 w 2745902"/>
                                    <a:gd name="connsiteY60" fmla="*/ 1118126 h 1887746"/>
                                    <a:gd name="connsiteX61" fmla="*/ 2422052 w 2745902"/>
                                    <a:gd name="connsiteY61" fmla="*/ 1140986 h 1887746"/>
                                    <a:gd name="connsiteX62" fmla="*/ 2486822 w 2745902"/>
                                    <a:gd name="connsiteY62" fmla="*/ 1106696 h 1887746"/>
                                    <a:gd name="connsiteX63" fmla="*/ 2551592 w 2745902"/>
                                    <a:gd name="connsiteY63" fmla="*/ 1019066 h 1887746"/>
                                    <a:gd name="connsiteX64" fmla="*/ 2745902 w 2745902"/>
                                    <a:gd name="connsiteY64" fmla="*/ 889526 h 1887746"/>
                                    <a:gd name="connsiteX0" fmla="*/ 1996546 w 2745902"/>
                                    <a:gd name="connsiteY0" fmla="*/ 219046 h 1887746"/>
                                    <a:gd name="connsiteX1" fmla="*/ 1960569 w 2745902"/>
                                    <a:gd name="connsiteY1" fmla="*/ 288137 h 1887746"/>
                                    <a:gd name="connsiteX2" fmla="*/ 2073691 w 2745902"/>
                                    <a:gd name="connsiteY2" fmla="*/ 151449 h 1887746"/>
                                    <a:gd name="connsiteX3" fmla="*/ 2111400 w 2745902"/>
                                    <a:gd name="connsiteY3" fmla="*/ 52466 h 1887746"/>
                                    <a:gd name="connsiteX4" fmla="*/ 2007704 w 2745902"/>
                                    <a:gd name="connsiteY4" fmla="*/ 620 h 1887746"/>
                                    <a:gd name="connsiteX5" fmla="*/ 1852161 w 2745902"/>
                                    <a:gd name="connsiteY5" fmla="*/ 52466 h 1887746"/>
                                    <a:gd name="connsiteX6" fmla="*/ 1630632 w 2745902"/>
                                    <a:gd name="connsiteY6" fmla="*/ 132594 h 1887746"/>
                                    <a:gd name="connsiteX7" fmla="*/ 1460948 w 2745902"/>
                                    <a:gd name="connsiteY7" fmla="*/ 43040 h 1887746"/>
                                    <a:gd name="connsiteX8" fmla="*/ 1201712 w 2745902"/>
                                    <a:gd name="connsiteY8" fmla="*/ 146733 h 1887746"/>
                                    <a:gd name="connsiteX9" fmla="*/ 1215852 w 2745902"/>
                                    <a:gd name="connsiteY9" fmla="*/ 321130 h 1887746"/>
                                    <a:gd name="connsiteX10" fmla="*/ 1225279 w 2745902"/>
                                    <a:gd name="connsiteY10" fmla="*/ 509665 h 1887746"/>
                                    <a:gd name="connsiteX11" fmla="*/ 1102731 w 2745902"/>
                                    <a:gd name="connsiteY11" fmla="*/ 731195 h 1887746"/>
                                    <a:gd name="connsiteX12" fmla="*/ 1239418 w 2745902"/>
                                    <a:gd name="connsiteY12" fmla="*/ 910305 h 1887746"/>
                                    <a:gd name="connsiteX13" fmla="*/ 1437382 w 2745902"/>
                                    <a:gd name="connsiteY13" fmla="*/ 891451 h 1887746"/>
                                    <a:gd name="connsiteX14" fmla="*/ 1724900 w 2745902"/>
                                    <a:gd name="connsiteY14" fmla="*/ 712342 h 1887746"/>
                                    <a:gd name="connsiteX15" fmla="*/ 1757894 w 2745902"/>
                                    <a:gd name="connsiteY15" fmla="*/ 797183 h 1887746"/>
                                    <a:gd name="connsiteX16" fmla="*/ 1338401 w 2745902"/>
                                    <a:gd name="connsiteY16" fmla="*/ 1155402 h 1887746"/>
                                    <a:gd name="connsiteX17" fmla="*/ 1116871 w 2745902"/>
                                    <a:gd name="connsiteY17" fmla="*/ 1292090 h 1887746"/>
                                    <a:gd name="connsiteX18" fmla="*/ 810500 w 2745902"/>
                                    <a:gd name="connsiteY18" fmla="*/ 1329797 h 1887746"/>
                                    <a:gd name="connsiteX19" fmla="*/ 669097 w 2745902"/>
                                    <a:gd name="connsiteY19" fmla="*/ 1320371 h 1887746"/>
                                    <a:gd name="connsiteX20" fmla="*/ 527696 w 2745902"/>
                                    <a:gd name="connsiteY20" fmla="*/ 1372218 h 1887746"/>
                                    <a:gd name="connsiteX21" fmla="*/ 183617 w 2745902"/>
                                    <a:gd name="connsiteY21" fmla="*/ 1475912 h 1887746"/>
                                    <a:gd name="connsiteX22" fmla="*/ 65782 w 2745902"/>
                                    <a:gd name="connsiteY22" fmla="*/ 1631455 h 1887746"/>
                                    <a:gd name="connsiteX23" fmla="*/ 40802 w 2745902"/>
                                    <a:gd name="connsiteY23" fmla="*/ 1716296 h 1887746"/>
                                    <a:gd name="connsiteX24" fmla="*/ 6512 w 2745902"/>
                                    <a:gd name="connsiteY24" fmla="*/ 1735346 h 1887746"/>
                                    <a:gd name="connsiteX25" fmla="*/ 2702 w 2745902"/>
                                    <a:gd name="connsiteY25" fmla="*/ 1792496 h 1887746"/>
                                    <a:gd name="connsiteX26" fmla="*/ 36992 w 2745902"/>
                                    <a:gd name="connsiteY26" fmla="*/ 1861076 h 1887746"/>
                                    <a:gd name="connsiteX27" fmla="*/ 97952 w 2745902"/>
                                    <a:gd name="connsiteY27" fmla="*/ 1880126 h 1887746"/>
                                    <a:gd name="connsiteX28" fmla="*/ 261782 w 2745902"/>
                                    <a:gd name="connsiteY28" fmla="*/ 1887746 h 1887746"/>
                                    <a:gd name="connsiteX29" fmla="*/ 452282 w 2745902"/>
                                    <a:gd name="connsiteY29" fmla="*/ 1880126 h 1887746"/>
                                    <a:gd name="connsiteX30" fmla="*/ 570392 w 2745902"/>
                                    <a:gd name="connsiteY30" fmla="*/ 1883936 h 1887746"/>
                                    <a:gd name="connsiteX31" fmla="*/ 673262 w 2745902"/>
                                    <a:gd name="connsiteY31" fmla="*/ 1849646 h 1887746"/>
                                    <a:gd name="connsiteX32" fmla="*/ 764702 w 2745902"/>
                                    <a:gd name="connsiteY32" fmla="*/ 1773446 h 1887746"/>
                                    <a:gd name="connsiteX33" fmla="*/ 840902 w 2745902"/>
                                    <a:gd name="connsiteY33" fmla="*/ 1720106 h 1887746"/>
                                    <a:gd name="connsiteX34" fmla="*/ 936152 w 2745902"/>
                                    <a:gd name="connsiteY34" fmla="*/ 1651526 h 1887746"/>
                                    <a:gd name="connsiteX35" fmla="*/ 1012352 w 2745902"/>
                                    <a:gd name="connsiteY35" fmla="*/ 1552466 h 1887746"/>
                                    <a:gd name="connsiteX36" fmla="*/ 1046642 w 2745902"/>
                                    <a:gd name="connsiteY36" fmla="*/ 1499126 h 1887746"/>
                                    <a:gd name="connsiteX37" fmla="*/ 1096172 w 2745902"/>
                                    <a:gd name="connsiteY37" fmla="*/ 1461026 h 1887746"/>
                                    <a:gd name="connsiteX38" fmla="*/ 1198846 w 2745902"/>
                                    <a:gd name="connsiteY38" fmla="*/ 1560008 h 1887746"/>
                                    <a:gd name="connsiteX39" fmla="*/ 1271432 w 2745902"/>
                                    <a:gd name="connsiteY39" fmla="*/ 1476266 h 1887746"/>
                                    <a:gd name="connsiteX40" fmla="*/ 1340012 w 2745902"/>
                                    <a:gd name="connsiteY40" fmla="*/ 1476266 h 1887746"/>
                                    <a:gd name="connsiteX41" fmla="*/ 1385732 w 2745902"/>
                                    <a:gd name="connsiteY41" fmla="*/ 1449596 h 1887746"/>
                                    <a:gd name="connsiteX42" fmla="*/ 1374302 w 2745902"/>
                                    <a:gd name="connsiteY42" fmla="*/ 1381016 h 1887746"/>
                                    <a:gd name="connsiteX43" fmla="*/ 1362872 w 2745902"/>
                                    <a:gd name="connsiteY43" fmla="*/ 1304816 h 1887746"/>
                                    <a:gd name="connsiteX44" fmla="*/ 1362872 w 2745902"/>
                                    <a:gd name="connsiteY44" fmla="*/ 1224806 h 1887746"/>
                                    <a:gd name="connsiteX45" fmla="*/ 1423832 w 2745902"/>
                                    <a:gd name="connsiteY45" fmla="*/ 1156226 h 1887746"/>
                                    <a:gd name="connsiteX46" fmla="*/ 1538132 w 2745902"/>
                                    <a:gd name="connsiteY46" fmla="*/ 1095266 h 1887746"/>
                                    <a:gd name="connsiteX47" fmla="*/ 1679102 w 2745902"/>
                                    <a:gd name="connsiteY47" fmla="*/ 1041926 h 1887746"/>
                                    <a:gd name="connsiteX48" fmla="*/ 1808642 w 2745902"/>
                                    <a:gd name="connsiteY48" fmla="*/ 927626 h 1887746"/>
                                    <a:gd name="connsiteX49" fmla="*/ 1869602 w 2745902"/>
                                    <a:gd name="connsiteY49" fmla="*/ 820946 h 1887746"/>
                                    <a:gd name="connsiteX50" fmla="*/ 1953422 w 2745902"/>
                                    <a:gd name="connsiteY50" fmla="*/ 725696 h 1887746"/>
                                    <a:gd name="connsiteX51" fmla="*/ 1980092 w 2745902"/>
                                    <a:gd name="connsiteY51" fmla="*/ 634256 h 1887746"/>
                                    <a:gd name="connsiteX52" fmla="*/ 2014382 w 2745902"/>
                                    <a:gd name="connsiteY52" fmla="*/ 577106 h 1887746"/>
                                    <a:gd name="connsiteX53" fmla="*/ 2060102 w 2745902"/>
                                    <a:gd name="connsiteY53" fmla="*/ 539006 h 1887746"/>
                                    <a:gd name="connsiteX54" fmla="*/ 2136302 w 2745902"/>
                                    <a:gd name="connsiteY54" fmla="*/ 596156 h 1887746"/>
                                    <a:gd name="connsiteX55" fmla="*/ 2159162 w 2745902"/>
                                    <a:gd name="connsiteY55" fmla="*/ 725696 h 1887746"/>
                                    <a:gd name="connsiteX56" fmla="*/ 2151542 w 2745902"/>
                                    <a:gd name="connsiteY56" fmla="*/ 900956 h 1887746"/>
                                    <a:gd name="connsiteX57" fmla="*/ 2170592 w 2745902"/>
                                    <a:gd name="connsiteY57" fmla="*/ 946676 h 1887746"/>
                                    <a:gd name="connsiteX58" fmla="*/ 2223932 w 2745902"/>
                                    <a:gd name="connsiteY58" fmla="*/ 977156 h 1887746"/>
                                    <a:gd name="connsiteX59" fmla="*/ 2311562 w 2745902"/>
                                    <a:gd name="connsiteY59" fmla="*/ 1022876 h 1887746"/>
                                    <a:gd name="connsiteX60" fmla="*/ 2368712 w 2745902"/>
                                    <a:gd name="connsiteY60" fmla="*/ 1118126 h 1887746"/>
                                    <a:gd name="connsiteX61" fmla="*/ 2422052 w 2745902"/>
                                    <a:gd name="connsiteY61" fmla="*/ 1140986 h 1887746"/>
                                    <a:gd name="connsiteX62" fmla="*/ 2486822 w 2745902"/>
                                    <a:gd name="connsiteY62" fmla="*/ 1106696 h 1887746"/>
                                    <a:gd name="connsiteX63" fmla="*/ 2551592 w 2745902"/>
                                    <a:gd name="connsiteY63" fmla="*/ 1019066 h 1887746"/>
                                    <a:gd name="connsiteX64" fmla="*/ 2745902 w 2745902"/>
                                    <a:gd name="connsiteY64" fmla="*/ 889526 h 1887746"/>
                                    <a:gd name="connsiteX0" fmla="*/ 1873997 w 2745902"/>
                                    <a:gd name="connsiteY0" fmla="*/ 332168 h 1887746"/>
                                    <a:gd name="connsiteX1" fmla="*/ 1960569 w 2745902"/>
                                    <a:gd name="connsiteY1" fmla="*/ 288137 h 1887746"/>
                                    <a:gd name="connsiteX2" fmla="*/ 2073691 w 2745902"/>
                                    <a:gd name="connsiteY2" fmla="*/ 151449 h 1887746"/>
                                    <a:gd name="connsiteX3" fmla="*/ 2111400 w 2745902"/>
                                    <a:gd name="connsiteY3" fmla="*/ 52466 h 1887746"/>
                                    <a:gd name="connsiteX4" fmla="*/ 2007704 w 2745902"/>
                                    <a:gd name="connsiteY4" fmla="*/ 620 h 1887746"/>
                                    <a:gd name="connsiteX5" fmla="*/ 1852161 w 2745902"/>
                                    <a:gd name="connsiteY5" fmla="*/ 52466 h 1887746"/>
                                    <a:gd name="connsiteX6" fmla="*/ 1630632 w 2745902"/>
                                    <a:gd name="connsiteY6" fmla="*/ 132594 h 1887746"/>
                                    <a:gd name="connsiteX7" fmla="*/ 1460948 w 2745902"/>
                                    <a:gd name="connsiteY7" fmla="*/ 43040 h 1887746"/>
                                    <a:gd name="connsiteX8" fmla="*/ 1201712 w 2745902"/>
                                    <a:gd name="connsiteY8" fmla="*/ 146733 h 1887746"/>
                                    <a:gd name="connsiteX9" fmla="*/ 1215852 w 2745902"/>
                                    <a:gd name="connsiteY9" fmla="*/ 321130 h 1887746"/>
                                    <a:gd name="connsiteX10" fmla="*/ 1225279 w 2745902"/>
                                    <a:gd name="connsiteY10" fmla="*/ 509665 h 1887746"/>
                                    <a:gd name="connsiteX11" fmla="*/ 1102731 w 2745902"/>
                                    <a:gd name="connsiteY11" fmla="*/ 731195 h 1887746"/>
                                    <a:gd name="connsiteX12" fmla="*/ 1239418 w 2745902"/>
                                    <a:gd name="connsiteY12" fmla="*/ 910305 h 1887746"/>
                                    <a:gd name="connsiteX13" fmla="*/ 1437382 w 2745902"/>
                                    <a:gd name="connsiteY13" fmla="*/ 891451 h 1887746"/>
                                    <a:gd name="connsiteX14" fmla="*/ 1724900 w 2745902"/>
                                    <a:gd name="connsiteY14" fmla="*/ 712342 h 1887746"/>
                                    <a:gd name="connsiteX15" fmla="*/ 1757894 w 2745902"/>
                                    <a:gd name="connsiteY15" fmla="*/ 797183 h 1887746"/>
                                    <a:gd name="connsiteX16" fmla="*/ 1338401 w 2745902"/>
                                    <a:gd name="connsiteY16" fmla="*/ 1155402 h 1887746"/>
                                    <a:gd name="connsiteX17" fmla="*/ 1116871 w 2745902"/>
                                    <a:gd name="connsiteY17" fmla="*/ 1292090 h 1887746"/>
                                    <a:gd name="connsiteX18" fmla="*/ 810500 w 2745902"/>
                                    <a:gd name="connsiteY18" fmla="*/ 1329797 h 1887746"/>
                                    <a:gd name="connsiteX19" fmla="*/ 669097 w 2745902"/>
                                    <a:gd name="connsiteY19" fmla="*/ 1320371 h 1887746"/>
                                    <a:gd name="connsiteX20" fmla="*/ 527696 w 2745902"/>
                                    <a:gd name="connsiteY20" fmla="*/ 1372218 h 1887746"/>
                                    <a:gd name="connsiteX21" fmla="*/ 183617 w 2745902"/>
                                    <a:gd name="connsiteY21" fmla="*/ 1475912 h 1887746"/>
                                    <a:gd name="connsiteX22" fmla="*/ 65782 w 2745902"/>
                                    <a:gd name="connsiteY22" fmla="*/ 1631455 h 1887746"/>
                                    <a:gd name="connsiteX23" fmla="*/ 40802 w 2745902"/>
                                    <a:gd name="connsiteY23" fmla="*/ 1716296 h 1887746"/>
                                    <a:gd name="connsiteX24" fmla="*/ 6512 w 2745902"/>
                                    <a:gd name="connsiteY24" fmla="*/ 1735346 h 1887746"/>
                                    <a:gd name="connsiteX25" fmla="*/ 2702 w 2745902"/>
                                    <a:gd name="connsiteY25" fmla="*/ 1792496 h 1887746"/>
                                    <a:gd name="connsiteX26" fmla="*/ 36992 w 2745902"/>
                                    <a:gd name="connsiteY26" fmla="*/ 1861076 h 1887746"/>
                                    <a:gd name="connsiteX27" fmla="*/ 97952 w 2745902"/>
                                    <a:gd name="connsiteY27" fmla="*/ 1880126 h 1887746"/>
                                    <a:gd name="connsiteX28" fmla="*/ 261782 w 2745902"/>
                                    <a:gd name="connsiteY28" fmla="*/ 1887746 h 1887746"/>
                                    <a:gd name="connsiteX29" fmla="*/ 452282 w 2745902"/>
                                    <a:gd name="connsiteY29" fmla="*/ 1880126 h 1887746"/>
                                    <a:gd name="connsiteX30" fmla="*/ 570392 w 2745902"/>
                                    <a:gd name="connsiteY30" fmla="*/ 1883936 h 1887746"/>
                                    <a:gd name="connsiteX31" fmla="*/ 673262 w 2745902"/>
                                    <a:gd name="connsiteY31" fmla="*/ 1849646 h 1887746"/>
                                    <a:gd name="connsiteX32" fmla="*/ 764702 w 2745902"/>
                                    <a:gd name="connsiteY32" fmla="*/ 1773446 h 1887746"/>
                                    <a:gd name="connsiteX33" fmla="*/ 840902 w 2745902"/>
                                    <a:gd name="connsiteY33" fmla="*/ 1720106 h 1887746"/>
                                    <a:gd name="connsiteX34" fmla="*/ 936152 w 2745902"/>
                                    <a:gd name="connsiteY34" fmla="*/ 1651526 h 1887746"/>
                                    <a:gd name="connsiteX35" fmla="*/ 1012352 w 2745902"/>
                                    <a:gd name="connsiteY35" fmla="*/ 1552466 h 1887746"/>
                                    <a:gd name="connsiteX36" fmla="*/ 1046642 w 2745902"/>
                                    <a:gd name="connsiteY36" fmla="*/ 1499126 h 1887746"/>
                                    <a:gd name="connsiteX37" fmla="*/ 1096172 w 2745902"/>
                                    <a:gd name="connsiteY37" fmla="*/ 1461026 h 1887746"/>
                                    <a:gd name="connsiteX38" fmla="*/ 1198846 w 2745902"/>
                                    <a:gd name="connsiteY38" fmla="*/ 1560008 h 1887746"/>
                                    <a:gd name="connsiteX39" fmla="*/ 1271432 w 2745902"/>
                                    <a:gd name="connsiteY39" fmla="*/ 1476266 h 1887746"/>
                                    <a:gd name="connsiteX40" fmla="*/ 1340012 w 2745902"/>
                                    <a:gd name="connsiteY40" fmla="*/ 1476266 h 1887746"/>
                                    <a:gd name="connsiteX41" fmla="*/ 1385732 w 2745902"/>
                                    <a:gd name="connsiteY41" fmla="*/ 1449596 h 1887746"/>
                                    <a:gd name="connsiteX42" fmla="*/ 1374302 w 2745902"/>
                                    <a:gd name="connsiteY42" fmla="*/ 1381016 h 1887746"/>
                                    <a:gd name="connsiteX43" fmla="*/ 1362872 w 2745902"/>
                                    <a:gd name="connsiteY43" fmla="*/ 1304816 h 1887746"/>
                                    <a:gd name="connsiteX44" fmla="*/ 1362872 w 2745902"/>
                                    <a:gd name="connsiteY44" fmla="*/ 1224806 h 1887746"/>
                                    <a:gd name="connsiteX45" fmla="*/ 1423832 w 2745902"/>
                                    <a:gd name="connsiteY45" fmla="*/ 1156226 h 1887746"/>
                                    <a:gd name="connsiteX46" fmla="*/ 1538132 w 2745902"/>
                                    <a:gd name="connsiteY46" fmla="*/ 1095266 h 1887746"/>
                                    <a:gd name="connsiteX47" fmla="*/ 1679102 w 2745902"/>
                                    <a:gd name="connsiteY47" fmla="*/ 1041926 h 1887746"/>
                                    <a:gd name="connsiteX48" fmla="*/ 1808642 w 2745902"/>
                                    <a:gd name="connsiteY48" fmla="*/ 927626 h 1887746"/>
                                    <a:gd name="connsiteX49" fmla="*/ 1869602 w 2745902"/>
                                    <a:gd name="connsiteY49" fmla="*/ 820946 h 1887746"/>
                                    <a:gd name="connsiteX50" fmla="*/ 1953422 w 2745902"/>
                                    <a:gd name="connsiteY50" fmla="*/ 725696 h 1887746"/>
                                    <a:gd name="connsiteX51" fmla="*/ 1980092 w 2745902"/>
                                    <a:gd name="connsiteY51" fmla="*/ 634256 h 1887746"/>
                                    <a:gd name="connsiteX52" fmla="*/ 2014382 w 2745902"/>
                                    <a:gd name="connsiteY52" fmla="*/ 577106 h 1887746"/>
                                    <a:gd name="connsiteX53" fmla="*/ 2060102 w 2745902"/>
                                    <a:gd name="connsiteY53" fmla="*/ 539006 h 1887746"/>
                                    <a:gd name="connsiteX54" fmla="*/ 2136302 w 2745902"/>
                                    <a:gd name="connsiteY54" fmla="*/ 596156 h 1887746"/>
                                    <a:gd name="connsiteX55" fmla="*/ 2159162 w 2745902"/>
                                    <a:gd name="connsiteY55" fmla="*/ 725696 h 1887746"/>
                                    <a:gd name="connsiteX56" fmla="*/ 2151542 w 2745902"/>
                                    <a:gd name="connsiteY56" fmla="*/ 900956 h 1887746"/>
                                    <a:gd name="connsiteX57" fmla="*/ 2170592 w 2745902"/>
                                    <a:gd name="connsiteY57" fmla="*/ 946676 h 1887746"/>
                                    <a:gd name="connsiteX58" fmla="*/ 2223932 w 2745902"/>
                                    <a:gd name="connsiteY58" fmla="*/ 977156 h 1887746"/>
                                    <a:gd name="connsiteX59" fmla="*/ 2311562 w 2745902"/>
                                    <a:gd name="connsiteY59" fmla="*/ 1022876 h 1887746"/>
                                    <a:gd name="connsiteX60" fmla="*/ 2368712 w 2745902"/>
                                    <a:gd name="connsiteY60" fmla="*/ 1118126 h 1887746"/>
                                    <a:gd name="connsiteX61" fmla="*/ 2422052 w 2745902"/>
                                    <a:gd name="connsiteY61" fmla="*/ 1140986 h 1887746"/>
                                    <a:gd name="connsiteX62" fmla="*/ 2486822 w 2745902"/>
                                    <a:gd name="connsiteY62" fmla="*/ 1106696 h 1887746"/>
                                    <a:gd name="connsiteX63" fmla="*/ 2551592 w 2745902"/>
                                    <a:gd name="connsiteY63" fmla="*/ 1019066 h 1887746"/>
                                    <a:gd name="connsiteX64" fmla="*/ 2745902 w 2745902"/>
                                    <a:gd name="connsiteY64" fmla="*/ 889526 h 1887746"/>
                                    <a:gd name="connsiteX0" fmla="*/ 1873997 w 2745902"/>
                                    <a:gd name="connsiteY0" fmla="*/ 332168 h 1887746"/>
                                    <a:gd name="connsiteX1" fmla="*/ 2017129 w 2745902"/>
                                    <a:gd name="connsiteY1" fmla="*/ 193869 h 1887746"/>
                                    <a:gd name="connsiteX2" fmla="*/ 2073691 w 2745902"/>
                                    <a:gd name="connsiteY2" fmla="*/ 151449 h 1887746"/>
                                    <a:gd name="connsiteX3" fmla="*/ 2111400 w 2745902"/>
                                    <a:gd name="connsiteY3" fmla="*/ 52466 h 1887746"/>
                                    <a:gd name="connsiteX4" fmla="*/ 2007704 w 2745902"/>
                                    <a:gd name="connsiteY4" fmla="*/ 620 h 1887746"/>
                                    <a:gd name="connsiteX5" fmla="*/ 1852161 w 2745902"/>
                                    <a:gd name="connsiteY5" fmla="*/ 52466 h 1887746"/>
                                    <a:gd name="connsiteX6" fmla="*/ 1630632 w 2745902"/>
                                    <a:gd name="connsiteY6" fmla="*/ 132594 h 1887746"/>
                                    <a:gd name="connsiteX7" fmla="*/ 1460948 w 2745902"/>
                                    <a:gd name="connsiteY7" fmla="*/ 43040 h 1887746"/>
                                    <a:gd name="connsiteX8" fmla="*/ 1201712 w 2745902"/>
                                    <a:gd name="connsiteY8" fmla="*/ 146733 h 1887746"/>
                                    <a:gd name="connsiteX9" fmla="*/ 1215852 w 2745902"/>
                                    <a:gd name="connsiteY9" fmla="*/ 321130 h 1887746"/>
                                    <a:gd name="connsiteX10" fmla="*/ 1225279 w 2745902"/>
                                    <a:gd name="connsiteY10" fmla="*/ 509665 h 1887746"/>
                                    <a:gd name="connsiteX11" fmla="*/ 1102731 w 2745902"/>
                                    <a:gd name="connsiteY11" fmla="*/ 731195 h 1887746"/>
                                    <a:gd name="connsiteX12" fmla="*/ 1239418 w 2745902"/>
                                    <a:gd name="connsiteY12" fmla="*/ 910305 h 1887746"/>
                                    <a:gd name="connsiteX13" fmla="*/ 1437382 w 2745902"/>
                                    <a:gd name="connsiteY13" fmla="*/ 891451 h 1887746"/>
                                    <a:gd name="connsiteX14" fmla="*/ 1724900 w 2745902"/>
                                    <a:gd name="connsiteY14" fmla="*/ 712342 h 1887746"/>
                                    <a:gd name="connsiteX15" fmla="*/ 1757894 w 2745902"/>
                                    <a:gd name="connsiteY15" fmla="*/ 797183 h 1887746"/>
                                    <a:gd name="connsiteX16" fmla="*/ 1338401 w 2745902"/>
                                    <a:gd name="connsiteY16" fmla="*/ 1155402 h 1887746"/>
                                    <a:gd name="connsiteX17" fmla="*/ 1116871 w 2745902"/>
                                    <a:gd name="connsiteY17" fmla="*/ 1292090 h 1887746"/>
                                    <a:gd name="connsiteX18" fmla="*/ 810500 w 2745902"/>
                                    <a:gd name="connsiteY18" fmla="*/ 1329797 h 1887746"/>
                                    <a:gd name="connsiteX19" fmla="*/ 669097 w 2745902"/>
                                    <a:gd name="connsiteY19" fmla="*/ 1320371 h 1887746"/>
                                    <a:gd name="connsiteX20" fmla="*/ 527696 w 2745902"/>
                                    <a:gd name="connsiteY20" fmla="*/ 1372218 h 1887746"/>
                                    <a:gd name="connsiteX21" fmla="*/ 183617 w 2745902"/>
                                    <a:gd name="connsiteY21" fmla="*/ 1475912 h 1887746"/>
                                    <a:gd name="connsiteX22" fmla="*/ 65782 w 2745902"/>
                                    <a:gd name="connsiteY22" fmla="*/ 1631455 h 1887746"/>
                                    <a:gd name="connsiteX23" fmla="*/ 40802 w 2745902"/>
                                    <a:gd name="connsiteY23" fmla="*/ 1716296 h 1887746"/>
                                    <a:gd name="connsiteX24" fmla="*/ 6512 w 2745902"/>
                                    <a:gd name="connsiteY24" fmla="*/ 1735346 h 1887746"/>
                                    <a:gd name="connsiteX25" fmla="*/ 2702 w 2745902"/>
                                    <a:gd name="connsiteY25" fmla="*/ 1792496 h 1887746"/>
                                    <a:gd name="connsiteX26" fmla="*/ 36992 w 2745902"/>
                                    <a:gd name="connsiteY26" fmla="*/ 1861076 h 1887746"/>
                                    <a:gd name="connsiteX27" fmla="*/ 97952 w 2745902"/>
                                    <a:gd name="connsiteY27" fmla="*/ 1880126 h 1887746"/>
                                    <a:gd name="connsiteX28" fmla="*/ 261782 w 2745902"/>
                                    <a:gd name="connsiteY28" fmla="*/ 1887746 h 1887746"/>
                                    <a:gd name="connsiteX29" fmla="*/ 452282 w 2745902"/>
                                    <a:gd name="connsiteY29" fmla="*/ 1880126 h 1887746"/>
                                    <a:gd name="connsiteX30" fmla="*/ 570392 w 2745902"/>
                                    <a:gd name="connsiteY30" fmla="*/ 1883936 h 1887746"/>
                                    <a:gd name="connsiteX31" fmla="*/ 673262 w 2745902"/>
                                    <a:gd name="connsiteY31" fmla="*/ 1849646 h 1887746"/>
                                    <a:gd name="connsiteX32" fmla="*/ 764702 w 2745902"/>
                                    <a:gd name="connsiteY32" fmla="*/ 1773446 h 1887746"/>
                                    <a:gd name="connsiteX33" fmla="*/ 840902 w 2745902"/>
                                    <a:gd name="connsiteY33" fmla="*/ 1720106 h 1887746"/>
                                    <a:gd name="connsiteX34" fmla="*/ 936152 w 2745902"/>
                                    <a:gd name="connsiteY34" fmla="*/ 1651526 h 1887746"/>
                                    <a:gd name="connsiteX35" fmla="*/ 1012352 w 2745902"/>
                                    <a:gd name="connsiteY35" fmla="*/ 1552466 h 1887746"/>
                                    <a:gd name="connsiteX36" fmla="*/ 1046642 w 2745902"/>
                                    <a:gd name="connsiteY36" fmla="*/ 1499126 h 1887746"/>
                                    <a:gd name="connsiteX37" fmla="*/ 1096172 w 2745902"/>
                                    <a:gd name="connsiteY37" fmla="*/ 1461026 h 1887746"/>
                                    <a:gd name="connsiteX38" fmla="*/ 1198846 w 2745902"/>
                                    <a:gd name="connsiteY38" fmla="*/ 1560008 h 1887746"/>
                                    <a:gd name="connsiteX39" fmla="*/ 1271432 w 2745902"/>
                                    <a:gd name="connsiteY39" fmla="*/ 1476266 h 1887746"/>
                                    <a:gd name="connsiteX40" fmla="*/ 1340012 w 2745902"/>
                                    <a:gd name="connsiteY40" fmla="*/ 1476266 h 1887746"/>
                                    <a:gd name="connsiteX41" fmla="*/ 1385732 w 2745902"/>
                                    <a:gd name="connsiteY41" fmla="*/ 1449596 h 1887746"/>
                                    <a:gd name="connsiteX42" fmla="*/ 1374302 w 2745902"/>
                                    <a:gd name="connsiteY42" fmla="*/ 1381016 h 1887746"/>
                                    <a:gd name="connsiteX43" fmla="*/ 1362872 w 2745902"/>
                                    <a:gd name="connsiteY43" fmla="*/ 1304816 h 1887746"/>
                                    <a:gd name="connsiteX44" fmla="*/ 1362872 w 2745902"/>
                                    <a:gd name="connsiteY44" fmla="*/ 1224806 h 1887746"/>
                                    <a:gd name="connsiteX45" fmla="*/ 1423832 w 2745902"/>
                                    <a:gd name="connsiteY45" fmla="*/ 1156226 h 1887746"/>
                                    <a:gd name="connsiteX46" fmla="*/ 1538132 w 2745902"/>
                                    <a:gd name="connsiteY46" fmla="*/ 1095266 h 1887746"/>
                                    <a:gd name="connsiteX47" fmla="*/ 1679102 w 2745902"/>
                                    <a:gd name="connsiteY47" fmla="*/ 1041926 h 1887746"/>
                                    <a:gd name="connsiteX48" fmla="*/ 1808642 w 2745902"/>
                                    <a:gd name="connsiteY48" fmla="*/ 927626 h 1887746"/>
                                    <a:gd name="connsiteX49" fmla="*/ 1869602 w 2745902"/>
                                    <a:gd name="connsiteY49" fmla="*/ 820946 h 1887746"/>
                                    <a:gd name="connsiteX50" fmla="*/ 1953422 w 2745902"/>
                                    <a:gd name="connsiteY50" fmla="*/ 725696 h 1887746"/>
                                    <a:gd name="connsiteX51" fmla="*/ 1980092 w 2745902"/>
                                    <a:gd name="connsiteY51" fmla="*/ 634256 h 1887746"/>
                                    <a:gd name="connsiteX52" fmla="*/ 2014382 w 2745902"/>
                                    <a:gd name="connsiteY52" fmla="*/ 577106 h 1887746"/>
                                    <a:gd name="connsiteX53" fmla="*/ 2060102 w 2745902"/>
                                    <a:gd name="connsiteY53" fmla="*/ 539006 h 1887746"/>
                                    <a:gd name="connsiteX54" fmla="*/ 2136302 w 2745902"/>
                                    <a:gd name="connsiteY54" fmla="*/ 596156 h 1887746"/>
                                    <a:gd name="connsiteX55" fmla="*/ 2159162 w 2745902"/>
                                    <a:gd name="connsiteY55" fmla="*/ 725696 h 1887746"/>
                                    <a:gd name="connsiteX56" fmla="*/ 2151542 w 2745902"/>
                                    <a:gd name="connsiteY56" fmla="*/ 900956 h 1887746"/>
                                    <a:gd name="connsiteX57" fmla="*/ 2170592 w 2745902"/>
                                    <a:gd name="connsiteY57" fmla="*/ 946676 h 1887746"/>
                                    <a:gd name="connsiteX58" fmla="*/ 2223932 w 2745902"/>
                                    <a:gd name="connsiteY58" fmla="*/ 977156 h 1887746"/>
                                    <a:gd name="connsiteX59" fmla="*/ 2311562 w 2745902"/>
                                    <a:gd name="connsiteY59" fmla="*/ 1022876 h 1887746"/>
                                    <a:gd name="connsiteX60" fmla="*/ 2368712 w 2745902"/>
                                    <a:gd name="connsiteY60" fmla="*/ 1118126 h 1887746"/>
                                    <a:gd name="connsiteX61" fmla="*/ 2422052 w 2745902"/>
                                    <a:gd name="connsiteY61" fmla="*/ 1140986 h 1887746"/>
                                    <a:gd name="connsiteX62" fmla="*/ 2486822 w 2745902"/>
                                    <a:gd name="connsiteY62" fmla="*/ 1106696 h 1887746"/>
                                    <a:gd name="connsiteX63" fmla="*/ 2551592 w 2745902"/>
                                    <a:gd name="connsiteY63" fmla="*/ 1019066 h 1887746"/>
                                    <a:gd name="connsiteX64" fmla="*/ 2745902 w 2745902"/>
                                    <a:gd name="connsiteY64" fmla="*/ 889526 h 1887746"/>
                                    <a:gd name="connsiteX0" fmla="*/ 1968265 w 2745902"/>
                                    <a:gd name="connsiteY0" fmla="*/ 289747 h 1887746"/>
                                    <a:gd name="connsiteX1" fmla="*/ 2017129 w 2745902"/>
                                    <a:gd name="connsiteY1" fmla="*/ 193869 h 1887746"/>
                                    <a:gd name="connsiteX2" fmla="*/ 2073691 w 2745902"/>
                                    <a:gd name="connsiteY2" fmla="*/ 151449 h 1887746"/>
                                    <a:gd name="connsiteX3" fmla="*/ 2111400 w 2745902"/>
                                    <a:gd name="connsiteY3" fmla="*/ 52466 h 1887746"/>
                                    <a:gd name="connsiteX4" fmla="*/ 2007704 w 2745902"/>
                                    <a:gd name="connsiteY4" fmla="*/ 620 h 1887746"/>
                                    <a:gd name="connsiteX5" fmla="*/ 1852161 w 2745902"/>
                                    <a:gd name="connsiteY5" fmla="*/ 52466 h 1887746"/>
                                    <a:gd name="connsiteX6" fmla="*/ 1630632 w 2745902"/>
                                    <a:gd name="connsiteY6" fmla="*/ 132594 h 1887746"/>
                                    <a:gd name="connsiteX7" fmla="*/ 1460948 w 2745902"/>
                                    <a:gd name="connsiteY7" fmla="*/ 43040 h 1887746"/>
                                    <a:gd name="connsiteX8" fmla="*/ 1201712 w 2745902"/>
                                    <a:gd name="connsiteY8" fmla="*/ 146733 h 1887746"/>
                                    <a:gd name="connsiteX9" fmla="*/ 1215852 w 2745902"/>
                                    <a:gd name="connsiteY9" fmla="*/ 321130 h 1887746"/>
                                    <a:gd name="connsiteX10" fmla="*/ 1225279 w 2745902"/>
                                    <a:gd name="connsiteY10" fmla="*/ 509665 h 1887746"/>
                                    <a:gd name="connsiteX11" fmla="*/ 1102731 w 2745902"/>
                                    <a:gd name="connsiteY11" fmla="*/ 731195 h 1887746"/>
                                    <a:gd name="connsiteX12" fmla="*/ 1239418 w 2745902"/>
                                    <a:gd name="connsiteY12" fmla="*/ 910305 h 1887746"/>
                                    <a:gd name="connsiteX13" fmla="*/ 1437382 w 2745902"/>
                                    <a:gd name="connsiteY13" fmla="*/ 891451 h 1887746"/>
                                    <a:gd name="connsiteX14" fmla="*/ 1724900 w 2745902"/>
                                    <a:gd name="connsiteY14" fmla="*/ 712342 h 1887746"/>
                                    <a:gd name="connsiteX15" fmla="*/ 1757894 w 2745902"/>
                                    <a:gd name="connsiteY15" fmla="*/ 797183 h 1887746"/>
                                    <a:gd name="connsiteX16" fmla="*/ 1338401 w 2745902"/>
                                    <a:gd name="connsiteY16" fmla="*/ 1155402 h 1887746"/>
                                    <a:gd name="connsiteX17" fmla="*/ 1116871 w 2745902"/>
                                    <a:gd name="connsiteY17" fmla="*/ 1292090 h 1887746"/>
                                    <a:gd name="connsiteX18" fmla="*/ 810500 w 2745902"/>
                                    <a:gd name="connsiteY18" fmla="*/ 1329797 h 1887746"/>
                                    <a:gd name="connsiteX19" fmla="*/ 669097 w 2745902"/>
                                    <a:gd name="connsiteY19" fmla="*/ 1320371 h 1887746"/>
                                    <a:gd name="connsiteX20" fmla="*/ 527696 w 2745902"/>
                                    <a:gd name="connsiteY20" fmla="*/ 1372218 h 1887746"/>
                                    <a:gd name="connsiteX21" fmla="*/ 183617 w 2745902"/>
                                    <a:gd name="connsiteY21" fmla="*/ 1475912 h 1887746"/>
                                    <a:gd name="connsiteX22" fmla="*/ 65782 w 2745902"/>
                                    <a:gd name="connsiteY22" fmla="*/ 1631455 h 1887746"/>
                                    <a:gd name="connsiteX23" fmla="*/ 40802 w 2745902"/>
                                    <a:gd name="connsiteY23" fmla="*/ 1716296 h 1887746"/>
                                    <a:gd name="connsiteX24" fmla="*/ 6512 w 2745902"/>
                                    <a:gd name="connsiteY24" fmla="*/ 1735346 h 1887746"/>
                                    <a:gd name="connsiteX25" fmla="*/ 2702 w 2745902"/>
                                    <a:gd name="connsiteY25" fmla="*/ 1792496 h 1887746"/>
                                    <a:gd name="connsiteX26" fmla="*/ 36992 w 2745902"/>
                                    <a:gd name="connsiteY26" fmla="*/ 1861076 h 1887746"/>
                                    <a:gd name="connsiteX27" fmla="*/ 97952 w 2745902"/>
                                    <a:gd name="connsiteY27" fmla="*/ 1880126 h 1887746"/>
                                    <a:gd name="connsiteX28" fmla="*/ 261782 w 2745902"/>
                                    <a:gd name="connsiteY28" fmla="*/ 1887746 h 1887746"/>
                                    <a:gd name="connsiteX29" fmla="*/ 452282 w 2745902"/>
                                    <a:gd name="connsiteY29" fmla="*/ 1880126 h 1887746"/>
                                    <a:gd name="connsiteX30" fmla="*/ 570392 w 2745902"/>
                                    <a:gd name="connsiteY30" fmla="*/ 1883936 h 1887746"/>
                                    <a:gd name="connsiteX31" fmla="*/ 673262 w 2745902"/>
                                    <a:gd name="connsiteY31" fmla="*/ 1849646 h 1887746"/>
                                    <a:gd name="connsiteX32" fmla="*/ 764702 w 2745902"/>
                                    <a:gd name="connsiteY32" fmla="*/ 1773446 h 1887746"/>
                                    <a:gd name="connsiteX33" fmla="*/ 840902 w 2745902"/>
                                    <a:gd name="connsiteY33" fmla="*/ 1720106 h 1887746"/>
                                    <a:gd name="connsiteX34" fmla="*/ 936152 w 2745902"/>
                                    <a:gd name="connsiteY34" fmla="*/ 1651526 h 1887746"/>
                                    <a:gd name="connsiteX35" fmla="*/ 1012352 w 2745902"/>
                                    <a:gd name="connsiteY35" fmla="*/ 1552466 h 1887746"/>
                                    <a:gd name="connsiteX36" fmla="*/ 1046642 w 2745902"/>
                                    <a:gd name="connsiteY36" fmla="*/ 1499126 h 1887746"/>
                                    <a:gd name="connsiteX37" fmla="*/ 1096172 w 2745902"/>
                                    <a:gd name="connsiteY37" fmla="*/ 1461026 h 1887746"/>
                                    <a:gd name="connsiteX38" fmla="*/ 1198846 w 2745902"/>
                                    <a:gd name="connsiteY38" fmla="*/ 1560008 h 1887746"/>
                                    <a:gd name="connsiteX39" fmla="*/ 1271432 w 2745902"/>
                                    <a:gd name="connsiteY39" fmla="*/ 1476266 h 1887746"/>
                                    <a:gd name="connsiteX40" fmla="*/ 1340012 w 2745902"/>
                                    <a:gd name="connsiteY40" fmla="*/ 1476266 h 1887746"/>
                                    <a:gd name="connsiteX41" fmla="*/ 1385732 w 2745902"/>
                                    <a:gd name="connsiteY41" fmla="*/ 1449596 h 1887746"/>
                                    <a:gd name="connsiteX42" fmla="*/ 1374302 w 2745902"/>
                                    <a:gd name="connsiteY42" fmla="*/ 1381016 h 1887746"/>
                                    <a:gd name="connsiteX43" fmla="*/ 1362872 w 2745902"/>
                                    <a:gd name="connsiteY43" fmla="*/ 1304816 h 1887746"/>
                                    <a:gd name="connsiteX44" fmla="*/ 1362872 w 2745902"/>
                                    <a:gd name="connsiteY44" fmla="*/ 1224806 h 1887746"/>
                                    <a:gd name="connsiteX45" fmla="*/ 1423832 w 2745902"/>
                                    <a:gd name="connsiteY45" fmla="*/ 1156226 h 1887746"/>
                                    <a:gd name="connsiteX46" fmla="*/ 1538132 w 2745902"/>
                                    <a:gd name="connsiteY46" fmla="*/ 1095266 h 1887746"/>
                                    <a:gd name="connsiteX47" fmla="*/ 1679102 w 2745902"/>
                                    <a:gd name="connsiteY47" fmla="*/ 1041926 h 1887746"/>
                                    <a:gd name="connsiteX48" fmla="*/ 1808642 w 2745902"/>
                                    <a:gd name="connsiteY48" fmla="*/ 927626 h 1887746"/>
                                    <a:gd name="connsiteX49" fmla="*/ 1869602 w 2745902"/>
                                    <a:gd name="connsiteY49" fmla="*/ 820946 h 1887746"/>
                                    <a:gd name="connsiteX50" fmla="*/ 1953422 w 2745902"/>
                                    <a:gd name="connsiteY50" fmla="*/ 725696 h 1887746"/>
                                    <a:gd name="connsiteX51" fmla="*/ 1980092 w 2745902"/>
                                    <a:gd name="connsiteY51" fmla="*/ 634256 h 1887746"/>
                                    <a:gd name="connsiteX52" fmla="*/ 2014382 w 2745902"/>
                                    <a:gd name="connsiteY52" fmla="*/ 577106 h 1887746"/>
                                    <a:gd name="connsiteX53" fmla="*/ 2060102 w 2745902"/>
                                    <a:gd name="connsiteY53" fmla="*/ 539006 h 1887746"/>
                                    <a:gd name="connsiteX54" fmla="*/ 2136302 w 2745902"/>
                                    <a:gd name="connsiteY54" fmla="*/ 596156 h 1887746"/>
                                    <a:gd name="connsiteX55" fmla="*/ 2159162 w 2745902"/>
                                    <a:gd name="connsiteY55" fmla="*/ 725696 h 1887746"/>
                                    <a:gd name="connsiteX56" fmla="*/ 2151542 w 2745902"/>
                                    <a:gd name="connsiteY56" fmla="*/ 900956 h 1887746"/>
                                    <a:gd name="connsiteX57" fmla="*/ 2170592 w 2745902"/>
                                    <a:gd name="connsiteY57" fmla="*/ 946676 h 1887746"/>
                                    <a:gd name="connsiteX58" fmla="*/ 2223932 w 2745902"/>
                                    <a:gd name="connsiteY58" fmla="*/ 977156 h 1887746"/>
                                    <a:gd name="connsiteX59" fmla="*/ 2311562 w 2745902"/>
                                    <a:gd name="connsiteY59" fmla="*/ 1022876 h 1887746"/>
                                    <a:gd name="connsiteX60" fmla="*/ 2368712 w 2745902"/>
                                    <a:gd name="connsiteY60" fmla="*/ 1118126 h 1887746"/>
                                    <a:gd name="connsiteX61" fmla="*/ 2422052 w 2745902"/>
                                    <a:gd name="connsiteY61" fmla="*/ 1140986 h 1887746"/>
                                    <a:gd name="connsiteX62" fmla="*/ 2486822 w 2745902"/>
                                    <a:gd name="connsiteY62" fmla="*/ 1106696 h 1887746"/>
                                    <a:gd name="connsiteX63" fmla="*/ 2551592 w 2745902"/>
                                    <a:gd name="connsiteY63" fmla="*/ 1019066 h 1887746"/>
                                    <a:gd name="connsiteX64" fmla="*/ 2745902 w 2745902"/>
                                    <a:gd name="connsiteY64" fmla="*/ 889526 h 1887746"/>
                                    <a:gd name="connsiteX0" fmla="*/ 1968265 w 2745902"/>
                                    <a:gd name="connsiteY0" fmla="*/ 289747 h 1887746"/>
                                    <a:gd name="connsiteX1" fmla="*/ 1969996 w 2745902"/>
                                    <a:gd name="connsiteY1" fmla="*/ 283424 h 1887746"/>
                                    <a:gd name="connsiteX2" fmla="*/ 2017129 w 2745902"/>
                                    <a:gd name="connsiteY2" fmla="*/ 193869 h 1887746"/>
                                    <a:gd name="connsiteX3" fmla="*/ 2073691 w 2745902"/>
                                    <a:gd name="connsiteY3" fmla="*/ 151449 h 1887746"/>
                                    <a:gd name="connsiteX4" fmla="*/ 2111400 w 2745902"/>
                                    <a:gd name="connsiteY4" fmla="*/ 52466 h 1887746"/>
                                    <a:gd name="connsiteX5" fmla="*/ 2007704 w 2745902"/>
                                    <a:gd name="connsiteY5" fmla="*/ 620 h 1887746"/>
                                    <a:gd name="connsiteX6" fmla="*/ 1852161 w 2745902"/>
                                    <a:gd name="connsiteY6" fmla="*/ 52466 h 1887746"/>
                                    <a:gd name="connsiteX7" fmla="*/ 1630632 w 2745902"/>
                                    <a:gd name="connsiteY7" fmla="*/ 132594 h 1887746"/>
                                    <a:gd name="connsiteX8" fmla="*/ 1460948 w 2745902"/>
                                    <a:gd name="connsiteY8" fmla="*/ 43040 h 1887746"/>
                                    <a:gd name="connsiteX9" fmla="*/ 1201712 w 2745902"/>
                                    <a:gd name="connsiteY9" fmla="*/ 146733 h 1887746"/>
                                    <a:gd name="connsiteX10" fmla="*/ 1215852 w 2745902"/>
                                    <a:gd name="connsiteY10" fmla="*/ 321130 h 1887746"/>
                                    <a:gd name="connsiteX11" fmla="*/ 1225279 w 2745902"/>
                                    <a:gd name="connsiteY11" fmla="*/ 509665 h 1887746"/>
                                    <a:gd name="connsiteX12" fmla="*/ 1102731 w 2745902"/>
                                    <a:gd name="connsiteY12" fmla="*/ 731195 h 1887746"/>
                                    <a:gd name="connsiteX13" fmla="*/ 1239418 w 2745902"/>
                                    <a:gd name="connsiteY13" fmla="*/ 910305 h 1887746"/>
                                    <a:gd name="connsiteX14" fmla="*/ 1437382 w 2745902"/>
                                    <a:gd name="connsiteY14" fmla="*/ 891451 h 1887746"/>
                                    <a:gd name="connsiteX15" fmla="*/ 1724900 w 2745902"/>
                                    <a:gd name="connsiteY15" fmla="*/ 712342 h 1887746"/>
                                    <a:gd name="connsiteX16" fmla="*/ 1757894 w 2745902"/>
                                    <a:gd name="connsiteY16" fmla="*/ 797183 h 1887746"/>
                                    <a:gd name="connsiteX17" fmla="*/ 1338401 w 2745902"/>
                                    <a:gd name="connsiteY17" fmla="*/ 1155402 h 1887746"/>
                                    <a:gd name="connsiteX18" fmla="*/ 1116871 w 2745902"/>
                                    <a:gd name="connsiteY18" fmla="*/ 1292090 h 1887746"/>
                                    <a:gd name="connsiteX19" fmla="*/ 810500 w 2745902"/>
                                    <a:gd name="connsiteY19" fmla="*/ 1329797 h 1887746"/>
                                    <a:gd name="connsiteX20" fmla="*/ 669097 w 2745902"/>
                                    <a:gd name="connsiteY20" fmla="*/ 1320371 h 1887746"/>
                                    <a:gd name="connsiteX21" fmla="*/ 527696 w 2745902"/>
                                    <a:gd name="connsiteY21" fmla="*/ 1372218 h 1887746"/>
                                    <a:gd name="connsiteX22" fmla="*/ 183617 w 2745902"/>
                                    <a:gd name="connsiteY22" fmla="*/ 1475912 h 1887746"/>
                                    <a:gd name="connsiteX23" fmla="*/ 65782 w 2745902"/>
                                    <a:gd name="connsiteY23" fmla="*/ 1631455 h 1887746"/>
                                    <a:gd name="connsiteX24" fmla="*/ 40802 w 2745902"/>
                                    <a:gd name="connsiteY24" fmla="*/ 1716296 h 1887746"/>
                                    <a:gd name="connsiteX25" fmla="*/ 6512 w 2745902"/>
                                    <a:gd name="connsiteY25" fmla="*/ 1735346 h 1887746"/>
                                    <a:gd name="connsiteX26" fmla="*/ 2702 w 2745902"/>
                                    <a:gd name="connsiteY26" fmla="*/ 1792496 h 1887746"/>
                                    <a:gd name="connsiteX27" fmla="*/ 36992 w 2745902"/>
                                    <a:gd name="connsiteY27" fmla="*/ 1861076 h 1887746"/>
                                    <a:gd name="connsiteX28" fmla="*/ 97952 w 2745902"/>
                                    <a:gd name="connsiteY28" fmla="*/ 1880126 h 1887746"/>
                                    <a:gd name="connsiteX29" fmla="*/ 261782 w 2745902"/>
                                    <a:gd name="connsiteY29" fmla="*/ 1887746 h 1887746"/>
                                    <a:gd name="connsiteX30" fmla="*/ 452282 w 2745902"/>
                                    <a:gd name="connsiteY30" fmla="*/ 1880126 h 1887746"/>
                                    <a:gd name="connsiteX31" fmla="*/ 570392 w 2745902"/>
                                    <a:gd name="connsiteY31" fmla="*/ 1883936 h 1887746"/>
                                    <a:gd name="connsiteX32" fmla="*/ 673262 w 2745902"/>
                                    <a:gd name="connsiteY32" fmla="*/ 1849646 h 1887746"/>
                                    <a:gd name="connsiteX33" fmla="*/ 764702 w 2745902"/>
                                    <a:gd name="connsiteY33" fmla="*/ 1773446 h 1887746"/>
                                    <a:gd name="connsiteX34" fmla="*/ 840902 w 2745902"/>
                                    <a:gd name="connsiteY34" fmla="*/ 1720106 h 1887746"/>
                                    <a:gd name="connsiteX35" fmla="*/ 936152 w 2745902"/>
                                    <a:gd name="connsiteY35" fmla="*/ 1651526 h 1887746"/>
                                    <a:gd name="connsiteX36" fmla="*/ 1012352 w 2745902"/>
                                    <a:gd name="connsiteY36" fmla="*/ 1552466 h 1887746"/>
                                    <a:gd name="connsiteX37" fmla="*/ 1046642 w 2745902"/>
                                    <a:gd name="connsiteY37" fmla="*/ 1499126 h 1887746"/>
                                    <a:gd name="connsiteX38" fmla="*/ 1096172 w 2745902"/>
                                    <a:gd name="connsiteY38" fmla="*/ 1461026 h 1887746"/>
                                    <a:gd name="connsiteX39" fmla="*/ 1198846 w 2745902"/>
                                    <a:gd name="connsiteY39" fmla="*/ 1560008 h 1887746"/>
                                    <a:gd name="connsiteX40" fmla="*/ 1271432 w 2745902"/>
                                    <a:gd name="connsiteY40" fmla="*/ 1476266 h 1887746"/>
                                    <a:gd name="connsiteX41" fmla="*/ 1340012 w 2745902"/>
                                    <a:gd name="connsiteY41" fmla="*/ 1476266 h 1887746"/>
                                    <a:gd name="connsiteX42" fmla="*/ 1385732 w 2745902"/>
                                    <a:gd name="connsiteY42" fmla="*/ 1449596 h 1887746"/>
                                    <a:gd name="connsiteX43" fmla="*/ 1374302 w 2745902"/>
                                    <a:gd name="connsiteY43" fmla="*/ 1381016 h 1887746"/>
                                    <a:gd name="connsiteX44" fmla="*/ 1362872 w 2745902"/>
                                    <a:gd name="connsiteY44" fmla="*/ 1304816 h 1887746"/>
                                    <a:gd name="connsiteX45" fmla="*/ 1362872 w 2745902"/>
                                    <a:gd name="connsiteY45" fmla="*/ 1224806 h 1887746"/>
                                    <a:gd name="connsiteX46" fmla="*/ 1423832 w 2745902"/>
                                    <a:gd name="connsiteY46" fmla="*/ 1156226 h 1887746"/>
                                    <a:gd name="connsiteX47" fmla="*/ 1538132 w 2745902"/>
                                    <a:gd name="connsiteY47" fmla="*/ 1095266 h 1887746"/>
                                    <a:gd name="connsiteX48" fmla="*/ 1679102 w 2745902"/>
                                    <a:gd name="connsiteY48" fmla="*/ 1041926 h 1887746"/>
                                    <a:gd name="connsiteX49" fmla="*/ 1808642 w 2745902"/>
                                    <a:gd name="connsiteY49" fmla="*/ 927626 h 1887746"/>
                                    <a:gd name="connsiteX50" fmla="*/ 1869602 w 2745902"/>
                                    <a:gd name="connsiteY50" fmla="*/ 820946 h 1887746"/>
                                    <a:gd name="connsiteX51" fmla="*/ 1953422 w 2745902"/>
                                    <a:gd name="connsiteY51" fmla="*/ 725696 h 1887746"/>
                                    <a:gd name="connsiteX52" fmla="*/ 1980092 w 2745902"/>
                                    <a:gd name="connsiteY52" fmla="*/ 634256 h 1887746"/>
                                    <a:gd name="connsiteX53" fmla="*/ 2014382 w 2745902"/>
                                    <a:gd name="connsiteY53" fmla="*/ 577106 h 1887746"/>
                                    <a:gd name="connsiteX54" fmla="*/ 2060102 w 2745902"/>
                                    <a:gd name="connsiteY54" fmla="*/ 539006 h 1887746"/>
                                    <a:gd name="connsiteX55" fmla="*/ 2136302 w 2745902"/>
                                    <a:gd name="connsiteY55" fmla="*/ 596156 h 1887746"/>
                                    <a:gd name="connsiteX56" fmla="*/ 2159162 w 2745902"/>
                                    <a:gd name="connsiteY56" fmla="*/ 725696 h 1887746"/>
                                    <a:gd name="connsiteX57" fmla="*/ 2151542 w 2745902"/>
                                    <a:gd name="connsiteY57" fmla="*/ 900956 h 1887746"/>
                                    <a:gd name="connsiteX58" fmla="*/ 2170592 w 2745902"/>
                                    <a:gd name="connsiteY58" fmla="*/ 946676 h 1887746"/>
                                    <a:gd name="connsiteX59" fmla="*/ 2223932 w 2745902"/>
                                    <a:gd name="connsiteY59" fmla="*/ 977156 h 1887746"/>
                                    <a:gd name="connsiteX60" fmla="*/ 2311562 w 2745902"/>
                                    <a:gd name="connsiteY60" fmla="*/ 1022876 h 1887746"/>
                                    <a:gd name="connsiteX61" fmla="*/ 2368712 w 2745902"/>
                                    <a:gd name="connsiteY61" fmla="*/ 1118126 h 1887746"/>
                                    <a:gd name="connsiteX62" fmla="*/ 2422052 w 2745902"/>
                                    <a:gd name="connsiteY62" fmla="*/ 1140986 h 1887746"/>
                                    <a:gd name="connsiteX63" fmla="*/ 2486822 w 2745902"/>
                                    <a:gd name="connsiteY63" fmla="*/ 1106696 h 1887746"/>
                                    <a:gd name="connsiteX64" fmla="*/ 2551592 w 2745902"/>
                                    <a:gd name="connsiteY64" fmla="*/ 1019066 h 1887746"/>
                                    <a:gd name="connsiteX65" fmla="*/ 2745902 w 2745902"/>
                                    <a:gd name="connsiteY65" fmla="*/ 889526 h 1887746"/>
                                    <a:gd name="connsiteX0" fmla="*/ 1968265 w 2745902"/>
                                    <a:gd name="connsiteY0" fmla="*/ 289747 h 1887746"/>
                                    <a:gd name="connsiteX1" fmla="*/ 1908722 w 2745902"/>
                                    <a:gd name="connsiteY1" fmla="*/ 297564 h 1887746"/>
                                    <a:gd name="connsiteX2" fmla="*/ 2017129 w 2745902"/>
                                    <a:gd name="connsiteY2" fmla="*/ 193869 h 1887746"/>
                                    <a:gd name="connsiteX3" fmla="*/ 2073691 w 2745902"/>
                                    <a:gd name="connsiteY3" fmla="*/ 151449 h 1887746"/>
                                    <a:gd name="connsiteX4" fmla="*/ 2111400 w 2745902"/>
                                    <a:gd name="connsiteY4" fmla="*/ 52466 h 1887746"/>
                                    <a:gd name="connsiteX5" fmla="*/ 2007704 w 2745902"/>
                                    <a:gd name="connsiteY5" fmla="*/ 620 h 1887746"/>
                                    <a:gd name="connsiteX6" fmla="*/ 1852161 w 2745902"/>
                                    <a:gd name="connsiteY6" fmla="*/ 52466 h 1887746"/>
                                    <a:gd name="connsiteX7" fmla="*/ 1630632 w 2745902"/>
                                    <a:gd name="connsiteY7" fmla="*/ 132594 h 1887746"/>
                                    <a:gd name="connsiteX8" fmla="*/ 1460948 w 2745902"/>
                                    <a:gd name="connsiteY8" fmla="*/ 43040 h 1887746"/>
                                    <a:gd name="connsiteX9" fmla="*/ 1201712 w 2745902"/>
                                    <a:gd name="connsiteY9" fmla="*/ 146733 h 1887746"/>
                                    <a:gd name="connsiteX10" fmla="*/ 1215852 w 2745902"/>
                                    <a:gd name="connsiteY10" fmla="*/ 321130 h 1887746"/>
                                    <a:gd name="connsiteX11" fmla="*/ 1225279 w 2745902"/>
                                    <a:gd name="connsiteY11" fmla="*/ 509665 h 1887746"/>
                                    <a:gd name="connsiteX12" fmla="*/ 1102731 w 2745902"/>
                                    <a:gd name="connsiteY12" fmla="*/ 731195 h 1887746"/>
                                    <a:gd name="connsiteX13" fmla="*/ 1239418 w 2745902"/>
                                    <a:gd name="connsiteY13" fmla="*/ 910305 h 1887746"/>
                                    <a:gd name="connsiteX14" fmla="*/ 1437382 w 2745902"/>
                                    <a:gd name="connsiteY14" fmla="*/ 891451 h 1887746"/>
                                    <a:gd name="connsiteX15" fmla="*/ 1724900 w 2745902"/>
                                    <a:gd name="connsiteY15" fmla="*/ 712342 h 1887746"/>
                                    <a:gd name="connsiteX16" fmla="*/ 1757894 w 2745902"/>
                                    <a:gd name="connsiteY16" fmla="*/ 797183 h 1887746"/>
                                    <a:gd name="connsiteX17" fmla="*/ 1338401 w 2745902"/>
                                    <a:gd name="connsiteY17" fmla="*/ 1155402 h 1887746"/>
                                    <a:gd name="connsiteX18" fmla="*/ 1116871 w 2745902"/>
                                    <a:gd name="connsiteY18" fmla="*/ 1292090 h 1887746"/>
                                    <a:gd name="connsiteX19" fmla="*/ 810500 w 2745902"/>
                                    <a:gd name="connsiteY19" fmla="*/ 1329797 h 1887746"/>
                                    <a:gd name="connsiteX20" fmla="*/ 669097 w 2745902"/>
                                    <a:gd name="connsiteY20" fmla="*/ 1320371 h 1887746"/>
                                    <a:gd name="connsiteX21" fmla="*/ 527696 w 2745902"/>
                                    <a:gd name="connsiteY21" fmla="*/ 1372218 h 1887746"/>
                                    <a:gd name="connsiteX22" fmla="*/ 183617 w 2745902"/>
                                    <a:gd name="connsiteY22" fmla="*/ 1475912 h 1887746"/>
                                    <a:gd name="connsiteX23" fmla="*/ 65782 w 2745902"/>
                                    <a:gd name="connsiteY23" fmla="*/ 1631455 h 1887746"/>
                                    <a:gd name="connsiteX24" fmla="*/ 40802 w 2745902"/>
                                    <a:gd name="connsiteY24" fmla="*/ 1716296 h 1887746"/>
                                    <a:gd name="connsiteX25" fmla="*/ 6512 w 2745902"/>
                                    <a:gd name="connsiteY25" fmla="*/ 1735346 h 1887746"/>
                                    <a:gd name="connsiteX26" fmla="*/ 2702 w 2745902"/>
                                    <a:gd name="connsiteY26" fmla="*/ 1792496 h 1887746"/>
                                    <a:gd name="connsiteX27" fmla="*/ 36992 w 2745902"/>
                                    <a:gd name="connsiteY27" fmla="*/ 1861076 h 1887746"/>
                                    <a:gd name="connsiteX28" fmla="*/ 97952 w 2745902"/>
                                    <a:gd name="connsiteY28" fmla="*/ 1880126 h 1887746"/>
                                    <a:gd name="connsiteX29" fmla="*/ 261782 w 2745902"/>
                                    <a:gd name="connsiteY29" fmla="*/ 1887746 h 1887746"/>
                                    <a:gd name="connsiteX30" fmla="*/ 452282 w 2745902"/>
                                    <a:gd name="connsiteY30" fmla="*/ 1880126 h 1887746"/>
                                    <a:gd name="connsiteX31" fmla="*/ 570392 w 2745902"/>
                                    <a:gd name="connsiteY31" fmla="*/ 1883936 h 1887746"/>
                                    <a:gd name="connsiteX32" fmla="*/ 673262 w 2745902"/>
                                    <a:gd name="connsiteY32" fmla="*/ 1849646 h 1887746"/>
                                    <a:gd name="connsiteX33" fmla="*/ 764702 w 2745902"/>
                                    <a:gd name="connsiteY33" fmla="*/ 1773446 h 1887746"/>
                                    <a:gd name="connsiteX34" fmla="*/ 840902 w 2745902"/>
                                    <a:gd name="connsiteY34" fmla="*/ 1720106 h 1887746"/>
                                    <a:gd name="connsiteX35" fmla="*/ 936152 w 2745902"/>
                                    <a:gd name="connsiteY35" fmla="*/ 1651526 h 1887746"/>
                                    <a:gd name="connsiteX36" fmla="*/ 1012352 w 2745902"/>
                                    <a:gd name="connsiteY36" fmla="*/ 1552466 h 1887746"/>
                                    <a:gd name="connsiteX37" fmla="*/ 1046642 w 2745902"/>
                                    <a:gd name="connsiteY37" fmla="*/ 1499126 h 1887746"/>
                                    <a:gd name="connsiteX38" fmla="*/ 1096172 w 2745902"/>
                                    <a:gd name="connsiteY38" fmla="*/ 1461026 h 1887746"/>
                                    <a:gd name="connsiteX39" fmla="*/ 1198846 w 2745902"/>
                                    <a:gd name="connsiteY39" fmla="*/ 1560008 h 1887746"/>
                                    <a:gd name="connsiteX40" fmla="*/ 1271432 w 2745902"/>
                                    <a:gd name="connsiteY40" fmla="*/ 1476266 h 1887746"/>
                                    <a:gd name="connsiteX41" fmla="*/ 1340012 w 2745902"/>
                                    <a:gd name="connsiteY41" fmla="*/ 1476266 h 1887746"/>
                                    <a:gd name="connsiteX42" fmla="*/ 1385732 w 2745902"/>
                                    <a:gd name="connsiteY42" fmla="*/ 1449596 h 1887746"/>
                                    <a:gd name="connsiteX43" fmla="*/ 1374302 w 2745902"/>
                                    <a:gd name="connsiteY43" fmla="*/ 1381016 h 1887746"/>
                                    <a:gd name="connsiteX44" fmla="*/ 1362872 w 2745902"/>
                                    <a:gd name="connsiteY44" fmla="*/ 1304816 h 1887746"/>
                                    <a:gd name="connsiteX45" fmla="*/ 1362872 w 2745902"/>
                                    <a:gd name="connsiteY45" fmla="*/ 1224806 h 1887746"/>
                                    <a:gd name="connsiteX46" fmla="*/ 1423832 w 2745902"/>
                                    <a:gd name="connsiteY46" fmla="*/ 1156226 h 1887746"/>
                                    <a:gd name="connsiteX47" fmla="*/ 1538132 w 2745902"/>
                                    <a:gd name="connsiteY47" fmla="*/ 1095266 h 1887746"/>
                                    <a:gd name="connsiteX48" fmla="*/ 1679102 w 2745902"/>
                                    <a:gd name="connsiteY48" fmla="*/ 1041926 h 1887746"/>
                                    <a:gd name="connsiteX49" fmla="*/ 1808642 w 2745902"/>
                                    <a:gd name="connsiteY49" fmla="*/ 927626 h 1887746"/>
                                    <a:gd name="connsiteX50" fmla="*/ 1869602 w 2745902"/>
                                    <a:gd name="connsiteY50" fmla="*/ 820946 h 1887746"/>
                                    <a:gd name="connsiteX51" fmla="*/ 1953422 w 2745902"/>
                                    <a:gd name="connsiteY51" fmla="*/ 725696 h 1887746"/>
                                    <a:gd name="connsiteX52" fmla="*/ 1980092 w 2745902"/>
                                    <a:gd name="connsiteY52" fmla="*/ 634256 h 1887746"/>
                                    <a:gd name="connsiteX53" fmla="*/ 2014382 w 2745902"/>
                                    <a:gd name="connsiteY53" fmla="*/ 577106 h 1887746"/>
                                    <a:gd name="connsiteX54" fmla="*/ 2060102 w 2745902"/>
                                    <a:gd name="connsiteY54" fmla="*/ 539006 h 1887746"/>
                                    <a:gd name="connsiteX55" fmla="*/ 2136302 w 2745902"/>
                                    <a:gd name="connsiteY55" fmla="*/ 596156 h 1887746"/>
                                    <a:gd name="connsiteX56" fmla="*/ 2159162 w 2745902"/>
                                    <a:gd name="connsiteY56" fmla="*/ 725696 h 1887746"/>
                                    <a:gd name="connsiteX57" fmla="*/ 2151542 w 2745902"/>
                                    <a:gd name="connsiteY57" fmla="*/ 900956 h 1887746"/>
                                    <a:gd name="connsiteX58" fmla="*/ 2170592 w 2745902"/>
                                    <a:gd name="connsiteY58" fmla="*/ 946676 h 1887746"/>
                                    <a:gd name="connsiteX59" fmla="*/ 2223932 w 2745902"/>
                                    <a:gd name="connsiteY59" fmla="*/ 977156 h 1887746"/>
                                    <a:gd name="connsiteX60" fmla="*/ 2311562 w 2745902"/>
                                    <a:gd name="connsiteY60" fmla="*/ 1022876 h 1887746"/>
                                    <a:gd name="connsiteX61" fmla="*/ 2368712 w 2745902"/>
                                    <a:gd name="connsiteY61" fmla="*/ 1118126 h 1887746"/>
                                    <a:gd name="connsiteX62" fmla="*/ 2422052 w 2745902"/>
                                    <a:gd name="connsiteY62" fmla="*/ 1140986 h 1887746"/>
                                    <a:gd name="connsiteX63" fmla="*/ 2486822 w 2745902"/>
                                    <a:gd name="connsiteY63" fmla="*/ 1106696 h 1887746"/>
                                    <a:gd name="connsiteX64" fmla="*/ 2551592 w 2745902"/>
                                    <a:gd name="connsiteY64" fmla="*/ 1019066 h 1887746"/>
                                    <a:gd name="connsiteX65" fmla="*/ 2745902 w 2745902"/>
                                    <a:gd name="connsiteY65" fmla="*/ 889526 h 1887746"/>
                                    <a:gd name="connsiteX0" fmla="*/ 2095527 w 2745902"/>
                                    <a:gd name="connsiteY0" fmla="*/ 237900 h 1887746"/>
                                    <a:gd name="connsiteX1" fmla="*/ 1908722 w 2745902"/>
                                    <a:gd name="connsiteY1" fmla="*/ 297564 h 1887746"/>
                                    <a:gd name="connsiteX2" fmla="*/ 2017129 w 2745902"/>
                                    <a:gd name="connsiteY2" fmla="*/ 193869 h 1887746"/>
                                    <a:gd name="connsiteX3" fmla="*/ 2073691 w 2745902"/>
                                    <a:gd name="connsiteY3" fmla="*/ 151449 h 1887746"/>
                                    <a:gd name="connsiteX4" fmla="*/ 2111400 w 2745902"/>
                                    <a:gd name="connsiteY4" fmla="*/ 52466 h 1887746"/>
                                    <a:gd name="connsiteX5" fmla="*/ 2007704 w 2745902"/>
                                    <a:gd name="connsiteY5" fmla="*/ 620 h 1887746"/>
                                    <a:gd name="connsiteX6" fmla="*/ 1852161 w 2745902"/>
                                    <a:gd name="connsiteY6" fmla="*/ 52466 h 1887746"/>
                                    <a:gd name="connsiteX7" fmla="*/ 1630632 w 2745902"/>
                                    <a:gd name="connsiteY7" fmla="*/ 132594 h 1887746"/>
                                    <a:gd name="connsiteX8" fmla="*/ 1460948 w 2745902"/>
                                    <a:gd name="connsiteY8" fmla="*/ 43040 h 1887746"/>
                                    <a:gd name="connsiteX9" fmla="*/ 1201712 w 2745902"/>
                                    <a:gd name="connsiteY9" fmla="*/ 146733 h 1887746"/>
                                    <a:gd name="connsiteX10" fmla="*/ 1215852 w 2745902"/>
                                    <a:gd name="connsiteY10" fmla="*/ 321130 h 1887746"/>
                                    <a:gd name="connsiteX11" fmla="*/ 1225279 w 2745902"/>
                                    <a:gd name="connsiteY11" fmla="*/ 509665 h 1887746"/>
                                    <a:gd name="connsiteX12" fmla="*/ 1102731 w 2745902"/>
                                    <a:gd name="connsiteY12" fmla="*/ 731195 h 1887746"/>
                                    <a:gd name="connsiteX13" fmla="*/ 1239418 w 2745902"/>
                                    <a:gd name="connsiteY13" fmla="*/ 910305 h 1887746"/>
                                    <a:gd name="connsiteX14" fmla="*/ 1437382 w 2745902"/>
                                    <a:gd name="connsiteY14" fmla="*/ 891451 h 1887746"/>
                                    <a:gd name="connsiteX15" fmla="*/ 1724900 w 2745902"/>
                                    <a:gd name="connsiteY15" fmla="*/ 712342 h 1887746"/>
                                    <a:gd name="connsiteX16" fmla="*/ 1757894 w 2745902"/>
                                    <a:gd name="connsiteY16" fmla="*/ 797183 h 1887746"/>
                                    <a:gd name="connsiteX17" fmla="*/ 1338401 w 2745902"/>
                                    <a:gd name="connsiteY17" fmla="*/ 1155402 h 1887746"/>
                                    <a:gd name="connsiteX18" fmla="*/ 1116871 w 2745902"/>
                                    <a:gd name="connsiteY18" fmla="*/ 1292090 h 1887746"/>
                                    <a:gd name="connsiteX19" fmla="*/ 810500 w 2745902"/>
                                    <a:gd name="connsiteY19" fmla="*/ 1329797 h 1887746"/>
                                    <a:gd name="connsiteX20" fmla="*/ 669097 w 2745902"/>
                                    <a:gd name="connsiteY20" fmla="*/ 1320371 h 1887746"/>
                                    <a:gd name="connsiteX21" fmla="*/ 527696 w 2745902"/>
                                    <a:gd name="connsiteY21" fmla="*/ 1372218 h 1887746"/>
                                    <a:gd name="connsiteX22" fmla="*/ 183617 w 2745902"/>
                                    <a:gd name="connsiteY22" fmla="*/ 1475912 h 1887746"/>
                                    <a:gd name="connsiteX23" fmla="*/ 65782 w 2745902"/>
                                    <a:gd name="connsiteY23" fmla="*/ 1631455 h 1887746"/>
                                    <a:gd name="connsiteX24" fmla="*/ 40802 w 2745902"/>
                                    <a:gd name="connsiteY24" fmla="*/ 1716296 h 1887746"/>
                                    <a:gd name="connsiteX25" fmla="*/ 6512 w 2745902"/>
                                    <a:gd name="connsiteY25" fmla="*/ 1735346 h 1887746"/>
                                    <a:gd name="connsiteX26" fmla="*/ 2702 w 2745902"/>
                                    <a:gd name="connsiteY26" fmla="*/ 1792496 h 1887746"/>
                                    <a:gd name="connsiteX27" fmla="*/ 36992 w 2745902"/>
                                    <a:gd name="connsiteY27" fmla="*/ 1861076 h 1887746"/>
                                    <a:gd name="connsiteX28" fmla="*/ 97952 w 2745902"/>
                                    <a:gd name="connsiteY28" fmla="*/ 1880126 h 1887746"/>
                                    <a:gd name="connsiteX29" fmla="*/ 261782 w 2745902"/>
                                    <a:gd name="connsiteY29" fmla="*/ 1887746 h 1887746"/>
                                    <a:gd name="connsiteX30" fmla="*/ 452282 w 2745902"/>
                                    <a:gd name="connsiteY30" fmla="*/ 1880126 h 1887746"/>
                                    <a:gd name="connsiteX31" fmla="*/ 570392 w 2745902"/>
                                    <a:gd name="connsiteY31" fmla="*/ 1883936 h 1887746"/>
                                    <a:gd name="connsiteX32" fmla="*/ 673262 w 2745902"/>
                                    <a:gd name="connsiteY32" fmla="*/ 1849646 h 1887746"/>
                                    <a:gd name="connsiteX33" fmla="*/ 764702 w 2745902"/>
                                    <a:gd name="connsiteY33" fmla="*/ 1773446 h 1887746"/>
                                    <a:gd name="connsiteX34" fmla="*/ 840902 w 2745902"/>
                                    <a:gd name="connsiteY34" fmla="*/ 1720106 h 1887746"/>
                                    <a:gd name="connsiteX35" fmla="*/ 936152 w 2745902"/>
                                    <a:gd name="connsiteY35" fmla="*/ 1651526 h 1887746"/>
                                    <a:gd name="connsiteX36" fmla="*/ 1012352 w 2745902"/>
                                    <a:gd name="connsiteY36" fmla="*/ 1552466 h 1887746"/>
                                    <a:gd name="connsiteX37" fmla="*/ 1046642 w 2745902"/>
                                    <a:gd name="connsiteY37" fmla="*/ 1499126 h 1887746"/>
                                    <a:gd name="connsiteX38" fmla="*/ 1096172 w 2745902"/>
                                    <a:gd name="connsiteY38" fmla="*/ 1461026 h 1887746"/>
                                    <a:gd name="connsiteX39" fmla="*/ 1198846 w 2745902"/>
                                    <a:gd name="connsiteY39" fmla="*/ 1560008 h 1887746"/>
                                    <a:gd name="connsiteX40" fmla="*/ 1271432 w 2745902"/>
                                    <a:gd name="connsiteY40" fmla="*/ 1476266 h 1887746"/>
                                    <a:gd name="connsiteX41" fmla="*/ 1340012 w 2745902"/>
                                    <a:gd name="connsiteY41" fmla="*/ 1476266 h 1887746"/>
                                    <a:gd name="connsiteX42" fmla="*/ 1385732 w 2745902"/>
                                    <a:gd name="connsiteY42" fmla="*/ 1449596 h 1887746"/>
                                    <a:gd name="connsiteX43" fmla="*/ 1374302 w 2745902"/>
                                    <a:gd name="connsiteY43" fmla="*/ 1381016 h 1887746"/>
                                    <a:gd name="connsiteX44" fmla="*/ 1362872 w 2745902"/>
                                    <a:gd name="connsiteY44" fmla="*/ 1304816 h 1887746"/>
                                    <a:gd name="connsiteX45" fmla="*/ 1362872 w 2745902"/>
                                    <a:gd name="connsiteY45" fmla="*/ 1224806 h 1887746"/>
                                    <a:gd name="connsiteX46" fmla="*/ 1423832 w 2745902"/>
                                    <a:gd name="connsiteY46" fmla="*/ 1156226 h 1887746"/>
                                    <a:gd name="connsiteX47" fmla="*/ 1538132 w 2745902"/>
                                    <a:gd name="connsiteY47" fmla="*/ 1095266 h 1887746"/>
                                    <a:gd name="connsiteX48" fmla="*/ 1679102 w 2745902"/>
                                    <a:gd name="connsiteY48" fmla="*/ 1041926 h 1887746"/>
                                    <a:gd name="connsiteX49" fmla="*/ 1808642 w 2745902"/>
                                    <a:gd name="connsiteY49" fmla="*/ 927626 h 1887746"/>
                                    <a:gd name="connsiteX50" fmla="*/ 1869602 w 2745902"/>
                                    <a:gd name="connsiteY50" fmla="*/ 820946 h 1887746"/>
                                    <a:gd name="connsiteX51" fmla="*/ 1953422 w 2745902"/>
                                    <a:gd name="connsiteY51" fmla="*/ 725696 h 1887746"/>
                                    <a:gd name="connsiteX52" fmla="*/ 1980092 w 2745902"/>
                                    <a:gd name="connsiteY52" fmla="*/ 634256 h 1887746"/>
                                    <a:gd name="connsiteX53" fmla="*/ 2014382 w 2745902"/>
                                    <a:gd name="connsiteY53" fmla="*/ 577106 h 1887746"/>
                                    <a:gd name="connsiteX54" fmla="*/ 2060102 w 2745902"/>
                                    <a:gd name="connsiteY54" fmla="*/ 539006 h 1887746"/>
                                    <a:gd name="connsiteX55" fmla="*/ 2136302 w 2745902"/>
                                    <a:gd name="connsiteY55" fmla="*/ 596156 h 1887746"/>
                                    <a:gd name="connsiteX56" fmla="*/ 2159162 w 2745902"/>
                                    <a:gd name="connsiteY56" fmla="*/ 725696 h 1887746"/>
                                    <a:gd name="connsiteX57" fmla="*/ 2151542 w 2745902"/>
                                    <a:gd name="connsiteY57" fmla="*/ 900956 h 1887746"/>
                                    <a:gd name="connsiteX58" fmla="*/ 2170592 w 2745902"/>
                                    <a:gd name="connsiteY58" fmla="*/ 946676 h 1887746"/>
                                    <a:gd name="connsiteX59" fmla="*/ 2223932 w 2745902"/>
                                    <a:gd name="connsiteY59" fmla="*/ 977156 h 1887746"/>
                                    <a:gd name="connsiteX60" fmla="*/ 2311562 w 2745902"/>
                                    <a:gd name="connsiteY60" fmla="*/ 1022876 h 1887746"/>
                                    <a:gd name="connsiteX61" fmla="*/ 2368712 w 2745902"/>
                                    <a:gd name="connsiteY61" fmla="*/ 1118126 h 1887746"/>
                                    <a:gd name="connsiteX62" fmla="*/ 2422052 w 2745902"/>
                                    <a:gd name="connsiteY62" fmla="*/ 1140986 h 1887746"/>
                                    <a:gd name="connsiteX63" fmla="*/ 2486822 w 2745902"/>
                                    <a:gd name="connsiteY63" fmla="*/ 1106696 h 1887746"/>
                                    <a:gd name="connsiteX64" fmla="*/ 2551592 w 2745902"/>
                                    <a:gd name="connsiteY64" fmla="*/ 1019066 h 1887746"/>
                                    <a:gd name="connsiteX65" fmla="*/ 2745902 w 2745902"/>
                                    <a:gd name="connsiteY65" fmla="*/ 889526 h 1887746"/>
                                    <a:gd name="connsiteX0" fmla="*/ 2095527 w 2745902"/>
                                    <a:gd name="connsiteY0" fmla="*/ 237900 h 1887746"/>
                                    <a:gd name="connsiteX1" fmla="*/ 2097258 w 2745902"/>
                                    <a:gd name="connsiteY1" fmla="*/ 226863 h 1887746"/>
                                    <a:gd name="connsiteX2" fmla="*/ 1908722 w 2745902"/>
                                    <a:gd name="connsiteY2" fmla="*/ 297564 h 1887746"/>
                                    <a:gd name="connsiteX3" fmla="*/ 2017129 w 2745902"/>
                                    <a:gd name="connsiteY3" fmla="*/ 193869 h 1887746"/>
                                    <a:gd name="connsiteX4" fmla="*/ 2073691 w 2745902"/>
                                    <a:gd name="connsiteY4" fmla="*/ 151449 h 1887746"/>
                                    <a:gd name="connsiteX5" fmla="*/ 2111400 w 2745902"/>
                                    <a:gd name="connsiteY5" fmla="*/ 52466 h 1887746"/>
                                    <a:gd name="connsiteX6" fmla="*/ 2007704 w 2745902"/>
                                    <a:gd name="connsiteY6" fmla="*/ 620 h 1887746"/>
                                    <a:gd name="connsiteX7" fmla="*/ 1852161 w 2745902"/>
                                    <a:gd name="connsiteY7" fmla="*/ 52466 h 1887746"/>
                                    <a:gd name="connsiteX8" fmla="*/ 1630632 w 2745902"/>
                                    <a:gd name="connsiteY8" fmla="*/ 132594 h 1887746"/>
                                    <a:gd name="connsiteX9" fmla="*/ 1460948 w 2745902"/>
                                    <a:gd name="connsiteY9" fmla="*/ 43040 h 1887746"/>
                                    <a:gd name="connsiteX10" fmla="*/ 1201712 w 2745902"/>
                                    <a:gd name="connsiteY10" fmla="*/ 146733 h 1887746"/>
                                    <a:gd name="connsiteX11" fmla="*/ 1215852 w 2745902"/>
                                    <a:gd name="connsiteY11" fmla="*/ 321130 h 1887746"/>
                                    <a:gd name="connsiteX12" fmla="*/ 1225279 w 2745902"/>
                                    <a:gd name="connsiteY12" fmla="*/ 509665 h 1887746"/>
                                    <a:gd name="connsiteX13" fmla="*/ 1102731 w 2745902"/>
                                    <a:gd name="connsiteY13" fmla="*/ 731195 h 1887746"/>
                                    <a:gd name="connsiteX14" fmla="*/ 1239418 w 2745902"/>
                                    <a:gd name="connsiteY14" fmla="*/ 910305 h 1887746"/>
                                    <a:gd name="connsiteX15" fmla="*/ 1437382 w 2745902"/>
                                    <a:gd name="connsiteY15" fmla="*/ 891451 h 1887746"/>
                                    <a:gd name="connsiteX16" fmla="*/ 1724900 w 2745902"/>
                                    <a:gd name="connsiteY16" fmla="*/ 712342 h 1887746"/>
                                    <a:gd name="connsiteX17" fmla="*/ 1757894 w 2745902"/>
                                    <a:gd name="connsiteY17" fmla="*/ 797183 h 1887746"/>
                                    <a:gd name="connsiteX18" fmla="*/ 1338401 w 2745902"/>
                                    <a:gd name="connsiteY18" fmla="*/ 1155402 h 1887746"/>
                                    <a:gd name="connsiteX19" fmla="*/ 1116871 w 2745902"/>
                                    <a:gd name="connsiteY19" fmla="*/ 1292090 h 1887746"/>
                                    <a:gd name="connsiteX20" fmla="*/ 810500 w 2745902"/>
                                    <a:gd name="connsiteY20" fmla="*/ 1329797 h 1887746"/>
                                    <a:gd name="connsiteX21" fmla="*/ 669097 w 2745902"/>
                                    <a:gd name="connsiteY21" fmla="*/ 1320371 h 1887746"/>
                                    <a:gd name="connsiteX22" fmla="*/ 527696 w 2745902"/>
                                    <a:gd name="connsiteY22" fmla="*/ 1372218 h 1887746"/>
                                    <a:gd name="connsiteX23" fmla="*/ 183617 w 2745902"/>
                                    <a:gd name="connsiteY23" fmla="*/ 1475912 h 1887746"/>
                                    <a:gd name="connsiteX24" fmla="*/ 65782 w 2745902"/>
                                    <a:gd name="connsiteY24" fmla="*/ 1631455 h 1887746"/>
                                    <a:gd name="connsiteX25" fmla="*/ 40802 w 2745902"/>
                                    <a:gd name="connsiteY25" fmla="*/ 1716296 h 1887746"/>
                                    <a:gd name="connsiteX26" fmla="*/ 6512 w 2745902"/>
                                    <a:gd name="connsiteY26" fmla="*/ 1735346 h 1887746"/>
                                    <a:gd name="connsiteX27" fmla="*/ 2702 w 2745902"/>
                                    <a:gd name="connsiteY27" fmla="*/ 1792496 h 1887746"/>
                                    <a:gd name="connsiteX28" fmla="*/ 36992 w 2745902"/>
                                    <a:gd name="connsiteY28" fmla="*/ 1861076 h 1887746"/>
                                    <a:gd name="connsiteX29" fmla="*/ 97952 w 2745902"/>
                                    <a:gd name="connsiteY29" fmla="*/ 1880126 h 1887746"/>
                                    <a:gd name="connsiteX30" fmla="*/ 261782 w 2745902"/>
                                    <a:gd name="connsiteY30" fmla="*/ 1887746 h 1887746"/>
                                    <a:gd name="connsiteX31" fmla="*/ 452282 w 2745902"/>
                                    <a:gd name="connsiteY31" fmla="*/ 1880126 h 1887746"/>
                                    <a:gd name="connsiteX32" fmla="*/ 570392 w 2745902"/>
                                    <a:gd name="connsiteY32" fmla="*/ 1883936 h 1887746"/>
                                    <a:gd name="connsiteX33" fmla="*/ 673262 w 2745902"/>
                                    <a:gd name="connsiteY33" fmla="*/ 1849646 h 1887746"/>
                                    <a:gd name="connsiteX34" fmla="*/ 764702 w 2745902"/>
                                    <a:gd name="connsiteY34" fmla="*/ 1773446 h 1887746"/>
                                    <a:gd name="connsiteX35" fmla="*/ 840902 w 2745902"/>
                                    <a:gd name="connsiteY35" fmla="*/ 1720106 h 1887746"/>
                                    <a:gd name="connsiteX36" fmla="*/ 936152 w 2745902"/>
                                    <a:gd name="connsiteY36" fmla="*/ 1651526 h 1887746"/>
                                    <a:gd name="connsiteX37" fmla="*/ 1012352 w 2745902"/>
                                    <a:gd name="connsiteY37" fmla="*/ 1552466 h 1887746"/>
                                    <a:gd name="connsiteX38" fmla="*/ 1046642 w 2745902"/>
                                    <a:gd name="connsiteY38" fmla="*/ 1499126 h 1887746"/>
                                    <a:gd name="connsiteX39" fmla="*/ 1096172 w 2745902"/>
                                    <a:gd name="connsiteY39" fmla="*/ 1461026 h 1887746"/>
                                    <a:gd name="connsiteX40" fmla="*/ 1198846 w 2745902"/>
                                    <a:gd name="connsiteY40" fmla="*/ 1560008 h 1887746"/>
                                    <a:gd name="connsiteX41" fmla="*/ 1271432 w 2745902"/>
                                    <a:gd name="connsiteY41" fmla="*/ 1476266 h 1887746"/>
                                    <a:gd name="connsiteX42" fmla="*/ 1340012 w 2745902"/>
                                    <a:gd name="connsiteY42" fmla="*/ 1476266 h 1887746"/>
                                    <a:gd name="connsiteX43" fmla="*/ 1385732 w 2745902"/>
                                    <a:gd name="connsiteY43" fmla="*/ 1449596 h 1887746"/>
                                    <a:gd name="connsiteX44" fmla="*/ 1374302 w 2745902"/>
                                    <a:gd name="connsiteY44" fmla="*/ 1381016 h 1887746"/>
                                    <a:gd name="connsiteX45" fmla="*/ 1362872 w 2745902"/>
                                    <a:gd name="connsiteY45" fmla="*/ 1304816 h 1887746"/>
                                    <a:gd name="connsiteX46" fmla="*/ 1362872 w 2745902"/>
                                    <a:gd name="connsiteY46" fmla="*/ 1224806 h 1887746"/>
                                    <a:gd name="connsiteX47" fmla="*/ 1423832 w 2745902"/>
                                    <a:gd name="connsiteY47" fmla="*/ 1156226 h 1887746"/>
                                    <a:gd name="connsiteX48" fmla="*/ 1538132 w 2745902"/>
                                    <a:gd name="connsiteY48" fmla="*/ 1095266 h 1887746"/>
                                    <a:gd name="connsiteX49" fmla="*/ 1679102 w 2745902"/>
                                    <a:gd name="connsiteY49" fmla="*/ 1041926 h 1887746"/>
                                    <a:gd name="connsiteX50" fmla="*/ 1808642 w 2745902"/>
                                    <a:gd name="connsiteY50" fmla="*/ 927626 h 1887746"/>
                                    <a:gd name="connsiteX51" fmla="*/ 1869602 w 2745902"/>
                                    <a:gd name="connsiteY51" fmla="*/ 820946 h 1887746"/>
                                    <a:gd name="connsiteX52" fmla="*/ 1953422 w 2745902"/>
                                    <a:gd name="connsiteY52" fmla="*/ 725696 h 1887746"/>
                                    <a:gd name="connsiteX53" fmla="*/ 1980092 w 2745902"/>
                                    <a:gd name="connsiteY53" fmla="*/ 634256 h 1887746"/>
                                    <a:gd name="connsiteX54" fmla="*/ 2014382 w 2745902"/>
                                    <a:gd name="connsiteY54" fmla="*/ 577106 h 1887746"/>
                                    <a:gd name="connsiteX55" fmla="*/ 2060102 w 2745902"/>
                                    <a:gd name="connsiteY55" fmla="*/ 539006 h 1887746"/>
                                    <a:gd name="connsiteX56" fmla="*/ 2136302 w 2745902"/>
                                    <a:gd name="connsiteY56" fmla="*/ 596156 h 1887746"/>
                                    <a:gd name="connsiteX57" fmla="*/ 2159162 w 2745902"/>
                                    <a:gd name="connsiteY57" fmla="*/ 725696 h 1887746"/>
                                    <a:gd name="connsiteX58" fmla="*/ 2151542 w 2745902"/>
                                    <a:gd name="connsiteY58" fmla="*/ 900956 h 1887746"/>
                                    <a:gd name="connsiteX59" fmla="*/ 2170592 w 2745902"/>
                                    <a:gd name="connsiteY59" fmla="*/ 946676 h 1887746"/>
                                    <a:gd name="connsiteX60" fmla="*/ 2223932 w 2745902"/>
                                    <a:gd name="connsiteY60" fmla="*/ 977156 h 1887746"/>
                                    <a:gd name="connsiteX61" fmla="*/ 2311562 w 2745902"/>
                                    <a:gd name="connsiteY61" fmla="*/ 1022876 h 1887746"/>
                                    <a:gd name="connsiteX62" fmla="*/ 2368712 w 2745902"/>
                                    <a:gd name="connsiteY62" fmla="*/ 1118126 h 1887746"/>
                                    <a:gd name="connsiteX63" fmla="*/ 2422052 w 2745902"/>
                                    <a:gd name="connsiteY63" fmla="*/ 1140986 h 1887746"/>
                                    <a:gd name="connsiteX64" fmla="*/ 2486822 w 2745902"/>
                                    <a:gd name="connsiteY64" fmla="*/ 1106696 h 1887746"/>
                                    <a:gd name="connsiteX65" fmla="*/ 2551592 w 2745902"/>
                                    <a:gd name="connsiteY65" fmla="*/ 1019066 h 1887746"/>
                                    <a:gd name="connsiteX66" fmla="*/ 2745902 w 2745902"/>
                                    <a:gd name="connsiteY66" fmla="*/ 889526 h 1887746"/>
                                    <a:gd name="connsiteX0" fmla="*/ 2095527 w 2745902"/>
                                    <a:gd name="connsiteY0" fmla="*/ 237900 h 1887746"/>
                                    <a:gd name="connsiteX1" fmla="*/ 2130252 w 2745902"/>
                                    <a:gd name="connsiteY1" fmla="*/ 311704 h 1887746"/>
                                    <a:gd name="connsiteX2" fmla="*/ 1908722 w 2745902"/>
                                    <a:gd name="connsiteY2" fmla="*/ 297564 h 1887746"/>
                                    <a:gd name="connsiteX3" fmla="*/ 2017129 w 2745902"/>
                                    <a:gd name="connsiteY3" fmla="*/ 193869 h 1887746"/>
                                    <a:gd name="connsiteX4" fmla="*/ 2073691 w 2745902"/>
                                    <a:gd name="connsiteY4" fmla="*/ 151449 h 1887746"/>
                                    <a:gd name="connsiteX5" fmla="*/ 2111400 w 2745902"/>
                                    <a:gd name="connsiteY5" fmla="*/ 52466 h 1887746"/>
                                    <a:gd name="connsiteX6" fmla="*/ 2007704 w 2745902"/>
                                    <a:gd name="connsiteY6" fmla="*/ 620 h 1887746"/>
                                    <a:gd name="connsiteX7" fmla="*/ 1852161 w 2745902"/>
                                    <a:gd name="connsiteY7" fmla="*/ 52466 h 1887746"/>
                                    <a:gd name="connsiteX8" fmla="*/ 1630632 w 2745902"/>
                                    <a:gd name="connsiteY8" fmla="*/ 132594 h 1887746"/>
                                    <a:gd name="connsiteX9" fmla="*/ 1460948 w 2745902"/>
                                    <a:gd name="connsiteY9" fmla="*/ 43040 h 1887746"/>
                                    <a:gd name="connsiteX10" fmla="*/ 1201712 w 2745902"/>
                                    <a:gd name="connsiteY10" fmla="*/ 146733 h 1887746"/>
                                    <a:gd name="connsiteX11" fmla="*/ 1215852 w 2745902"/>
                                    <a:gd name="connsiteY11" fmla="*/ 321130 h 1887746"/>
                                    <a:gd name="connsiteX12" fmla="*/ 1225279 w 2745902"/>
                                    <a:gd name="connsiteY12" fmla="*/ 509665 h 1887746"/>
                                    <a:gd name="connsiteX13" fmla="*/ 1102731 w 2745902"/>
                                    <a:gd name="connsiteY13" fmla="*/ 731195 h 1887746"/>
                                    <a:gd name="connsiteX14" fmla="*/ 1239418 w 2745902"/>
                                    <a:gd name="connsiteY14" fmla="*/ 910305 h 1887746"/>
                                    <a:gd name="connsiteX15" fmla="*/ 1437382 w 2745902"/>
                                    <a:gd name="connsiteY15" fmla="*/ 891451 h 1887746"/>
                                    <a:gd name="connsiteX16" fmla="*/ 1724900 w 2745902"/>
                                    <a:gd name="connsiteY16" fmla="*/ 712342 h 1887746"/>
                                    <a:gd name="connsiteX17" fmla="*/ 1757894 w 2745902"/>
                                    <a:gd name="connsiteY17" fmla="*/ 797183 h 1887746"/>
                                    <a:gd name="connsiteX18" fmla="*/ 1338401 w 2745902"/>
                                    <a:gd name="connsiteY18" fmla="*/ 1155402 h 1887746"/>
                                    <a:gd name="connsiteX19" fmla="*/ 1116871 w 2745902"/>
                                    <a:gd name="connsiteY19" fmla="*/ 1292090 h 1887746"/>
                                    <a:gd name="connsiteX20" fmla="*/ 810500 w 2745902"/>
                                    <a:gd name="connsiteY20" fmla="*/ 1329797 h 1887746"/>
                                    <a:gd name="connsiteX21" fmla="*/ 669097 w 2745902"/>
                                    <a:gd name="connsiteY21" fmla="*/ 1320371 h 1887746"/>
                                    <a:gd name="connsiteX22" fmla="*/ 527696 w 2745902"/>
                                    <a:gd name="connsiteY22" fmla="*/ 1372218 h 1887746"/>
                                    <a:gd name="connsiteX23" fmla="*/ 183617 w 2745902"/>
                                    <a:gd name="connsiteY23" fmla="*/ 1475912 h 1887746"/>
                                    <a:gd name="connsiteX24" fmla="*/ 65782 w 2745902"/>
                                    <a:gd name="connsiteY24" fmla="*/ 1631455 h 1887746"/>
                                    <a:gd name="connsiteX25" fmla="*/ 40802 w 2745902"/>
                                    <a:gd name="connsiteY25" fmla="*/ 1716296 h 1887746"/>
                                    <a:gd name="connsiteX26" fmla="*/ 6512 w 2745902"/>
                                    <a:gd name="connsiteY26" fmla="*/ 1735346 h 1887746"/>
                                    <a:gd name="connsiteX27" fmla="*/ 2702 w 2745902"/>
                                    <a:gd name="connsiteY27" fmla="*/ 1792496 h 1887746"/>
                                    <a:gd name="connsiteX28" fmla="*/ 36992 w 2745902"/>
                                    <a:gd name="connsiteY28" fmla="*/ 1861076 h 1887746"/>
                                    <a:gd name="connsiteX29" fmla="*/ 97952 w 2745902"/>
                                    <a:gd name="connsiteY29" fmla="*/ 1880126 h 1887746"/>
                                    <a:gd name="connsiteX30" fmla="*/ 261782 w 2745902"/>
                                    <a:gd name="connsiteY30" fmla="*/ 1887746 h 1887746"/>
                                    <a:gd name="connsiteX31" fmla="*/ 452282 w 2745902"/>
                                    <a:gd name="connsiteY31" fmla="*/ 1880126 h 1887746"/>
                                    <a:gd name="connsiteX32" fmla="*/ 570392 w 2745902"/>
                                    <a:gd name="connsiteY32" fmla="*/ 1883936 h 1887746"/>
                                    <a:gd name="connsiteX33" fmla="*/ 673262 w 2745902"/>
                                    <a:gd name="connsiteY33" fmla="*/ 1849646 h 1887746"/>
                                    <a:gd name="connsiteX34" fmla="*/ 764702 w 2745902"/>
                                    <a:gd name="connsiteY34" fmla="*/ 1773446 h 1887746"/>
                                    <a:gd name="connsiteX35" fmla="*/ 840902 w 2745902"/>
                                    <a:gd name="connsiteY35" fmla="*/ 1720106 h 1887746"/>
                                    <a:gd name="connsiteX36" fmla="*/ 936152 w 2745902"/>
                                    <a:gd name="connsiteY36" fmla="*/ 1651526 h 1887746"/>
                                    <a:gd name="connsiteX37" fmla="*/ 1012352 w 2745902"/>
                                    <a:gd name="connsiteY37" fmla="*/ 1552466 h 1887746"/>
                                    <a:gd name="connsiteX38" fmla="*/ 1046642 w 2745902"/>
                                    <a:gd name="connsiteY38" fmla="*/ 1499126 h 1887746"/>
                                    <a:gd name="connsiteX39" fmla="*/ 1096172 w 2745902"/>
                                    <a:gd name="connsiteY39" fmla="*/ 1461026 h 1887746"/>
                                    <a:gd name="connsiteX40" fmla="*/ 1198846 w 2745902"/>
                                    <a:gd name="connsiteY40" fmla="*/ 1560008 h 1887746"/>
                                    <a:gd name="connsiteX41" fmla="*/ 1271432 w 2745902"/>
                                    <a:gd name="connsiteY41" fmla="*/ 1476266 h 1887746"/>
                                    <a:gd name="connsiteX42" fmla="*/ 1340012 w 2745902"/>
                                    <a:gd name="connsiteY42" fmla="*/ 1476266 h 1887746"/>
                                    <a:gd name="connsiteX43" fmla="*/ 1385732 w 2745902"/>
                                    <a:gd name="connsiteY43" fmla="*/ 1449596 h 1887746"/>
                                    <a:gd name="connsiteX44" fmla="*/ 1374302 w 2745902"/>
                                    <a:gd name="connsiteY44" fmla="*/ 1381016 h 1887746"/>
                                    <a:gd name="connsiteX45" fmla="*/ 1362872 w 2745902"/>
                                    <a:gd name="connsiteY45" fmla="*/ 1304816 h 1887746"/>
                                    <a:gd name="connsiteX46" fmla="*/ 1362872 w 2745902"/>
                                    <a:gd name="connsiteY46" fmla="*/ 1224806 h 1887746"/>
                                    <a:gd name="connsiteX47" fmla="*/ 1423832 w 2745902"/>
                                    <a:gd name="connsiteY47" fmla="*/ 1156226 h 1887746"/>
                                    <a:gd name="connsiteX48" fmla="*/ 1538132 w 2745902"/>
                                    <a:gd name="connsiteY48" fmla="*/ 1095266 h 1887746"/>
                                    <a:gd name="connsiteX49" fmla="*/ 1679102 w 2745902"/>
                                    <a:gd name="connsiteY49" fmla="*/ 1041926 h 1887746"/>
                                    <a:gd name="connsiteX50" fmla="*/ 1808642 w 2745902"/>
                                    <a:gd name="connsiteY50" fmla="*/ 927626 h 1887746"/>
                                    <a:gd name="connsiteX51" fmla="*/ 1869602 w 2745902"/>
                                    <a:gd name="connsiteY51" fmla="*/ 820946 h 1887746"/>
                                    <a:gd name="connsiteX52" fmla="*/ 1953422 w 2745902"/>
                                    <a:gd name="connsiteY52" fmla="*/ 725696 h 1887746"/>
                                    <a:gd name="connsiteX53" fmla="*/ 1980092 w 2745902"/>
                                    <a:gd name="connsiteY53" fmla="*/ 634256 h 1887746"/>
                                    <a:gd name="connsiteX54" fmla="*/ 2014382 w 2745902"/>
                                    <a:gd name="connsiteY54" fmla="*/ 577106 h 1887746"/>
                                    <a:gd name="connsiteX55" fmla="*/ 2060102 w 2745902"/>
                                    <a:gd name="connsiteY55" fmla="*/ 539006 h 1887746"/>
                                    <a:gd name="connsiteX56" fmla="*/ 2136302 w 2745902"/>
                                    <a:gd name="connsiteY56" fmla="*/ 596156 h 1887746"/>
                                    <a:gd name="connsiteX57" fmla="*/ 2159162 w 2745902"/>
                                    <a:gd name="connsiteY57" fmla="*/ 725696 h 1887746"/>
                                    <a:gd name="connsiteX58" fmla="*/ 2151542 w 2745902"/>
                                    <a:gd name="connsiteY58" fmla="*/ 900956 h 1887746"/>
                                    <a:gd name="connsiteX59" fmla="*/ 2170592 w 2745902"/>
                                    <a:gd name="connsiteY59" fmla="*/ 946676 h 1887746"/>
                                    <a:gd name="connsiteX60" fmla="*/ 2223932 w 2745902"/>
                                    <a:gd name="connsiteY60" fmla="*/ 977156 h 1887746"/>
                                    <a:gd name="connsiteX61" fmla="*/ 2311562 w 2745902"/>
                                    <a:gd name="connsiteY61" fmla="*/ 1022876 h 1887746"/>
                                    <a:gd name="connsiteX62" fmla="*/ 2368712 w 2745902"/>
                                    <a:gd name="connsiteY62" fmla="*/ 1118126 h 1887746"/>
                                    <a:gd name="connsiteX63" fmla="*/ 2422052 w 2745902"/>
                                    <a:gd name="connsiteY63" fmla="*/ 1140986 h 1887746"/>
                                    <a:gd name="connsiteX64" fmla="*/ 2486822 w 2745902"/>
                                    <a:gd name="connsiteY64" fmla="*/ 1106696 h 1887746"/>
                                    <a:gd name="connsiteX65" fmla="*/ 2551592 w 2745902"/>
                                    <a:gd name="connsiteY65" fmla="*/ 1019066 h 1887746"/>
                                    <a:gd name="connsiteX66" fmla="*/ 2745902 w 2745902"/>
                                    <a:gd name="connsiteY66" fmla="*/ 889526 h 1887746"/>
                                    <a:gd name="connsiteX0" fmla="*/ 2194508 w 2745902"/>
                                    <a:gd name="connsiteY0" fmla="*/ 143632 h 1887746"/>
                                    <a:gd name="connsiteX1" fmla="*/ 2130252 w 2745902"/>
                                    <a:gd name="connsiteY1" fmla="*/ 311704 h 1887746"/>
                                    <a:gd name="connsiteX2" fmla="*/ 1908722 w 2745902"/>
                                    <a:gd name="connsiteY2" fmla="*/ 297564 h 1887746"/>
                                    <a:gd name="connsiteX3" fmla="*/ 2017129 w 2745902"/>
                                    <a:gd name="connsiteY3" fmla="*/ 193869 h 1887746"/>
                                    <a:gd name="connsiteX4" fmla="*/ 2073691 w 2745902"/>
                                    <a:gd name="connsiteY4" fmla="*/ 151449 h 1887746"/>
                                    <a:gd name="connsiteX5" fmla="*/ 2111400 w 2745902"/>
                                    <a:gd name="connsiteY5" fmla="*/ 52466 h 1887746"/>
                                    <a:gd name="connsiteX6" fmla="*/ 2007704 w 2745902"/>
                                    <a:gd name="connsiteY6" fmla="*/ 620 h 1887746"/>
                                    <a:gd name="connsiteX7" fmla="*/ 1852161 w 2745902"/>
                                    <a:gd name="connsiteY7" fmla="*/ 52466 h 1887746"/>
                                    <a:gd name="connsiteX8" fmla="*/ 1630632 w 2745902"/>
                                    <a:gd name="connsiteY8" fmla="*/ 132594 h 1887746"/>
                                    <a:gd name="connsiteX9" fmla="*/ 1460948 w 2745902"/>
                                    <a:gd name="connsiteY9" fmla="*/ 43040 h 1887746"/>
                                    <a:gd name="connsiteX10" fmla="*/ 1201712 w 2745902"/>
                                    <a:gd name="connsiteY10" fmla="*/ 146733 h 1887746"/>
                                    <a:gd name="connsiteX11" fmla="*/ 1215852 w 2745902"/>
                                    <a:gd name="connsiteY11" fmla="*/ 321130 h 1887746"/>
                                    <a:gd name="connsiteX12" fmla="*/ 1225279 w 2745902"/>
                                    <a:gd name="connsiteY12" fmla="*/ 509665 h 1887746"/>
                                    <a:gd name="connsiteX13" fmla="*/ 1102731 w 2745902"/>
                                    <a:gd name="connsiteY13" fmla="*/ 731195 h 1887746"/>
                                    <a:gd name="connsiteX14" fmla="*/ 1239418 w 2745902"/>
                                    <a:gd name="connsiteY14" fmla="*/ 910305 h 1887746"/>
                                    <a:gd name="connsiteX15" fmla="*/ 1437382 w 2745902"/>
                                    <a:gd name="connsiteY15" fmla="*/ 891451 h 1887746"/>
                                    <a:gd name="connsiteX16" fmla="*/ 1724900 w 2745902"/>
                                    <a:gd name="connsiteY16" fmla="*/ 712342 h 1887746"/>
                                    <a:gd name="connsiteX17" fmla="*/ 1757894 w 2745902"/>
                                    <a:gd name="connsiteY17" fmla="*/ 797183 h 1887746"/>
                                    <a:gd name="connsiteX18" fmla="*/ 1338401 w 2745902"/>
                                    <a:gd name="connsiteY18" fmla="*/ 1155402 h 1887746"/>
                                    <a:gd name="connsiteX19" fmla="*/ 1116871 w 2745902"/>
                                    <a:gd name="connsiteY19" fmla="*/ 1292090 h 1887746"/>
                                    <a:gd name="connsiteX20" fmla="*/ 810500 w 2745902"/>
                                    <a:gd name="connsiteY20" fmla="*/ 1329797 h 1887746"/>
                                    <a:gd name="connsiteX21" fmla="*/ 669097 w 2745902"/>
                                    <a:gd name="connsiteY21" fmla="*/ 1320371 h 1887746"/>
                                    <a:gd name="connsiteX22" fmla="*/ 527696 w 2745902"/>
                                    <a:gd name="connsiteY22" fmla="*/ 1372218 h 1887746"/>
                                    <a:gd name="connsiteX23" fmla="*/ 183617 w 2745902"/>
                                    <a:gd name="connsiteY23" fmla="*/ 1475912 h 1887746"/>
                                    <a:gd name="connsiteX24" fmla="*/ 65782 w 2745902"/>
                                    <a:gd name="connsiteY24" fmla="*/ 1631455 h 1887746"/>
                                    <a:gd name="connsiteX25" fmla="*/ 40802 w 2745902"/>
                                    <a:gd name="connsiteY25" fmla="*/ 1716296 h 1887746"/>
                                    <a:gd name="connsiteX26" fmla="*/ 6512 w 2745902"/>
                                    <a:gd name="connsiteY26" fmla="*/ 1735346 h 1887746"/>
                                    <a:gd name="connsiteX27" fmla="*/ 2702 w 2745902"/>
                                    <a:gd name="connsiteY27" fmla="*/ 1792496 h 1887746"/>
                                    <a:gd name="connsiteX28" fmla="*/ 36992 w 2745902"/>
                                    <a:gd name="connsiteY28" fmla="*/ 1861076 h 1887746"/>
                                    <a:gd name="connsiteX29" fmla="*/ 97952 w 2745902"/>
                                    <a:gd name="connsiteY29" fmla="*/ 1880126 h 1887746"/>
                                    <a:gd name="connsiteX30" fmla="*/ 261782 w 2745902"/>
                                    <a:gd name="connsiteY30" fmla="*/ 1887746 h 1887746"/>
                                    <a:gd name="connsiteX31" fmla="*/ 452282 w 2745902"/>
                                    <a:gd name="connsiteY31" fmla="*/ 1880126 h 1887746"/>
                                    <a:gd name="connsiteX32" fmla="*/ 570392 w 2745902"/>
                                    <a:gd name="connsiteY32" fmla="*/ 1883936 h 1887746"/>
                                    <a:gd name="connsiteX33" fmla="*/ 673262 w 2745902"/>
                                    <a:gd name="connsiteY33" fmla="*/ 1849646 h 1887746"/>
                                    <a:gd name="connsiteX34" fmla="*/ 764702 w 2745902"/>
                                    <a:gd name="connsiteY34" fmla="*/ 1773446 h 1887746"/>
                                    <a:gd name="connsiteX35" fmla="*/ 840902 w 2745902"/>
                                    <a:gd name="connsiteY35" fmla="*/ 1720106 h 1887746"/>
                                    <a:gd name="connsiteX36" fmla="*/ 936152 w 2745902"/>
                                    <a:gd name="connsiteY36" fmla="*/ 1651526 h 1887746"/>
                                    <a:gd name="connsiteX37" fmla="*/ 1012352 w 2745902"/>
                                    <a:gd name="connsiteY37" fmla="*/ 1552466 h 1887746"/>
                                    <a:gd name="connsiteX38" fmla="*/ 1046642 w 2745902"/>
                                    <a:gd name="connsiteY38" fmla="*/ 1499126 h 1887746"/>
                                    <a:gd name="connsiteX39" fmla="*/ 1096172 w 2745902"/>
                                    <a:gd name="connsiteY39" fmla="*/ 1461026 h 1887746"/>
                                    <a:gd name="connsiteX40" fmla="*/ 1198846 w 2745902"/>
                                    <a:gd name="connsiteY40" fmla="*/ 1560008 h 1887746"/>
                                    <a:gd name="connsiteX41" fmla="*/ 1271432 w 2745902"/>
                                    <a:gd name="connsiteY41" fmla="*/ 1476266 h 1887746"/>
                                    <a:gd name="connsiteX42" fmla="*/ 1340012 w 2745902"/>
                                    <a:gd name="connsiteY42" fmla="*/ 1476266 h 1887746"/>
                                    <a:gd name="connsiteX43" fmla="*/ 1385732 w 2745902"/>
                                    <a:gd name="connsiteY43" fmla="*/ 1449596 h 1887746"/>
                                    <a:gd name="connsiteX44" fmla="*/ 1374302 w 2745902"/>
                                    <a:gd name="connsiteY44" fmla="*/ 1381016 h 1887746"/>
                                    <a:gd name="connsiteX45" fmla="*/ 1362872 w 2745902"/>
                                    <a:gd name="connsiteY45" fmla="*/ 1304816 h 1887746"/>
                                    <a:gd name="connsiteX46" fmla="*/ 1362872 w 2745902"/>
                                    <a:gd name="connsiteY46" fmla="*/ 1224806 h 1887746"/>
                                    <a:gd name="connsiteX47" fmla="*/ 1423832 w 2745902"/>
                                    <a:gd name="connsiteY47" fmla="*/ 1156226 h 1887746"/>
                                    <a:gd name="connsiteX48" fmla="*/ 1538132 w 2745902"/>
                                    <a:gd name="connsiteY48" fmla="*/ 1095266 h 1887746"/>
                                    <a:gd name="connsiteX49" fmla="*/ 1679102 w 2745902"/>
                                    <a:gd name="connsiteY49" fmla="*/ 1041926 h 1887746"/>
                                    <a:gd name="connsiteX50" fmla="*/ 1808642 w 2745902"/>
                                    <a:gd name="connsiteY50" fmla="*/ 927626 h 1887746"/>
                                    <a:gd name="connsiteX51" fmla="*/ 1869602 w 2745902"/>
                                    <a:gd name="connsiteY51" fmla="*/ 820946 h 1887746"/>
                                    <a:gd name="connsiteX52" fmla="*/ 1953422 w 2745902"/>
                                    <a:gd name="connsiteY52" fmla="*/ 725696 h 1887746"/>
                                    <a:gd name="connsiteX53" fmla="*/ 1980092 w 2745902"/>
                                    <a:gd name="connsiteY53" fmla="*/ 634256 h 1887746"/>
                                    <a:gd name="connsiteX54" fmla="*/ 2014382 w 2745902"/>
                                    <a:gd name="connsiteY54" fmla="*/ 577106 h 1887746"/>
                                    <a:gd name="connsiteX55" fmla="*/ 2060102 w 2745902"/>
                                    <a:gd name="connsiteY55" fmla="*/ 539006 h 1887746"/>
                                    <a:gd name="connsiteX56" fmla="*/ 2136302 w 2745902"/>
                                    <a:gd name="connsiteY56" fmla="*/ 596156 h 1887746"/>
                                    <a:gd name="connsiteX57" fmla="*/ 2159162 w 2745902"/>
                                    <a:gd name="connsiteY57" fmla="*/ 725696 h 1887746"/>
                                    <a:gd name="connsiteX58" fmla="*/ 2151542 w 2745902"/>
                                    <a:gd name="connsiteY58" fmla="*/ 900956 h 1887746"/>
                                    <a:gd name="connsiteX59" fmla="*/ 2170592 w 2745902"/>
                                    <a:gd name="connsiteY59" fmla="*/ 946676 h 1887746"/>
                                    <a:gd name="connsiteX60" fmla="*/ 2223932 w 2745902"/>
                                    <a:gd name="connsiteY60" fmla="*/ 977156 h 1887746"/>
                                    <a:gd name="connsiteX61" fmla="*/ 2311562 w 2745902"/>
                                    <a:gd name="connsiteY61" fmla="*/ 1022876 h 1887746"/>
                                    <a:gd name="connsiteX62" fmla="*/ 2368712 w 2745902"/>
                                    <a:gd name="connsiteY62" fmla="*/ 1118126 h 1887746"/>
                                    <a:gd name="connsiteX63" fmla="*/ 2422052 w 2745902"/>
                                    <a:gd name="connsiteY63" fmla="*/ 1140986 h 1887746"/>
                                    <a:gd name="connsiteX64" fmla="*/ 2486822 w 2745902"/>
                                    <a:gd name="connsiteY64" fmla="*/ 1106696 h 1887746"/>
                                    <a:gd name="connsiteX65" fmla="*/ 2551592 w 2745902"/>
                                    <a:gd name="connsiteY65" fmla="*/ 1019066 h 1887746"/>
                                    <a:gd name="connsiteX66" fmla="*/ 2745902 w 2745902"/>
                                    <a:gd name="connsiteY66" fmla="*/ 889526 h 1887746"/>
                                    <a:gd name="connsiteX0" fmla="*/ 2194508 w 2745902"/>
                                    <a:gd name="connsiteY0" fmla="*/ 143632 h 1887746"/>
                                    <a:gd name="connsiteX1" fmla="*/ 2130252 w 2745902"/>
                                    <a:gd name="connsiteY1" fmla="*/ 311704 h 1887746"/>
                                    <a:gd name="connsiteX2" fmla="*/ 1908722 w 2745902"/>
                                    <a:gd name="connsiteY2" fmla="*/ 297564 h 1887746"/>
                                    <a:gd name="connsiteX3" fmla="*/ 2017129 w 2745902"/>
                                    <a:gd name="connsiteY3" fmla="*/ 193869 h 1887746"/>
                                    <a:gd name="connsiteX4" fmla="*/ 2073691 w 2745902"/>
                                    <a:gd name="connsiteY4" fmla="*/ 151449 h 1887746"/>
                                    <a:gd name="connsiteX5" fmla="*/ 2111400 w 2745902"/>
                                    <a:gd name="connsiteY5" fmla="*/ 52466 h 1887746"/>
                                    <a:gd name="connsiteX6" fmla="*/ 2007704 w 2745902"/>
                                    <a:gd name="connsiteY6" fmla="*/ 620 h 1887746"/>
                                    <a:gd name="connsiteX7" fmla="*/ 1852161 w 2745902"/>
                                    <a:gd name="connsiteY7" fmla="*/ 52466 h 1887746"/>
                                    <a:gd name="connsiteX8" fmla="*/ 1630632 w 2745902"/>
                                    <a:gd name="connsiteY8" fmla="*/ 132594 h 1887746"/>
                                    <a:gd name="connsiteX9" fmla="*/ 1460948 w 2745902"/>
                                    <a:gd name="connsiteY9" fmla="*/ 43040 h 1887746"/>
                                    <a:gd name="connsiteX10" fmla="*/ 1201712 w 2745902"/>
                                    <a:gd name="connsiteY10" fmla="*/ 146733 h 1887746"/>
                                    <a:gd name="connsiteX11" fmla="*/ 1215852 w 2745902"/>
                                    <a:gd name="connsiteY11" fmla="*/ 321130 h 1887746"/>
                                    <a:gd name="connsiteX12" fmla="*/ 1225279 w 2745902"/>
                                    <a:gd name="connsiteY12" fmla="*/ 509665 h 1887746"/>
                                    <a:gd name="connsiteX13" fmla="*/ 1102731 w 2745902"/>
                                    <a:gd name="connsiteY13" fmla="*/ 731195 h 1887746"/>
                                    <a:gd name="connsiteX14" fmla="*/ 1239418 w 2745902"/>
                                    <a:gd name="connsiteY14" fmla="*/ 910305 h 1887746"/>
                                    <a:gd name="connsiteX15" fmla="*/ 1437382 w 2745902"/>
                                    <a:gd name="connsiteY15" fmla="*/ 891451 h 1887746"/>
                                    <a:gd name="connsiteX16" fmla="*/ 1724900 w 2745902"/>
                                    <a:gd name="connsiteY16" fmla="*/ 712342 h 1887746"/>
                                    <a:gd name="connsiteX17" fmla="*/ 1757894 w 2745902"/>
                                    <a:gd name="connsiteY17" fmla="*/ 797183 h 1887746"/>
                                    <a:gd name="connsiteX18" fmla="*/ 1338401 w 2745902"/>
                                    <a:gd name="connsiteY18" fmla="*/ 1155402 h 1887746"/>
                                    <a:gd name="connsiteX19" fmla="*/ 1116871 w 2745902"/>
                                    <a:gd name="connsiteY19" fmla="*/ 1292090 h 1887746"/>
                                    <a:gd name="connsiteX20" fmla="*/ 810500 w 2745902"/>
                                    <a:gd name="connsiteY20" fmla="*/ 1329797 h 1887746"/>
                                    <a:gd name="connsiteX21" fmla="*/ 669097 w 2745902"/>
                                    <a:gd name="connsiteY21" fmla="*/ 1320371 h 1887746"/>
                                    <a:gd name="connsiteX22" fmla="*/ 527696 w 2745902"/>
                                    <a:gd name="connsiteY22" fmla="*/ 1372218 h 1887746"/>
                                    <a:gd name="connsiteX23" fmla="*/ 183617 w 2745902"/>
                                    <a:gd name="connsiteY23" fmla="*/ 1475912 h 1887746"/>
                                    <a:gd name="connsiteX24" fmla="*/ 65782 w 2745902"/>
                                    <a:gd name="connsiteY24" fmla="*/ 1631455 h 1887746"/>
                                    <a:gd name="connsiteX25" fmla="*/ 40802 w 2745902"/>
                                    <a:gd name="connsiteY25" fmla="*/ 1716296 h 1887746"/>
                                    <a:gd name="connsiteX26" fmla="*/ 6512 w 2745902"/>
                                    <a:gd name="connsiteY26" fmla="*/ 1735346 h 1887746"/>
                                    <a:gd name="connsiteX27" fmla="*/ 2702 w 2745902"/>
                                    <a:gd name="connsiteY27" fmla="*/ 1792496 h 1887746"/>
                                    <a:gd name="connsiteX28" fmla="*/ 36992 w 2745902"/>
                                    <a:gd name="connsiteY28" fmla="*/ 1861076 h 1887746"/>
                                    <a:gd name="connsiteX29" fmla="*/ 97952 w 2745902"/>
                                    <a:gd name="connsiteY29" fmla="*/ 1880126 h 1887746"/>
                                    <a:gd name="connsiteX30" fmla="*/ 261782 w 2745902"/>
                                    <a:gd name="connsiteY30" fmla="*/ 1887746 h 1887746"/>
                                    <a:gd name="connsiteX31" fmla="*/ 452282 w 2745902"/>
                                    <a:gd name="connsiteY31" fmla="*/ 1880126 h 1887746"/>
                                    <a:gd name="connsiteX32" fmla="*/ 570392 w 2745902"/>
                                    <a:gd name="connsiteY32" fmla="*/ 1883936 h 1887746"/>
                                    <a:gd name="connsiteX33" fmla="*/ 673262 w 2745902"/>
                                    <a:gd name="connsiteY33" fmla="*/ 1849646 h 1887746"/>
                                    <a:gd name="connsiteX34" fmla="*/ 764702 w 2745902"/>
                                    <a:gd name="connsiteY34" fmla="*/ 1773446 h 1887746"/>
                                    <a:gd name="connsiteX35" fmla="*/ 840902 w 2745902"/>
                                    <a:gd name="connsiteY35" fmla="*/ 1720106 h 1887746"/>
                                    <a:gd name="connsiteX36" fmla="*/ 936152 w 2745902"/>
                                    <a:gd name="connsiteY36" fmla="*/ 1651526 h 1887746"/>
                                    <a:gd name="connsiteX37" fmla="*/ 1012352 w 2745902"/>
                                    <a:gd name="connsiteY37" fmla="*/ 1552466 h 1887746"/>
                                    <a:gd name="connsiteX38" fmla="*/ 1046642 w 2745902"/>
                                    <a:gd name="connsiteY38" fmla="*/ 1499126 h 1887746"/>
                                    <a:gd name="connsiteX39" fmla="*/ 1096172 w 2745902"/>
                                    <a:gd name="connsiteY39" fmla="*/ 1461026 h 1887746"/>
                                    <a:gd name="connsiteX40" fmla="*/ 1198846 w 2745902"/>
                                    <a:gd name="connsiteY40" fmla="*/ 1560008 h 1887746"/>
                                    <a:gd name="connsiteX41" fmla="*/ 1271432 w 2745902"/>
                                    <a:gd name="connsiteY41" fmla="*/ 1476266 h 1887746"/>
                                    <a:gd name="connsiteX42" fmla="*/ 1340012 w 2745902"/>
                                    <a:gd name="connsiteY42" fmla="*/ 1476266 h 1887746"/>
                                    <a:gd name="connsiteX43" fmla="*/ 1385732 w 2745902"/>
                                    <a:gd name="connsiteY43" fmla="*/ 1449596 h 1887746"/>
                                    <a:gd name="connsiteX44" fmla="*/ 1374302 w 2745902"/>
                                    <a:gd name="connsiteY44" fmla="*/ 1381016 h 1887746"/>
                                    <a:gd name="connsiteX45" fmla="*/ 1362872 w 2745902"/>
                                    <a:gd name="connsiteY45" fmla="*/ 1304816 h 1887746"/>
                                    <a:gd name="connsiteX46" fmla="*/ 1362872 w 2745902"/>
                                    <a:gd name="connsiteY46" fmla="*/ 1224806 h 1887746"/>
                                    <a:gd name="connsiteX47" fmla="*/ 1423832 w 2745902"/>
                                    <a:gd name="connsiteY47" fmla="*/ 1156226 h 1887746"/>
                                    <a:gd name="connsiteX48" fmla="*/ 1538132 w 2745902"/>
                                    <a:gd name="connsiteY48" fmla="*/ 1095266 h 1887746"/>
                                    <a:gd name="connsiteX49" fmla="*/ 1679102 w 2745902"/>
                                    <a:gd name="connsiteY49" fmla="*/ 1041926 h 1887746"/>
                                    <a:gd name="connsiteX50" fmla="*/ 1808642 w 2745902"/>
                                    <a:gd name="connsiteY50" fmla="*/ 927626 h 1887746"/>
                                    <a:gd name="connsiteX51" fmla="*/ 1869602 w 2745902"/>
                                    <a:gd name="connsiteY51" fmla="*/ 820946 h 1887746"/>
                                    <a:gd name="connsiteX52" fmla="*/ 1953422 w 2745902"/>
                                    <a:gd name="connsiteY52" fmla="*/ 725696 h 1887746"/>
                                    <a:gd name="connsiteX53" fmla="*/ 1980092 w 2745902"/>
                                    <a:gd name="connsiteY53" fmla="*/ 634256 h 1887746"/>
                                    <a:gd name="connsiteX54" fmla="*/ 2014382 w 2745902"/>
                                    <a:gd name="connsiteY54" fmla="*/ 577106 h 1887746"/>
                                    <a:gd name="connsiteX55" fmla="*/ 2060102 w 2745902"/>
                                    <a:gd name="connsiteY55" fmla="*/ 539006 h 1887746"/>
                                    <a:gd name="connsiteX56" fmla="*/ 2136302 w 2745902"/>
                                    <a:gd name="connsiteY56" fmla="*/ 596156 h 1887746"/>
                                    <a:gd name="connsiteX57" fmla="*/ 2159162 w 2745902"/>
                                    <a:gd name="connsiteY57" fmla="*/ 725696 h 1887746"/>
                                    <a:gd name="connsiteX58" fmla="*/ 2151542 w 2745902"/>
                                    <a:gd name="connsiteY58" fmla="*/ 900956 h 1887746"/>
                                    <a:gd name="connsiteX59" fmla="*/ 2170592 w 2745902"/>
                                    <a:gd name="connsiteY59" fmla="*/ 946676 h 1887746"/>
                                    <a:gd name="connsiteX60" fmla="*/ 2223932 w 2745902"/>
                                    <a:gd name="connsiteY60" fmla="*/ 977156 h 1887746"/>
                                    <a:gd name="connsiteX61" fmla="*/ 2311562 w 2745902"/>
                                    <a:gd name="connsiteY61" fmla="*/ 1022876 h 1887746"/>
                                    <a:gd name="connsiteX62" fmla="*/ 2368712 w 2745902"/>
                                    <a:gd name="connsiteY62" fmla="*/ 1118126 h 1887746"/>
                                    <a:gd name="connsiteX63" fmla="*/ 2422052 w 2745902"/>
                                    <a:gd name="connsiteY63" fmla="*/ 1140986 h 1887746"/>
                                    <a:gd name="connsiteX64" fmla="*/ 2486822 w 2745902"/>
                                    <a:gd name="connsiteY64" fmla="*/ 1106696 h 1887746"/>
                                    <a:gd name="connsiteX65" fmla="*/ 2551592 w 2745902"/>
                                    <a:gd name="connsiteY65" fmla="*/ 1019066 h 1887746"/>
                                    <a:gd name="connsiteX66" fmla="*/ 2745902 w 2745902"/>
                                    <a:gd name="connsiteY66" fmla="*/ 889526 h 1887746"/>
                                    <a:gd name="connsiteX0" fmla="*/ 2194508 w 2745902"/>
                                    <a:gd name="connsiteY0" fmla="*/ 143632 h 1887746"/>
                                    <a:gd name="connsiteX1" fmla="*/ 2191526 w 2745902"/>
                                    <a:gd name="connsiteY1" fmla="*/ 137308 h 1887746"/>
                                    <a:gd name="connsiteX2" fmla="*/ 2130252 w 2745902"/>
                                    <a:gd name="connsiteY2" fmla="*/ 311704 h 1887746"/>
                                    <a:gd name="connsiteX3" fmla="*/ 1908722 w 2745902"/>
                                    <a:gd name="connsiteY3" fmla="*/ 297564 h 1887746"/>
                                    <a:gd name="connsiteX4" fmla="*/ 2017129 w 2745902"/>
                                    <a:gd name="connsiteY4" fmla="*/ 193869 h 1887746"/>
                                    <a:gd name="connsiteX5" fmla="*/ 2073691 w 2745902"/>
                                    <a:gd name="connsiteY5" fmla="*/ 151449 h 1887746"/>
                                    <a:gd name="connsiteX6" fmla="*/ 2111400 w 2745902"/>
                                    <a:gd name="connsiteY6" fmla="*/ 52466 h 1887746"/>
                                    <a:gd name="connsiteX7" fmla="*/ 2007704 w 2745902"/>
                                    <a:gd name="connsiteY7" fmla="*/ 620 h 1887746"/>
                                    <a:gd name="connsiteX8" fmla="*/ 1852161 w 2745902"/>
                                    <a:gd name="connsiteY8" fmla="*/ 52466 h 1887746"/>
                                    <a:gd name="connsiteX9" fmla="*/ 1630632 w 2745902"/>
                                    <a:gd name="connsiteY9" fmla="*/ 132594 h 1887746"/>
                                    <a:gd name="connsiteX10" fmla="*/ 1460948 w 2745902"/>
                                    <a:gd name="connsiteY10" fmla="*/ 43040 h 1887746"/>
                                    <a:gd name="connsiteX11" fmla="*/ 1201712 w 2745902"/>
                                    <a:gd name="connsiteY11" fmla="*/ 146733 h 1887746"/>
                                    <a:gd name="connsiteX12" fmla="*/ 1215852 w 2745902"/>
                                    <a:gd name="connsiteY12" fmla="*/ 321130 h 1887746"/>
                                    <a:gd name="connsiteX13" fmla="*/ 1225279 w 2745902"/>
                                    <a:gd name="connsiteY13" fmla="*/ 509665 h 1887746"/>
                                    <a:gd name="connsiteX14" fmla="*/ 1102731 w 2745902"/>
                                    <a:gd name="connsiteY14" fmla="*/ 731195 h 1887746"/>
                                    <a:gd name="connsiteX15" fmla="*/ 1239418 w 2745902"/>
                                    <a:gd name="connsiteY15" fmla="*/ 910305 h 1887746"/>
                                    <a:gd name="connsiteX16" fmla="*/ 1437382 w 2745902"/>
                                    <a:gd name="connsiteY16" fmla="*/ 891451 h 1887746"/>
                                    <a:gd name="connsiteX17" fmla="*/ 1724900 w 2745902"/>
                                    <a:gd name="connsiteY17" fmla="*/ 712342 h 1887746"/>
                                    <a:gd name="connsiteX18" fmla="*/ 1757894 w 2745902"/>
                                    <a:gd name="connsiteY18" fmla="*/ 797183 h 1887746"/>
                                    <a:gd name="connsiteX19" fmla="*/ 1338401 w 2745902"/>
                                    <a:gd name="connsiteY19" fmla="*/ 1155402 h 1887746"/>
                                    <a:gd name="connsiteX20" fmla="*/ 1116871 w 2745902"/>
                                    <a:gd name="connsiteY20" fmla="*/ 1292090 h 1887746"/>
                                    <a:gd name="connsiteX21" fmla="*/ 810500 w 2745902"/>
                                    <a:gd name="connsiteY21" fmla="*/ 1329797 h 1887746"/>
                                    <a:gd name="connsiteX22" fmla="*/ 669097 w 2745902"/>
                                    <a:gd name="connsiteY22" fmla="*/ 1320371 h 1887746"/>
                                    <a:gd name="connsiteX23" fmla="*/ 527696 w 2745902"/>
                                    <a:gd name="connsiteY23" fmla="*/ 1372218 h 1887746"/>
                                    <a:gd name="connsiteX24" fmla="*/ 183617 w 2745902"/>
                                    <a:gd name="connsiteY24" fmla="*/ 1475912 h 1887746"/>
                                    <a:gd name="connsiteX25" fmla="*/ 65782 w 2745902"/>
                                    <a:gd name="connsiteY25" fmla="*/ 1631455 h 1887746"/>
                                    <a:gd name="connsiteX26" fmla="*/ 40802 w 2745902"/>
                                    <a:gd name="connsiteY26" fmla="*/ 1716296 h 1887746"/>
                                    <a:gd name="connsiteX27" fmla="*/ 6512 w 2745902"/>
                                    <a:gd name="connsiteY27" fmla="*/ 1735346 h 1887746"/>
                                    <a:gd name="connsiteX28" fmla="*/ 2702 w 2745902"/>
                                    <a:gd name="connsiteY28" fmla="*/ 1792496 h 1887746"/>
                                    <a:gd name="connsiteX29" fmla="*/ 36992 w 2745902"/>
                                    <a:gd name="connsiteY29" fmla="*/ 1861076 h 1887746"/>
                                    <a:gd name="connsiteX30" fmla="*/ 97952 w 2745902"/>
                                    <a:gd name="connsiteY30" fmla="*/ 1880126 h 1887746"/>
                                    <a:gd name="connsiteX31" fmla="*/ 261782 w 2745902"/>
                                    <a:gd name="connsiteY31" fmla="*/ 1887746 h 1887746"/>
                                    <a:gd name="connsiteX32" fmla="*/ 452282 w 2745902"/>
                                    <a:gd name="connsiteY32" fmla="*/ 1880126 h 1887746"/>
                                    <a:gd name="connsiteX33" fmla="*/ 570392 w 2745902"/>
                                    <a:gd name="connsiteY33" fmla="*/ 1883936 h 1887746"/>
                                    <a:gd name="connsiteX34" fmla="*/ 673262 w 2745902"/>
                                    <a:gd name="connsiteY34" fmla="*/ 1849646 h 1887746"/>
                                    <a:gd name="connsiteX35" fmla="*/ 764702 w 2745902"/>
                                    <a:gd name="connsiteY35" fmla="*/ 1773446 h 1887746"/>
                                    <a:gd name="connsiteX36" fmla="*/ 840902 w 2745902"/>
                                    <a:gd name="connsiteY36" fmla="*/ 1720106 h 1887746"/>
                                    <a:gd name="connsiteX37" fmla="*/ 936152 w 2745902"/>
                                    <a:gd name="connsiteY37" fmla="*/ 1651526 h 1887746"/>
                                    <a:gd name="connsiteX38" fmla="*/ 1012352 w 2745902"/>
                                    <a:gd name="connsiteY38" fmla="*/ 1552466 h 1887746"/>
                                    <a:gd name="connsiteX39" fmla="*/ 1046642 w 2745902"/>
                                    <a:gd name="connsiteY39" fmla="*/ 1499126 h 1887746"/>
                                    <a:gd name="connsiteX40" fmla="*/ 1096172 w 2745902"/>
                                    <a:gd name="connsiteY40" fmla="*/ 1461026 h 1887746"/>
                                    <a:gd name="connsiteX41" fmla="*/ 1198846 w 2745902"/>
                                    <a:gd name="connsiteY41" fmla="*/ 1560008 h 1887746"/>
                                    <a:gd name="connsiteX42" fmla="*/ 1271432 w 2745902"/>
                                    <a:gd name="connsiteY42" fmla="*/ 1476266 h 1887746"/>
                                    <a:gd name="connsiteX43" fmla="*/ 1340012 w 2745902"/>
                                    <a:gd name="connsiteY43" fmla="*/ 1476266 h 1887746"/>
                                    <a:gd name="connsiteX44" fmla="*/ 1385732 w 2745902"/>
                                    <a:gd name="connsiteY44" fmla="*/ 1449596 h 1887746"/>
                                    <a:gd name="connsiteX45" fmla="*/ 1374302 w 2745902"/>
                                    <a:gd name="connsiteY45" fmla="*/ 1381016 h 1887746"/>
                                    <a:gd name="connsiteX46" fmla="*/ 1362872 w 2745902"/>
                                    <a:gd name="connsiteY46" fmla="*/ 1304816 h 1887746"/>
                                    <a:gd name="connsiteX47" fmla="*/ 1362872 w 2745902"/>
                                    <a:gd name="connsiteY47" fmla="*/ 1224806 h 1887746"/>
                                    <a:gd name="connsiteX48" fmla="*/ 1423832 w 2745902"/>
                                    <a:gd name="connsiteY48" fmla="*/ 1156226 h 1887746"/>
                                    <a:gd name="connsiteX49" fmla="*/ 1538132 w 2745902"/>
                                    <a:gd name="connsiteY49" fmla="*/ 1095266 h 1887746"/>
                                    <a:gd name="connsiteX50" fmla="*/ 1679102 w 2745902"/>
                                    <a:gd name="connsiteY50" fmla="*/ 1041926 h 1887746"/>
                                    <a:gd name="connsiteX51" fmla="*/ 1808642 w 2745902"/>
                                    <a:gd name="connsiteY51" fmla="*/ 927626 h 1887746"/>
                                    <a:gd name="connsiteX52" fmla="*/ 1869602 w 2745902"/>
                                    <a:gd name="connsiteY52" fmla="*/ 820946 h 1887746"/>
                                    <a:gd name="connsiteX53" fmla="*/ 1953422 w 2745902"/>
                                    <a:gd name="connsiteY53" fmla="*/ 725696 h 1887746"/>
                                    <a:gd name="connsiteX54" fmla="*/ 1980092 w 2745902"/>
                                    <a:gd name="connsiteY54" fmla="*/ 634256 h 1887746"/>
                                    <a:gd name="connsiteX55" fmla="*/ 2014382 w 2745902"/>
                                    <a:gd name="connsiteY55" fmla="*/ 577106 h 1887746"/>
                                    <a:gd name="connsiteX56" fmla="*/ 2060102 w 2745902"/>
                                    <a:gd name="connsiteY56" fmla="*/ 539006 h 1887746"/>
                                    <a:gd name="connsiteX57" fmla="*/ 2136302 w 2745902"/>
                                    <a:gd name="connsiteY57" fmla="*/ 596156 h 1887746"/>
                                    <a:gd name="connsiteX58" fmla="*/ 2159162 w 2745902"/>
                                    <a:gd name="connsiteY58" fmla="*/ 725696 h 1887746"/>
                                    <a:gd name="connsiteX59" fmla="*/ 2151542 w 2745902"/>
                                    <a:gd name="connsiteY59" fmla="*/ 900956 h 1887746"/>
                                    <a:gd name="connsiteX60" fmla="*/ 2170592 w 2745902"/>
                                    <a:gd name="connsiteY60" fmla="*/ 946676 h 1887746"/>
                                    <a:gd name="connsiteX61" fmla="*/ 2223932 w 2745902"/>
                                    <a:gd name="connsiteY61" fmla="*/ 977156 h 1887746"/>
                                    <a:gd name="connsiteX62" fmla="*/ 2311562 w 2745902"/>
                                    <a:gd name="connsiteY62" fmla="*/ 1022876 h 1887746"/>
                                    <a:gd name="connsiteX63" fmla="*/ 2368712 w 2745902"/>
                                    <a:gd name="connsiteY63" fmla="*/ 1118126 h 1887746"/>
                                    <a:gd name="connsiteX64" fmla="*/ 2422052 w 2745902"/>
                                    <a:gd name="connsiteY64" fmla="*/ 1140986 h 1887746"/>
                                    <a:gd name="connsiteX65" fmla="*/ 2486822 w 2745902"/>
                                    <a:gd name="connsiteY65" fmla="*/ 1106696 h 1887746"/>
                                    <a:gd name="connsiteX66" fmla="*/ 2551592 w 2745902"/>
                                    <a:gd name="connsiteY66" fmla="*/ 1019066 h 1887746"/>
                                    <a:gd name="connsiteX67" fmla="*/ 2745902 w 2745902"/>
                                    <a:gd name="connsiteY67" fmla="*/ 889526 h 1887746"/>
                                    <a:gd name="connsiteX0" fmla="*/ 2194508 w 2745902"/>
                                    <a:gd name="connsiteY0" fmla="*/ 143632 h 1887746"/>
                                    <a:gd name="connsiteX1" fmla="*/ 2262227 w 2745902"/>
                                    <a:gd name="connsiteY1" fmla="*/ 156162 h 1887746"/>
                                    <a:gd name="connsiteX2" fmla="*/ 2130252 w 2745902"/>
                                    <a:gd name="connsiteY2" fmla="*/ 311704 h 1887746"/>
                                    <a:gd name="connsiteX3" fmla="*/ 1908722 w 2745902"/>
                                    <a:gd name="connsiteY3" fmla="*/ 297564 h 1887746"/>
                                    <a:gd name="connsiteX4" fmla="*/ 2017129 w 2745902"/>
                                    <a:gd name="connsiteY4" fmla="*/ 193869 h 1887746"/>
                                    <a:gd name="connsiteX5" fmla="*/ 2073691 w 2745902"/>
                                    <a:gd name="connsiteY5" fmla="*/ 151449 h 1887746"/>
                                    <a:gd name="connsiteX6" fmla="*/ 2111400 w 2745902"/>
                                    <a:gd name="connsiteY6" fmla="*/ 52466 h 1887746"/>
                                    <a:gd name="connsiteX7" fmla="*/ 2007704 w 2745902"/>
                                    <a:gd name="connsiteY7" fmla="*/ 620 h 1887746"/>
                                    <a:gd name="connsiteX8" fmla="*/ 1852161 w 2745902"/>
                                    <a:gd name="connsiteY8" fmla="*/ 52466 h 1887746"/>
                                    <a:gd name="connsiteX9" fmla="*/ 1630632 w 2745902"/>
                                    <a:gd name="connsiteY9" fmla="*/ 132594 h 1887746"/>
                                    <a:gd name="connsiteX10" fmla="*/ 1460948 w 2745902"/>
                                    <a:gd name="connsiteY10" fmla="*/ 43040 h 1887746"/>
                                    <a:gd name="connsiteX11" fmla="*/ 1201712 w 2745902"/>
                                    <a:gd name="connsiteY11" fmla="*/ 146733 h 1887746"/>
                                    <a:gd name="connsiteX12" fmla="*/ 1215852 w 2745902"/>
                                    <a:gd name="connsiteY12" fmla="*/ 321130 h 1887746"/>
                                    <a:gd name="connsiteX13" fmla="*/ 1225279 w 2745902"/>
                                    <a:gd name="connsiteY13" fmla="*/ 509665 h 1887746"/>
                                    <a:gd name="connsiteX14" fmla="*/ 1102731 w 2745902"/>
                                    <a:gd name="connsiteY14" fmla="*/ 731195 h 1887746"/>
                                    <a:gd name="connsiteX15" fmla="*/ 1239418 w 2745902"/>
                                    <a:gd name="connsiteY15" fmla="*/ 910305 h 1887746"/>
                                    <a:gd name="connsiteX16" fmla="*/ 1437382 w 2745902"/>
                                    <a:gd name="connsiteY16" fmla="*/ 891451 h 1887746"/>
                                    <a:gd name="connsiteX17" fmla="*/ 1724900 w 2745902"/>
                                    <a:gd name="connsiteY17" fmla="*/ 712342 h 1887746"/>
                                    <a:gd name="connsiteX18" fmla="*/ 1757894 w 2745902"/>
                                    <a:gd name="connsiteY18" fmla="*/ 797183 h 1887746"/>
                                    <a:gd name="connsiteX19" fmla="*/ 1338401 w 2745902"/>
                                    <a:gd name="connsiteY19" fmla="*/ 1155402 h 1887746"/>
                                    <a:gd name="connsiteX20" fmla="*/ 1116871 w 2745902"/>
                                    <a:gd name="connsiteY20" fmla="*/ 1292090 h 1887746"/>
                                    <a:gd name="connsiteX21" fmla="*/ 810500 w 2745902"/>
                                    <a:gd name="connsiteY21" fmla="*/ 1329797 h 1887746"/>
                                    <a:gd name="connsiteX22" fmla="*/ 669097 w 2745902"/>
                                    <a:gd name="connsiteY22" fmla="*/ 1320371 h 1887746"/>
                                    <a:gd name="connsiteX23" fmla="*/ 527696 w 2745902"/>
                                    <a:gd name="connsiteY23" fmla="*/ 1372218 h 1887746"/>
                                    <a:gd name="connsiteX24" fmla="*/ 183617 w 2745902"/>
                                    <a:gd name="connsiteY24" fmla="*/ 1475912 h 1887746"/>
                                    <a:gd name="connsiteX25" fmla="*/ 65782 w 2745902"/>
                                    <a:gd name="connsiteY25" fmla="*/ 1631455 h 1887746"/>
                                    <a:gd name="connsiteX26" fmla="*/ 40802 w 2745902"/>
                                    <a:gd name="connsiteY26" fmla="*/ 1716296 h 1887746"/>
                                    <a:gd name="connsiteX27" fmla="*/ 6512 w 2745902"/>
                                    <a:gd name="connsiteY27" fmla="*/ 1735346 h 1887746"/>
                                    <a:gd name="connsiteX28" fmla="*/ 2702 w 2745902"/>
                                    <a:gd name="connsiteY28" fmla="*/ 1792496 h 1887746"/>
                                    <a:gd name="connsiteX29" fmla="*/ 36992 w 2745902"/>
                                    <a:gd name="connsiteY29" fmla="*/ 1861076 h 1887746"/>
                                    <a:gd name="connsiteX30" fmla="*/ 97952 w 2745902"/>
                                    <a:gd name="connsiteY30" fmla="*/ 1880126 h 1887746"/>
                                    <a:gd name="connsiteX31" fmla="*/ 261782 w 2745902"/>
                                    <a:gd name="connsiteY31" fmla="*/ 1887746 h 1887746"/>
                                    <a:gd name="connsiteX32" fmla="*/ 452282 w 2745902"/>
                                    <a:gd name="connsiteY32" fmla="*/ 1880126 h 1887746"/>
                                    <a:gd name="connsiteX33" fmla="*/ 570392 w 2745902"/>
                                    <a:gd name="connsiteY33" fmla="*/ 1883936 h 1887746"/>
                                    <a:gd name="connsiteX34" fmla="*/ 673262 w 2745902"/>
                                    <a:gd name="connsiteY34" fmla="*/ 1849646 h 1887746"/>
                                    <a:gd name="connsiteX35" fmla="*/ 764702 w 2745902"/>
                                    <a:gd name="connsiteY35" fmla="*/ 1773446 h 1887746"/>
                                    <a:gd name="connsiteX36" fmla="*/ 840902 w 2745902"/>
                                    <a:gd name="connsiteY36" fmla="*/ 1720106 h 1887746"/>
                                    <a:gd name="connsiteX37" fmla="*/ 936152 w 2745902"/>
                                    <a:gd name="connsiteY37" fmla="*/ 1651526 h 1887746"/>
                                    <a:gd name="connsiteX38" fmla="*/ 1012352 w 2745902"/>
                                    <a:gd name="connsiteY38" fmla="*/ 1552466 h 1887746"/>
                                    <a:gd name="connsiteX39" fmla="*/ 1046642 w 2745902"/>
                                    <a:gd name="connsiteY39" fmla="*/ 1499126 h 1887746"/>
                                    <a:gd name="connsiteX40" fmla="*/ 1096172 w 2745902"/>
                                    <a:gd name="connsiteY40" fmla="*/ 1461026 h 1887746"/>
                                    <a:gd name="connsiteX41" fmla="*/ 1198846 w 2745902"/>
                                    <a:gd name="connsiteY41" fmla="*/ 1560008 h 1887746"/>
                                    <a:gd name="connsiteX42" fmla="*/ 1271432 w 2745902"/>
                                    <a:gd name="connsiteY42" fmla="*/ 1476266 h 1887746"/>
                                    <a:gd name="connsiteX43" fmla="*/ 1340012 w 2745902"/>
                                    <a:gd name="connsiteY43" fmla="*/ 1476266 h 1887746"/>
                                    <a:gd name="connsiteX44" fmla="*/ 1385732 w 2745902"/>
                                    <a:gd name="connsiteY44" fmla="*/ 1449596 h 1887746"/>
                                    <a:gd name="connsiteX45" fmla="*/ 1374302 w 2745902"/>
                                    <a:gd name="connsiteY45" fmla="*/ 1381016 h 1887746"/>
                                    <a:gd name="connsiteX46" fmla="*/ 1362872 w 2745902"/>
                                    <a:gd name="connsiteY46" fmla="*/ 1304816 h 1887746"/>
                                    <a:gd name="connsiteX47" fmla="*/ 1362872 w 2745902"/>
                                    <a:gd name="connsiteY47" fmla="*/ 1224806 h 1887746"/>
                                    <a:gd name="connsiteX48" fmla="*/ 1423832 w 2745902"/>
                                    <a:gd name="connsiteY48" fmla="*/ 1156226 h 1887746"/>
                                    <a:gd name="connsiteX49" fmla="*/ 1538132 w 2745902"/>
                                    <a:gd name="connsiteY49" fmla="*/ 1095266 h 1887746"/>
                                    <a:gd name="connsiteX50" fmla="*/ 1679102 w 2745902"/>
                                    <a:gd name="connsiteY50" fmla="*/ 1041926 h 1887746"/>
                                    <a:gd name="connsiteX51" fmla="*/ 1808642 w 2745902"/>
                                    <a:gd name="connsiteY51" fmla="*/ 927626 h 1887746"/>
                                    <a:gd name="connsiteX52" fmla="*/ 1869602 w 2745902"/>
                                    <a:gd name="connsiteY52" fmla="*/ 820946 h 1887746"/>
                                    <a:gd name="connsiteX53" fmla="*/ 1953422 w 2745902"/>
                                    <a:gd name="connsiteY53" fmla="*/ 725696 h 1887746"/>
                                    <a:gd name="connsiteX54" fmla="*/ 1980092 w 2745902"/>
                                    <a:gd name="connsiteY54" fmla="*/ 634256 h 1887746"/>
                                    <a:gd name="connsiteX55" fmla="*/ 2014382 w 2745902"/>
                                    <a:gd name="connsiteY55" fmla="*/ 577106 h 1887746"/>
                                    <a:gd name="connsiteX56" fmla="*/ 2060102 w 2745902"/>
                                    <a:gd name="connsiteY56" fmla="*/ 539006 h 1887746"/>
                                    <a:gd name="connsiteX57" fmla="*/ 2136302 w 2745902"/>
                                    <a:gd name="connsiteY57" fmla="*/ 596156 h 1887746"/>
                                    <a:gd name="connsiteX58" fmla="*/ 2159162 w 2745902"/>
                                    <a:gd name="connsiteY58" fmla="*/ 725696 h 1887746"/>
                                    <a:gd name="connsiteX59" fmla="*/ 2151542 w 2745902"/>
                                    <a:gd name="connsiteY59" fmla="*/ 900956 h 1887746"/>
                                    <a:gd name="connsiteX60" fmla="*/ 2170592 w 2745902"/>
                                    <a:gd name="connsiteY60" fmla="*/ 946676 h 1887746"/>
                                    <a:gd name="connsiteX61" fmla="*/ 2223932 w 2745902"/>
                                    <a:gd name="connsiteY61" fmla="*/ 977156 h 1887746"/>
                                    <a:gd name="connsiteX62" fmla="*/ 2311562 w 2745902"/>
                                    <a:gd name="connsiteY62" fmla="*/ 1022876 h 1887746"/>
                                    <a:gd name="connsiteX63" fmla="*/ 2368712 w 2745902"/>
                                    <a:gd name="connsiteY63" fmla="*/ 1118126 h 1887746"/>
                                    <a:gd name="connsiteX64" fmla="*/ 2422052 w 2745902"/>
                                    <a:gd name="connsiteY64" fmla="*/ 1140986 h 1887746"/>
                                    <a:gd name="connsiteX65" fmla="*/ 2486822 w 2745902"/>
                                    <a:gd name="connsiteY65" fmla="*/ 1106696 h 1887746"/>
                                    <a:gd name="connsiteX66" fmla="*/ 2551592 w 2745902"/>
                                    <a:gd name="connsiteY66" fmla="*/ 1019066 h 1887746"/>
                                    <a:gd name="connsiteX67" fmla="*/ 2745902 w 2745902"/>
                                    <a:gd name="connsiteY67" fmla="*/ 889526 h 1887746"/>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201712 w 2745902"/>
                                    <a:gd name="connsiteY11" fmla="*/ 229347 h 1970360"/>
                                    <a:gd name="connsiteX12" fmla="*/ 1215852 w 2745902"/>
                                    <a:gd name="connsiteY12" fmla="*/ 403744 h 1970360"/>
                                    <a:gd name="connsiteX13" fmla="*/ 1225279 w 2745902"/>
                                    <a:gd name="connsiteY13" fmla="*/ 592279 h 1970360"/>
                                    <a:gd name="connsiteX14" fmla="*/ 1102731 w 2745902"/>
                                    <a:gd name="connsiteY14" fmla="*/ 813809 h 1970360"/>
                                    <a:gd name="connsiteX15" fmla="*/ 1239418 w 2745902"/>
                                    <a:gd name="connsiteY15" fmla="*/ 992919 h 1970360"/>
                                    <a:gd name="connsiteX16" fmla="*/ 1437382 w 2745902"/>
                                    <a:gd name="connsiteY16" fmla="*/ 974065 h 1970360"/>
                                    <a:gd name="connsiteX17" fmla="*/ 1724900 w 2745902"/>
                                    <a:gd name="connsiteY17" fmla="*/ 794956 h 1970360"/>
                                    <a:gd name="connsiteX18" fmla="*/ 1757894 w 2745902"/>
                                    <a:gd name="connsiteY18" fmla="*/ 879797 h 1970360"/>
                                    <a:gd name="connsiteX19" fmla="*/ 1338401 w 2745902"/>
                                    <a:gd name="connsiteY19" fmla="*/ 1238016 h 1970360"/>
                                    <a:gd name="connsiteX20" fmla="*/ 1116871 w 2745902"/>
                                    <a:gd name="connsiteY20" fmla="*/ 1374704 h 1970360"/>
                                    <a:gd name="connsiteX21" fmla="*/ 810500 w 2745902"/>
                                    <a:gd name="connsiteY21" fmla="*/ 1412411 h 1970360"/>
                                    <a:gd name="connsiteX22" fmla="*/ 669097 w 2745902"/>
                                    <a:gd name="connsiteY22" fmla="*/ 1402985 h 1970360"/>
                                    <a:gd name="connsiteX23" fmla="*/ 527696 w 2745902"/>
                                    <a:gd name="connsiteY23" fmla="*/ 1454832 h 1970360"/>
                                    <a:gd name="connsiteX24" fmla="*/ 183617 w 2745902"/>
                                    <a:gd name="connsiteY24" fmla="*/ 1558526 h 1970360"/>
                                    <a:gd name="connsiteX25" fmla="*/ 65782 w 2745902"/>
                                    <a:gd name="connsiteY25" fmla="*/ 1714069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98846 w 2745902"/>
                                    <a:gd name="connsiteY41" fmla="*/ 1642622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201712 w 2745902"/>
                                    <a:gd name="connsiteY11" fmla="*/ 229347 h 1970360"/>
                                    <a:gd name="connsiteX12" fmla="*/ 1215852 w 2745902"/>
                                    <a:gd name="connsiteY12" fmla="*/ 403744 h 1970360"/>
                                    <a:gd name="connsiteX13" fmla="*/ 1225279 w 2745902"/>
                                    <a:gd name="connsiteY13" fmla="*/ 592279 h 1970360"/>
                                    <a:gd name="connsiteX14" fmla="*/ 1102731 w 2745902"/>
                                    <a:gd name="connsiteY14" fmla="*/ 813809 h 1970360"/>
                                    <a:gd name="connsiteX15" fmla="*/ 1239418 w 2745902"/>
                                    <a:gd name="connsiteY15" fmla="*/ 992919 h 1970360"/>
                                    <a:gd name="connsiteX16" fmla="*/ 1437382 w 2745902"/>
                                    <a:gd name="connsiteY16" fmla="*/ 974065 h 1970360"/>
                                    <a:gd name="connsiteX17" fmla="*/ 1724900 w 2745902"/>
                                    <a:gd name="connsiteY17" fmla="*/ 794956 h 1970360"/>
                                    <a:gd name="connsiteX18" fmla="*/ 1757894 w 2745902"/>
                                    <a:gd name="connsiteY18" fmla="*/ 879797 h 1970360"/>
                                    <a:gd name="connsiteX19" fmla="*/ 1338401 w 2745902"/>
                                    <a:gd name="connsiteY19" fmla="*/ 1238016 h 1970360"/>
                                    <a:gd name="connsiteX20" fmla="*/ 1116871 w 2745902"/>
                                    <a:gd name="connsiteY20" fmla="*/ 1374704 h 1970360"/>
                                    <a:gd name="connsiteX21" fmla="*/ 810500 w 2745902"/>
                                    <a:gd name="connsiteY21" fmla="*/ 1412411 h 1970360"/>
                                    <a:gd name="connsiteX22" fmla="*/ 669097 w 2745902"/>
                                    <a:gd name="connsiteY22" fmla="*/ 1402985 h 1970360"/>
                                    <a:gd name="connsiteX23" fmla="*/ 527696 w 2745902"/>
                                    <a:gd name="connsiteY23" fmla="*/ 1454832 h 1970360"/>
                                    <a:gd name="connsiteX24" fmla="*/ 183617 w 2745902"/>
                                    <a:gd name="connsiteY24" fmla="*/ 1558526 h 1970360"/>
                                    <a:gd name="connsiteX25" fmla="*/ 65782 w 2745902"/>
                                    <a:gd name="connsiteY25" fmla="*/ 1714069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201712 w 2745902"/>
                                    <a:gd name="connsiteY11" fmla="*/ 229347 h 1970360"/>
                                    <a:gd name="connsiteX12" fmla="*/ 1215852 w 2745902"/>
                                    <a:gd name="connsiteY12" fmla="*/ 403744 h 1970360"/>
                                    <a:gd name="connsiteX13" fmla="*/ 1225279 w 2745902"/>
                                    <a:gd name="connsiteY13" fmla="*/ 592279 h 1970360"/>
                                    <a:gd name="connsiteX14" fmla="*/ 1102731 w 2745902"/>
                                    <a:gd name="connsiteY14" fmla="*/ 813809 h 1970360"/>
                                    <a:gd name="connsiteX15" fmla="*/ 1239418 w 2745902"/>
                                    <a:gd name="connsiteY15" fmla="*/ 992919 h 1970360"/>
                                    <a:gd name="connsiteX16" fmla="*/ 1437382 w 2745902"/>
                                    <a:gd name="connsiteY16" fmla="*/ 974065 h 1970360"/>
                                    <a:gd name="connsiteX17" fmla="*/ 1724900 w 2745902"/>
                                    <a:gd name="connsiteY17" fmla="*/ 794956 h 1970360"/>
                                    <a:gd name="connsiteX18" fmla="*/ 1757894 w 2745902"/>
                                    <a:gd name="connsiteY18" fmla="*/ 879797 h 1970360"/>
                                    <a:gd name="connsiteX19" fmla="*/ 1338401 w 2745902"/>
                                    <a:gd name="connsiteY19" fmla="*/ 1238016 h 1970360"/>
                                    <a:gd name="connsiteX20" fmla="*/ 1116871 w 2745902"/>
                                    <a:gd name="connsiteY20" fmla="*/ 1374704 h 1970360"/>
                                    <a:gd name="connsiteX21" fmla="*/ 810500 w 2745902"/>
                                    <a:gd name="connsiteY21" fmla="*/ 1412411 h 1970360"/>
                                    <a:gd name="connsiteX22" fmla="*/ 669097 w 2745902"/>
                                    <a:gd name="connsiteY22" fmla="*/ 1402985 h 1970360"/>
                                    <a:gd name="connsiteX23" fmla="*/ 527696 w 2745902"/>
                                    <a:gd name="connsiteY23" fmla="*/ 1454832 h 1970360"/>
                                    <a:gd name="connsiteX24" fmla="*/ 183617 w 2745902"/>
                                    <a:gd name="connsiteY24" fmla="*/ 1558526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201712 w 2745902"/>
                                    <a:gd name="connsiteY11" fmla="*/ 229347 h 1970360"/>
                                    <a:gd name="connsiteX12" fmla="*/ 1215852 w 2745902"/>
                                    <a:gd name="connsiteY12" fmla="*/ 403744 h 1970360"/>
                                    <a:gd name="connsiteX13" fmla="*/ 1225279 w 2745902"/>
                                    <a:gd name="connsiteY13" fmla="*/ 592279 h 1970360"/>
                                    <a:gd name="connsiteX14" fmla="*/ 1102731 w 2745902"/>
                                    <a:gd name="connsiteY14" fmla="*/ 813809 h 1970360"/>
                                    <a:gd name="connsiteX15" fmla="*/ 1239418 w 2745902"/>
                                    <a:gd name="connsiteY15" fmla="*/ 992919 h 1970360"/>
                                    <a:gd name="connsiteX16" fmla="*/ 1437382 w 2745902"/>
                                    <a:gd name="connsiteY16" fmla="*/ 974065 h 1970360"/>
                                    <a:gd name="connsiteX17" fmla="*/ 1724900 w 2745902"/>
                                    <a:gd name="connsiteY17" fmla="*/ 794956 h 1970360"/>
                                    <a:gd name="connsiteX18" fmla="*/ 1757894 w 2745902"/>
                                    <a:gd name="connsiteY18" fmla="*/ 879797 h 1970360"/>
                                    <a:gd name="connsiteX19" fmla="*/ 1338401 w 2745902"/>
                                    <a:gd name="connsiteY19" fmla="*/ 1238016 h 1970360"/>
                                    <a:gd name="connsiteX20" fmla="*/ 1116871 w 2745902"/>
                                    <a:gd name="connsiteY20" fmla="*/ 1374704 h 1970360"/>
                                    <a:gd name="connsiteX21" fmla="*/ 810500 w 2745902"/>
                                    <a:gd name="connsiteY21" fmla="*/ 1412411 h 1970360"/>
                                    <a:gd name="connsiteX22" fmla="*/ 669097 w 2745902"/>
                                    <a:gd name="connsiteY22" fmla="*/ 1402985 h 1970360"/>
                                    <a:gd name="connsiteX23" fmla="*/ 527696 w 2745902"/>
                                    <a:gd name="connsiteY23" fmla="*/ 1454832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201712 w 2745902"/>
                                    <a:gd name="connsiteY11" fmla="*/ 229347 h 1970360"/>
                                    <a:gd name="connsiteX12" fmla="*/ 1215852 w 2745902"/>
                                    <a:gd name="connsiteY12" fmla="*/ 403744 h 1970360"/>
                                    <a:gd name="connsiteX13" fmla="*/ 1225279 w 2745902"/>
                                    <a:gd name="connsiteY13" fmla="*/ 592279 h 1970360"/>
                                    <a:gd name="connsiteX14" fmla="*/ 1102731 w 2745902"/>
                                    <a:gd name="connsiteY14" fmla="*/ 813809 h 1970360"/>
                                    <a:gd name="connsiteX15" fmla="*/ 1239418 w 2745902"/>
                                    <a:gd name="connsiteY15" fmla="*/ 992919 h 1970360"/>
                                    <a:gd name="connsiteX16" fmla="*/ 1437382 w 2745902"/>
                                    <a:gd name="connsiteY16" fmla="*/ 974065 h 1970360"/>
                                    <a:gd name="connsiteX17" fmla="*/ 1724900 w 2745902"/>
                                    <a:gd name="connsiteY17" fmla="*/ 794956 h 1970360"/>
                                    <a:gd name="connsiteX18" fmla="*/ 1757894 w 2745902"/>
                                    <a:gd name="connsiteY18" fmla="*/ 879797 h 1970360"/>
                                    <a:gd name="connsiteX19" fmla="*/ 1338401 w 2745902"/>
                                    <a:gd name="connsiteY19" fmla="*/ 1238016 h 1970360"/>
                                    <a:gd name="connsiteX20" fmla="*/ 1116871 w 2745902"/>
                                    <a:gd name="connsiteY20" fmla="*/ 1374704 h 1970360"/>
                                    <a:gd name="connsiteX21" fmla="*/ 810500 w 2745902"/>
                                    <a:gd name="connsiteY21" fmla="*/ 1412411 h 1970360"/>
                                    <a:gd name="connsiteX22" fmla="*/ 669097 w 2745902"/>
                                    <a:gd name="connsiteY22" fmla="*/ 1402985 h 1970360"/>
                                    <a:gd name="connsiteX23" fmla="*/ 527696 w 2745902"/>
                                    <a:gd name="connsiteY23" fmla="*/ 1454832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201712 w 2745902"/>
                                    <a:gd name="connsiteY11" fmla="*/ 229347 h 1970360"/>
                                    <a:gd name="connsiteX12" fmla="*/ 1215852 w 2745902"/>
                                    <a:gd name="connsiteY12" fmla="*/ 403744 h 1970360"/>
                                    <a:gd name="connsiteX13" fmla="*/ 1225279 w 2745902"/>
                                    <a:gd name="connsiteY13" fmla="*/ 592279 h 1970360"/>
                                    <a:gd name="connsiteX14" fmla="*/ 1102731 w 2745902"/>
                                    <a:gd name="connsiteY14" fmla="*/ 813809 h 1970360"/>
                                    <a:gd name="connsiteX15" fmla="*/ 1239418 w 2745902"/>
                                    <a:gd name="connsiteY15" fmla="*/ 992919 h 1970360"/>
                                    <a:gd name="connsiteX16" fmla="*/ 1437382 w 2745902"/>
                                    <a:gd name="connsiteY16" fmla="*/ 974065 h 1970360"/>
                                    <a:gd name="connsiteX17" fmla="*/ 1724900 w 2745902"/>
                                    <a:gd name="connsiteY17" fmla="*/ 794956 h 1970360"/>
                                    <a:gd name="connsiteX18" fmla="*/ 1757894 w 2745902"/>
                                    <a:gd name="connsiteY18" fmla="*/ 879797 h 1970360"/>
                                    <a:gd name="connsiteX19" fmla="*/ 1338401 w 2745902"/>
                                    <a:gd name="connsiteY19" fmla="*/ 1238016 h 1970360"/>
                                    <a:gd name="connsiteX20" fmla="*/ 1116871 w 2745902"/>
                                    <a:gd name="connsiteY20" fmla="*/ 1374704 h 1970360"/>
                                    <a:gd name="connsiteX21" fmla="*/ 810500 w 2745902"/>
                                    <a:gd name="connsiteY21" fmla="*/ 1412411 h 1970360"/>
                                    <a:gd name="connsiteX22" fmla="*/ 669097 w 2745902"/>
                                    <a:gd name="connsiteY22" fmla="*/ 1402985 h 1970360"/>
                                    <a:gd name="connsiteX23" fmla="*/ 532410 w 2745902"/>
                                    <a:gd name="connsiteY23" fmla="*/ 1473686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201712 w 2745902"/>
                                    <a:gd name="connsiteY11" fmla="*/ 229347 h 1970360"/>
                                    <a:gd name="connsiteX12" fmla="*/ 1215852 w 2745902"/>
                                    <a:gd name="connsiteY12" fmla="*/ 403744 h 1970360"/>
                                    <a:gd name="connsiteX13" fmla="*/ 1225279 w 2745902"/>
                                    <a:gd name="connsiteY13" fmla="*/ 592279 h 1970360"/>
                                    <a:gd name="connsiteX14" fmla="*/ 1102731 w 2745902"/>
                                    <a:gd name="connsiteY14" fmla="*/ 813809 h 1970360"/>
                                    <a:gd name="connsiteX15" fmla="*/ 1239418 w 2745902"/>
                                    <a:gd name="connsiteY15" fmla="*/ 992919 h 1970360"/>
                                    <a:gd name="connsiteX16" fmla="*/ 1437382 w 2745902"/>
                                    <a:gd name="connsiteY16" fmla="*/ 974065 h 1970360"/>
                                    <a:gd name="connsiteX17" fmla="*/ 1724900 w 2745902"/>
                                    <a:gd name="connsiteY17" fmla="*/ 794956 h 1970360"/>
                                    <a:gd name="connsiteX18" fmla="*/ 1757894 w 2745902"/>
                                    <a:gd name="connsiteY18" fmla="*/ 879797 h 1970360"/>
                                    <a:gd name="connsiteX19" fmla="*/ 1338401 w 2745902"/>
                                    <a:gd name="connsiteY19" fmla="*/ 1238016 h 1970360"/>
                                    <a:gd name="connsiteX20" fmla="*/ 1116871 w 2745902"/>
                                    <a:gd name="connsiteY20" fmla="*/ 1374704 h 1970360"/>
                                    <a:gd name="connsiteX21" fmla="*/ 810500 w 2745902"/>
                                    <a:gd name="connsiteY21" fmla="*/ 1412411 h 1970360"/>
                                    <a:gd name="connsiteX22" fmla="*/ 687951 w 2745902"/>
                                    <a:gd name="connsiteY22" fmla="*/ 1421838 h 1970360"/>
                                    <a:gd name="connsiteX23" fmla="*/ 532410 w 2745902"/>
                                    <a:gd name="connsiteY23" fmla="*/ 1473686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201712 w 2745902"/>
                                    <a:gd name="connsiteY11" fmla="*/ 229347 h 1970360"/>
                                    <a:gd name="connsiteX12" fmla="*/ 1215852 w 2745902"/>
                                    <a:gd name="connsiteY12" fmla="*/ 403744 h 1970360"/>
                                    <a:gd name="connsiteX13" fmla="*/ 1225279 w 2745902"/>
                                    <a:gd name="connsiteY13" fmla="*/ 592279 h 1970360"/>
                                    <a:gd name="connsiteX14" fmla="*/ 1102731 w 2745902"/>
                                    <a:gd name="connsiteY14" fmla="*/ 813809 h 1970360"/>
                                    <a:gd name="connsiteX15" fmla="*/ 1239418 w 2745902"/>
                                    <a:gd name="connsiteY15" fmla="*/ 992919 h 1970360"/>
                                    <a:gd name="connsiteX16" fmla="*/ 1437382 w 2745902"/>
                                    <a:gd name="connsiteY16" fmla="*/ 974065 h 1970360"/>
                                    <a:gd name="connsiteX17" fmla="*/ 1724900 w 2745902"/>
                                    <a:gd name="connsiteY17" fmla="*/ 794956 h 1970360"/>
                                    <a:gd name="connsiteX18" fmla="*/ 1757894 w 2745902"/>
                                    <a:gd name="connsiteY18" fmla="*/ 879797 h 1970360"/>
                                    <a:gd name="connsiteX19" fmla="*/ 1338401 w 2745902"/>
                                    <a:gd name="connsiteY19" fmla="*/ 1238016 h 1970360"/>
                                    <a:gd name="connsiteX20" fmla="*/ 1116871 w 2745902"/>
                                    <a:gd name="connsiteY20" fmla="*/ 1374704 h 1970360"/>
                                    <a:gd name="connsiteX21" fmla="*/ 810500 w 2745902"/>
                                    <a:gd name="connsiteY21" fmla="*/ 1412411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201712 w 2745902"/>
                                    <a:gd name="connsiteY11" fmla="*/ 229347 h 1970360"/>
                                    <a:gd name="connsiteX12" fmla="*/ 1215852 w 2745902"/>
                                    <a:gd name="connsiteY12" fmla="*/ 403744 h 1970360"/>
                                    <a:gd name="connsiteX13" fmla="*/ 1225279 w 2745902"/>
                                    <a:gd name="connsiteY13" fmla="*/ 592279 h 1970360"/>
                                    <a:gd name="connsiteX14" fmla="*/ 1102731 w 2745902"/>
                                    <a:gd name="connsiteY14" fmla="*/ 813809 h 1970360"/>
                                    <a:gd name="connsiteX15" fmla="*/ 1239418 w 2745902"/>
                                    <a:gd name="connsiteY15" fmla="*/ 992919 h 1970360"/>
                                    <a:gd name="connsiteX16" fmla="*/ 1437382 w 2745902"/>
                                    <a:gd name="connsiteY16" fmla="*/ 974065 h 1970360"/>
                                    <a:gd name="connsiteX17" fmla="*/ 1724900 w 2745902"/>
                                    <a:gd name="connsiteY17" fmla="*/ 794956 h 1970360"/>
                                    <a:gd name="connsiteX18" fmla="*/ 1757894 w 2745902"/>
                                    <a:gd name="connsiteY18" fmla="*/ 879797 h 1970360"/>
                                    <a:gd name="connsiteX19" fmla="*/ 1338401 w 2745902"/>
                                    <a:gd name="connsiteY19" fmla="*/ 1238016 h 1970360"/>
                                    <a:gd name="connsiteX20" fmla="*/ 1088591 w 2745902"/>
                                    <a:gd name="connsiteY20" fmla="*/ 1468972 h 1970360"/>
                                    <a:gd name="connsiteX21" fmla="*/ 810500 w 2745902"/>
                                    <a:gd name="connsiteY21" fmla="*/ 1412411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201712 w 2745902"/>
                                    <a:gd name="connsiteY11" fmla="*/ 229347 h 1970360"/>
                                    <a:gd name="connsiteX12" fmla="*/ 1215852 w 2745902"/>
                                    <a:gd name="connsiteY12" fmla="*/ 403744 h 1970360"/>
                                    <a:gd name="connsiteX13" fmla="*/ 1225279 w 2745902"/>
                                    <a:gd name="connsiteY13" fmla="*/ 592279 h 1970360"/>
                                    <a:gd name="connsiteX14" fmla="*/ 1102731 w 2745902"/>
                                    <a:gd name="connsiteY14" fmla="*/ 813809 h 1970360"/>
                                    <a:gd name="connsiteX15" fmla="*/ 1239418 w 2745902"/>
                                    <a:gd name="connsiteY15" fmla="*/ 992919 h 1970360"/>
                                    <a:gd name="connsiteX16" fmla="*/ 1437382 w 2745902"/>
                                    <a:gd name="connsiteY16" fmla="*/ 974065 h 1970360"/>
                                    <a:gd name="connsiteX17" fmla="*/ 1724900 w 2745902"/>
                                    <a:gd name="connsiteY17" fmla="*/ 794956 h 1970360"/>
                                    <a:gd name="connsiteX18" fmla="*/ 1757894 w 2745902"/>
                                    <a:gd name="connsiteY18" fmla="*/ 879797 h 1970360"/>
                                    <a:gd name="connsiteX19" fmla="*/ 1338401 w 2745902"/>
                                    <a:gd name="connsiteY19" fmla="*/ 1238016 h 1970360"/>
                                    <a:gd name="connsiteX20" fmla="*/ 1088591 w 2745902"/>
                                    <a:gd name="connsiteY20" fmla="*/ 1468972 h 1970360"/>
                                    <a:gd name="connsiteX21" fmla="*/ 885914 w 2745902"/>
                                    <a:gd name="connsiteY21" fmla="*/ 1445404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201712 w 2745902"/>
                                    <a:gd name="connsiteY11" fmla="*/ 229347 h 1970360"/>
                                    <a:gd name="connsiteX12" fmla="*/ 1215852 w 2745902"/>
                                    <a:gd name="connsiteY12" fmla="*/ 403744 h 1970360"/>
                                    <a:gd name="connsiteX13" fmla="*/ 1225279 w 2745902"/>
                                    <a:gd name="connsiteY13" fmla="*/ 592279 h 1970360"/>
                                    <a:gd name="connsiteX14" fmla="*/ 1102731 w 2745902"/>
                                    <a:gd name="connsiteY14" fmla="*/ 813809 h 1970360"/>
                                    <a:gd name="connsiteX15" fmla="*/ 1239418 w 2745902"/>
                                    <a:gd name="connsiteY15" fmla="*/ 992919 h 1970360"/>
                                    <a:gd name="connsiteX16" fmla="*/ 1437382 w 2745902"/>
                                    <a:gd name="connsiteY16" fmla="*/ 974065 h 1970360"/>
                                    <a:gd name="connsiteX17" fmla="*/ 1724900 w 2745902"/>
                                    <a:gd name="connsiteY17" fmla="*/ 794956 h 1970360"/>
                                    <a:gd name="connsiteX18" fmla="*/ 1757894 w 2745902"/>
                                    <a:gd name="connsiteY18" fmla="*/ 879797 h 1970360"/>
                                    <a:gd name="connsiteX19" fmla="*/ 1338401 w 2745902"/>
                                    <a:gd name="connsiteY19" fmla="*/ 1238016 h 1970360"/>
                                    <a:gd name="connsiteX20" fmla="*/ 1088591 w 2745902"/>
                                    <a:gd name="connsiteY20" fmla="*/ 1468972 h 1970360"/>
                                    <a:gd name="connsiteX21" fmla="*/ 885914 w 2745902"/>
                                    <a:gd name="connsiteY21" fmla="*/ 1445404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201712 w 2745902"/>
                                    <a:gd name="connsiteY11" fmla="*/ 229347 h 1970360"/>
                                    <a:gd name="connsiteX12" fmla="*/ 1215852 w 2745902"/>
                                    <a:gd name="connsiteY12" fmla="*/ 403744 h 1970360"/>
                                    <a:gd name="connsiteX13" fmla="*/ 1225279 w 2745902"/>
                                    <a:gd name="connsiteY13" fmla="*/ 592279 h 1970360"/>
                                    <a:gd name="connsiteX14" fmla="*/ 1102731 w 2745902"/>
                                    <a:gd name="connsiteY14" fmla="*/ 813809 h 1970360"/>
                                    <a:gd name="connsiteX15" fmla="*/ 1239418 w 2745902"/>
                                    <a:gd name="connsiteY15" fmla="*/ 992919 h 1970360"/>
                                    <a:gd name="connsiteX16" fmla="*/ 1437382 w 2745902"/>
                                    <a:gd name="connsiteY16" fmla="*/ 974065 h 1970360"/>
                                    <a:gd name="connsiteX17" fmla="*/ 1724900 w 2745902"/>
                                    <a:gd name="connsiteY17" fmla="*/ 794956 h 1970360"/>
                                    <a:gd name="connsiteX18" fmla="*/ 1710760 w 2745902"/>
                                    <a:gd name="connsiteY18" fmla="*/ 884511 h 1970360"/>
                                    <a:gd name="connsiteX19" fmla="*/ 1338401 w 2745902"/>
                                    <a:gd name="connsiteY19" fmla="*/ 1238016 h 1970360"/>
                                    <a:gd name="connsiteX20" fmla="*/ 1088591 w 2745902"/>
                                    <a:gd name="connsiteY20" fmla="*/ 1468972 h 1970360"/>
                                    <a:gd name="connsiteX21" fmla="*/ 885914 w 2745902"/>
                                    <a:gd name="connsiteY21" fmla="*/ 1445404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201712 w 2745902"/>
                                    <a:gd name="connsiteY11" fmla="*/ 229347 h 1970360"/>
                                    <a:gd name="connsiteX12" fmla="*/ 1215852 w 2745902"/>
                                    <a:gd name="connsiteY12" fmla="*/ 403744 h 1970360"/>
                                    <a:gd name="connsiteX13" fmla="*/ 1225279 w 2745902"/>
                                    <a:gd name="connsiteY13" fmla="*/ 592279 h 1970360"/>
                                    <a:gd name="connsiteX14" fmla="*/ 1102731 w 2745902"/>
                                    <a:gd name="connsiteY14" fmla="*/ 813809 h 1970360"/>
                                    <a:gd name="connsiteX15" fmla="*/ 1239418 w 2745902"/>
                                    <a:gd name="connsiteY15" fmla="*/ 992919 h 1970360"/>
                                    <a:gd name="connsiteX16" fmla="*/ 1427955 w 2745902"/>
                                    <a:gd name="connsiteY16" fmla="*/ 950498 h 1970360"/>
                                    <a:gd name="connsiteX17" fmla="*/ 1724900 w 2745902"/>
                                    <a:gd name="connsiteY17" fmla="*/ 794956 h 1970360"/>
                                    <a:gd name="connsiteX18" fmla="*/ 1710760 w 2745902"/>
                                    <a:gd name="connsiteY18" fmla="*/ 884511 h 1970360"/>
                                    <a:gd name="connsiteX19" fmla="*/ 1338401 w 2745902"/>
                                    <a:gd name="connsiteY19" fmla="*/ 1238016 h 1970360"/>
                                    <a:gd name="connsiteX20" fmla="*/ 1088591 w 2745902"/>
                                    <a:gd name="connsiteY20" fmla="*/ 1468972 h 1970360"/>
                                    <a:gd name="connsiteX21" fmla="*/ 885914 w 2745902"/>
                                    <a:gd name="connsiteY21" fmla="*/ 1445404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201712 w 2745902"/>
                                    <a:gd name="connsiteY11" fmla="*/ 229347 h 1970360"/>
                                    <a:gd name="connsiteX12" fmla="*/ 1215852 w 2745902"/>
                                    <a:gd name="connsiteY12" fmla="*/ 403744 h 1970360"/>
                                    <a:gd name="connsiteX13" fmla="*/ 1225279 w 2745902"/>
                                    <a:gd name="connsiteY13" fmla="*/ 592279 h 1970360"/>
                                    <a:gd name="connsiteX14" fmla="*/ 1102731 w 2745902"/>
                                    <a:gd name="connsiteY14" fmla="*/ 813809 h 1970360"/>
                                    <a:gd name="connsiteX15" fmla="*/ 1244132 w 2745902"/>
                                    <a:gd name="connsiteY15" fmla="*/ 964639 h 1970360"/>
                                    <a:gd name="connsiteX16" fmla="*/ 1427955 w 2745902"/>
                                    <a:gd name="connsiteY16" fmla="*/ 950498 h 1970360"/>
                                    <a:gd name="connsiteX17" fmla="*/ 1724900 w 2745902"/>
                                    <a:gd name="connsiteY17" fmla="*/ 794956 h 1970360"/>
                                    <a:gd name="connsiteX18" fmla="*/ 1710760 w 2745902"/>
                                    <a:gd name="connsiteY18" fmla="*/ 884511 h 1970360"/>
                                    <a:gd name="connsiteX19" fmla="*/ 1338401 w 2745902"/>
                                    <a:gd name="connsiteY19" fmla="*/ 1238016 h 1970360"/>
                                    <a:gd name="connsiteX20" fmla="*/ 1088591 w 2745902"/>
                                    <a:gd name="connsiteY20" fmla="*/ 1468972 h 1970360"/>
                                    <a:gd name="connsiteX21" fmla="*/ 885914 w 2745902"/>
                                    <a:gd name="connsiteY21" fmla="*/ 1445404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201712 w 2745902"/>
                                    <a:gd name="connsiteY11" fmla="*/ 229347 h 1970360"/>
                                    <a:gd name="connsiteX12" fmla="*/ 1215852 w 2745902"/>
                                    <a:gd name="connsiteY12" fmla="*/ 403744 h 1970360"/>
                                    <a:gd name="connsiteX13" fmla="*/ 1225279 w 2745902"/>
                                    <a:gd name="connsiteY13" fmla="*/ 592279 h 1970360"/>
                                    <a:gd name="connsiteX14" fmla="*/ 1178146 w 2745902"/>
                                    <a:gd name="connsiteY14" fmla="*/ 832663 h 1970360"/>
                                    <a:gd name="connsiteX15" fmla="*/ 1244132 w 2745902"/>
                                    <a:gd name="connsiteY15" fmla="*/ 964639 h 1970360"/>
                                    <a:gd name="connsiteX16" fmla="*/ 1427955 w 2745902"/>
                                    <a:gd name="connsiteY16" fmla="*/ 950498 h 1970360"/>
                                    <a:gd name="connsiteX17" fmla="*/ 1724900 w 2745902"/>
                                    <a:gd name="connsiteY17" fmla="*/ 794956 h 1970360"/>
                                    <a:gd name="connsiteX18" fmla="*/ 1710760 w 2745902"/>
                                    <a:gd name="connsiteY18" fmla="*/ 884511 h 1970360"/>
                                    <a:gd name="connsiteX19" fmla="*/ 1338401 w 2745902"/>
                                    <a:gd name="connsiteY19" fmla="*/ 1238016 h 1970360"/>
                                    <a:gd name="connsiteX20" fmla="*/ 1088591 w 2745902"/>
                                    <a:gd name="connsiteY20" fmla="*/ 1468972 h 1970360"/>
                                    <a:gd name="connsiteX21" fmla="*/ 885914 w 2745902"/>
                                    <a:gd name="connsiteY21" fmla="*/ 1445404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201712 w 2745902"/>
                                    <a:gd name="connsiteY11" fmla="*/ 229347 h 1970360"/>
                                    <a:gd name="connsiteX12" fmla="*/ 1267699 w 2745902"/>
                                    <a:gd name="connsiteY12" fmla="*/ 408457 h 1970360"/>
                                    <a:gd name="connsiteX13" fmla="*/ 1225279 w 2745902"/>
                                    <a:gd name="connsiteY13" fmla="*/ 592279 h 1970360"/>
                                    <a:gd name="connsiteX14" fmla="*/ 1178146 w 2745902"/>
                                    <a:gd name="connsiteY14" fmla="*/ 832663 h 1970360"/>
                                    <a:gd name="connsiteX15" fmla="*/ 1244132 w 2745902"/>
                                    <a:gd name="connsiteY15" fmla="*/ 964639 h 1970360"/>
                                    <a:gd name="connsiteX16" fmla="*/ 1427955 w 2745902"/>
                                    <a:gd name="connsiteY16" fmla="*/ 950498 h 1970360"/>
                                    <a:gd name="connsiteX17" fmla="*/ 1724900 w 2745902"/>
                                    <a:gd name="connsiteY17" fmla="*/ 794956 h 1970360"/>
                                    <a:gd name="connsiteX18" fmla="*/ 1710760 w 2745902"/>
                                    <a:gd name="connsiteY18" fmla="*/ 884511 h 1970360"/>
                                    <a:gd name="connsiteX19" fmla="*/ 1338401 w 2745902"/>
                                    <a:gd name="connsiteY19" fmla="*/ 1238016 h 1970360"/>
                                    <a:gd name="connsiteX20" fmla="*/ 1088591 w 2745902"/>
                                    <a:gd name="connsiteY20" fmla="*/ 1468972 h 1970360"/>
                                    <a:gd name="connsiteX21" fmla="*/ 885914 w 2745902"/>
                                    <a:gd name="connsiteY21" fmla="*/ 1445404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25654 h 1970360"/>
                                    <a:gd name="connsiteX11" fmla="*/ 1310120 w 2745902"/>
                                    <a:gd name="connsiteY11" fmla="*/ 238773 h 1970360"/>
                                    <a:gd name="connsiteX12" fmla="*/ 1267699 w 2745902"/>
                                    <a:gd name="connsiteY12" fmla="*/ 408457 h 1970360"/>
                                    <a:gd name="connsiteX13" fmla="*/ 1225279 w 2745902"/>
                                    <a:gd name="connsiteY13" fmla="*/ 592279 h 1970360"/>
                                    <a:gd name="connsiteX14" fmla="*/ 1178146 w 2745902"/>
                                    <a:gd name="connsiteY14" fmla="*/ 832663 h 1970360"/>
                                    <a:gd name="connsiteX15" fmla="*/ 1244132 w 2745902"/>
                                    <a:gd name="connsiteY15" fmla="*/ 964639 h 1970360"/>
                                    <a:gd name="connsiteX16" fmla="*/ 1427955 w 2745902"/>
                                    <a:gd name="connsiteY16" fmla="*/ 950498 h 1970360"/>
                                    <a:gd name="connsiteX17" fmla="*/ 1724900 w 2745902"/>
                                    <a:gd name="connsiteY17" fmla="*/ 794956 h 1970360"/>
                                    <a:gd name="connsiteX18" fmla="*/ 1710760 w 2745902"/>
                                    <a:gd name="connsiteY18" fmla="*/ 884511 h 1970360"/>
                                    <a:gd name="connsiteX19" fmla="*/ 1338401 w 2745902"/>
                                    <a:gd name="connsiteY19" fmla="*/ 1238016 h 1970360"/>
                                    <a:gd name="connsiteX20" fmla="*/ 1088591 w 2745902"/>
                                    <a:gd name="connsiteY20" fmla="*/ 1468972 h 1970360"/>
                                    <a:gd name="connsiteX21" fmla="*/ 885914 w 2745902"/>
                                    <a:gd name="connsiteY21" fmla="*/ 1445404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30368 h 1970360"/>
                                    <a:gd name="connsiteX11" fmla="*/ 1310120 w 2745902"/>
                                    <a:gd name="connsiteY11" fmla="*/ 238773 h 1970360"/>
                                    <a:gd name="connsiteX12" fmla="*/ 1267699 w 2745902"/>
                                    <a:gd name="connsiteY12" fmla="*/ 408457 h 1970360"/>
                                    <a:gd name="connsiteX13" fmla="*/ 1225279 w 2745902"/>
                                    <a:gd name="connsiteY13" fmla="*/ 592279 h 1970360"/>
                                    <a:gd name="connsiteX14" fmla="*/ 1178146 w 2745902"/>
                                    <a:gd name="connsiteY14" fmla="*/ 832663 h 1970360"/>
                                    <a:gd name="connsiteX15" fmla="*/ 1244132 w 2745902"/>
                                    <a:gd name="connsiteY15" fmla="*/ 964639 h 1970360"/>
                                    <a:gd name="connsiteX16" fmla="*/ 1427955 w 2745902"/>
                                    <a:gd name="connsiteY16" fmla="*/ 950498 h 1970360"/>
                                    <a:gd name="connsiteX17" fmla="*/ 1724900 w 2745902"/>
                                    <a:gd name="connsiteY17" fmla="*/ 794956 h 1970360"/>
                                    <a:gd name="connsiteX18" fmla="*/ 1710760 w 2745902"/>
                                    <a:gd name="connsiteY18" fmla="*/ 884511 h 1970360"/>
                                    <a:gd name="connsiteX19" fmla="*/ 1338401 w 2745902"/>
                                    <a:gd name="connsiteY19" fmla="*/ 1238016 h 1970360"/>
                                    <a:gd name="connsiteX20" fmla="*/ 1088591 w 2745902"/>
                                    <a:gd name="connsiteY20" fmla="*/ 1468972 h 1970360"/>
                                    <a:gd name="connsiteX21" fmla="*/ 885914 w 2745902"/>
                                    <a:gd name="connsiteY21" fmla="*/ 1445404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30368 h 1970360"/>
                                    <a:gd name="connsiteX11" fmla="*/ 1310120 w 2745902"/>
                                    <a:gd name="connsiteY11" fmla="*/ 238773 h 1970360"/>
                                    <a:gd name="connsiteX12" fmla="*/ 1262986 w 2745902"/>
                                    <a:gd name="connsiteY12" fmla="*/ 417884 h 1970360"/>
                                    <a:gd name="connsiteX13" fmla="*/ 1225279 w 2745902"/>
                                    <a:gd name="connsiteY13" fmla="*/ 592279 h 1970360"/>
                                    <a:gd name="connsiteX14" fmla="*/ 1178146 w 2745902"/>
                                    <a:gd name="connsiteY14" fmla="*/ 832663 h 1970360"/>
                                    <a:gd name="connsiteX15" fmla="*/ 1244132 w 2745902"/>
                                    <a:gd name="connsiteY15" fmla="*/ 964639 h 1970360"/>
                                    <a:gd name="connsiteX16" fmla="*/ 1427955 w 2745902"/>
                                    <a:gd name="connsiteY16" fmla="*/ 950498 h 1970360"/>
                                    <a:gd name="connsiteX17" fmla="*/ 1724900 w 2745902"/>
                                    <a:gd name="connsiteY17" fmla="*/ 794956 h 1970360"/>
                                    <a:gd name="connsiteX18" fmla="*/ 1710760 w 2745902"/>
                                    <a:gd name="connsiteY18" fmla="*/ 884511 h 1970360"/>
                                    <a:gd name="connsiteX19" fmla="*/ 1338401 w 2745902"/>
                                    <a:gd name="connsiteY19" fmla="*/ 1238016 h 1970360"/>
                                    <a:gd name="connsiteX20" fmla="*/ 1088591 w 2745902"/>
                                    <a:gd name="connsiteY20" fmla="*/ 1468972 h 1970360"/>
                                    <a:gd name="connsiteX21" fmla="*/ 885914 w 2745902"/>
                                    <a:gd name="connsiteY21" fmla="*/ 1445404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35080 h 1970360"/>
                                    <a:gd name="connsiteX9" fmla="*/ 1630632 w 2745902"/>
                                    <a:gd name="connsiteY9" fmla="*/ 215208 h 1970360"/>
                                    <a:gd name="connsiteX10" fmla="*/ 1460948 w 2745902"/>
                                    <a:gd name="connsiteY10" fmla="*/ 130368 h 1970360"/>
                                    <a:gd name="connsiteX11" fmla="*/ 1305407 w 2745902"/>
                                    <a:gd name="connsiteY11" fmla="*/ 243487 h 1970360"/>
                                    <a:gd name="connsiteX12" fmla="*/ 1262986 w 2745902"/>
                                    <a:gd name="connsiteY12" fmla="*/ 417884 h 1970360"/>
                                    <a:gd name="connsiteX13" fmla="*/ 1225279 w 2745902"/>
                                    <a:gd name="connsiteY13" fmla="*/ 592279 h 1970360"/>
                                    <a:gd name="connsiteX14" fmla="*/ 1178146 w 2745902"/>
                                    <a:gd name="connsiteY14" fmla="*/ 832663 h 1970360"/>
                                    <a:gd name="connsiteX15" fmla="*/ 1244132 w 2745902"/>
                                    <a:gd name="connsiteY15" fmla="*/ 964639 h 1970360"/>
                                    <a:gd name="connsiteX16" fmla="*/ 1427955 w 2745902"/>
                                    <a:gd name="connsiteY16" fmla="*/ 950498 h 1970360"/>
                                    <a:gd name="connsiteX17" fmla="*/ 1724900 w 2745902"/>
                                    <a:gd name="connsiteY17" fmla="*/ 794956 h 1970360"/>
                                    <a:gd name="connsiteX18" fmla="*/ 1710760 w 2745902"/>
                                    <a:gd name="connsiteY18" fmla="*/ 884511 h 1970360"/>
                                    <a:gd name="connsiteX19" fmla="*/ 1338401 w 2745902"/>
                                    <a:gd name="connsiteY19" fmla="*/ 1238016 h 1970360"/>
                                    <a:gd name="connsiteX20" fmla="*/ 1088591 w 2745902"/>
                                    <a:gd name="connsiteY20" fmla="*/ 1468972 h 1970360"/>
                                    <a:gd name="connsiteX21" fmla="*/ 885914 w 2745902"/>
                                    <a:gd name="connsiteY21" fmla="*/ 1445404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83234 h 1970360"/>
                                    <a:gd name="connsiteX8" fmla="*/ 1852161 w 2745902"/>
                                    <a:gd name="connsiteY8" fmla="*/ 177501 h 1970360"/>
                                    <a:gd name="connsiteX9" fmla="*/ 1630632 w 2745902"/>
                                    <a:gd name="connsiteY9" fmla="*/ 215208 h 1970360"/>
                                    <a:gd name="connsiteX10" fmla="*/ 1460948 w 2745902"/>
                                    <a:gd name="connsiteY10" fmla="*/ 130368 h 1970360"/>
                                    <a:gd name="connsiteX11" fmla="*/ 1305407 w 2745902"/>
                                    <a:gd name="connsiteY11" fmla="*/ 243487 h 1970360"/>
                                    <a:gd name="connsiteX12" fmla="*/ 1262986 w 2745902"/>
                                    <a:gd name="connsiteY12" fmla="*/ 417884 h 1970360"/>
                                    <a:gd name="connsiteX13" fmla="*/ 1225279 w 2745902"/>
                                    <a:gd name="connsiteY13" fmla="*/ 592279 h 1970360"/>
                                    <a:gd name="connsiteX14" fmla="*/ 1178146 w 2745902"/>
                                    <a:gd name="connsiteY14" fmla="*/ 832663 h 1970360"/>
                                    <a:gd name="connsiteX15" fmla="*/ 1244132 w 2745902"/>
                                    <a:gd name="connsiteY15" fmla="*/ 964639 h 1970360"/>
                                    <a:gd name="connsiteX16" fmla="*/ 1427955 w 2745902"/>
                                    <a:gd name="connsiteY16" fmla="*/ 950498 h 1970360"/>
                                    <a:gd name="connsiteX17" fmla="*/ 1724900 w 2745902"/>
                                    <a:gd name="connsiteY17" fmla="*/ 794956 h 1970360"/>
                                    <a:gd name="connsiteX18" fmla="*/ 1710760 w 2745902"/>
                                    <a:gd name="connsiteY18" fmla="*/ 884511 h 1970360"/>
                                    <a:gd name="connsiteX19" fmla="*/ 1338401 w 2745902"/>
                                    <a:gd name="connsiteY19" fmla="*/ 1238016 h 1970360"/>
                                    <a:gd name="connsiteX20" fmla="*/ 1088591 w 2745902"/>
                                    <a:gd name="connsiteY20" fmla="*/ 1468972 h 1970360"/>
                                    <a:gd name="connsiteX21" fmla="*/ 885914 w 2745902"/>
                                    <a:gd name="connsiteY21" fmla="*/ 1445404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111400 w 2745902"/>
                                    <a:gd name="connsiteY6" fmla="*/ 135080 h 1970360"/>
                                    <a:gd name="connsiteX7" fmla="*/ 2007704 w 2745902"/>
                                    <a:gd name="connsiteY7" fmla="*/ 130368 h 1970360"/>
                                    <a:gd name="connsiteX8" fmla="*/ 1852161 w 2745902"/>
                                    <a:gd name="connsiteY8" fmla="*/ 177501 h 1970360"/>
                                    <a:gd name="connsiteX9" fmla="*/ 1630632 w 2745902"/>
                                    <a:gd name="connsiteY9" fmla="*/ 215208 h 1970360"/>
                                    <a:gd name="connsiteX10" fmla="*/ 1460948 w 2745902"/>
                                    <a:gd name="connsiteY10" fmla="*/ 130368 h 1970360"/>
                                    <a:gd name="connsiteX11" fmla="*/ 1305407 w 2745902"/>
                                    <a:gd name="connsiteY11" fmla="*/ 243487 h 1970360"/>
                                    <a:gd name="connsiteX12" fmla="*/ 1262986 w 2745902"/>
                                    <a:gd name="connsiteY12" fmla="*/ 417884 h 1970360"/>
                                    <a:gd name="connsiteX13" fmla="*/ 1225279 w 2745902"/>
                                    <a:gd name="connsiteY13" fmla="*/ 592279 h 1970360"/>
                                    <a:gd name="connsiteX14" fmla="*/ 1178146 w 2745902"/>
                                    <a:gd name="connsiteY14" fmla="*/ 832663 h 1970360"/>
                                    <a:gd name="connsiteX15" fmla="*/ 1244132 w 2745902"/>
                                    <a:gd name="connsiteY15" fmla="*/ 964639 h 1970360"/>
                                    <a:gd name="connsiteX16" fmla="*/ 1427955 w 2745902"/>
                                    <a:gd name="connsiteY16" fmla="*/ 950498 h 1970360"/>
                                    <a:gd name="connsiteX17" fmla="*/ 1724900 w 2745902"/>
                                    <a:gd name="connsiteY17" fmla="*/ 794956 h 1970360"/>
                                    <a:gd name="connsiteX18" fmla="*/ 1710760 w 2745902"/>
                                    <a:gd name="connsiteY18" fmla="*/ 884511 h 1970360"/>
                                    <a:gd name="connsiteX19" fmla="*/ 1338401 w 2745902"/>
                                    <a:gd name="connsiteY19" fmla="*/ 1238016 h 1970360"/>
                                    <a:gd name="connsiteX20" fmla="*/ 1088591 w 2745902"/>
                                    <a:gd name="connsiteY20" fmla="*/ 1468972 h 1970360"/>
                                    <a:gd name="connsiteX21" fmla="*/ 885914 w 2745902"/>
                                    <a:gd name="connsiteY21" fmla="*/ 1445404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73691 w 2745902"/>
                                    <a:gd name="connsiteY5" fmla="*/ 234063 h 1970360"/>
                                    <a:gd name="connsiteX6" fmla="*/ 2083119 w 2745902"/>
                                    <a:gd name="connsiteY6" fmla="*/ 139793 h 1970360"/>
                                    <a:gd name="connsiteX7" fmla="*/ 2007704 w 2745902"/>
                                    <a:gd name="connsiteY7" fmla="*/ 130368 h 1970360"/>
                                    <a:gd name="connsiteX8" fmla="*/ 1852161 w 2745902"/>
                                    <a:gd name="connsiteY8" fmla="*/ 177501 h 1970360"/>
                                    <a:gd name="connsiteX9" fmla="*/ 1630632 w 2745902"/>
                                    <a:gd name="connsiteY9" fmla="*/ 215208 h 1970360"/>
                                    <a:gd name="connsiteX10" fmla="*/ 1460948 w 2745902"/>
                                    <a:gd name="connsiteY10" fmla="*/ 130368 h 1970360"/>
                                    <a:gd name="connsiteX11" fmla="*/ 1305407 w 2745902"/>
                                    <a:gd name="connsiteY11" fmla="*/ 243487 h 1970360"/>
                                    <a:gd name="connsiteX12" fmla="*/ 1262986 w 2745902"/>
                                    <a:gd name="connsiteY12" fmla="*/ 417884 h 1970360"/>
                                    <a:gd name="connsiteX13" fmla="*/ 1225279 w 2745902"/>
                                    <a:gd name="connsiteY13" fmla="*/ 592279 h 1970360"/>
                                    <a:gd name="connsiteX14" fmla="*/ 1178146 w 2745902"/>
                                    <a:gd name="connsiteY14" fmla="*/ 832663 h 1970360"/>
                                    <a:gd name="connsiteX15" fmla="*/ 1244132 w 2745902"/>
                                    <a:gd name="connsiteY15" fmla="*/ 964639 h 1970360"/>
                                    <a:gd name="connsiteX16" fmla="*/ 1427955 w 2745902"/>
                                    <a:gd name="connsiteY16" fmla="*/ 950498 h 1970360"/>
                                    <a:gd name="connsiteX17" fmla="*/ 1724900 w 2745902"/>
                                    <a:gd name="connsiteY17" fmla="*/ 794956 h 1970360"/>
                                    <a:gd name="connsiteX18" fmla="*/ 1710760 w 2745902"/>
                                    <a:gd name="connsiteY18" fmla="*/ 884511 h 1970360"/>
                                    <a:gd name="connsiteX19" fmla="*/ 1338401 w 2745902"/>
                                    <a:gd name="connsiteY19" fmla="*/ 1238016 h 1970360"/>
                                    <a:gd name="connsiteX20" fmla="*/ 1088591 w 2745902"/>
                                    <a:gd name="connsiteY20" fmla="*/ 1468972 h 1970360"/>
                                    <a:gd name="connsiteX21" fmla="*/ 885914 w 2745902"/>
                                    <a:gd name="connsiteY21" fmla="*/ 1445404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30252 w 2745902"/>
                                    <a:gd name="connsiteY2" fmla="*/ 394318 h 1970360"/>
                                    <a:gd name="connsiteX3" fmla="*/ 1908722 w 2745902"/>
                                    <a:gd name="connsiteY3" fmla="*/ 380178 h 1970360"/>
                                    <a:gd name="connsiteX4" fmla="*/ 2017129 w 2745902"/>
                                    <a:gd name="connsiteY4" fmla="*/ 276483 h 1970360"/>
                                    <a:gd name="connsiteX5" fmla="*/ 2054837 w 2745902"/>
                                    <a:gd name="connsiteY5" fmla="*/ 229349 h 1970360"/>
                                    <a:gd name="connsiteX6" fmla="*/ 2083119 w 2745902"/>
                                    <a:gd name="connsiteY6" fmla="*/ 139793 h 1970360"/>
                                    <a:gd name="connsiteX7" fmla="*/ 2007704 w 2745902"/>
                                    <a:gd name="connsiteY7" fmla="*/ 130368 h 1970360"/>
                                    <a:gd name="connsiteX8" fmla="*/ 1852161 w 2745902"/>
                                    <a:gd name="connsiteY8" fmla="*/ 177501 h 1970360"/>
                                    <a:gd name="connsiteX9" fmla="*/ 1630632 w 2745902"/>
                                    <a:gd name="connsiteY9" fmla="*/ 215208 h 1970360"/>
                                    <a:gd name="connsiteX10" fmla="*/ 1460948 w 2745902"/>
                                    <a:gd name="connsiteY10" fmla="*/ 130368 h 1970360"/>
                                    <a:gd name="connsiteX11" fmla="*/ 1305407 w 2745902"/>
                                    <a:gd name="connsiteY11" fmla="*/ 243487 h 1970360"/>
                                    <a:gd name="connsiteX12" fmla="*/ 1262986 w 2745902"/>
                                    <a:gd name="connsiteY12" fmla="*/ 417884 h 1970360"/>
                                    <a:gd name="connsiteX13" fmla="*/ 1225279 w 2745902"/>
                                    <a:gd name="connsiteY13" fmla="*/ 592279 h 1970360"/>
                                    <a:gd name="connsiteX14" fmla="*/ 1178146 w 2745902"/>
                                    <a:gd name="connsiteY14" fmla="*/ 832663 h 1970360"/>
                                    <a:gd name="connsiteX15" fmla="*/ 1244132 w 2745902"/>
                                    <a:gd name="connsiteY15" fmla="*/ 964639 h 1970360"/>
                                    <a:gd name="connsiteX16" fmla="*/ 1427955 w 2745902"/>
                                    <a:gd name="connsiteY16" fmla="*/ 950498 h 1970360"/>
                                    <a:gd name="connsiteX17" fmla="*/ 1724900 w 2745902"/>
                                    <a:gd name="connsiteY17" fmla="*/ 794956 h 1970360"/>
                                    <a:gd name="connsiteX18" fmla="*/ 1710760 w 2745902"/>
                                    <a:gd name="connsiteY18" fmla="*/ 884511 h 1970360"/>
                                    <a:gd name="connsiteX19" fmla="*/ 1338401 w 2745902"/>
                                    <a:gd name="connsiteY19" fmla="*/ 1238016 h 1970360"/>
                                    <a:gd name="connsiteX20" fmla="*/ 1088591 w 2745902"/>
                                    <a:gd name="connsiteY20" fmla="*/ 1468972 h 1970360"/>
                                    <a:gd name="connsiteX21" fmla="*/ 885914 w 2745902"/>
                                    <a:gd name="connsiteY21" fmla="*/ 1445404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3 h 1970360"/>
                                    <a:gd name="connsiteX1" fmla="*/ 2262227 w 2745902"/>
                                    <a:gd name="connsiteY1" fmla="*/ 238776 h 1970360"/>
                                    <a:gd name="connsiteX2" fmla="*/ 2101971 w 2745902"/>
                                    <a:gd name="connsiteY2" fmla="*/ 309477 h 1970360"/>
                                    <a:gd name="connsiteX3" fmla="*/ 1908722 w 2745902"/>
                                    <a:gd name="connsiteY3" fmla="*/ 380178 h 1970360"/>
                                    <a:gd name="connsiteX4" fmla="*/ 2017129 w 2745902"/>
                                    <a:gd name="connsiteY4" fmla="*/ 276483 h 1970360"/>
                                    <a:gd name="connsiteX5" fmla="*/ 2054837 w 2745902"/>
                                    <a:gd name="connsiteY5" fmla="*/ 229349 h 1970360"/>
                                    <a:gd name="connsiteX6" fmla="*/ 2083119 w 2745902"/>
                                    <a:gd name="connsiteY6" fmla="*/ 139793 h 1970360"/>
                                    <a:gd name="connsiteX7" fmla="*/ 2007704 w 2745902"/>
                                    <a:gd name="connsiteY7" fmla="*/ 130368 h 1970360"/>
                                    <a:gd name="connsiteX8" fmla="*/ 1852161 w 2745902"/>
                                    <a:gd name="connsiteY8" fmla="*/ 177501 h 1970360"/>
                                    <a:gd name="connsiteX9" fmla="*/ 1630632 w 2745902"/>
                                    <a:gd name="connsiteY9" fmla="*/ 215208 h 1970360"/>
                                    <a:gd name="connsiteX10" fmla="*/ 1460948 w 2745902"/>
                                    <a:gd name="connsiteY10" fmla="*/ 130368 h 1970360"/>
                                    <a:gd name="connsiteX11" fmla="*/ 1305407 w 2745902"/>
                                    <a:gd name="connsiteY11" fmla="*/ 243487 h 1970360"/>
                                    <a:gd name="connsiteX12" fmla="*/ 1262986 w 2745902"/>
                                    <a:gd name="connsiteY12" fmla="*/ 417884 h 1970360"/>
                                    <a:gd name="connsiteX13" fmla="*/ 1225279 w 2745902"/>
                                    <a:gd name="connsiteY13" fmla="*/ 592279 h 1970360"/>
                                    <a:gd name="connsiteX14" fmla="*/ 1178146 w 2745902"/>
                                    <a:gd name="connsiteY14" fmla="*/ 832663 h 1970360"/>
                                    <a:gd name="connsiteX15" fmla="*/ 1244132 w 2745902"/>
                                    <a:gd name="connsiteY15" fmla="*/ 964639 h 1970360"/>
                                    <a:gd name="connsiteX16" fmla="*/ 1427955 w 2745902"/>
                                    <a:gd name="connsiteY16" fmla="*/ 950498 h 1970360"/>
                                    <a:gd name="connsiteX17" fmla="*/ 1724900 w 2745902"/>
                                    <a:gd name="connsiteY17" fmla="*/ 794956 h 1970360"/>
                                    <a:gd name="connsiteX18" fmla="*/ 1710760 w 2745902"/>
                                    <a:gd name="connsiteY18" fmla="*/ 884511 h 1970360"/>
                                    <a:gd name="connsiteX19" fmla="*/ 1338401 w 2745902"/>
                                    <a:gd name="connsiteY19" fmla="*/ 1238016 h 1970360"/>
                                    <a:gd name="connsiteX20" fmla="*/ 1088591 w 2745902"/>
                                    <a:gd name="connsiteY20" fmla="*/ 1468972 h 1970360"/>
                                    <a:gd name="connsiteX21" fmla="*/ 885914 w 2745902"/>
                                    <a:gd name="connsiteY21" fmla="*/ 1445404 h 1970360"/>
                                    <a:gd name="connsiteX22" fmla="*/ 687951 w 2745902"/>
                                    <a:gd name="connsiteY22" fmla="*/ 1421838 h 1970360"/>
                                    <a:gd name="connsiteX23" fmla="*/ 471136 w 2745902"/>
                                    <a:gd name="connsiteY23" fmla="*/ 1483113 h 1970360"/>
                                    <a:gd name="connsiteX24" fmla="*/ 230751 w 2745902"/>
                                    <a:gd name="connsiteY24" fmla="*/ 1553813 h 1970360"/>
                                    <a:gd name="connsiteX25" fmla="*/ 122343 w 2745902"/>
                                    <a:gd name="connsiteY25" fmla="*/ 1732923 h 1970360"/>
                                    <a:gd name="connsiteX26" fmla="*/ 40802 w 2745902"/>
                                    <a:gd name="connsiteY26" fmla="*/ 1798910 h 1970360"/>
                                    <a:gd name="connsiteX27" fmla="*/ 6512 w 2745902"/>
                                    <a:gd name="connsiteY27" fmla="*/ 1817960 h 1970360"/>
                                    <a:gd name="connsiteX28" fmla="*/ 2702 w 2745902"/>
                                    <a:gd name="connsiteY28" fmla="*/ 1875110 h 1970360"/>
                                    <a:gd name="connsiteX29" fmla="*/ 36992 w 2745902"/>
                                    <a:gd name="connsiteY29" fmla="*/ 1943690 h 1970360"/>
                                    <a:gd name="connsiteX30" fmla="*/ 97952 w 2745902"/>
                                    <a:gd name="connsiteY30" fmla="*/ 1962740 h 1970360"/>
                                    <a:gd name="connsiteX31" fmla="*/ 261782 w 2745902"/>
                                    <a:gd name="connsiteY31" fmla="*/ 1970360 h 1970360"/>
                                    <a:gd name="connsiteX32" fmla="*/ 452282 w 2745902"/>
                                    <a:gd name="connsiteY32" fmla="*/ 1962740 h 1970360"/>
                                    <a:gd name="connsiteX33" fmla="*/ 570392 w 2745902"/>
                                    <a:gd name="connsiteY33" fmla="*/ 1966550 h 1970360"/>
                                    <a:gd name="connsiteX34" fmla="*/ 673262 w 2745902"/>
                                    <a:gd name="connsiteY34" fmla="*/ 1932260 h 1970360"/>
                                    <a:gd name="connsiteX35" fmla="*/ 764702 w 2745902"/>
                                    <a:gd name="connsiteY35" fmla="*/ 1856060 h 1970360"/>
                                    <a:gd name="connsiteX36" fmla="*/ 840902 w 2745902"/>
                                    <a:gd name="connsiteY36" fmla="*/ 1802720 h 1970360"/>
                                    <a:gd name="connsiteX37" fmla="*/ 936152 w 2745902"/>
                                    <a:gd name="connsiteY37" fmla="*/ 1734140 h 1970360"/>
                                    <a:gd name="connsiteX38" fmla="*/ 1012352 w 2745902"/>
                                    <a:gd name="connsiteY38" fmla="*/ 1635080 h 1970360"/>
                                    <a:gd name="connsiteX39" fmla="*/ 1046642 w 2745902"/>
                                    <a:gd name="connsiteY39" fmla="*/ 1581740 h 1970360"/>
                                    <a:gd name="connsiteX40" fmla="*/ 1096172 w 2745902"/>
                                    <a:gd name="connsiteY40" fmla="*/ 1543640 h 1970360"/>
                                    <a:gd name="connsiteX41" fmla="*/ 1184705 w 2745902"/>
                                    <a:gd name="connsiteY41" fmla="*/ 1553068 h 1970360"/>
                                    <a:gd name="connsiteX42" fmla="*/ 1271432 w 2745902"/>
                                    <a:gd name="connsiteY42" fmla="*/ 1558880 h 1970360"/>
                                    <a:gd name="connsiteX43" fmla="*/ 1340012 w 2745902"/>
                                    <a:gd name="connsiteY43" fmla="*/ 1558880 h 1970360"/>
                                    <a:gd name="connsiteX44" fmla="*/ 1385732 w 2745902"/>
                                    <a:gd name="connsiteY44" fmla="*/ 1532210 h 1970360"/>
                                    <a:gd name="connsiteX45" fmla="*/ 1374302 w 2745902"/>
                                    <a:gd name="connsiteY45" fmla="*/ 1463630 h 1970360"/>
                                    <a:gd name="connsiteX46" fmla="*/ 1362872 w 2745902"/>
                                    <a:gd name="connsiteY46" fmla="*/ 1387430 h 1970360"/>
                                    <a:gd name="connsiteX47" fmla="*/ 1362872 w 2745902"/>
                                    <a:gd name="connsiteY47" fmla="*/ 1307420 h 1970360"/>
                                    <a:gd name="connsiteX48" fmla="*/ 1423832 w 2745902"/>
                                    <a:gd name="connsiteY48" fmla="*/ 1238840 h 1970360"/>
                                    <a:gd name="connsiteX49" fmla="*/ 1538132 w 2745902"/>
                                    <a:gd name="connsiteY49" fmla="*/ 1177880 h 1970360"/>
                                    <a:gd name="connsiteX50" fmla="*/ 1679102 w 2745902"/>
                                    <a:gd name="connsiteY50" fmla="*/ 1124540 h 1970360"/>
                                    <a:gd name="connsiteX51" fmla="*/ 1808642 w 2745902"/>
                                    <a:gd name="connsiteY51" fmla="*/ 1010240 h 1970360"/>
                                    <a:gd name="connsiteX52" fmla="*/ 1869602 w 2745902"/>
                                    <a:gd name="connsiteY52" fmla="*/ 903560 h 1970360"/>
                                    <a:gd name="connsiteX53" fmla="*/ 1953422 w 2745902"/>
                                    <a:gd name="connsiteY53" fmla="*/ 808310 h 1970360"/>
                                    <a:gd name="connsiteX54" fmla="*/ 1980092 w 2745902"/>
                                    <a:gd name="connsiteY54" fmla="*/ 716870 h 1970360"/>
                                    <a:gd name="connsiteX55" fmla="*/ 2014382 w 2745902"/>
                                    <a:gd name="connsiteY55" fmla="*/ 659720 h 1970360"/>
                                    <a:gd name="connsiteX56" fmla="*/ 2060102 w 2745902"/>
                                    <a:gd name="connsiteY56" fmla="*/ 621620 h 1970360"/>
                                    <a:gd name="connsiteX57" fmla="*/ 2136302 w 2745902"/>
                                    <a:gd name="connsiteY57" fmla="*/ 678770 h 1970360"/>
                                    <a:gd name="connsiteX58" fmla="*/ 2159162 w 2745902"/>
                                    <a:gd name="connsiteY58" fmla="*/ 808310 h 1970360"/>
                                    <a:gd name="connsiteX59" fmla="*/ 2151542 w 2745902"/>
                                    <a:gd name="connsiteY59" fmla="*/ 983570 h 1970360"/>
                                    <a:gd name="connsiteX60" fmla="*/ 2170592 w 2745902"/>
                                    <a:gd name="connsiteY60" fmla="*/ 1029290 h 1970360"/>
                                    <a:gd name="connsiteX61" fmla="*/ 2223932 w 2745902"/>
                                    <a:gd name="connsiteY61" fmla="*/ 1059770 h 1970360"/>
                                    <a:gd name="connsiteX62" fmla="*/ 2311562 w 2745902"/>
                                    <a:gd name="connsiteY62" fmla="*/ 1105490 h 1970360"/>
                                    <a:gd name="connsiteX63" fmla="*/ 2368712 w 2745902"/>
                                    <a:gd name="connsiteY63" fmla="*/ 1200740 h 1970360"/>
                                    <a:gd name="connsiteX64" fmla="*/ 2422052 w 2745902"/>
                                    <a:gd name="connsiteY64" fmla="*/ 1223600 h 1970360"/>
                                    <a:gd name="connsiteX65" fmla="*/ 2486822 w 2745902"/>
                                    <a:gd name="connsiteY65" fmla="*/ 1189310 h 1970360"/>
                                    <a:gd name="connsiteX66" fmla="*/ 2551592 w 2745902"/>
                                    <a:gd name="connsiteY66" fmla="*/ 1101680 h 1970360"/>
                                    <a:gd name="connsiteX67" fmla="*/ 2745902 w 2745902"/>
                                    <a:gd name="connsiteY67" fmla="*/ 972140 h 1970360"/>
                                    <a:gd name="connsiteX0" fmla="*/ 2288776 w 2745902"/>
                                    <a:gd name="connsiteY0" fmla="*/ 4 h 1970361"/>
                                    <a:gd name="connsiteX1" fmla="*/ 2219806 w 2745902"/>
                                    <a:gd name="connsiteY1" fmla="*/ 219923 h 1970361"/>
                                    <a:gd name="connsiteX2" fmla="*/ 2101971 w 2745902"/>
                                    <a:gd name="connsiteY2" fmla="*/ 309478 h 1970361"/>
                                    <a:gd name="connsiteX3" fmla="*/ 1908722 w 2745902"/>
                                    <a:gd name="connsiteY3" fmla="*/ 380179 h 1970361"/>
                                    <a:gd name="connsiteX4" fmla="*/ 2017129 w 2745902"/>
                                    <a:gd name="connsiteY4" fmla="*/ 276484 h 1970361"/>
                                    <a:gd name="connsiteX5" fmla="*/ 2054837 w 2745902"/>
                                    <a:gd name="connsiteY5" fmla="*/ 229350 h 1970361"/>
                                    <a:gd name="connsiteX6" fmla="*/ 2083119 w 2745902"/>
                                    <a:gd name="connsiteY6" fmla="*/ 139794 h 1970361"/>
                                    <a:gd name="connsiteX7" fmla="*/ 2007704 w 2745902"/>
                                    <a:gd name="connsiteY7" fmla="*/ 130369 h 1970361"/>
                                    <a:gd name="connsiteX8" fmla="*/ 1852161 w 2745902"/>
                                    <a:gd name="connsiteY8" fmla="*/ 177502 h 1970361"/>
                                    <a:gd name="connsiteX9" fmla="*/ 1630632 w 2745902"/>
                                    <a:gd name="connsiteY9" fmla="*/ 215209 h 1970361"/>
                                    <a:gd name="connsiteX10" fmla="*/ 1460948 w 2745902"/>
                                    <a:gd name="connsiteY10" fmla="*/ 130369 h 1970361"/>
                                    <a:gd name="connsiteX11" fmla="*/ 1305407 w 2745902"/>
                                    <a:gd name="connsiteY11" fmla="*/ 243488 h 1970361"/>
                                    <a:gd name="connsiteX12" fmla="*/ 1262986 w 2745902"/>
                                    <a:gd name="connsiteY12" fmla="*/ 417885 h 1970361"/>
                                    <a:gd name="connsiteX13" fmla="*/ 1225279 w 2745902"/>
                                    <a:gd name="connsiteY13" fmla="*/ 592280 h 1970361"/>
                                    <a:gd name="connsiteX14" fmla="*/ 1178146 w 2745902"/>
                                    <a:gd name="connsiteY14" fmla="*/ 832664 h 1970361"/>
                                    <a:gd name="connsiteX15" fmla="*/ 1244132 w 2745902"/>
                                    <a:gd name="connsiteY15" fmla="*/ 964640 h 1970361"/>
                                    <a:gd name="connsiteX16" fmla="*/ 1427955 w 2745902"/>
                                    <a:gd name="connsiteY16" fmla="*/ 950499 h 1970361"/>
                                    <a:gd name="connsiteX17" fmla="*/ 1724900 w 2745902"/>
                                    <a:gd name="connsiteY17" fmla="*/ 794957 h 1970361"/>
                                    <a:gd name="connsiteX18" fmla="*/ 1710760 w 2745902"/>
                                    <a:gd name="connsiteY18" fmla="*/ 884512 h 1970361"/>
                                    <a:gd name="connsiteX19" fmla="*/ 1338401 w 2745902"/>
                                    <a:gd name="connsiteY19" fmla="*/ 1238017 h 1970361"/>
                                    <a:gd name="connsiteX20" fmla="*/ 1088591 w 2745902"/>
                                    <a:gd name="connsiteY20" fmla="*/ 1468973 h 1970361"/>
                                    <a:gd name="connsiteX21" fmla="*/ 885914 w 2745902"/>
                                    <a:gd name="connsiteY21" fmla="*/ 1445405 h 1970361"/>
                                    <a:gd name="connsiteX22" fmla="*/ 687951 w 2745902"/>
                                    <a:gd name="connsiteY22" fmla="*/ 1421839 h 1970361"/>
                                    <a:gd name="connsiteX23" fmla="*/ 471136 w 2745902"/>
                                    <a:gd name="connsiteY23" fmla="*/ 1483114 h 1970361"/>
                                    <a:gd name="connsiteX24" fmla="*/ 230751 w 2745902"/>
                                    <a:gd name="connsiteY24" fmla="*/ 1553814 h 1970361"/>
                                    <a:gd name="connsiteX25" fmla="*/ 122343 w 2745902"/>
                                    <a:gd name="connsiteY25" fmla="*/ 1732924 h 1970361"/>
                                    <a:gd name="connsiteX26" fmla="*/ 40802 w 2745902"/>
                                    <a:gd name="connsiteY26" fmla="*/ 1798911 h 1970361"/>
                                    <a:gd name="connsiteX27" fmla="*/ 6512 w 2745902"/>
                                    <a:gd name="connsiteY27" fmla="*/ 1817961 h 1970361"/>
                                    <a:gd name="connsiteX28" fmla="*/ 2702 w 2745902"/>
                                    <a:gd name="connsiteY28" fmla="*/ 1875111 h 1970361"/>
                                    <a:gd name="connsiteX29" fmla="*/ 36992 w 2745902"/>
                                    <a:gd name="connsiteY29" fmla="*/ 1943691 h 1970361"/>
                                    <a:gd name="connsiteX30" fmla="*/ 97952 w 2745902"/>
                                    <a:gd name="connsiteY30" fmla="*/ 1962741 h 1970361"/>
                                    <a:gd name="connsiteX31" fmla="*/ 261782 w 2745902"/>
                                    <a:gd name="connsiteY31" fmla="*/ 1970361 h 1970361"/>
                                    <a:gd name="connsiteX32" fmla="*/ 452282 w 2745902"/>
                                    <a:gd name="connsiteY32" fmla="*/ 1962741 h 1970361"/>
                                    <a:gd name="connsiteX33" fmla="*/ 570392 w 2745902"/>
                                    <a:gd name="connsiteY33" fmla="*/ 1966551 h 1970361"/>
                                    <a:gd name="connsiteX34" fmla="*/ 673262 w 2745902"/>
                                    <a:gd name="connsiteY34" fmla="*/ 1932261 h 1970361"/>
                                    <a:gd name="connsiteX35" fmla="*/ 764702 w 2745902"/>
                                    <a:gd name="connsiteY35" fmla="*/ 1856061 h 1970361"/>
                                    <a:gd name="connsiteX36" fmla="*/ 840902 w 2745902"/>
                                    <a:gd name="connsiteY36" fmla="*/ 1802721 h 1970361"/>
                                    <a:gd name="connsiteX37" fmla="*/ 936152 w 2745902"/>
                                    <a:gd name="connsiteY37" fmla="*/ 1734141 h 1970361"/>
                                    <a:gd name="connsiteX38" fmla="*/ 1012352 w 2745902"/>
                                    <a:gd name="connsiteY38" fmla="*/ 1635081 h 1970361"/>
                                    <a:gd name="connsiteX39" fmla="*/ 1046642 w 2745902"/>
                                    <a:gd name="connsiteY39" fmla="*/ 1581741 h 1970361"/>
                                    <a:gd name="connsiteX40" fmla="*/ 1096172 w 2745902"/>
                                    <a:gd name="connsiteY40" fmla="*/ 1543641 h 1970361"/>
                                    <a:gd name="connsiteX41" fmla="*/ 1184705 w 2745902"/>
                                    <a:gd name="connsiteY41" fmla="*/ 1553069 h 1970361"/>
                                    <a:gd name="connsiteX42" fmla="*/ 1271432 w 2745902"/>
                                    <a:gd name="connsiteY42" fmla="*/ 1558881 h 1970361"/>
                                    <a:gd name="connsiteX43" fmla="*/ 1340012 w 2745902"/>
                                    <a:gd name="connsiteY43" fmla="*/ 1558881 h 1970361"/>
                                    <a:gd name="connsiteX44" fmla="*/ 1385732 w 2745902"/>
                                    <a:gd name="connsiteY44" fmla="*/ 1532211 h 1970361"/>
                                    <a:gd name="connsiteX45" fmla="*/ 1374302 w 2745902"/>
                                    <a:gd name="connsiteY45" fmla="*/ 1463631 h 1970361"/>
                                    <a:gd name="connsiteX46" fmla="*/ 1362872 w 2745902"/>
                                    <a:gd name="connsiteY46" fmla="*/ 1387431 h 1970361"/>
                                    <a:gd name="connsiteX47" fmla="*/ 1362872 w 2745902"/>
                                    <a:gd name="connsiteY47" fmla="*/ 1307421 h 1970361"/>
                                    <a:gd name="connsiteX48" fmla="*/ 1423832 w 2745902"/>
                                    <a:gd name="connsiteY48" fmla="*/ 1238841 h 1970361"/>
                                    <a:gd name="connsiteX49" fmla="*/ 1538132 w 2745902"/>
                                    <a:gd name="connsiteY49" fmla="*/ 1177881 h 1970361"/>
                                    <a:gd name="connsiteX50" fmla="*/ 1679102 w 2745902"/>
                                    <a:gd name="connsiteY50" fmla="*/ 1124541 h 1970361"/>
                                    <a:gd name="connsiteX51" fmla="*/ 1808642 w 2745902"/>
                                    <a:gd name="connsiteY51" fmla="*/ 1010241 h 1970361"/>
                                    <a:gd name="connsiteX52" fmla="*/ 1869602 w 2745902"/>
                                    <a:gd name="connsiteY52" fmla="*/ 903561 h 1970361"/>
                                    <a:gd name="connsiteX53" fmla="*/ 1953422 w 2745902"/>
                                    <a:gd name="connsiteY53" fmla="*/ 808311 h 1970361"/>
                                    <a:gd name="connsiteX54" fmla="*/ 1980092 w 2745902"/>
                                    <a:gd name="connsiteY54" fmla="*/ 716871 h 1970361"/>
                                    <a:gd name="connsiteX55" fmla="*/ 2014382 w 2745902"/>
                                    <a:gd name="connsiteY55" fmla="*/ 659721 h 1970361"/>
                                    <a:gd name="connsiteX56" fmla="*/ 2060102 w 2745902"/>
                                    <a:gd name="connsiteY56" fmla="*/ 621621 h 1970361"/>
                                    <a:gd name="connsiteX57" fmla="*/ 2136302 w 2745902"/>
                                    <a:gd name="connsiteY57" fmla="*/ 678771 h 1970361"/>
                                    <a:gd name="connsiteX58" fmla="*/ 2159162 w 2745902"/>
                                    <a:gd name="connsiteY58" fmla="*/ 808311 h 1970361"/>
                                    <a:gd name="connsiteX59" fmla="*/ 2151542 w 2745902"/>
                                    <a:gd name="connsiteY59" fmla="*/ 983571 h 1970361"/>
                                    <a:gd name="connsiteX60" fmla="*/ 2170592 w 2745902"/>
                                    <a:gd name="connsiteY60" fmla="*/ 1029291 h 1970361"/>
                                    <a:gd name="connsiteX61" fmla="*/ 2223932 w 2745902"/>
                                    <a:gd name="connsiteY61" fmla="*/ 1059771 h 1970361"/>
                                    <a:gd name="connsiteX62" fmla="*/ 2311562 w 2745902"/>
                                    <a:gd name="connsiteY62" fmla="*/ 1105491 h 1970361"/>
                                    <a:gd name="connsiteX63" fmla="*/ 2368712 w 2745902"/>
                                    <a:gd name="connsiteY63" fmla="*/ 1200741 h 1970361"/>
                                    <a:gd name="connsiteX64" fmla="*/ 2422052 w 2745902"/>
                                    <a:gd name="connsiteY64" fmla="*/ 1223601 h 1970361"/>
                                    <a:gd name="connsiteX65" fmla="*/ 2486822 w 2745902"/>
                                    <a:gd name="connsiteY65" fmla="*/ 1189311 h 1970361"/>
                                    <a:gd name="connsiteX66" fmla="*/ 2551592 w 2745902"/>
                                    <a:gd name="connsiteY66" fmla="*/ 1101681 h 1970361"/>
                                    <a:gd name="connsiteX67" fmla="*/ 2745902 w 2745902"/>
                                    <a:gd name="connsiteY67" fmla="*/ 972141 h 1970361"/>
                                    <a:gd name="connsiteX0" fmla="*/ 2288776 w 2745902"/>
                                    <a:gd name="connsiteY0" fmla="*/ 4 h 1970361"/>
                                    <a:gd name="connsiteX1" fmla="*/ 2219806 w 2745902"/>
                                    <a:gd name="connsiteY1" fmla="*/ 219923 h 1970361"/>
                                    <a:gd name="connsiteX2" fmla="*/ 2101971 w 2745902"/>
                                    <a:gd name="connsiteY2" fmla="*/ 309478 h 1970361"/>
                                    <a:gd name="connsiteX3" fmla="*/ 1908722 w 2745902"/>
                                    <a:gd name="connsiteY3" fmla="*/ 380179 h 1970361"/>
                                    <a:gd name="connsiteX4" fmla="*/ 1908722 w 2745902"/>
                                    <a:gd name="connsiteY4" fmla="*/ 370753 h 1970361"/>
                                    <a:gd name="connsiteX5" fmla="*/ 2017129 w 2745902"/>
                                    <a:gd name="connsiteY5" fmla="*/ 276484 h 1970361"/>
                                    <a:gd name="connsiteX6" fmla="*/ 2054837 w 2745902"/>
                                    <a:gd name="connsiteY6" fmla="*/ 229350 h 1970361"/>
                                    <a:gd name="connsiteX7" fmla="*/ 2083119 w 2745902"/>
                                    <a:gd name="connsiteY7" fmla="*/ 139794 h 1970361"/>
                                    <a:gd name="connsiteX8" fmla="*/ 2007704 w 2745902"/>
                                    <a:gd name="connsiteY8" fmla="*/ 130369 h 1970361"/>
                                    <a:gd name="connsiteX9" fmla="*/ 1852161 w 2745902"/>
                                    <a:gd name="connsiteY9" fmla="*/ 177502 h 1970361"/>
                                    <a:gd name="connsiteX10" fmla="*/ 1630632 w 2745902"/>
                                    <a:gd name="connsiteY10" fmla="*/ 215209 h 1970361"/>
                                    <a:gd name="connsiteX11" fmla="*/ 1460948 w 2745902"/>
                                    <a:gd name="connsiteY11" fmla="*/ 130369 h 1970361"/>
                                    <a:gd name="connsiteX12" fmla="*/ 1305407 w 2745902"/>
                                    <a:gd name="connsiteY12" fmla="*/ 243488 h 1970361"/>
                                    <a:gd name="connsiteX13" fmla="*/ 1262986 w 2745902"/>
                                    <a:gd name="connsiteY13" fmla="*/ 417885 h 1970361"/>
                                    <a:gd name="connsiteX14" fmla="*/ 1225279 w 2745902"/>
                                    <a:gd name="connsiteY14" fmla="*/ 592280 h 1970361"/>
                                    <a:gd name="connsiteX15" fmla="*/ 1178146 w 2745902"/>
                                    <a:gd name="connsiteY15" fmla="*/ 832664 h 1970361"/>
                                    <a:gd name="connsiteX16" fmla="*/ 1244132 w 2745902"/>
                                    <a:gd name="connsiteY16" fmla="*/ 964640 h 1970361"/>
                                    <a:gd name="connsiteX17" fmla="*/ 1427955 w 2745902"/>
                                    <a:gd name="connsiteY17" fmla="*/ 950499 h 1970361"/>
                                    <a:gd name="connsiteX18" fmla="*/ 1724900 w 2745902"/>
                                    <a:gd name="connsiteY18" fmla="*/ 794957 h 1970361"/>
                                    <a:gd name="connsiteX19" fmla="*/ 1710760 w 2745902"/>
                                    <a:gd name="connsiteY19" fmla="*/ 884512 h 1970361"/>
                                    <a:gd name="connsiteX20" fmla="*/ 1338401 w 2745902"/>
                                    <a:gd name="connsiteY20" fmla="*/ 1238017 h 1970361"/>
                                    <a:gd name="connsiteX21" fmla="*/ 1088591 w 2745902"/>
                                    <a:gd name="connsiteY21" fmla="*/ 1468973 h 1970361"/>
                                    <a:gd name="connsiteX22" fmla="*/ 885914 w 2745902"/>
                                    <a:gd name="connsiteY22" fmla="*/ 1445405 h 1970361"/>
                                    <a:gd name="connsiteX23" fmla="*/ 687951 w 2745902"/>
                                    <a:gd name="connsiteY23" fmla="*/ 1421839 h 1970361"/>
                                    <a:gd name="connsiteX24" fmla="*/ 471136 w 2745902"/>
                                    <a:gd name="connsiteY24" fmla="*/ 1483114 h 1970361"/>
                                    <a:gd name="connsiteX25" fmla="*/ 230751 w 2745902"/>
                                    <a:gd name="connsiteY25" fmla="*/ 1553814 h 1970361"/>
                                    <a:gd name="connsiteX26" fmla="*/ 122343 w 2745902"/>
                                    <a:gd name="connsiteY26" fmla="*/ 1732924 h 1970361"/>
                                    <a:gd name="connsiteX27" fmla="*/ 40802 w 2745902"/>
                                    <a:gd name="connsiteY27" fmla="*/ 1798911 h 1970361"/>
                                    <a:gd name="connsiteX28" fmla="*/ 6512 w 2745902"/>
                                    <a:gd name="connsiteY28" fmla="*/ 1817961 h 1970361"/>
                                    <a:gd name="connsiteX29" fmla="*/ 2702 w 2745902"/>
                                    <a:gd name="connsiteY29" fmla="*/ 1875111 h 1970361"/>
                                    <a:gd name="connsiteX30" fmla="*/ 36992 w 2745902"/>
                                    <a:gd name="connsiteY30" fmla="*/ 1943691 h 1970361"/>
                                    <a:gd name="connsiteX31" fmla="*/ 97952 w 2745902"/>
                                    <a:gd name="connsiteY31" fmla="*/ 1962741 h 1970361"/>
                                    <a:gd name="connsiteX32" fmla="*/ 261782 w 2745902"/>
                                    <a:gd name="connsiteY32" fmla="*/ 1970361 h 1970361"/>
                                    <a:gd name="connsiteX33" fmla="*/ 452282 w 2745902"/>
                                    <a:gd name="connsiteY33" fmla="*/ 1962741 h 1970361"/>
                                    <a:gd name="connsiteX34" fmla="*/ 570392 w 2745902"/>
                                    <a:gd name="connsiteY34" fmla="*/ 1966551 h 1970361"/>
                                    <a:gd name="connsiteX35" fmla="*/ 673262 w 2745902"/>
                                    <a:gd name="connsiteY35" fmla="*/ 1932261 h 1970361"/>
                                    <a:gd name="connsiteX36" fmla="*/ 764702 w 2745902"/>
                                    <a:gd name="connsiteY36" fmla="*/ 1856061 h 1970361"/>
                                    <a:gd name="connsiteX37" fmla="*/ 840902 w 2745902"/>
                                    <a:gd name="connsiteY37" fmla="*/ 1802721 h 1970361"/>
                                    <a:gd name="connsiteX38" fmla="*/ 936152 w 2745902"/>
                                    <a:gd name="connsiteY38" fmla="*/ 1734141 h 1970361"/>
                                    <a:gd name="connsiteX39" fmla="*/ 1012352 w 2745902"/>
                                    <a:gd name="connsiteY39" fmla="*/ 1635081 h 1970361"/>
                                    <a:gd name="connsiteX40" fmla="*/ 1046642 w 2745902"/>
                                    <a:gd name="connsiteY40" fmla="*/ 1581741 h 1970361"/>
                                    <a:gd name="connsiteX41" fmla="*/ 1096172 w 2745902"/>
                                    <a:gd name="connsiteY41" fmla="*/ 1543641 h 1970361"/>
                                    <a:gd name="connsiteX42" fmla="*/ 1184705 w 2745902"/>
                                    <a:gd name="connsiteY42" fmla="*/ 1553069 h 1970361"/>
                                    <a:gd name="connsiteX43" fmla="*/ 1271432 w 2745902"/>
                                    <a:gd name="connsiteY43" fmla="*/ 1558881 h 1970361"/>
                                    <a:gd name="connsiteX44" fmla="*/ 1340012 w 2745902"/>
                                    <a:gd name="connsiteY44" fmla="*/ 1558881 h 1970361"/>
                                    <a:gd name="connsiteX45" fmla="*/ 1385732 w 2745902"/>
                                    <a:gd name="connsiteY45" fmla="*/ 1532211 h 1970361"/>
                                    <a:gd name="connsiteX46" fmla="*/ 1374302 w 2745902"/>
                                    <a:gd name="connsiteY46" fmla="*/ 1463631 h 1970361"/>
                                    <a:gd name="connsiteX47" fmla="*/ 1362872 w 2745902"/>
                                    <a:gd name="connsiteY47" fmla="*/ 1387431 h 1970361"/>
                                    <a:gd name="connsiteX48" fmla="*/ 1362872 w 2745902"/>
                                    <a:gd name="connsiteY48" fmla="*/ 1307421 h 1970361"/>
                                    <a:gd name="connsiteX49" fmla="*/ 1423832 w 2745902"/>
                                    <a:gd name="connsiteY49" fmla="*/ 1238841 h 1970361"/>
                                    <a:gd name="connsiteX50" fmla="*/ 1538132 w 2745902"/>
                                    <a:gd name="connsiteY50" fmla="*/ 1177881 h 1970361"/>
                                    <a:gd name="connsiteX51" fmla="*/ 1679102 w 2745902"/>
                                    <a:gd name="connsiteY51" fmla="*/ 1124541 h 1970361"/>
                                    <a:gd name="connsiteX52" fmla="*/ 1808642 w 2745902"/>
                                    <a:gd name="connsiteY52" fmla="*/ 1010241 h 1970361"/>
                                    <a:gd name="connsiteX53" fmla="*/ 1869602 w 2745902"/>
                                    <a:gd name="connsiteY53" fmla="*/ 903561 h 1970361"/>
                                    <a:gd name="connsiteX54" fmla="*/ 1953422 w 2745902"/>
                                    <a:gd name="connsiteY54" fmla="*/ 808311 h 1970361"/>
                                    <a:gd name="connsiteX55" fmla="*/ 1980092 w 2745902"/>
                                    <a:gd name="connsiteY55" fmla="*/ 716871 h 1970361"/>
                                    <a:gd name="connsiteX56" fmla="*/ 2014382 w 2745902"/>
                                    <a:gd name="connsiteY56" fmla="*/ 659721 h 1970361"/>
                                    <a:gd name="connsiteX57" fmla="*/ 2060102 w 2745902"/>
                                    <a:gd name="connsiteY57" fmla="*/ 621621 h 1970361"/>
                                    <a:gd name="connsiteX58" fmla="*/ 2136302 w 2745902"/>
                                    <a:gd name="connsiteY58" fmla="*/ 678771 h 1970361"/>
                                    <a:gd name="connsiteX59" fmla="*/ 2159162 w 2745902"/>
                                    <a:gd name="connsiteY59" fmla="*/ 808311 h 1970361"/>
                                    <a:gd name="connsiteX60" fmla="*/ 2151542 w 2745902"/>
                                    <a:gd name="connsiteY60" fmla="*/ 983571 h 1970361"/>
                                    <a:gd name="connsiteX61" fmla="*/ 2170592 w 2745902"/>
                                    <a:gd name="connsiteY61" fmla="*/ 1029291 h 1970361"/>
                                    <a:gd name="connsiteX62" fmla="*/ 2223932 w 2745902"/>
                                    <a:gd name="connsiteY62" fmla="*/ 1059771 h 1970361"/>
                                    <a:gd name="connsiteX63" fmla="*/ 2311562 w 2745902"/>
                                    <a:gd name="connsiteY63" fmla="*/ 1105491 h 1970361"/>
                                    <a:gd name="connsiteX64" fmla="*/ 2368712 w 2745902"/>
                                    <a:gd name="connsiteY64" fmla="*/ 1200741 h 1970361"/>
                                    <a:gd name="connsiteX65" fmla="*/ 2422052 w 2745902"/>
                                    <a:gd name="connsiteY65" fmla="*/ 1223601 h 1970361"/>
                                    <a:gd name="connsiteX66" fmla="*/ 2486822 w 2745902"/>
                                    <a:gd name="connsiteY66" fmla="*/ 1189311 h 1970361"/>
                                    <a:gd name="connsiteX67" fmla="*/ 2551592 w 2745902"/>
                                    <a:gd name="connsiteY67" fmla="*/ 1101681 h 1970361"/>
                                    <a:gd name="connsiteX68" fmla="*/ 2745902 w 2745902"/>
                                    <a:gd name="connsiteY68" fmla="*/ 972141 h 1970361"/>
                                    <a:gd name="connsiteX0" fmla="*/ 2288776 w 2745902"/>
                                    <a:gd name="connsiteY0" fmla="*/ 4 h 1970361"/>
                                    <a:gd name="connsiteX1" fmla="*/ 2219806 w 2745902"/>
                                    <a:gd name="connsiteY1" fmla="*/ 219923 h 1970361"/>
                                    <a:gd name="connsiteX2" fmla="*/ 2101971 w 2745902"/>
                                    <a:gd name="connsiteY2" fmla="*/ 309478 h 1970361"/>
                                    <a:gd name="connsiteX3" fmla="*/ 1908722 w 2745902"/>
                                    <a:gd name="connsiteY3" fmla="*/ 380179 h 1970361"/>
                                    <a:gd name="connsiteX4" fmla="*/ 1795600 w 2745902"/>
                                    <a:gd name="connsiteY4" fmla="*/ 333046 h 1970361"/>
                                    <a:gd name="connsiteX5" fmla="*/ 2017129 w 2745902"/>
                                    <a:gd name="connsiteY5" fmla="*/ 276484 h 1970361"/>
                                    <a:gd name="connsiteX6" fmla="*/ 2054837 w 2745902"/>
                                    <a:gd name="connsiteY6" fmla="*/ 229350 h 1970361"/>
                                    <a:gd name="connsiteX7" fmla="*/ 2083119 w 2745902"/>
                                    <a:gd name="connsiteY7" fmla="*/ 139794 h 1970361"/>
                                    <a:gd name="connsiteX8" fmla="*/ 2007704 w 2745902"/>
                                    <a:gd name="connsiteY8" fmla="*/ 130369 h 1970361"/>
                                    <a:gd name="connsiteX9" fmla="*/ 1852161 w 2745902"/>
                                    <a:gd name="connsiteY9" fmla="*/ 177502 h 1970361"/>
                                    <a:gd name="connsiteX10" fmla="*/ 1630632 w 2745902"/>
                                    <a:gd name="connsiteY10" fmla="*/ 215209 h 1970361"/>
                                    <a:gd name="connsiteX11" fmla="*/ 1460948 w 2745902"/>
                                    <a:gd name="connsiteY11" fmla="*/ 130369 h 1970361"/>
                                    <a:gd name="connsiteX12" fmla="*/ 1305407 w 2745902"/>
                                    <a:gd name="connsiteY12" fmla="*/ 243488 h 1970361"/>
                                    <a:gd name="connsiteX13" fmla="*/ 1262986 w 2745902"/>
                                    <a:gd name="connsiteY13" fmla="*/ 417885 h 1970361"/>
                                    <a:gd name="connsiteX14" fmla="*/ 1225279 w 2745902"/>
                                    <a:gd name="connsiteY14" fmla="*/ 592280 h 1970361"/>
                                    <a:gd name="connsiteX15" fmla="*/ 1178146 w 2745902"/>
                                    <a:gd name="connsiteY15" fmla="*/ 832664 h 1970361"/>
                                    <a:gd name="connsiteX16" fmla="*/ 1244132 w 2745902"/>
                                    <a:gd name="connsiteY16" fmla="*/ 964640 h 1970361"/>
                                    <a:gd name="connsiteX17" fmla="*/ 1427955 w 2745902"/>
                                    <a:gd name="connsiteY17" fmla="*/ 950499 h 1970361"/>
                                    <a:gd name="connsiteX18" fmla="*/ 1724900 w 2745902"/>
                                    <a:gd name="connsiteY18" fmla="*/ 794957 h 1970361"/>
                                    <a:gd name="connsiteX19" fmla="*/ 1710760 w 2745902"/>
                                    <a:gd name="connsiteY19" fmla="*/ 884512 h 1970361"/>
                                    <a:gd name="connsiteX20" fmla="*/ 1338401 w 2745902"/>
                                    <a:gd name="connsiteY20" fmla="*/ 1238017 h 1970361"/>
                                    <a:gd name="connsiteX21" fmla="*/ 1088591 w 2745902"/>
                                    <a:gd name="connsiteY21" fmla="*/ 1468973 h 1970361"/>
                                    <a:gd name="connsiteX22" fmla="*/ 885914 w 2745902"/>
                                    <a:gd name="connsiteY22" fmla="*/ 1445405 h 1970361"/>
                                    <a:gd name="connsiteX23" fmla="*/ 687951 w 2745902"/>
                                    <a:gd name="connsiteY23" fmla="*/ 1421839 h 1970361"/>
                                    <a:gd name="connsiteX24" fmla="*/ 471136 w 2745902"/>
                                    <a:gd name="connsiteY24" fmla="*/ 1483114 h 1970361"/>
                                    <a:gd name="connsiteX25" fmla="*/ 230751 w 2745902"/>
                                    <a:gd name="connsiteY25" fmla="*/ 1553814 h 1970361"/>
                                    <a:gd name="connsiteX26" fmla="*/ 122343 w 2745902"/>
                                    <a:gd name="connsiteY26" fmla="*/ 1732924 h 1970361"/>
                                    <a:gd name="connsiteX27" fmla="*/ 40802 w 2745902"/>
                                    <a:gd name="connsiteY27" fmla="*/ 1798911 h 1970361"/>
                                    <a:gd name="connsiteX28" fmla="*/ 6512 w 2745902"/>
                                    <a:gd name="connsiteY28" fmla="*/ 1817961 h 1970361"/>
                                    <a:gd name="connsiteX29" fmla="*/ 2702 w 2745902"/>
                                    <a:gd name="connsiteY29" fmla="*/ 1875111 h 1970361"/>
                                    <a:gd name="connsiteX30" fmla="*/ 36992 w 2745902"/>
                                    <a:gd name="connsiteY30" fmla="*/ 1943691 h 1970361"/>
                                    <a:gd name="connsiteX31" fmla="*/ 97952 w 2745902"/>
                                    <a:gd name="connsiteY31" fmla="*/ 1962741 h 1970361"/>
                                    <a:gd name="connsiteX32" fmla="*/ 261782 w 2745902"/>
                                    <a:gd name="connsiteY32" fmla="*/ 1970361 h 1970361"/>
                                    <a:gd name="connsiteX33" fmla="*/ 452282 w 2745902"/>
                                    <a:gd name="connsiteY33" fmla="*/ 1962741 h 1970361"/>
                                    <a:gd name="connsiteX34" fmla="*/ 570392 w 2745902"/>
                                    <a:gd name="connsiteY34" fmla="*/ 1966551 h 1970361"/>
                                    <a:gd name="connsiteX35" fmla="*/ 673262 w 2745902"/>
                                    <a:gd name="connsiteY35" fmla="*/ 1932261 h 1970361"/>
                                    <a:gd name="connsiteX36" fmla="*/ 764702 w 2745902"/>
                                    <a:gd name="connsiteY36" fmla="*/ 1856061 h 1970361"/>
                                    <a:gd name="connsiteX37" fmla="*/ 840902 w 2745902"/>
                                    <a:gd name="connsiteY37" fmla="*/ 1802721 h 1970361"/>
                                    <a:gd name="connsiteX38" fmla="*/ 936152 w 2745902"/>
                                    <a:gd name="connsiteY38" fmla="*/ 1734141 h 1970361"/>
                                    <a:gd name="connsiteX39" fmla="*/ 1012352 w 2745902"/>
                                    <a:gd name="connsiteY39" fmla="*/ 1635081 h 1970361"/>
                                    <a:gd name="connsiteX40" fmla="*/ 1046642 w 2745902"/>
                                    <a:gd name="connsiteY40" fmla="*/ 1581741 h 1970361"/>
                                    <a:gd name="connsiteX41" fmla="*/ 1096172 w 2745902"/>
                                    <a:gd name="connsiteY41" fmla="*/ 1543641 h 1970361"/>
                                    <a:gd name="connsiteX42" fmla="*/ 1184705 w 2745902"/>
                                    <a:gd name="connsiteY42" fmla="*/ 1553069 h 1970361"/>
                                    <a:gd name="connsiteX43" fmla="*/ 1271432 w 2745902"/>
                                    <a:gd name="connsiteY43" fmla="*/ 1558881 h 1970361"/>
                                    <a:gd name="connsiteX44" fmla="*/ 1340012 w 2745902"/>
                                    <a:gd name="connsiteY44" fmla="*/ 1558881 h 1970361"/>
                                    <a:gd name="connsiteX45" fmla="*/ 1385732 w 2745902"/>
                                    <a:gd name="connsiteY45" fmla="*/ 1532211 h 1970361"/>
                                    <a:gd name="connsiteX46" fmla="*/ 1374302 w 2745902"/>
                                    <a:gd name="connsiteY46" fmla="*/ 1463631 h 1970361"/>
                                    <a:gd name="connsiteX47" fmla="*/ 1362872 w 2745902"/>
                                    <a:gd name="connsiteY47" fmla="*/ 1387431 h 1970361"/>
                                    <a:gd name="connsiteX48" fmla="*/ 1362872 w 2745902"/>
                                    <a:gd name="connsiteY48" fmla="*/ 1307421 h 1970361"/>
                                    <a:gd name="connsiteX49" fmla="*/ 1423832 w 2745902"/>
                                    <a:gd name="connsiteY49" fmla="*/ 1238841 h 1970361"/>
                                    <a:gd name="connsiteX50" fmla="*/ 1538132 w 2745902"/>
                                    <a:gd name="connsiteY50" fmla="*/ 1177881 h 1970361"/>
                                    <a:gd name="connsiteX51" fmla="*/ 1679102 w 2745902"/>
                                    <a:gd name="connsiteY51" fmla="*/ 1124541 h 1970361"/>
                                    <a:gd name="connsiteX52" fmla="*/ 1808642 w 2745902"/>
                                    <a:gd name="connsiteY52" fmla="*/ 1010241 h 1970361"/>
                                    <a:gd name="connsiteX53" fmla="*/ 1869602 w 2745902"/>
                                    <a:gd name="connsiteY53" fmla="*/ 903561 h 1970361"/>
                                    <a:gd name="connsiteX54" fmla="*/ 1953422 w 2745902"/>
                                    <a:gd name="connsiteY54" fmla="*/ 808311 h 1970361"/>
                                    <a:gd name="connsiteX55" fmla="*/ 1980092 w 2745902"/>
                                    <a:gd name="connsiteY55" fmla="*/ 716871 h 1970361"/>
                                    <a:gd name="connsiteX56" fmla="*/ 2014382 w 2745902"/>
                                    <a:gd name="connsiteY56" fmla="*/ 659721 h 1970361"/>
                                    <a:gd name="connsiteX57" fmla="*/ 2060102 w 2745902"/>
                                    <a:gd name="connsiteY57" fmla="*/ 621621 h 1970361"/>
                                    <a:gd name="connsiteX58" fmla="*/ 2136302 w 2745902"/>
                                    <a:gd name="connsiteY58" fmla="*/ 678771 h 1970361"/>
                                    <a:gd name="connsiteX59" fmla="*/ 2159162 w 2745902"/>
                                    <a:gd name="connsiteY59" fmla="*/ 808311 h 1970361"/>
                                    <a:gd name="connsiteX60" fmla="*/ 2151542 w 2745902"/>
                                    <a:gd name="connsiteY60" fmla="*/ 983571 h 1970361"/>
                                    <a:gd name="connsiteX61" fmla="*/ 2170592 w 2745902"/>
                                    <a:gd name="connsiteY61" fmla="*/ 1029291 h 1970361"/>
                                    <a:gd name="connsiteX62" fmla="*/ 2223932 w 2745902"/>
                                    <a:gd name="connsiteY62" fmla="*/ 1059771 h 1970361"/>
                                    <a:gd name="connsiteX63" fmla="*/ 2311562 w 2745902"/>
                                    <a:gd name="connsiteY63" fmla="*/ 1105491 h 1970361"/>
                                    <a:gd name="connsiteX64" fmla="*/ 2368712 w 2745902"/>
                                    <a:gd name="connsiteY64" fmla="*/ 1200741 h 1970361"/>
                                    <a:gd name="connsiteX65" fmla="*/ 2422052 w 2745902"/>
                                    <a:gd name="connsiteY65" fmla="*/ 1223601 h 1970361"/>
                                    <a:gd name="connsiteX66" fmla="*/ 2486822 w 2745902"/>
                                    <a:gd name="connsiteY66" fmla="*/ 1189311 h 1970361"/>
                                    <a:gd name="connsiteX67" fmla="*/ 2551592 w 2745902"/>
                                    <a:gd name="connsiteY67" fmla="*/ 1101681 h 1970361"/>
                                    <a:gd name="connsiteX68" fmla="*/ 2745902 w 2745902"/>
                                    <a:gd name="connsiteY68" fmla="*/ 972141 h 1970361"/>
                                    <a:gd name="connsiteX0" fmla="*/ 2288776 w 2745902"/>
                                    <a:gd name="connsiteY0" fmla="*/ 4 h 1970361"/>
                                    <a:gd name="connsiteX1" fmla="*/ 2219806 w 2745902"/>
                                    <a:gd name="connsiteY1" fmla="*/ 219923 h 1970361"/>
                                    <a:gd name="connsiteX2" fmla="*/ 2101971 w 2745902"/>
                                    <a:gd name="connsiteY2" fmla="*/ 309478 h 1970361"/>
                                    <a:gd name="connsiteX3" fmla="*/ 2054838 w 2745902"/>
                                    <a:gd name="connsiteY3" fmla="*/ 333045 h 1970361"/>
                                    <a:gd name="connsiteX4" fmla="*/ 1795600 w 2745902"/>
                                    <a:gd name="connsiteY4" fmla="*/ 333046 h 1970361"/>
                                    <a:gd name="connsiteX5" fmla="*/ 2017129 w 2745902"/>
                                    <a:gd name="connsiteY5" fmla="*/ 276484 h 1970361"/>
                                    <a:gd name="connsiteX6" fmla="*/ 2054837 w 2745902"/>
                                    <a:gd name="connsiteY6" fmla="*/ 229350 h 1970361"/>
                                    <a:gd name="connsiteX7" fmla="*/ 2083119 w 2745902"/>
                                    <a:gd name="connsiteY7" fmla="*/ 139794 h 1970361"/>
                                    <a:gd name="connsiteX8" fmla="*/ 2007704 w 2745902"/>
                                    <a:gd name="connsiteY8" fmla="*/ 130369 h 1970361"/>
                                    <a:gd name="connsiteX9" fmla="*/ 1852161 w 2745902"/>
                                    <a:gd name="connsiteY9" fmla="*/ 177502 h 1970361"/>
                                    <a:gd name="connsiteX10" fmla="*/ 1630632 w 2745902"/>
                                    <a:gd name="connsiteY10" fmla="*/ 215209 h 1970361"/>
                                    <a:gd name="connsiteX11" fmla="*/ 1460948 w 2745902"/>
                                    <a:gd name="connsiteY11" fmla="*/ 130369 h 1970361"/>
                                    <a:gd name="connsiteX12" fmla="*/ 1305407 w 2745902"/>
                                    <a:gd name="connsiteY12" fmla="*/ 243488 h 1970361"/>
                                    <a:gd name="connsiteX13" fmla="*/ 1262986 w 2745902"/>
                                    <a:gd name="connsiteY13" fmla="*/ 417885 h 1970361"/>
                                    <a:gd name="connsiteX14" fmla="*/ 1225279 w 2745902"/>
                                    <a:gd name="connsiteY14" fmla="*/ 592280 h 1970361"/>
                                    <a:gd name="connsiteX15" fmla="*/ 1178146 w 2745902"/>
                                    <a:gd name="connsiteY15" fmla="*/ 832664 h 1970361"/>
                                    <a:gd name="connsiteX16" fmla="*/ 1244132 w 2745902"/>
                                    <a:gd name="connsiteY16" fmla="*/ 964640 h 1970361"/>
                                    <a:gd name="connsiteX17" fmla="*/ 1427955 w 2745902"/>
                                    <a:gd name="connsiteY17" fmla="*/ 950499 h 1970361"/>
                                    <a:gd name="connsiteX18" fmla="*/ 1724900 w 2745902"/>
                                    <a:gd name="connsiteY18" fmla="*/ 794957 h 1970361"/>
                                    <a:gd name="connsiteX19" fmla="*/ 1710760 w 2745902"/>
                                    <a:gd name="connsiteY19" fmla="*/ 884512 h 1970361"/>
                                    <a:gd name="connsiteX20" fmla="*/ 1338401 w 2745902"/>
                                    <a:gd name="connsiteY20" fmla="*/ 1238017 h 1970361"/>
                                    <a:gd name="connsiteX21" fmla="*/ 1088591 w 2745902"/>
                                    <a:gd name="connsiteY21" fmla="*/ 1468973 h 1970361"/>
                                    <a:gd name="connsiteX22" fmla="*/ 885914 w 2745902"/>
                                    <a:gd name="connsiteY22" fmla="*/ 1445405 h 1970361"/>
                                    <a:gd name="connsiteX23" fmla="*/ 687951 w 2745902"/>
                                    <a:gd name="connsiteY23" fmla="*/ 1421839 h 1970361"/>
                                    <a:gd name="connsiteX24" fmla="*/ 471136 w 2745902"/>
                                    <a:gd name="connsiteY24" fmla="*/ 1483114 h 1970361"/>
                                    <a:gd name="connsiteX25" fmla="*/ 230751 w 2745902"/>
                                    <a:gd name="connsiteY25" fmla="*/ 1553814 h 1970361"/>
                                    <a:gd name="connsiteX26" fmla="*/ 122343 w 2745902"/>
                                    <a:gd name="connsiteY26" fmla="*/ 1732924 h 1970361"/>
                                    <a:gd name="connsiteX27" fmla="*/ 40802 w 2745902"/>
                                    <a:gd name="connsiteY27" fmla="*/ 1798911 h 1970361"/>
                                    <a:gd name="connsiteX28" fmla="*/ 6512 w 2745902"/>
                                    <a:gd name="connsiteY28" fmla="*/ 1817961 h 1970361"/>
                                    <a:gd name="connsiteX29" fmla="*/ 2702 w 2745902"/>
                                    <a:gd name="connsiteY29" fmla="*/ 1875111 h 1970361"/>
                                    <a:gd name="connsiteX30" fmla="*/ 36992 w 2745902"/>
                                    <a:gd name="connsiteY30" fmla="*/ 1943691 h 1970361"/>
                                    <a:gd name="connsiteX31" fmla="*/ 97952 w 2745902"/>
                                    <a:gd name="connsiteY31" fmla="*/ 1962741 h 1970361"/>
                                    <a:gd name="connsiteX32" fmla="*/ 261782 w 2745902"/>
                                    <a:gd name="connsiteY32" fmla="*/ 1970361 h 1970361"/>
                                    <a:gd name="connsiteX33" fmla="*/ 452282 w 2745902"/>
                                    <a:gd name="connsiteY33" fmla="*/ 1962741 h 1970361"/>
                                    <a:gd name="connsiteX34" fmla="*/ 570392 w 2745902"/>
                                    <a:gd name="connsiteY34" fmla="*/ 1966551 h 1970361"/>
                                    <a:gd name="connsiteX35" fmla="*/ 673262 w 2745902"/>
                                    <a:gd name="connsiteY35" fmla="*/ 1932261 h 1970361"/>
                                    <a:gd name="connsiteX36" fmla="*/ 764702 w 2745902"/>
                                    <a:gd name="connsiteY36" fmla="*/ 1856061 h 1970361"/>
                                    <a:gd name="connsiteX37" fmla="*/ 840902 w 2745902"/>
                                    <a:gd name="connsiteY37" fmla="*/ 1802721 h 1970361"/>
                                    <a:gd name="connsiteX38" fmla="*/ 936152 w 2745902"/>
                                    <a:gd name="connsiteY38" fmla="*/ 1734141 h 1970361"/>
                                    <a:gd name="connsiteX39" fmla="*/ 1012352 w 2745902"/>
                                    <a:gd name="connsiteY39" fmla="*/ 1635081 h 1970361"/>
                                    <a:gd name="connsiteX40" fmla="*/ 1046642 w 2745902"/>
                                    <a:gd name="connsiteY40" fmla="*/ 1581741 h 1970361"/>
                                    <a:gd name="connsiteX41" fmla="*/ 1096172 w 2745902"/>
                                    <a:gd name="connsiteY41" fmla="*/ 1543641 h 1970361"/>
                                    <a:gd name="connsiteX42" fmla="*/ 1184705 w 2745902"/>
                                    <a:gd name="connsiteY42" fmla="*/ 1553069 h 1970361"/>
                                    <a:gd name="connsiteX43" fmla="*/ 1271432 w 2745902"/>
                                    <a:gd name="connsiteY43" fmla="*/ 1558881 h 1970361"/>
                                    <a:gd name="connsiteX44" fmla="*/ 1340012 w 2745902"/>
                                    <a:gd name="connsiteY44" fmla="*/ 1558881 h 1970361"/>
                                    <a:gd name="connsiteX45" fmla="*/ 1385732 w 2745902"/>
                                    <a:gd name="connsiteY45" fmla="*/ 1532211 h 1970361"/>
                                    <a:gd name="connsiteX46" fmla="*/ 1374302 w 2745902"/>
                                    <a:gd name="connsiteY46" fmla="*/ 1463631 h 1970361"/>
                                    <a:gd name="connsiteX47" fmla="*/ 1362872 w 2745902"/>
                                    <a:gd name="connsiteY47" fmla="*/ 1387431 h 1970361"/>
                                    <a:gd name="connsiteX48" fmla="*/ 1362872 w 2745902"/>
                                    <a:gd name="connsiteY48" fmla="*/ 1307421 h 1970361"/>
                                    <a:gd name="connsiteX49" fmla="*/ 1423832 w 2745902"/>
                                    <a:gd name="connsiteY49" fmla="*/ 1238841 h 1970361"/>
                                    <a:gd name="connsiteX50" fmla="*/ 1538132 w 2745902"/>
                                    <a:gd name="connsiteY50" fmla="*/ 1177881 h 1970361"/>
                                    <a:gd name="connsiteX51" fmla="*/ 1679102 w 2745902"/>
                                    <a:gd name="connsiteY51" fmla="*/ 1124541 h 1970361"/>
                                    <a:gd name="connsiteX52" fmla="*/ 1808642 w 2745902"/>
                                    <a:gd name="connsiteY52" fmla="*/ 1010241 h 1970361"/>
                                    <a:gd name="connsiteX53" fmla="*/ 1869602 w 2745902"/>
                                    <a:gd name="connsiteY53" fmla="*/ 903561 h 1970361"/>
                                    <a:gd name="connsiteX54" fmla="*/ 1953422 w 2745902"/>
                                    <a:gd name="connsiteY54" fmla="*/ 808311 h 1970361"/>
                                    <a:gd name="connsiteX55" fmla="*/ 1980092 w 2745902"/>
                                    <a:gd name="connsiteY55" fmla="*/ 716871 h 1970361"/>
                                    <a:gd name="connsiteX56" fmla="*/ 2014382 w 2745902"/>
                                    <a:gd name="connsiteY56" fmla="*/ 659721 h 1970361"/>
                                    <a:gd name="connsiteX57" fmla="*/ 2060102 w 2745902"/>
                                    <a:gd name="connsiteY57" fmla="*/ 621621 h 1970361"/>
                                    <a:gd name="connsiteX58" fmla="*/ 2136302 w 2745902"/>
                                    <a:gd name="connsiteY58" fmla="*/ 678771 h 1970361"/>
                                    <a:gd name="connsiteX59" fmla="*/ 2159162 w 2745902"/>
                                    <a:gd name="connsiteY59" fmla="*/ 808311 h 1970361"/>
                                    <a:gd name="connsiteX60" fmla="*/ 2151542 w 2745902"/>
                                    <a:gd name="connsiteY60" fmla="*/ 983571 h 1970361"/>
                                    <a:gd name="connsiteX61" fmla="*/ 2170592 w 2745902"/>
                                    <a:gd name="connsiteY61" fmla="*/ 1029291 h 1970361"/>
                                    <a:gd name="connsiteX62" fmla="*/ 2223932 w 2745902"/>
                                    <a:gd name="connsiteY62" fmla="*/ 1059771 h 1970361"/>
                                    <a:gd name="connsiteX63" fmla="*/ 2311562 w 2745902"/>
                                    <a:gd name="connsiteY63" fmla="*/ 1105491 h 1970361"/>
                                    <a:gd name="connsiteX64" fmla="*/ 2368712 w 2745902"/>
                                    <a:gd name="connsiteY64" fmla="*/ 1200741 h 1970361"/>
                                    <a:gd name="connsiteX65" fmla="*/ 2422052 w 2745902"/>
                                    <a:gd name="connsiteY65" fmla="*/ 1223601 h 1970361"/>
                                    <a:gd name="connsiteX66" fmla="*/ 2486822 w 2745902"/>
                                    <a:gd name="connsiteY66" fmla="*/ 1189311 h 1970361"/>
                                    <a:gd name="connsiteX67" fmla="*/ 2551592 w 2745902"/>
                                    <a:gd name="connsiteY67" fmla="*/ 1101681 h 1970361"/>
                                    <a:gd name="connsiteX68" fmla="*/ 2745902 w 2745902"/>
                                    <a:gd name="connsiteY68" fmla="*/ 972141 h 1970361"/>
                                    <a:gd name="connsiteX0" fmla="*/ 2288776 w 2745902"/>
                                    <a:gd name="connsiteY0" fmla="*/ 4 h 1970361"/>
                                    <a:gd name="connsiteX1" fmla="*/ 2219806 w 2745902"/>
                                    <a:gd name="connsiteY1" fmla="*/ 219923 h 1970361"/>
                                    <a:gd name="connsiteX2" fmla="*/ 2139678 w 2745902"/>
                                    <a:gd name="connsiteY2" fmla="*/ 295338 h 1970361"/>
                                    <a:gd name="connsiteX3" fmla="*/ 2054838 w 2745902"/>
                                    <a:gd name="connsiteY3" fmla="*/ 333045 h 1970361"/>
                                    <a:gd name="connsiteX4" fmla="*/ 1795600 w 2745902"/>
                                    <a:gd name="connsiteY4" fmla="*/ 333046 h 1970361"/>
                                    <a:gd name="connsiteX5" fmla="*/ 2017129 w 2745902"/>
                                    <a:gd name="connsiteY5" fmla="*/ 276484 h 1970361"/>
                                    <a:gd name="connsiteX6" fmla="*/ 2054837 w 2745902"/>
                                    <a:gd name="connsiteY6" fmla="*/ 229350 h 1970361"/>
                                    <a:gd name="connsiteX7" fmla="*/ 2083119 w 2745902"/>
                                    <a:gd name="connsiteY7" fmla="*/ 139794 h 1970361"/>
                                    <a:gd name="connsiteX8" fmla="*/ 2007704 w 2745902"/>
                                    <a:gd name="connsiteY8" fmla="*/ 130369 h 1970361"/>
                                    <a:gd name="connsiteX9" fmla="*/ 1852161 w 2745902"/>
                                    <a:gd name="connsiteY9" fmla="*/ 177502 h 1970361"/>
                                    <a:gd name="connsiteX10" fmla="*/ 1630632 w 2745902"/>
                                    <a:gd name="connsiteY10" fmla="*/ 215209 h 1970361"/>
                                    <a:gd name="connsiteX11" fmla="*/ 1460948 w 2745902"/>
                                    <a:gd name="connsiteY11" fmla="*/ 130369 h 1970361"/>
                                    <a:gd name="connsiteX12" fmla="*/ 1305407 w 2745902"/>
                                    <a:gd name="connsiteY12" fmla="*/ 243488 h 1970361"/>
                                    <a:gd name="connsiteX13" fmla="*/ 1262986 w 2745902"/>
                                    <a:gd name="connsiteY13" fmla="*/ 417885 h 1970361"/>
                                    <a:gd name="connsiteX14" fmla="*/ 1225279 w 2745902"/>
                                    <a:gd name="connsiteY14" fmla="*/ 592280 h 1970361"/>
                                    <a:gd name="connsiteX15" fmla="*/ 1178146 w 2745902"/>
                                    <a:gd name="connsiteY15" fmla="*/ 832664 h 1970361"/>
                                    <a:gd name="connsiteX16" fmla="*/ 1244132 w 2745902"/>
                                    <a:gd name="connsiteY16" fmla="*/ 964640 h 1970361"/>
                                    <a:gd name="connsiteX17" fmla="*/ 1427955 w 2745902"/>
                                    <a:gd name="connsiteY17" fmla="*/ 950499 h 1970361"/>
                                    <a:gd name="connsiteX18" fmla="*/ 1724900 w 2745902"/>
                                    <a:gd name="connsiteY18" fmla="*/ 794957 h 1970361"/>
                                    <a:gd name="connsiteX19" fmla="*/ 1710760 w 2745902"/>
                                    <a:gd name="connsiteY19" fmla="*/ 884512 h 1970361"/>
                                    <a:gd name="connsiteX20" fmla="*/ 1338401 w 2745902"/>
                                    <a:gd name="connsiteY20" fmla="*/ 1238017 h 1970361"/>
                                    <a:gd name="connsiteX21" fmla="*/ 1088591 w 2745902"/>
                                    <a:gd name="connsiteY21" fmla="*/ 1468973 h 1970361"/>
                                    <a:gd name="connsiteX22" fmla="*/ 885914 w 2745902"/>
                                    <a:gd name="connsiteY22" fmla="*/ 1445405 h 1970361"/>
                                    <a:gd name="connsiteX23" fmla="*/ 687951 w 2745902"/>
                                    <a:gd name="connsiteY23" fmla="*/ 1421839 h 1970361"/>
                                    <a:gd name="connsiteX24" fmla="*/ 471136 w 2745902"/>
                                    <a:gd name="connsiteY24" fmla="*/ 1483114 h 1970361"/>
                                    <a:gd name="connsiteX25" fmla="*/ 230751 w 2745902"/>
                                    <a:gd name="connsiteY25" fmla="*/ 1553814 h 1970361"/>
                                    <a:gd name="connsiteX26" fmla="*/ 122343 w 2745902"/>
                                    <a:gd name="connsiteY26" fmla="*/ 1732924 h 1970361"/>
                                    <a:gd name="connsiteX27" fmla="*/ 40802 w 2745902"/>
                                    <a:gd name="connsiteY27" fmla="*/ 1798911 h 1970361"/>
                                    <a:gd name="connsiteX28" fmla="*/ 6512 w 2745902"/>
                                    <a:gd name="connsiteY28" fmla="*/ 1817961 h 1970361"/>
                                    <a:gd name="connsiteX29" fmla="*/ 2702 w 2745902"/>
                                    <a:gd name="connsiteY29" fmla="*/ 1875111 h 1970361"/>
                                    <a:gd name="connsiteX30" fmla="*/ 36992 w 2745902"/>
                                    <a:gd name="connsiteY30" fmla="*/ 1943691 h 1970361"/>
                                    <a:gd name="connsiteX31" fmla="*/ 97952 w 2745902"/>
                                    <a:gd name="connsiteY31" fmla="*/ 1962741 h 1970361"/>
                                    <a:gd name="connsiteX32" fmla="*/ 261782 w 2745902"/>
                                    <a:gd name="connsiteY32" fmla="*/ 1970361 h 1970361"/>
                                    <a:gd name="connsiteX33" fmla="*/ 452282 w 2745902"/>
                                    <a:gd name="connsiteY33" fmla="*/ 1962741 h 1970361"/>
                                    <a:gd name="connsiteX34" fmla="*/ 570392 w 2745902"/>
                                    <a:gd name="connsiteY34" fmla="*/ 1966551 h 1970361"/>
                                    <a:gd name="connsiteX35" fmla="*/ 673262 w 2745902"/>
                                    <a:gd name="connsiteY35" fmla="*/ 1932261 h 1970361"/>
                                    <a:gd name="connsiteX36" fmla="*/ 764702 w 2745902"/>
                                    <a:gd name="connsiteY36" fmla="*/ 1856061 h 1970361"/>
                                    <a:gd name="connsiteX37" fmla="*/ 840902 w 2745902"/>
                                    <a:gd name="connsiteY37" fmla="*/ 1802721 h 1970361"/>
                                    <a:gd name="connsiteX38" fmla="*/ 936152 w 2745902"/>
                                    <a:gd name="connsiteY38" fmla="*/ 1734141 h 1970361"/>
                                    <a:gd name="connsiteX39" fmla="*/ 1012352 w 2745902"/>
                                    <a:gd name="connsiteY39" fmla="*/ 1635081 h 1970361"/>
                                    <a:gd name="connsiteX40" fmla="*/ 1046642 w 2745902"/>
                                    <a:gd name="connsiteY40" fmla="*/ 1581741 h 1970361"/>
                                    <a:gd name="connsiteX41" fmla="*/ 1096172 w 2745902"/>
                                    <a:gd name="connsiteY41" fmla="*/ 1543641 h 1970361"/>
                                    <a:gd name="connsiteX42" fmla="*/ 1184705 w 2745902"/>
                                    <a:gd name="connsiteY42" fmla="*/ 1553069 h 1970361"/>
                                    <a:gd name="connsiteX43" fmla="*/ 1271432 w 2745902"/>
                                    <a:gd name="connsiteY43" fmla="*/ 1558881 h 1970361"/>
                                    <a:gd name="connsiteX44" fmla="*/ 1340012 w 2745902"/>
                                    <a:gd name="connsiteY44" fmla="*/ 1558881 h 1970361"/>
                                    <a:gd name="connsiteX45" fmla="*/ 1385732 w 2745902"/>
                                    <a:gd name="connsiteY45" fmla="*/ 1532211 h 1970361"/>
                                    <a:gd name="connsiteX46" fmla="*/ 1374302 w 2745902"/>
                                    <a:gd name="connsiteY46" fmla="*/ 1463631 h 1970361"/>
                                    <a:gd name="connsiteX47" fmla="*/ 1362872 w 2745902"/>
                                    <a:gd name="connsiteY47" fmla="*/ 1387431 h 1970361"/>
                                    <a:gd name="connsiteX48" fmla="*/ 1362872 w 2745902"/>
                                    <a:gd name="connsiteY48" fmla="*/ 1307421 h 1970361"/>
                                    <a:gd name="connsiteX49" fmla="*/ 1423832 w 2745902"/>
                                    <a:gd name="connsiteY49" fmla="*/ 1238841 h 1970361"/>
                                    <a:gd name="connsiteX50" fmla="*/ 1538132 w 2745902"/>
                                    <a:gd name="connsiteY50" fmla="*/ 1177881 h 1970361"/>
                                    <a:gd name="connsiteX51" fmla="*/ 1679102 w 2745902"/>
                                    <a:gd name="connsiteY51" fmla="*/ 1124541 h 1970361"/>
                                    <a:gd name="connsiteX52" fmla="*/ 1808642 w 2745902"/>
                                    <a:gd name="connsiteY52" fmla="*/ 1010241 h 1970361"/>
                                    <a:gd name="connsiteX53" fmla="*/ 1869602 w 2745902"/>
                                    <a:gd name="connsiteY53" fmla="*/ 903561 h 1970361"/>
                                    <a:gd name="connsiteX54" fmla="*/ 1953422 w 2745902"/>
                                    <a:gd name="connsiteY54" fmla="*/ 808311 h 1970361"/>
                                    <a:gd name="connsiteX55" fmla="*/ 1980092 w 2745902"/>
                                    <a:gd name="connsiteY55" fmla="*/ 716871 h 1970361"/>
                                    <a:gd name="connsiteX56" fmla="*/ 2014382 w 2745902"/>
                                    <a:gd name="connsiteY56" fmla="*/ 659721 h 1970361"/>
                                    <a:gd name="connsiteX57" fmla="*/ 2060102 w 2745902"/>
                                    <a:gd name="connsiteY57" fmla="*/ 621621 h 1970361"/>
                                    <a:gd name="connsiteX58" fmla="*/ 2136302 w 2745902"/>
                                    <a:gd name="connsiteY58" fmla="*/ 678771 h 1970361"/>
                                    <a:gd name="connsiteX59" fmla="*/ 2159162 w 2745902"/>
                                    <a:gd name="connsiteY59" fmla="*/ 808311 h 1970361"/>
                                    <a:gd name="connsiteX60" fmla="*/ 2151542 w 2745902"/>
                                    <a:gd name="connsiteY60" fmla="*/ 983571 h 1970361"/>
                                    <a:gd name="connsiteX61" fmla="*/ 2170592 w 2745902"/>
                                    <a:gd name="connsiteY61" fmla="*/ 1029291 h 1970361"/>
                                    <a:gd name="connsiteX62" fmla="*/ 2223932 w 2745902"/>
                                    <a:gd name="connsiteY62" fmla="*/ 1059771 h 1970361"/>
                                    <a:gd name="connsiteX63" fmla="*/ 2311562 w 2745902"/>
                                    <a:gd name="connsiteY63" fmla="*/ 1105491 h 1970361"/>
                                    <a:gd name="connsiteX64" fmla="*/ 2368712 w 2745902"/>
                                    <a:gd name="connsiteY64" fmla="*/ 1200741 h 1970361"/>
                                    <a:gd name="connsiteX65" fmla="*/ 2422052 w 2745902"/>
                                    <a:gd name="connsiteY65" fmla="*/ 1223601 h 1970361"/>
                                    <a:gd name="connsiteX66" fmla="*/ 2486822 w 2745902"/>
                                    <a:gd name="connsiteY66" fmla="*/ 1189311 h 1970361"/>
                                    <a:gd name="connsiteX67" fmla="*/ 2551592 w 2745902"/>
                                    <a:gd name="connsiteY67" fmla="*/ 1101681 h 1970361"/>
                                    <a:gd name="connsiteX68" fmla="*/ 2745902 w 2745902"/>
                                    <a:gd name="connsiteY68" fmla="*/ 972141 h 1970361"/>
                                    <a:gd name="connsiteX0" fmla="*/ 2288776 w 2745902"/>
                                    <a:gd name="connsiteY0" fmla="*/ 4 h 1970361"/>
                                    <a:gd name="connsiteX1" fmla="*/ 2219806 w 2745902"/>
                                    <a:gd name="connsiteY1" fmla="*/ 219923 h 1970361"/>
                                    <a:gd name="connsiteX2" fmla="*/ 2139678 w 2745902"/>
                                    <a:gd name="connsiteY2" fmla="*/ 295338 h 1970361"/>
                                    <a:gd name="connsiteX3" fmla="*/ 2054838 w 2745902"/>
                                    <a:gd name="connsiteY3" fmla="*/ 333045 h 1970361"/>
                                    <a:gd name="connsiteX4" fmla="*/ 1965282 w 2745902"/>
                                    <a:gd name="connsiteY4" fmla="*/ 342472 h 1970361"/>
                                    <a:gd name="connsiteX5" fmla="*/ 2017129 w 2745902"/>
                                    <a:gd name="connsiteY5" fmla="*/ 276484 h 1970361"/>
                                    <a:gd name="connsiteX6" fmla="*/ 2054837 w 2745902"/>
                                    <a:gd name="connsiteY6" fmla="*/ 229350 h 1970361"/>
                                    <a:gd name="connsiteX7" fmla="*/ 2083119 w 2745902"/>
                                    <a:gd name="connsiteY7" fmla="*/ 139794 h 1970361"/>
                                    <a:gd name="connsiteX8" fmla="*/ 2007704 w 2745902"/>
                                    <a:gd name="connsiteY8" fmla="*/ 130369 h 1970361"/>
                                    <a:gd name="connsiteX9" fmla="*/ 1852161 w 2745902"/>
                                    <a:gd name="connsiteY9" fmla="*/ 177502 h 1970361"/>
                                    <a:gd name="connsiteX10" fmla="*/ 1630632 w 2745902"/>
                                    <a:gd name="connsiteY10" fmla="*/ 215209 h 1970361"/>
                                    <a:gd name="connsiteX11" fmla="*/ 1460948 w 2745902"/>
                                    <a:gd name="connsiteY11" fmla="*/ 130369 h 1970361"/>
                                    <a:gd name="connsiteX12" fmla="*/ 1305407 w 2745902"/>
                                    <a:gd name="connsiteY12" fmla="*/ 243488 h 1970361"/>
                                    <a:gd name="connsiteX13" fmla="*/ 1262986 w 2745902"/>
                                    <a:gd name="connsiteY13" fmla="*/ 417885 h 1970361"/>
                                    <a:gd name="connsiteX14" fmla="*/ 1225279 w 2745902"/>
                                    <a:gd name="connsiteY14" fmla="*/ 592280 h 1970361"/>
                                    <a:gd name="connsiteX15" fmla="*/ 1178146 w 2745902"/>
                                    <a:gd name="connsiteY15" fmla="*/ 832664 h 1970361"/>
                                    <a:gd name="connsiteX16" fmla="*/ 1244132 w 2745902"/>
                                    <a:gd name="connsiteY16" fmla="*/ 964640 h 1970361"/>
                                    <a:gd name="connsiteX17" fmla="*/ 1427955 w 2745902"/>
                                    <a:gd name="connsiteY17" fmla="*/ 950499 h 1970361"/>
                                    <a:gd name="connsiteX18" fmla="*/ 1724900 w 2745902"/>
                                    <a:gd name="connsiteY18" fmla="*/ 794957 h 1970361"/>
                                    <a:gd name="connsiteX19" fmla="*/ 1710760 w 2745902"/>
                                    <a:gd name="connsiteY19" fmla="*/ 884512 h 1970361"/>
                                    <a:gd name="connsiteX20" fmla="*/ 1338401 w 2745902"/>
                                    <a:gd name="connsiteY20" fmla="*/ 1238017 h 1970361"/>
                                    <a:gd name="connsiteX21" fmla="*/ 1088591 w 2745902"/>
                                    <a:gd name="connsiteY21" fmla="*/ 1468973 h 1970361"/>
                                    <a:gd name="connsiteX22" fmla="*/ 885914 w 2745902"/>
                                    <a:gd name="connsiteY22" fmla="*/ 1445405 h 1970361"/>
                                    <a:gd name="connsiteX23" fmla="*/ 687951 w 2745902"/>
                                    <a:gd name="connsiteY23" fmla="*/ 1421839 h 1970361"/>
                                    <a:gd name="connsiteX24" fmla="*/ 471136 w 2745902"/>
                                    <a:gd name="connsiteY24" fmla="*/ 1483114 h 1970361"/>
                                    <a:gd name="connsiteX25" fmla="*/ 230751 w 2745902"/>
                                    <a:gd name="connsiteY25" fmla="*/ 1553814 h 1970361"/>
                                    <a:gd name="connsiteX26" fmla="*/ 122343 w 2745902"/>
                                    <a:gd name="connsiteY26" fmla="*/ 1732924 h 1970361"/>
                                    <a:gd name="connsiteX27" fmla="*/ 40802 w 2745902"/>
                                    <a:gd name="connsiteY27" fmla="*/ 1798911 h 1970361"/>
                                    <a:gd name="connsiteX28" fmla="*/ 6512 w 2745902"/>
                                    <a:gd name="connsiteY28" fmla="*/ 1817961 h 1970361"/>
                                    <a:gd name="connsiteX29" fmla="*/ 2702 w 2745902"/>
                                    <a:gd name="connsiteY29" fmla="*/ 1875111 h 1970361"/>
                                    <a:gd name="connsiteX30" fmla="*/ 36992 w 2745902"/>
                                    <a:gd name="connsiteY30" fmla="*/ 1943691 h 1970361"/>
                                    <a:gd name="connsiteX31" fmla="*/ 97952 w 2745902"/>
                                    <a:gd name="connsiteY31" fmla="*/ 1962741 h 1970361"/>
                                    <a:gd name="connsiteX32" fmla="*/ 261782 w 2745902"/>
                                    <a:gd name="connsiteY32" fmla="*/ 1970361 h 1970361"/>
                                    <a:gd name="connsiteX33" fmla="*/ 452282 w 2745902"/>
                                    <a:gd name="connsiteY33" fmla="*/ 1962741 h 1970361"/>
                                    <a:gd name="connsiteX34" fmla="*/ 570392 w 2745902"/>
                                    <a:gd name="connsiteY34" fmla="*/ 1966551 h 1970361"/>
                                    <a:gd name="connsiteX35" fmla="*/ 673262 w 2745902"/>
                                    <a:gd name="connsiteY35" fmla="*/ 1932261 h 1970361"/>
                                    <a:gd name="connsiteX36" fmla="*/ 764702 w 2745902"/>
                                    <a:gd name="connsiteY36" fmla="*/ 1856061 h 1970361"/>
                                    <a:gd name="connsiteX37" fmla="*/ 840902 w 2745902"/>
                                    <a:gd name="connsiteY37" fmla="*/ 1802721 h 1970361"/>
                                    <a:gd name="connsiteX38" fmla="*/ 936152 w 2745902"/>
                                    <a:gd name="connsiteY38" fmla="*/ 1734141 h 1970361"/>
                                    <a:gd name="connsiteX39" fmla="*/ 1012352 w 2745902"/>
                                    <a:gd name="connsiteY39" fmla="*/ 1635081 h 1970361"/>
                                    <a:gd name="connsiteX40" fmla="*/ 1046642 w 2745902"/>
                                    <a:gd name="connsiteY40" fmla="*/ 1581741 h 1970361"/>
                                    <a:gd name="connsiteX41" fmla="*/ 1096172 w 2745902"/>
                                    <a:gd name="connsiteY41" fmla="*/ 1543641 h 1970361"/>
                                    <a:gd name="connsiteX42" fmla="*/ 1184705 w 2745902"/>
                                    <a:gd name="connsiteY42" fmla="*/ 1553069 h 1970361"/>
                                    <a:gd name="connsiteX43" fmla="*/ 1271432 w 2745902"/>
                                    <a:gd name="connsiteY43" fmla="*/ 1558881 h 1970361"/>
                                    <a:gd name="connsiteX44" fmla="*/ 1340012 w 2745902"/>
                                    <a:gd name="connsiteY44" fmla="*/ 1558881 h 1970361"/>
                                    <a:gd name="connsiteX45" fmla="*/ 1385732 w 2745902"/>
                                    <a:gd name="connsiteY45" fmla="*/ 1532211 h 1970361"/>
                                    <a:gd name="connsiteX46" fmla="*/ 1374302 w 2745902"/>
                                    <a:gd name="connsiteY46" fmla="*/ 1463631 h 1970361"/>
                                    <a:gd name="connsiteX47" fmla="*/ 1362872 w 2745902"/>
                                    <a:gd name="connsiteY47" fmla="*/ 1387431 h 1970361"/>
                                    <a:gd name="connsiteX48" fmla="*/ 1362872 w 2745902"/>
                                    <a:gd name="connsiteY48" fmla="*/ 1307421 h 1970361"/>
                                    <a:gd name="connsiteX49" fmla="*/ 1423832 w 2745902"/>
                                    <a:gd name="connsiteY49" fmla="*/ 1238841 h 1970361"/>
                                    <a:gd name="connsiteX50" fmla="*/ 1538132 w 2745902"/>
                                    <a:gd name="connsiteY50" fmla="*/ 1177881 h 1970361"/>
                                    <a:gd name="connsiteX51" fmla="*/ 1679102 w 2745902"/>
                                    <a:gd name="connsiteY51" fmla="*/ 1124541 h 1970361"/>
                                    <a:gd name="connsiteX52" fmla="*/ 1808642 w 2745902"/>
                                    <a:gd name="connsiteY52" fmla="*/ 1010241 h 1970361"/>
                                    <a:gd name="connsiteX53" fmla="*/ 1869602 w 2745902"/>
                                    <a:gd name="connsiteY53" fmla="*/ 903561 h 1970361"/>
                                    <a:gd name="connsiteX54" fmla="*/ 1953422 w 2745902"/>
                                    <a:gd name="connsiteY54" fmla="*/ 808311 h 1970361"/>
                                    <a:gd name="connsiteX55" fmla="*/ 1980092 w 2745902"/>
                                    <a:gd name="connsiteY55" fmla="*/ 716871 h 1970361"/>
                                    <a:gd name="connsiteX56" fmla="*/ 2014382 w 2745902"/>
                                    <a:gd name="connsiteY56" fmla="*/ 659721 h 1970361"/>
                                    <a:gd name="connsiteX57" fmla="*/ 2060102 w 2745902"/>
                                    <a:gd name="connsiteY57" fmla="*/ 621621 h 1970361"/>
                                    <a:gd name="connsiteX58" fmla="*/ 2136302 w 2745902"/>
                                    <a:gd name="connsiteY58" fmla="*/ 678771 h 1970361"/>
                                    <a:gd name="connsiteX59" fmla="*/ 2159162 w 2745902"/>
                                    <a:gd name="connsiteY59" fmla="*/ 808311 h 1970361"/>
                                    <a:gd name="connsiteX60" fmla="*/ 2151542 w 2745902"/>
                                    <a:gd name="connsiteY60" fmla="*/ 983571 h 1970361"/>
                                    <a:gd name="connsiteX61" fmla="*/ 2170592 w 2745902"/>
                                    <a:gd name="connsiteY61" fmla="*/ 1029291 h 1970361"/>
                                    <a:gd name="connsiteX62" fmla="*/ 2223932 w 2745902"/>
                                    <a:gd name="connsiteY62" fmla="*/ 1059771 h 1970361"/>
                                    <a:gd name="connsiteX63" fmla="*/ 2311562 w 2745902"/>
                                    <a:gd name="connsiteY63" fmla="*/ 1105491 h 1970361"/>
                                    <a:gd name="connsiteX64" fmla="*/ 2368712 w 2745902"/>
                                    <a:gd name="connsiteY64" fmla="*/ 1200741 h 1970361"/>
                                    <a:gd name="connsiteX65" fmla="*/ 2422052 w 2745902"/>
                                    <a:gd name="connsiteY65" fmla="*/ 1223601 h 1970361"/>
                                    <a:gd name="connsiteX66" fmla="*/ 2486822 w 2745902"/>
                                    <a:gd name="connsiteY66" fmla="*/ 1189311 h 1970361"/>
                                    <a:gd name="connsiteX67" fmla="*/ 2551592 w 2745902"/>
                                    <a:gd name="connsiteY67" fmla="*/ 1101681 h 1970361"/>
                                    <a:gd name="connsiteX68" fmla="*/ 2745902 w 2745902"/>
                                    <a:gd name="connsiteY68" fmla="*/ 972141 h 1970361"/>
                                    <a:gd name="connsiteX0" fmla="*/ 2288776 w 2745902"/>
                                    <a:gd name="connsiteY0" fmla="*/ 4 h 1970361"/>
                                    <a:gd name="connsiteX1" fmla="*/ 2219806 w 2745902"/>
                                    <a:gd name="connsiteY1" fmla="*/ 219923 h 1970361"/>
                                    <a:gd name="connsiteX2" fmla="*/ 2139678 w 2745902"/>
                                    <a:gd name="connsiteY2" fmla="*/ 295338 h 1970361"/>
                                    <a:gd name="connsiteX3" fmla="*/ 2054838 w 2745902"/>
                                    <a:gd name="connsiteY3" fmla="*/ 333045 h 1970361"/>
                                    <a:gd name="connsiteX4" fmla="*/ 1965282 w 2745902"/>
                                    <a:gd name="connsiteY4" fmla="*/ 342472 h 1970361"/>
                                    <a:gd name="connsiteX5" fmla="*/ 1974708 w 2745902"/>
                                    <a:gd name="connsiteY5" fmla="*/ 252917 h 1970361"/>
                                    <a:gd name="connsiteX6" fmla="*/ 2054837 w 2745902"/>
                                    <a:gd name="connsiteY6" fmla="*/ 229350 h 1970361"/>
                                    <a:gd name="connsiteX7" fmla="*/ 2083119 w 2745902"/>
                                    <a:gd name="connsiteY7" fmla="*/ 139794 h 1970361"/>
                                    <a:gd name="connsiteX8" fmla="*/ 2007704 w 2745902"/>
                                    <a:gd name="connsiteY8" fmla="*/ 130369 h 1970361"/>
                                    <a:gd name="connsiteX9" fmla="*/ 1852161 w 2745902"/>
                                    <a:gd name="connsiteY9" fmla="*/ 177502 h 1970361"/>
                                    <a:gd name="connsiteX10" fmla="*/ 1630632 w 2745902"/>
                                    <a:gd name="connsiteY10" fmla="*/ 215209 h 1970361"/>
                                    <a:gd name="connsiteX11" fmla="*/ 1460948 w 2745902"/>
                                    <a:gd name="connsiteY11" fmla="*/ 130369 h 1970361"/>
                                    <a:gd name="connsiteX12" fmla="*/ 1305407 w 2745902"/>
                                    <a:gd name="connsiteY12" fmla="*/ 243488 h 1970361"/>
                                    <a:gd name="connsiteX13" fmla="*/ 1262986 w 2745902"/>
                                    <a:gd name="connsiteY13" fmla="*/ 417885 h 1970361"/>
                                    <a:gd name="connsiteX14" fmla="*/ 1225279 w 2745902"/>
                                    <a:gd name="connsiteY14" fmla="*/ 592280 h 1970361"/>
                                    <a:gd name="connsiteX15" fmla="*/ 1178146 w 2745902"/>
                                    <a:gd name="connsiteY15" fmla="*/ 832664 h 1970361"/>
                                    <a:gd name="connsiteX16" fmla="*/ 1244132 w 2745902"/>
                                    <a:gd name="connsiteY16" fmla="*/ 964640 h 1970361"/>
                                    <a:gd name="connsiteX17" fmla="*/ 1427955 w 2745902"/>
                                    <a:gd name="connsiteY17" fmla="*/ 950499 h 1970361"/>
                                    <a:gd name="connsiteX18" fmla="*/ 1724900 w 2745902"/>
                                    <a:gd name="connsiteY18" fmla="*/ 794957 h 1970361"/>
                                    <a:gd name="connsiteX19" fmla="*/ 1710760 w 2745902"/>
                                    <a:gd name="connsiteY19" fmla="*/ 884512 h 1970361"/>
                                    <a:gd name="connsiteX20" fmla="*/ 1338401 w 2745902"/>
                                    <a:gd name="connsiteY20" fmla="*/ 1238017 h 1970361"/>
                                    <a:gd name="connsiteX21" fmla="*/ 1088591 w 2745902"/>
                                    <a:gd name="connsiteY21" fmla="*/ 1468973 h 1970361"/>
                                    <a:gd name="connsiteX22" fmla="*/ 885914 w 2745902"/>
                                    <a:gd name="connsiteY22" fmla="*/ 1445405 h 1970361"/>
                                    <a:gd name="connsiteX23" fmla="*/ 687951 w 2745902"/>
                                    <a:gd name="connsiteY23" fmla="*/ 1421839 h 1970361"/>
                                    <a:gd name="connsiteX24" fmla="*/ 471136 w 2745902"/>
                                    <a:gd name="connsiteY24" fmla="*/ 1483114 h 1970361"/>
                                    <a:gd name="connsiteX25" fmla="*/ 230751 w 2745902"/>
                                    <a:gd name="connsiteY25" fmla="*/ 1553814 h 1970361"/>
                                    <a:gd name="connsiteX26" fmla="*/ 122343 w 2745902"/>
                                    <a:gd name="connsiteY26" fmla="*/ 1732924 h 1970361"/>
                                    <a:gd name="connsiteX27" fmla="*/ 40802 w 2745902"/>
                                    <a:gd name="connsiteY27" fmla="*/ 1798911 h 1970361"/>
                                    <a:gd name="connsiteX28" fmla="*/ 6512 w 2745902"/>
                                    <a:gd name="connsiteY28" fmla="*/ 1817961 h 1970361"/>
                                    <a:gd name="connsiteX29" fmla="*/ 2702 w 2745902"/>
                                    <a:gd name="connsiteY29" fmla="*/ 1875111 h 1970361"/>
                                    <a:gd name="connsiteX30" fmla="*/ 36992 w 2745902"/>
                                    <a:gd name="connsiteY30" fmla="*/ 1943691 h 1970361"/>
                                    <a:gd name="connsiteX31" fmla="*/ 97952 w 2745902"/>
                                    <a:gd name="connsiteY31" fmla="*/ 1962741 h 1970361"/>
                                    <a:gd name="connsiteX32" fmla="*/ 261782 w 2745902"/>
                                    <a:gd name="connsiteY32" fmla="*/ 1970361 h 1970361"/>
                                    <a:gd name="connsiteX33" fmla="*/ 452282 w 2745902"/>
                                    <a:gd name="connsiteY33" fmla="*/ 1962741 h 1970361"/>
                                    <a:gd name="connsiteX34" fmla="*/ 570392 w 2745902"/>
                                    <a:gd name="connsiteY34" fmla="*/ 1966551 h 1970361"/>
                                    <a:gd name="connsiteX35" fmla="*/ 673262 w 2745902"/>
                                    <a:gd name="connsiteY35" fmla="*/ 1932261 h 1970361"/>
                                    <a:gd name="connsiteX36" fmla="*/ 764702 w 2745902"/>
                                    <a:gd name="connsiteY36" fmla="*/ 1856061 h 1970361"/>
                                    <a:gd name="connsiteX37" fmla="*/ 840902 w 2745902"/>
                                    <a:gd name="connsiteY37" fmla="*/ 1802721 h 1970361"/>
                                    <a:gd name="connsiteX38" fmla="*/ 936152 w 2745902"/>
                                    <a:gd name="connsiteY38" fmla="*/ 1734141 h 1970361"/>
                                    <a:gd name="connsiteX39" fmla="*/ 1012352 w 2745902"/>
                                    <a:gd name="connsiteY39" fmla="*/ 1635081 h 1970361"/>
                                    <a:gd name="connsiteX40" fmla="*/ 1046642 w 2745902"/>
                                    <a:gd name="connsiteY40" fmla="*/ 1581741 h 1970361"/>
                                    <a:gd name="connsiteX41" fmla="*/ 1096172 w 2745902"/>
                                    <a:gd name="connsiteY41" fmla="*/ 1543641 h 1970361"/>
                                    <a:gd name="connsiteX42" fmla="*/ 1184705 w 2745902"/>
                                    <a:gd name="connsiteY42" fmla="*/ 1553069 h 1970361"/>
                                    <a:gd name="connsiteX43" fmla="*/ 1271432 w 2745902"/>
                                    <a:gd name="connsiteY43" fmla="*/ 1558881 h 1970361"/>
                                    <a:gd name="connsiteX44" fmla="*/ 1340012 w 2745902"/>
                                    <a:gd name="connsiteY44" fmla="*/ 1558881 h 1970361"/>
                                    <a:gd name="connsiteX45" fmla="*/ 1385732 w 2745902"/>
                                    <a:gd name="connsiteY45" fmla="*/ 1532211 h 1970361"/>
                                    <a:gd name="connsiteX46" fmla="*/ 1374302 w 2745902"/>
                                    <a:gd name="connsiteY46" fmla="*/ 1463631 h 1970361"/>
                                    <a:gd name="connsiteX47" fmla="*/ 1362872 w 2745902"/>
                                    <a:gd name="connsiteY47" fmla="*/ 1387431 h 1970361"/>
                                    <a:gd name="connsiteX48" fmla="*/ 1362872 w 2745902"/>
                                    <a:gd name="connsiteY48" fmla="*/ 1307421 h 1970361"/>
                                    <a:gd name="connsiteX49" fmla="*/ 1423832 w 2745902"/>
                                    <a:gd name="connsiteY49" fmla="*/ 1238841 h 1970361"/>
                                    <a:gd name="connsiteX50" fmla="*/ 1538132 w 2745902"/>
                                    <a:gd name="connsiteY50" fmla="*/ 1177881 h 1970361"/>
                                    <a:gd name="connsiteX51" fmla="*/ 1679102 w 2745902"/>
                                    <a:gd name="connsiteY51" fmla="*/ 1124541 h 1970361"/>
                                    <a:gd name="connsiteX52" fmla="*/ 1808642 w 2745902"/>
                                    <a:gd name="connsiteY52" fmla="*/ 1010241 h 1970361"/>
                                    <a:gd name="connsiteX53" fmla="*/ 1869602 w 2745902"/>
                                    <a:gd name="connsiteY53" fmla="*/ 903561 h 1970361"/>
                                    <a:gd name="connsiteX54" fmla="*/ 1953422 w 2745902"/>
                                    <a:gd name="connsiteY54" fmla="*/ 808311 h 1970361"/>
                                    <a:gd name="connsiteX55" fmla="*/ 1980092 w 2745902"/>
                                    <a:gd name="connsiteY55" fmla="*/ 716871 h 1970361"/>
                                    <a:gd name="connsiteX56" fmla="*/ 2014382 w 2745902"/>
                                    <a:gd name="connsiteY56" fmla="*/ 659721 h 1970361"/>
                                    <a:gd name="connsiteX57" fmla="*/ 2060102 w 2745902"/>
                                    <a:gd name="connsiteY57" fmla="*/ 621621 h 1970361"/>
                                    <a:gd name="connsiteX58" fmla="*/ 2136302 w 2745902"/>
                                    <a:gd name="connsiteY58" fmla="*/ 678771 h 1970361"/>
                                    <a:gd name="connsiteX59" fmla="*/ 2159162 w 2745902"/>
                                    <a:gd name="connsiteY59" fmla="*/ 808311 h 1970361"/>
                                    <a:gd name="connsiteX60" fmla="*/ 2151542 w 2745902"/>
                                    <a:gd name="connsiteY60" fmla="*/ 983571 h 1970361"/>
                                    <a:gd name="connsiteX61" fmla="*/ 2170592 w 2745902"/>
                                    <a:gd name="connsiteY61" fmla="*/ 1029291 h 1970361"/>
                                    <a:gd name="connsiteX62" fmla="*/ 2223932 w 2745902"/>
                                    <a:gd name="connsiteY62" fmla="*/ 1059771 h 1970361"/>
                                    <a:gd name="connsiteX63" fmla="*/ 2311562 w 2745902"/>
                                    <a:gd name="connsiteY63" fmla="*/ 1105491 h 1970361"/>
                                    <a:gd name="connsiteX64" fmla="*/ 2368712 w 2745902"/>
                                    <a:gd name="connsiteY64" fmla="*/ 1200741 h 1970361"/>
                                    <a:gd name="connsiteX65" fmla="*/ 2422052 w 2745902"/>
                                    <a:gd name="connsiteY65" fmla="*/ 1223601 h 1970361"/>
                                    <a:gd name="connsiteX66" fmla="*/ 2486822 w 2745902"/>
                                    <a:gd name="connsiteY66" fmla="*/ 1189311 h 1970361"/>
                                    <a:gd name="connsiteX67" fmla="*/ 2551592 w 2745902"/>
                                    <a:gd name="connsiteY67" fmla="*/ 1101681 h 1970361"/>
                                    <a:gd name="connsiteX68" fmla="*/ 2745902 w 2745902"/>
                                    <a:gd name="connsiteY68" fmla="*/ 972141 h 1970361"/>
                                    <a:gd name="connsiteX0" fmla="*/ 2288776 w 2745902"/>
                                    <a:gd name="connsiteY0" fmla="*/ 4 h 1970361"/>
                                    <a:gd name="connsiteX1" fmla="*/ 2219806 w 2745902"/>
                                    <a:gd name="connsiteY1" fmla="*/ 219923 h 1970361"/>
                                    <a:gd name="connsiteX2" fmla="*/ 2139678 w 2745902"/>
                                    <a:gd name="connsiteY2" fmla="*/ 295338 h 1970361"/>
                                    <a:gd name="connsiteX3" fmla="*/ 2054838 w 2745902"/>
                                    <a:gd name="connsiteY3" fmla="*/ 333045 h 1970361"/>
                                    <a:gd name="connsiteX4" fmla="*/ 1988849 w 2745902"/>
                                    <a:gd name="connsiteY4" fmla="*/ 337759 h 1970361"/>
                                    <a:gd name="connsiteX5" fmla="*/ 1974708 w 2745902"/>
                                    <a:gd name="connsiteY5" fmla="*/ 252917 h 1970361"/>
                                    <a:gd name="connsiteX6" fmla="*/ 2054837 w 2745902"/>
                                    <a:gd name="connsiteY6" fmla="*/ 229350 h 1970361"/>
                                    <a:gd name="connsiteX7" fmla="*/ 2083119 w 2745902"/>
                                    <a:gd name="connsiteY7" fmla="*/ 139794 h 1970361"/>
                                    <a:gd name="connsiteX8" fmla="*/ 2007704 w 2745902"/>
                                    <a:gd name="connsiteY8" fmla="*/ 130369 h 1970361"/>
                                    <a:gd name="connsiteX9" fmla="*/ 1852161 w 2745902"/>
                                    <a:gd name="connsiteY9" fmla="*/ 177502 h 1970361"/>
                                    <a:gd name="connsiteX10" fmla="*/ 1630632 w 2745902"/>
                                    <a:gd name="connsiteY10" fmla="*/ 215209 h 1970361"/>
                                    <a:gd name="connsiteX11" fmla="*/ 1460948 w 2745902"/>
                                    <a:gd name="connsiteY11" fmla="*/ 130369 h 1970361"/>
                                    <a:gd name="connsiteX12" fmla="*/ 1305407 w 2745902"/>
                                    <a:gd name="connsiteY12" fmla="*/ 243488 h 1970361"/>
                                    <a:gd name="connsiteX13" fmla="*/ 1262986 w 2745902"/>
                                    <a:gd name="connsiteY13" fmla="*/ 417885 h 1970361"/>
                                    <a:gd name="connsiteX14" fmla="*/ 1225279 w 2745902"/>
                                    <a:gd name="connsiteY14" fmla="*/ 592280 h 1970361"/>
                                    <a:gd name="connsiteX15" fmla="*/ 1178146 w 2745902"/>
                                    <a:gd name="connsiteY15" fmla="*/ 832664 h 1970361"/>
                                    <a:gd name="connsiteX16" fmla="*/ 1244132 w 2745902"/>
                                    <a:gd name="connsiteY16" fmla="*/ 964640 h 1970361"/>
                                    <a:gd name="connsiteX17" fmla="*/ 1427955 w 2745902"/>
                                    <a:gd name="connsiteY17" fmla="*/ 950499 h 1970361"/>
                                    <a:gd name="connsiteX18" fmla="*/ 1724900 w 2745902"/>
                                    <a:gd name="connsiteY18" fmla="*/ 794957 h 1970361"/>
                                    <a:gd name="connsiteX19" fmla="*/ 1710760 w 2745902"/>
                                    <a:gd name="connsiteY19" fmla="*/ 884512 h 1970361"/>
                                    <a:gd name="connsiteX20" fmla="*/ 1338401 w 2745902"/>
                                    <a:gd name="connsiteY20" fmla="*/ 1238017 h 1970361"/>
                                    <a:gd name="connsiteX21" fmla="*/ 1088591 w 2745902"/>
                                    <a:gd name="connsiteY21" fmla="*/ 1468973 h 1970361"/>
                                    <a:gd name="connsiteX22" fmla="*/ 885914 w 2745902"/>
                                    <a:gd name="connsiteY22" fmla="*/ 1445405 h 1970361"/>
                                    <a:gd name="connsiteX23" fmla="*/ 687951 w 2745902"/>
                                    <a:gd name="connsiteY23" fmla="*/ 1421839 h 1970361"/>
                                    <a:gd name="connsiteX24" fmla="*/ 471136 w 2745902"/>
                                    <a:gd name="connsiteY24" fmla="*/ 1483114 h 1970361"/>
                                    <a:gd name="connsiteX25" fmla="*/ 230751 w 2745902"/>
                                    <a:gd name="connsiteY25" fmla="*/ 1553814 h 1970361"/>
                                    <a:gd name="connsiteX26" fmla="*/ 122343 w 2745902"/>
                                    <a:gd name="connsiteY26" fmla="*/ 1732924 h 1970361"/>
                                    <a:gd name="connsiteX27" fmla="*/ 40802 w 2745902"/>
                                    <a:gd name="connsiteY27" fmla="*/ 1798911 h 1970361"/>
                                    <a:gd name="connsiteX28" fmla="*/ 6512 w 2745902"/>
                                    <a:gd name="connsiteY28" fmla="*/ 1817961 h 1970361"/>
                                    <a:gd name="connsiteX29" fmla="*/ 2702 w 2745902"/>
                                    <a:gd name="connsiteY29" fmla="*/ 1875111 h 1970361"/>
                                    <a:gd name="connsiteX30" fmla="*/ 36992 w 2745902"/>
                                    <a:gd name="connsiteY30" fmla="*/ 1943691 h 1970361"/>
                                    <a:gd name="connsiteX31" fmla="*/ 97952 w 2745902"/>
                                    <a:gd name="connsiteY31" fmla="*/ 1962741 h 1970361"/>
                                    <a:gd name="connsiteX32" fmla="*/ 261782 w 2745902"/>
                                    <a:gd name="connsiteY32" fmla="*/ 1970361 h 1970361"/>
                                    <a:gd name="connsiteX33" fmla="*/ 452282 w 2745902"/>
                                    <a:gd name="connsiteY33" fmla="*/ 1962741 h 1970361"/>
                                    <a:gd name="connsiteX34" fmla="*/ 570392 w 2745902"/>
                                    <a:gd name="connsiteY34" fmla="*/ 1966551 h 1970361"/>
                                    <a:gd name="connsiteX35" fmla="*/ 673262 w 2745902"/>
                                    <a:gd name="connsiteY35" fmla="*/ 1932261 h 1970361"/>
                                    <a:gd name="connsiteX36" fmla="*/ 764702 w 2745902"/>
                                    <a:gd name="connsiteY36" fmla="*/ 1856061 h 1970361"/>
                                    <a:gd name="connsiteX37" fmla="*/ 840902 w 2745902"/>
                                    <a:gd name="connsiteY37" fmla="*/ 1802721 h 1970361"/>
                                    <a:gd name="connsiteX38" fmla="*/ 936152 w 2745902"/>
                                    <a:gd name="connsiteY38" fmla="*/ 1734141 h 1970361"/>
                                    <a:gd name="connsiteX39" fmla="*/ 1012352 w 2745902"/>
                                    <a:gd name="connsiteY39" fmla="*/ 1635081 h 1970361"/>
                                    <a:gd name="connsiteX40" fmla="*/ 1046642 w 2745902"/>
                                    <a:gd name="connsiteY40" fmla="*/ 1581741 h 1970361"/>
                                    <a:gd name="connsiteX41" fmla="*/ 1096172 w 2745902"/>
                                    <a:gd name="connsiteY41" fmla="*/ 1543641 h 1970361"/>
                                    <a:gd name="connsiteX42" fmla="*/ 1184705 w 2745902"/>
                                    <a:gd name="connsiteY42" fmla="*/ 1553069 h 1970361"/>
                                    <a:gd name="connsiteX43" fmla="*/ 1271432 w 2745902"/>
                                    <a:gd name="connsiteY43" fmla="*/ 1558881 h 1970361"/>
                                    <a:gd name="connsiteX44" fmla="*/ 1340012 w 2745902"/>
                                    <a:gd name="connsiteY44" fmla="*/ 1558881 h 1970361"/>
                                    <a:gd name="connsiteX45" fmla="*/ 1385732 w 2745902"/>
                                    <a:gd name="connsiteY45" fmla="*/ 1532211 h 1970361"/>
                                    <a:gd name="connsiteX46" fmla="*/ 1374302 w 2745902"/>
                                    <a:gd name="connsiteY46" fmla="*/ 1463631 h 1970361"/>
                                    <a:gd name="connsiteX47" fmla="*/ 1362872 w 2745902"/>
                                    <a:gd name="connsiteY47" fmla="*/ 1387431 h 1970361"/>
                                    <a:gd name="connsiteX48" fmla="*/ 1362872 w 2745902"/>
                                    <a:gd name="connsiteY48" fmla="*/ 1307421 h 1970361"/>
                                    <a:gd name="connsiteX49" fmla="*/ 1423832 w 2745902"/>
                                    <a:gd name="connsiteY49" fmla="*/ 1238841 h 1970361"/>
                                    <a:gd name="connsiteX50" fmla="*/ 1538132 w 2745902"/>
                                    <a:gd name="connsiteY50" fmla="*/ 1177881 h 1970361"/>
                                    <a:gd name="connsiteX51" fmla="*/ 1679102 w 2745902"/>
                                    <a:gd name="connsiteY51" fmla="*/ 1124541 h 1970361"/>
                                    <a:gd name="connsiteX52" fmla="*/ 1808642 w 2745902"/>
                                    <a:gd name="connsiteY52" fmla="*/ 1010241 h 1970361"/>
                                    <a:gd name="connsiteX53" fmla="*/ 1869602 w 2745902"/>
                                    <a:gd name="connsiteY53" fmla="*/ 903561 h 1970361"/>
                                    <a:gd name="connsiteX54" fmla="*/ 1953422 w 2745902"/>
                                    <a:gd name="connsiteY54" fmla="*/ 808311 h 1970361"/>
                                    <a:gd name="connsiteX55" fmla="*/ 1980092 w 2745902"/>
                                    <a:gd name="connsiteY55" fmla="*/ 716871 h 1970361"/>
                                    <a:gd name="connsiteX56" fmla="*/ 2014382 w 2745902"/>
                                    <a:gd name="connsiteY56" fmla="*/ 659721 h 1970361"/>
                                    <a:gd name="connsiteX57" fmla="*/ 2060102 w 2745902"/>
                                    <a:gd name="connsiteY57" fmla="*/ 621621 h 1970361"/>
                                    <a:gd name="connsiteX58" fmla="*/ 2136302 w 2745902"/>
                                    <a:gd name="connsiteY58" fmla="*/ 678771 h 1970361"/>
                                    <a:gd name="connsiteX59" fmla="*/ 2159162 w 2745902"/>
                                    <a:gd name="connsiteY59" fmla="*/ 808311 h 1970361"/>
                                    <a:gd name="connsiteX60" fmla="*/ 2151542 w 2745902"/>
                                    <a:gd name="connsiteY60" fmla="*/ 983571 h 1970361"/>
                                    <a:gd name="connsiteX61" fmla="*/ 2170592 w 2745902"/>
                                    <a:gd name="connsiteY61" fmla="*/ 1029291 h 1970361"/>
                                    <a:gd name="connsiteX62" fmla="*/ 2223932 w 2745902"/>
                                    <a:gd name="connsiteY62" fmla="*/ 1059771 h 1970361"/>
                                    <a:gd name="connsiteX63" fmla="*/ 2311562 w 2745902"/>
                                    <a:gd name="connsiteY63" fmla="*/ 1105491 h 1970361"/>
                                    <a:gd name="connsiteX64" fmla="*/ 2368712 w 2745902"/>
                                    <a:gd name="connsiteY64" fmla="*/ 1200741 h 1970361"/>
                                    <a:gd name="connsiteX65" fmla="*/ 2422052 w 2745902"/>
                                    <a:gd name="connsiteY65" fmla="*/ 1223601 h 1970361"/>
                                    <a:gd name="connsiteX66" fmla="*/ 2486822 w 2745902"/>
                                    <a:gd name="connsiteY66" fmla="*/ 1189311 h 1970361"/>
                                    <a:gd name="connsiteX67" fmla="*/ 2551592 w 2745902"/>
                                    <a:gd name="connsiteY67" fmla="*/ 1101681 h 1970361"/>
                                    <a:gd name="connsiteX68" fmla="*/ 2745902 w 2745902"/>
                                    <a:gd name="connsiteY68" fmla="*/ 972141 h 1970361"/>
                                    <a:gd name="connsiteX0" fmla="*/ 2288776 w 2745902"/>
                                    <a:gd name="connsiteY0" fmla="*/ 4 h 1970361"/>
                                    <a:gd name="connsiteX1" fmla="*/ 2219806 w 2745902"/>
                                    <a:gd name="connsiteY1" fmla="*/ 219923 h 1970361"/>
                                    <a:gd name="connsiteX2" fmla="*/ 2139678 w 2745902"/>
                                    <a:gd name="connsiteY2" fmla="*/ 295338 h 1970361"/>
                                    <a:gd name="connsiteX3" fmla="*/ 2054838 w 2745902"/>
                                    <a:gd name="connsiteY3" fmla="*/ 333045 h 1970361"/>
                                    <a:gd name="connsiteX4" fmla="*/ 1988849 w 2745902"/>
                                    <a:gd name="connsiteY4" fmla="*/ 337759 h 1970361"/>
                                    <a:gd name="connsiteX5" fmla="*/ 2021842 w 2745902"/>
                                    <a:gd name="connsiteY5" fmla="*/ 262344 h 1970361"/>
                                    <a:gd name="connsiteX6" fmla="*/ 2054837 w 2745902"/>
                                    <a:gd name="connsiteY6" fmla="*/ 229350 h 1970361"/>
                                    <a:gd name="connsiteX7" fmla="*/ 2083119 w 2745902"/>
                                    <a:gd name="connsiteY7" fmla="*/ 139794 h 1970361"/>
                                    <a:gd name="connsiteX8" fmla="*/ 2007704 w 2745902"/>
                                    <a:gd name="connsiteY8" fmla="*/ 130369 h 1970361"/>
                                    <a:gd name="connsiteX9" fmla="*/ 1852161 w 2745902"/>
                                    <a:gd name="connsiteY9" fmla="*/ 177502 h 1970361"/>
                                    <a:gd name="connsiteX10" fmla="*/ 1630632 w 2745902"/>
                                    <a:gd name="connsiteY10" fmla="*/ 215209 h 1970361"/>
                                    <a:gd name="connsiteX11" fmla="*/ 1460948 w 2745902"/>
                                    <a:gd name="connsiteY11" fmla="*/ 130369 h 1970361"/>
                                    <a:gd name="connsiteX12" fmla="*/ 1305407 w 2745902"/>
                                    <a:gd name="connsiteY12" fmla="*/ 243488 h 1970361"/>
                                    <a:gd name="connsiteX13" fmla="*/ 1262986 w 2745902"/>
                                    <a:gd name="connsiteY13" fmla="*/ 417885 h 1970361"/>
                                    <a:gd name="connsiteX14" fmla="*/ 1225279 w 2745902"/>
                                    <a:gd name="connsiteY14" fmla="*/ 592280 h 1970361"/>
                                    <a:gd name="connsiteX15" fmla="*/ 1178146 w 2745902"/>
                                    <a:gd name="connsiteY15" fmla="*/ 832664 h 1970361"/>
                                    <a:gd name="connsiteX16" fmla="*/ 1244132 w 2745902"/>
                                    <a:gd name="connsiteY16" fmla="*/ 964640 h 1970361"/>
                                    <a:gd name="connsiteX17" fmla="*/ 1427955 w 2745902"/>
                                    <a:gd name="connsiteY17" fmla="*/ 950499 h 1970361"/>
                                    <a:gd name="connsiteX18" fmla="*/ 1724900 w 2745902"/>
                                    <a:gd name="connsiteY18" fmla="*/ 794957 h 1970361"/>
                                    <a:gd name="connsiteX19" fmla="*/ 1710760 w 2745902"/>
                                    <a:gd name="connsiteY19" fmla="*/ 884512 h 1970361"/>
                                    <a:gd name="connsiteX20" fmla="*/ 1338401 w 2745902"/>
                                    <a:gd name="connsiteY20" fmla="*/ 1238017 h 1970361"/>
                                    <a:gd name="connsiteX21" fmla="*/ 1088591 w 2745902"/>
                                    <a:gd name="connsiteY21" fmla="*/ 1468973 h 1970361"/>
                                    <a:gd name="connsiteX22" fmla="*/ 885914 w 2745902"/>
                                    <a:gd name="connsiteY22" fmla="*/ 1445405 h 1970361"/>
                                    <a:gd name="connsiteX23" fmla="*/ 687951 w 2745902"/>
                                    <a:gd name="connsiteY23" fmla="*/ 1421839 h 1970361"/>
                                    <a:gd name="connsiteX24" fmla="*/ 471136 w 2745902"/>
                                    <a:gd name="connsiteY24" fmla="*/ 1483114 h 1970361"/>
                                    <a:gd name="connsiteX25" fmla="*/ 230751 w 2745902"/>
                                    <a:gd name="connsiteY25" fmla="*/ 1553814 h 1970361"/>
                                    <a:gd name="connsiteX26" fmla="*/ 122343 w 2745902"/>
                                    <a:gd name="connsiteY26" fmla="*/ 1732924 h 1970361"/>
                                    <a:gd name="connsiteX27" fmla="*/ 40802 w 2745902"/>
                                    <a:gd name="connsiteY27" fmla="*/ 1798911 h 1970361"/>
                                    <a:gd name="connsiteX28" fmla="*/ 6512 w 2745902"/>
                                    <a:gd name="connsiteY28" fmla="*/ 1817961 h 1970361"/>
                                    <a:gd name="connsiteX29" fmla="*/ 2702 w 2745902"/>
                                    <a:gd name="connsiteY29" fmla="*/ 1875111 h 1970361"/>
                                    <a:gd name="connsiteX30" fmla="*/ 36992 w 2745902"/>
                                    <a:gd name="connsiteY30" fmla="*/ 1943691 h 1970361"/>
                                    <a:gd name="connsiteX31" fmla="*/ 97952 w 2745902"/>
                                    <a:gd name="connsiteY31" fmla="*/ 1962741 h 1970361"/>
                                    <a:gd name="connsiteX32" fmla="*/ 261782 w 2745902"/>
                                    <a:gd name="connsiteY32" fmla="*/ 1970361 h 1970361"/>
                                    <a:gd name="connsiteX33" fmla="*/ 452282 w 2745902"/>
                                    <a:gd name="connsiteY33" fmla="*/ 1962741 h 1970361"/>
                                    <a:gd name="connsiteX34" fmla="*/ 570392 w 2745902"/>
                                    <a:gd name="connsiteY34" fmla="*/ 1966551 h 1970361"/>
                                    <a:gd name="connsiteX35" fmla="*/ 673262 w 2745902"/>
                                    <a:gd name="connsiteY35" fmla="*/ 1932261 h 1970361"/>
                                    <a:gd name="connsiteX36" fmla="*/ 764702 w 2745902"/>
                                    <a:gd name="connsiteY36" fmla="*/ 1856061 h 1970361"/>
                                    <a:gd name="connsiteX37" fmla="*/ 840902 w 2745902"/>
                                    <a:gd name="connsiteY37" fmla="*/ 1802721 h 1970361"/>
                                    <a:gd name="connsiteX38" fmla="*/ 936152 w 2745902"/>
                                    <a:gd name="connsiteY38" fmla="*/ 1734141 h 1970361"/>
                                    <a:gd name="connsiteX39" fmla="*/ 1012352 w 2745902"/>
                                    <a:gd name="connsiteY39" fmla="*/ 1635081 h 1970361"/>
                                    <a:gd name="connsiteX40" fmla="*/ 1046642 w 2745902"/>
                                    <a:gd name="connsiteY40" fmla="*/ 1581741 h 1970361"/>
                                    <a:gd name="connsiteX41" fmla="*/ 1096172 w 2745902"/>
                                    <a:gd name="connsiteY41" fmla="*/ 1543641 h 1970361"/>
                                    <a:gd name="connsiteX42" fmla="*/ 1184705 w 2745902"/>
                                    <a:gd name="connsiteY42" fmla="*/ 1553069 h 1970361"/>
                                    <a:gd name="connsiteX43" fmla="*/ 1271432 w 2745902"/>
                                    <a:gd name="connsiteY43" fmla="*/ 1558881 h 1970361"/>
                                    <a:gd name="connsiteX44" fmla="*/ 1340012 w 2745902"/>
                                    <a:gd name="connsiteY44" fmla="*/ 1558881 h 1970361"/>
                                    <a:gd name="connsiteX45" fmla="*/ 1385732 w 2745902"/>
                                    <a:gd name="connsiteY45" fmla="*/ 1532211 h 1970361"/>
                                    <a:gd name="connsiteX46" fmla="*/ 1374302 w 2745902"/>
                                    <a:gd name="connsiteY46" fmla="*/ 1463631 h 1970361"/>
                                    <a:gd name="connsiteX47" fmla="*/ 1362872 w 2745902"/>
                                    <a:gd name="connsiteY47" fmla="*/ 1387431 h 1970361"/>
                                    <a:gd name="connsiteX48" fmla="*/ 1362872 w 2745902"/>
                                    <a:gd name="connsiteY48" fmla="*/ 1307421 h 1970361"/>
                                    <a:gd name="connsiteX49" fmla="*/ 1423832 w 2745902"/>
                                    <a:gd name="connsiteY49" fmla="*/ 1238841 h 1970361"/>
                                    <a:gd name="connsiteX50" fmla="*/ 1538132 w 2745902"/>
                                    <a:gd name="connsiteY50" fmla="*/ 1177881 h 1970361"/>
                                    <a:gd name="connsiteX51" fmla="*/ 1679102 w 2745902"/>
                                    <a:gd name="connsiteY51" fmla="*/ 1124541 h 1970361"/>
                                    <a:gd name="connsiteX52" fmla="*/ 1808642 w 2745902"/>
                                    <a:gd name="connsiteY52" fmla="*/ 1010241 h 1970361"/>
                                    <a:gd name="connsiteX53" fmla="*/ 1869602 w 2745902"/>
                                    <a:gd name="connsiteY53" fmla="*/ 903561 h 1970361"/>
                                    <a:gd name="connsiteX54" fmla="*/ 1953422 w 2745902"/>
                                    <a:gd name="connsiteY54" fmla="*/ 808311 h 1970361"/>
                                    <a:gd name="connsiteX55" fmla="*/ 1980092 w 2745902"/>
                                    <a:gd name="connsiteY55" fmla="*/ 716871 h 1970361"/>
                                    <a:gd name="connsiteX56" fmla="*/ 2014382 w 2745902"/>
                                    <a:gd name="connsiteY56" fmla="*/ 659721 h 1970361"/>
                                    <a:gd name="connsiteX57" fmla="*/ 2060102 w 2745902"/>
                                    <a:gd name="connsiteY57" fmla="*/ 621621 h 1970361"/>
                                    <a:gd name="connsiteX58" fmla="*/ 2136302 w 2745902"/>
                                    <a:gd name="connsiteY58" fmla="*/ 678771 h 1970361"/>
                                    <a:gd name="connsiteX59" fmla="*/ 2159162 w 2745902"/>
                                    <a:gd name="connsiteY59" fmla="*/ 808311 h 1970361"/>
                                    <a:gd name="connsiteX60" fmla="*/ 2151542 w 2745902"/>
                                    <a:gd name="connsiteY60" fmla="*/ 983571 h 1970361"/>
                                    <a:gd name="connsiteX61" fmla="*/ 2170592 w 2745902"/>
                                    <a:gd name="connsiteY61" fmla="*/ 1029291 h 1970361"/>
                                    <a:gd name="connsiteX62" fmla="*/ 2223932 w 2745902"/>
                                    <a:gd name="connsiteY62" fmla="*/ 1059771 h 1970361"/>
                                    <a:gd name="connsiteX63" fmla="*/ 2311562 w 2745902"/>
                                    <a:gd name="connsiteY63" fmla="*/ 1105491 h 1970361"/>
                                    <a:gd name="connsiteX64" fmla="*/ 2368712 w 2745902"/>
                                    <a:gd name="connsiteY64" fmla="*/ 1200741 h 1970361"/>
                                    <a:gd name="connsiteX65" fmla="*/ 2422052 w 2745902"/>
                                    <a:gd name="connsiteY65" fmla="*/ 1223601 h 1970361"/>
                                    <a:gd name="connsiteX66" fmla="*/ 2486822 w 2745902"/>
                                    <a:gd name="connsiteY66" fmla="*/ 1189311 h 1970361"/>
                                    <a:gd name="connsiteX67" fmla="*/ 2551592 w 2745902"/>
                                    <a:gd name="connsiteY67" fmla="*/ 1101681 h 1970361"/>
                                    <a:gd name="connsiteX68" fmla="*/ 2745902 w 2745902"/>
                                    <a:gd name="connsiteY68" fmla="*/ 972141 h 1970361"/>
                                    <a:gd name="connsiteX0" fmla="*/ 2288776 w 2745902"/>
                                    <a:gd name="connsiteY0" fmla="*/ 4 h 1970361"/>
                                    <a:gd name="connsiteX1" fmla="*/ 2219806 w 2745902"/>
                                    <a:gd name="connsiteY1" fmla="*/ 219923 h 1970361"/>
                                    <a:gd name="connsiteX2" fmla="*/ 2139678 w 2745902"/>
                                    <a:gd name="connsiteY2" fmla="*/ 295338 h 1970361"/>
                                    <a:gd name="connsiteX3" fmla="*/ 2054838 w 2745902"/>
                                    <a:gd name="connsiteY3" fmla="*/ 333045 h 1970361"/>
                                    <a:gd name="connsiteX4" fmla="*/ 1988849 w 2745902"/>
                                    <a:gd name="connsiteY4" fmla="*/ 337759 h 1970361"/>
                                    <a:gd name="connsiteX5" fmla="*/ 2021842 w 2745902"/>
                                    <a:gd name="connsiteY5" fmla="*/ 262344 h 1970361"/>
                                    <a:gd name="connsiteX6" fmla="*/ 2064264 w 2745902"/>
                                    <a:gd name="connsiteY6" fmla="*/ 219924 h 1970361"/>
                                    <a:gd name="connsiteX7" fmla="*/ 2083119 w 2745902"/>
                                    <a:gd name="connsiteY7" fmla="*/ 139794 h 1970361"/>
                                    <a:gd name="connsiteX8" fmla="*/ 2007704 w 2745902"/>
                                    <a:gd name="connsiteY8" fmla="*/ 130369 h 1970361"/>
                                    <a:gd name="connsiteX9" fmla="*/ 1852161 w 2745902"/>
                                    <a:gd name="connsiteY9" fmla="*/ 177502 h 1970361"/>
                                    <a:gd name="connsiteX10" fmla="*/ 1630632 w 2745902"/>
                                    <a:gd name="connsiteY10" fmla="*/ 215209 h 1970361"/>
                                    <a:gd name="connsiteX11" fmla="*/ 1460948 w 2745902"/>
                                    <a:gd name="connsiteY11" fmla="*/ 130369 h 1970361"/>
                                    <a:gd name="connsiteX12" fmla="*/ 1305407 w 2745902"/>
                                    <a:gd name="connsiteY12" fmla="*/ 243488 h 1970361"/>
                                    <a:gd name="connsiteX13" fmla="*/ 1262986 w 2745902"/>
                                    <a:gd name="connsiteY13" fmla="*/ 417885 h 1970361"/>
                                    <a:gd name="connsiteX14" fmla="*/ 1225279 w 2745902"/>
                                    <a:gd name="connsiteY14" fmla="*/ 592280 h 1970361"/>
                                    <a:gd name="connsiteX15" fmla="*/ 1178146 w 2745902"/>
                                    <a:gd name="connsiteY15" fmla="*/ 832664 h 1970361"/>
                                    <a:gd name="connsiteX16" fmla="*/ 1244132 w 2745902"/>
                                    <a:gd name="connsiteY16" fmla="*/ 964640 h 1970361"/>
                                    <a:gd name="connsiteX17" fmla="*/ 1427955 w 2745902"/>
                                    <a:gd name="connsiteY17" fmla="*/ 950499 h 1970361"/>
                                    <a:gd name="connsiteX18" fmla="*/ 1724900 w 2745902"/>
                                    <a:gd name="connsiteY18" fmla="*/ 794957 h 1970361"/>
                                    <a:gd name="connsiteX19" fmla="*/ 1710760 w 2745902"/>
                                    <a:gd name="connsiteY19" fmla="*/ 884512 h 1970361"/>
                                    <a:gd name="connsiteX20" fmla="*/ 1338401 w 2745902"/>
                                    <a:gd name="connsiteY20" fmla="*/ 1238017 h 1970361"/>
                                    <a:gd name="connsiteX21" fmla="*/ 1088591 w 2745902"/>
                                    <a:gd name="connsiteY21" fmla="*/ 1468973 h 1970361"/>
                                    <a:gd name="connsiteX22" fmla="*/ 885914 w 2745902"/>
                                    <a:gd name="connsiteY22" fmla="*/ 1445405 h 1970361"/>
                                    <a:gd name="connsiteX23" fmla="*/ 687951 w 2745902"/>
                                    <a:gd name="connsiteY23" fmla="*/ 1421839 h 1970361"/>
                                    <a:gd name="connsiteX24" fmla="*/ 471136 w 2745902"/>
                                    <a:gd name="connsiteY24" fmla="*/ 1483114 h 1970361"/>
                                    <a:gd name="connsiteX25" fmla="*/ 230751 w 2745902"/>
                                    <a:gd name="connsiteY25" fmla="*/ 1553814 h 1970361"/>
                                    <a:gd name="connsiteX26" fmla="*/ 122343 w 2745902"/>
                                    <a:gd name="connsiteY26" fmla="*/ 1732924 h 1970361"/>
                                    <a:gd name="connsiteX27" fmla="*/ 40802 w 2745902"/>
                                    <a:gd name="connsiteY27" fmla="*/ 1798911 h 1970361"/>
                                    <a:gd name="connsiteX28" fmla="*/ 6512 w 2745902"/>
                                    <a:gd name="connsiteY28" fmla="*/ 1817961 h 1970361"/>
                                    <a:gd name="connsiteX29" fmla="*/ 2702 w 2745902"/>
                                    <a:gd name="connsiteY29" fmla="*/ 1875111 h 1970361"/>
                                    <a:gd name="connsiteX30" fmla="*/ 36992 w 2745902"/>
                                    <a:gd name="connsiteY30" fmla="*/ 1943691 h 1970361"/>
                                    <a:gd name="connsiteX31" fmla="*/ 97952 w 2745902"/>
                                    <a:gd name="connsiteY31" fmla="*/ 1962741 h 1970361"/>
                                    <a:gd name="connsiteX32" fmla="*/ 261782 w 2745902"/>
                                    <a:gd name="connsiteY32" fmla="*/ 1970361 h 1970361"/>
                                    <a:gd name="connsiteX33" fmla="*/ 452282 w 2745902"/>
                                    <a:gd name="connsiteY33" fmla="*/ 1962741 h 1970361"/>
                                    <a:gd name="connsiteX34" fmla="*/ 570392 w 2745902"/>
                                    <a:gd name="connsiteY34" fmla="*/ 1966551 h 1970361"/>
                                    <a:gd name="connsiteX35" fmla="*/ 673262 w 2745902"/>
                                    <a:gd name="connsiteY35" fmla="*/ 1932261 h 1970361"/>
                                    <a:gd name="connsiteX36" fmla="*/ 764702 w 2745902"/>
                                    <a:gd name="connsiteY36" fmla="*/ 1856061 h 1970361"/>
                                    <a:gd name="connsiteX37" fmla="*/ 840902 w 2745902"/>
                                    <a:gd name="connsiteY37" fmla="*/ 1802721 h 1970361"/>
                                    <a:gd name="connsiteX38" fmla="*/ 936152 w 2745902"/>
                                    <a:gd name="connsiteY38" fmla="*/ 1734141 h 1970361"/>
                                    <a:gd name="connsiteX39" fmla="*/ 1012352 w 2745902"/>
                                    <a:gd name="connsiteY39" fmla="*/ 1635081 h 1970361"/>
                                    <a:gd name="connsiteX40" fmla="*/ 1046642 w 2745902"/>
                                    <a:gd name="connsiteY40" fmla="*/ 1581741 h 1970361"/>
                                    <a:gd name="connsiteX41" fmla="*/ 1096172 w 2745902"/>
                                    <a:gd name="connsiteY41" fmla="*/ 1543641 h 1970361"/>
                                    <a:gd name="connsiteX42" fmla="*/ 1184705 w 2745902"/>
                                    <a:gd name="connsiteY42" fmla="*/ 1553069 h 1970361"/>
                                    <a:gd name="connsiteX43" fmla="*/ 1271432 w 2745902"/>
                                    <a:gd name="connsiteY43" fmla="*/ 1558881 h 1970361"/>
                                    <a:gd name="connsiteX44" fmla="*/ 1340012 w 2745902"/>
                                    <a:gd name="connsiteY44" fmla="*/ 1558881 h 1970361"/>
                                    <a:gd name="connsiteX45" fmla="*/ 1385732 w 2745902"/>
                                    <a:gd name="connsiteY45" fmla="*/ 1532211 h 1970361"/>
                                    <a:gd name="connsiteX46" fmla="*/ 1374302 w 2745902"/>
                                    <a:gd name="connsiteY46" fmla="*/ 1463631 h 1970361"/>
                                    <a:gd name="connsiteX47" fmla="*/ 1362872 w 2745902"/>
                                    <a:gd name="connsiteY47" fmla="*/ 1387431 h 1970361"/>
                                    <a:gd name="connsiteX48" fmla="*/ 1362872 w 2745902"/>
                                    <a:gd name="connsiteY48" fmla="*/ 1307421 h 1970361"/>
                                    <a:gd name="connsiteX49" fmla="*/ 1423832 w 2745902"/>
                                    <a:gd name="connsiteY49" fmla="*/ 1238841 h 1970361"/>
                                    <a:gd name="connsiteX50" fmla="*/ 1538132 w 2745902"/>
                                    <a:gd name="connsiteY50" fmla="*/ 1177881 h 1970361"/>
                                    <a:gd name="connsiteX51" fmla="*/ 1679102 w 2745902"/>
                                    <a:gd name="connsiteY51" fmla="*/ 1124541 h 1970361"/>
                                    <a:gd name="connsiteX52" fmla="*/ 1808642 w 2745902"/>
                                    <a:gd name="connsiteY52" fmla="*/ 1010241 h 1970361"/>
                                    <a:gd name="connsiteX53" fmla="*/ 1869602 w 2745902"/>
                                    <a:gd name="connsiteY53" fmla="*/ 903561 h 1970361"/>
                                    <a:gd name="connsiteX54" fmla="*/ 1953422 w 2745902"/>
                                    <a:gd name="connsiteY54" fmla="*/ 808311 h 1970361"/>
                                    <a:gd name="connsiteX55" fmla="*/ 1980092 w 2745902"/>
                                    <a:gd name="connsiteY55" fmla="*/ 716871 h 1970361"/>
                                    <a:gd name="connsiteX56" fmla="*/ 2014382 w 2745902"/>
                                    <a:gd name="connsiteY56" fmla="*/ 659721 h 1970361"/>
                                    <a:gd name="connsiteX57" fmla="*/ 2060102 w 2745902"/>
                                    <a:gd name="connsiteY57" fmla="*/ 621621 h 1970361"/>
                                    <a:gd name="connsiteX58" fmla="*/ 2136302 w 2745902"/>
                                    <a:gd name="connsiteY58" fmla="*/ 678771 h 1970361"/>
                                    <a:gd name="connsiteX59" fmla="*/ 2159162 w 2745902"/>
                                    <a:gd name="connsiteY59" fmla="*/ 808311 h 1970361"/>
                                    <a:gd name="connsiteX60" fmla="*/ 2151542 w 2745902"/>
                                    <a:gd name="connsiteY60" fmla="*/ 983571 h 1970361"/>
                                    <a:gd name="connsiteX61" fmla="*/ 2170592 w 2745902"/>
                                    <a:gd name="connsiteY61" fmla="*/ 1029291 h 1970361"/>
                                    <a:gd name="connsiteX62" fmla="*/ 2223932 w 2745902"/>
                                    <a:gd name="connsiteY62" fmla="*/ 1059771 h 1970361"/>
                                    <a:gd name="connsiteX63" fmla="*/ 2311562 w 2745902"/>
                                    <a:gd name="connsiteY63" fmla="*/ 1105491 h 1970361"/>
                                    <a:gd name="connsiteX64" fmla="*/ 2368712 w 2745902"/>
                                    <a:gd name="connsiteY64" fmla="*/ 1200741 h 1970361"/>
                                    <a:gd name="connsiteX65" fmla="*/ 2422052 w 2745902"/>
                                    <a:gd name="connsiteY65" fmla="*/ 1223601 h 1970361"/>
                                    <a:gd name="connsiteX66" fmla="*/ 2486822 w 2745902"/>
                                    <a:gd name="connsiteY66" fmla="*/ 1189311 h 1970361"/>
                                    <a:gd name="connsiteX67" fmla="*/ 2551592 w 2745902"/>
                                    <a:gd name="connsiteY67" fmla="*/ 1101681 h 1970361"/>
                                    <a:gd name="connsiteX68" fmla="*/ 2745902 w 2745902"/>
                                    <a:gd name="connsiteY68" fmla="*/ 972141 h 1970361"/>
                                    <a:gd name="connsiteX0" fmla="*/ 2288776 w 2745902"/>
                                    <a:gd name="connsiteY0" fmla="*/ 4 h 1970361"/>
                                    <a:gd name="connsiteX1" fmla="*/ 2219806 w 2745902"/>
                                    <a:gd name="connsiteY1" fmla="*/ 219923 h 1970361"/>
                                    <a:gd name="connsiteX2" fmla="*/ 2139678 w 2745902"/>
                                    <a:gd name="connsiteY2" fmla="*/ 295338 h 1970361"/>
                                    <a:gd name="connsiteX3" fmla="*/ 2054838 w 2745902"/>
                                    <a:gd name="connsiteY3" fmla="*/ 333045 h 1970361"/>
                                    <a:gd name="connsiteX4" fmla="*/ 1988849 w 2745902"/>
                                    <a:gd name="connsiteY4" fmla="*/ 337759 h 1970361"/>
                                    <a:gd name="connsiteX5" fmla="*/ 2021842 w 2745902"/>
                                    <a:gd name="connsiteY5" fmla="*/ 262344 h 1970361"/>
                                    <a:gd name="connsiteX6" fmla="*/ 2064264 w 2745902"/>
                                    <a:gd name="connsiteY6" fmla="*/ 219924 h 1970361"/>
                                    <a:gd name="connsiteX7" fmla="*/ 2092546 w 2745902"/>
                                    <a:gd name="connsiteY7" fmla="*/ 135081 h 1970361"/>
                                    <a:gd name="connsiteX8" fmla="*/ 2007704 w 2745902"/>
                                    <a:gd name="connsiteY8" fmla="*/ 130369 h 1970361"/>
                                    <a:gd name="connsiteX9" fmla="*/ 1852161 w 2745902"/>
                                    <a:gd name="connsiteY9" fmla="*/ 177502 h 1970361"/>
                                    <a:gd name="connsiteX10" fmla="*/ 1630632 w 2745902"/>
                                    <a:gd name="connsiteY10" fmla="*/ 215209 h 1970361"/>
                                    <a:gd name="connsiteX11" fmla="*/ 1460948 w 2745902"/>
                                    <a:gd name="connsiteY11" fmla="*/ 130369 h 1970361"/>
                                    <a:gd name="connsiteX12" fmla="*/ 1305407 w 2745902"/>
                                    <a:gd name="connsiteY12" fmla="*/ 243488 h 1970361"/>
                                    <a:gd name="connsiteX13" fmla="*/ 1262986 w 2745902"/>
                                    <a:gd name="connsiteY13" fmla="*/ 417885 h 1970361"/>
                                    <a:gd name="connsiteX14" fmla="*/ 1225279 w 2745902"/>
                                    <a:gd name="connsiteY14" fmla="*/ 592280 h 1970361"/>
                                    <a:gd name="connsiteX15" fmla="*/ 1178146 w 2745902"/>
                                    <a:gd name="connsiteY15" fmla="*/ 832664 h 1970361"/>
                                    <a:gd name="connsiteX16" fmla="*/ 1244132 w 2745902"/>
                                    <a:gd name="connsiteY16" fmla="*/ 964640 h 1970361"/>
                                    <a:gd name="connsiteX17" fmla="*/ 1427955 w 2745902"/>
                                    <a:gd name="connsiteY17" fmla="*/ 950499 h 1970361"/>
                                    <a:gd name="connsiteX18" fmla="*/ 1724900 w 2745902"/>
                                    <a:gd name="connsiteY18" fmla="*/ 794957 h 1970361"/>
                                    <a:gd name="connsiteX19" fmla="*/ 1710760 w 2745902"/>
                                    <a:gd name="connsiteY19" fmla="*/ 884512 h 1970361"/>
                                    <a:gd name="connsiteX20" fmla="*/ 1338401 w 2745902"/>
                                    <a:gd name="connsiteY20" fmla="*/ 1238017 h 1970361"/>
                                    <a:gd name="connsiteX21" fmla="*/ 1088591 w 2745902"/>
                                    <a:gd name="connsiteY21" fmla="*/ 1468973 h 1970361"/>
                                    <a:gd name="connsiteX22" fmla="*/ 885914 w 2745902"/>
                                    <a:gd name="connsiteY22" fmla="*/ 1445405 h 1970361"/>
                                    <a:gd name="connsiteX23" fmla="*/ 687951 w 2745902"/>
                                    <a:gd name="connsiteY23" fmla="*/ 1421839 h 1970361"/>
                                    <a:gd name="connsiteX24" fmla="*/ 471136 w 2745902"/>
                                    <a:gd name="connsiteY24" fmla="*/ 1483114 h 1970361"/>
                                    <a:gd name="connsiteX25" fmla="*/ 230751 w 2745902"/>
                                    <a:gd name="connsiteY25" fmla="*/ 1553814 h 1970361"/>
                                    <a:gd name="connsiteX26" fmla="*/ 122343 w 2745902"/>
                                    <a:gd name="connsiteY26" fmla="*/ 1732924 h 1970361"/>
                                    <a:gd name="connsiteX27" fmla="*/ 40802 w 2745902"/>
                                    <a:gd name="connsiteY27" fmla="*/ 1798911 h 1970361"/>
                                    <a:gd name="connsiteX28" fmla="*/ 6512 w 2745902"/>
                                    <a:gd name="connsiteY28" fmla="*/ 1817961 h 1970361"/>
                                    <a:gd name="connsiteX29" fmla="*/ 2702 w 2745902"/>
                                    <a:gd name="connsiteY29" fmla="*/ 1875111 h 1970361"/>
                                    <a:gd name="connsiteX30" fmla="*/ 36992 w 2745902"/>
                                    <a:gd name="connsiteY30" fmla="*/ 1943691 h 1970361"/>
                                    <a:gd name="connsiteX31" fmla="*/ 97952 w 2745902"/>
                                    <a:gd name="connsiteY31" fmla="*/ 1962741 h 1970361"/>
                                    <a:gd name="connsiteX32" fmla="*/ 261782 w 2745902"/>
                                    <a:gd name="connsiteY32" fmla="*/ 1970361 h 1970361"/>
                                    <a:gd name="connsiteX33" fmla="*/ 452282 w 2745902"/>
                                    <a:gd name="connsiteY33" fmla="*/ 1962741 h 1970361"/>
                                    <a:gd name="connsiteX34" fmla="*/ 570392 w 2745902"/>
                                    <a:gd name="connsiteY34" fmla="*/ 1966551 h 1970361"/>
                                    <a:gd name="connsiteX35" fmla="*/ 673262 w 2745902"/>
                                    <a:gd name="connsiteY35" fmla="*/ 1932261 h 1970361"/>
                                    <a:gd name="connsiteX36" fmla="*/ 764702 w 2745902"/>
                                    <a:gd name="connsiteY36" fmla="*/ 1856061 h 1970361"/>
                                    <a:gd name="connsiteX37" fmla="*/ 840902 w 2745902"/>
                                    <a:gd name="connsiteY37" fmla="*/ 1802721 h 1970361"/>
                                    <a:gd name="connsiteX38" fmla="*/ 936152 w 2745902"/>
                                    <a:gd name="connsiteY38" fmla="*/ 1734141 h 1970361"/>
                                    <a:gd name="connsiteX39" fmla="*/ 1012352 w 2745902"/>
                                    <a:gd name="connsiteY39" fmla="*/ 1635081 h 1970361"/>
                                    <a:gd name="connsiteX40" fmla="*/ 1046642 w 2745902"/>
                                    <a:gd name="connsiteY40" fmla="*/ 1581741 h 1970361"/>
                                    <a:gd name="connsiteX41" fmla="*/ 1096172 w 2745902"/>
                                    <a:gd name="connsiteY41" fmla="*/ 1543641 h 1970361"/>
                                    <a:gd name="connsiteX42" fmla="*/ 1184705 w 2745902"/>
                                    <a:gd name="connsiteY42" fmla="*/ 1553069 h 1970361"/>
                                    <a:gd name="connsiteX43" fmla="*/ 1271432 w 2745902"/>
                                    <a:gd name="connsiteY43" fmla="*/ 1558881 h 1970361"/>
                                    <a:gd name="connsiteX44" fmla="*/ 1340012 w 2745902"/>
                                    <a:gd name="connsiteY44" fmla="*/ 1558881 h 1970361"/>
                                    <a:gd name="connsiteX45" fmla="*/ 1385732 w 2745902"/>
                                    <a:gd name="connsiteY45" fmla="*/ 1532211 h 1970361"/>
                                    <a:gd name="connsiteX46" fmla="*/ 1374302 w 2745902"/>
                                    <a:gd name="connsiteY46" fmla="*/ 1463631 h 1970361"/>
                                    <a:gd name="connsiteX47" fmla="*/ 1362872 w 2745902"/>
                                    <a:gd name="connsiteY47" fmla="*/ 1387431 h 1970361"/>
                                    <a:gd name="connsiteX48" fmla="*/ 1362872 w 2745902"/>
                                    <a:gd name="connsiteY48" fmla="*/ 1307421 h 1970361"/>
                                    <a:gd name="connsiteX49" fmla="*/ 1423832 w 2745902"/>
                                    <a:gd name="connsiteY49" fmla="*/ 1238841 h 1970361"/>
                                    <a:gd name="connsiteX50" fmla="*/ 1538132 w 2745902"/>
                                    <a:gd name="connsiteY50" fmla="*/ 1177881 h 1970361"/>
                                    <a:gd name="connsiteX51" fmla="*/ 1679102 w 2745902"/>
                                    <a:gd name="connsiteY51" fmla="*/ 1124541 h 1970361"/>
                                    <a:gd name="connsiteX52" fmla="*/ 1808642 w 2745902"/>
                                    <a:gd name="connsiteY52" fmla="*/ 1010241 h 1970361"/>
                                    <a:gd name="connsiteX53" fmla="*/ 1869602 w 2745902"/>
                                    <a:gd name="connsiteY53" fmla="*/ 903561 h 1970361"/>
                                    <a:gd name="connsiteX54" fmla="*/ 1953422 w 2745902"/>
                                    <a:gd name="connsiteY54" fmla="*/ 808311 h 1970361"/>
                                    <a:gd name="connsiteX55" fmla="*/ 1980092 w 2745902"/>
                                    <a:gd name="connsiteY55" fmla="*/ 716871 h 1970361"/>
                                    <a:gd name="connsiteX56" fmla="*/ 2014382 w 2745902"/>
                                    <a:gd name="connsiteY56" fmla="*/ 659721 h 1970361"/>
                                    <a:gd name="connsiteX57" fmla="*/ 2060102 w 2745902"/>
                                    <a:gd name="connsiteY57" fmla="*/ 621621 h 1970361"/>
                                    <a:gd name="connsiteX58" fmla="*/ 2136302 w 2745902"/>
                                    <a:gd name="connsiteY58" fmla="*/ 678771 h 1970361"/>
                                    <a:gd name="connsiteX59" fmla="*/ 2159162 w 2745902"/>
                                    <a:gd name="connsiteY59" fmla="*/ 808311 h 1970361"/>
                                    <a:gd name="connsiteX60" fmla="*/ 2151542 w 2745902"/>
                                    <a:gd name="connsiteY60" fmla="*/ 983571 h 1970361"/>
                                    <a:gd name="connsiteX61" fmla="*/ 2170592 w 2745902"/>
                                    <a:gd name="connsiteY61" fmla="*/ 1029291 h 1970361"/>
                                    <a:gd name="connsiteX62" fmla="*/ 2223932 w 2745902"/>
                                    <a:gd name="connsiteY62" fmla="*/ 1059771 h 1970361"/>
                                    <a:gd name="connsiteX63" fmla="*/ 2311562 w 2745902"/>
                                    <a:gd name="connsiteY63" fmla="*/ 1105491 h 1970361"/>
                                    <a:gd name="connsiteX64" fmla="*/ 2368712 w 2745902"/>
                                    <a:gd name="connsiteY64" fmla="*/ 1200741 h 1970361"/>
                                    <a:gd name="connsiteX65" fmla="*/ 2422052 w 2745902"/>
                                    <a:gd name="connsiteY65" fmla="*/ 1223601 h 1970361"/>
                                    <a:gd name="connsiteX66" fmla="*/ 2486822 w 2745902"/>
                                    <a:gd name="connsiteY66" fmla="*/ 1189311 h 1970361"/>
                                    <a:gd name="connsiteX67" fmla="*/ 2551592 w 2745902"/>
                                    <a:gd name="connsiteY67" fmla="*/ 1101681 h 1970361"/>
                                    <a:gd name="connsiteX68" fmla="*/ 2745902 w 2745902"/>
                                    <a:gd name="connsiteY68" fmla="*/ 972141 h 1970361"/>
                                    <a:gd name="connsiteX0" fmla="*/ 2288776 w 2745902"/>
                                    <a:gd name="connsiteY0" fmla="*/ 4 h 1970361"/>
                                    <a:gd name="connsiteX1" fmla="*/ 2219806 w 2745902"/>
                                    <a:gd name="connsiteY1" fmla="*/ 219923 h 1970361"/>
                                    <a:gd name="connsiteX2" fmla="*/ 2139678 w 2745902"/>
                                    <a:gd name="connsiteY2" fmla="*/ 295338 h 1970361"/>
                                    <a:gd name="connsiteX3" fmla="*/ 2054838 w 2745902"/>
                                    <a:gd name="connsiteY3" fmla="*/ 333045 h 1970361"/>
                                    <a:gd name="connsiteX4" fmla="*/ 1984135 w 2745902"/>
                                    <a:gd name="connsiteY4" fmla="*/ 337759 h 1970361"/>
                                    <a:gd name="connsiteX5" fmla="*/ 2021842 w 2745902"/>
                                    <a:gd name="connsiteY5" fmla="*/ 262344 h 1970361"/>
                                    <a:gd name="connsiteX6" fmla="*/ 2064264 w 2745902"/>
                                    <a:gd name="connsiteY6" fmla="*/ 219924 h 1970361"/>
                                    <a:gd name="connsiteX7" fmla="*/ 2092546 w 2745902"/>
                                    <a:gd name="connsiteY7" fmla="*/ 135081 h 1970361"/>
                                    <a:gd name="connsiteX8" fmla="*/ 2007704 w 2745902"/>
                                    <a:gd name="connsiteY8" fmla="*/ 130369 h 1970361"/>
                                    <a:gd name="connsiteX9" fmla="*/ 1852161 w 2745902"/>
                                    <a:gd name="connsiteY9" fmla="*/ 177502 h 1970361"/>
                                    <a:gd name="connsiteX10" fmla="*/ 1630632 w 2745902"/>
                                    <a:gd name="connsiteY10" fmla="*/ 215209 h 1970361"/>
                                    <a:gd name="connsiteX11" fmla="*/ 1460948 w 2745902"/>
                                    <a:gd name="connsiteY11" fmla="*/ 130369 h 1970361"/>
                                    <a:gd name="connsiteX12" fmla="*/ 1305407 w 2745902"/>
                                    <a:gd name="connsiteY12" fmla="*/ 243488 h 1970361"/>
                                    <a:gd name="connsiteX13" fmla="*/ 1262986 w 2745902"/>
                                    <a:gd name="connsiteY13" fmla="*/ 417885 h 1970361"/>
                                    <a:gd name="connsiteX14" fmla="*/ 1225279 w 2745902"/>
                                    <a:gd name="connsiteY14" fmla="*/ 592280 h 1970361"/>
                                    <a:gd name="connsiteX15" fmla="*/ 1178146 w 2745902"/>
                                    <a:gd name="connsiteY15" fmla="*/ 832664 h 1970361"/>
                                    <a:gd name="connsiteX16" fmla="*/ 1244132 w 2745902"/>
                                    <a:gd name="connsiteY16" fmla="*/ 964640 h 1970361"/>
                                    <a:gd name="connsiteX17" fmla="*/ 1427955 w 2745902"/>
                                    <a:gd name="connsiteY17" fmla="*/ 950499 h 1970361"/>
                                    <a:gd name="connsiteX18" fmla="*/ 1724900 w 2745902"/>
                                    <a:gd name="connsiteY18" fmla="*/ 794957 h 1970361"/>
                                    <a:gd name="connsiteX19" fmla="*/ 1710760 w 2745902"/>
                                    <a:gd name="connsiteY19" fmla="*/ 884512 h 1970361"/>
                                    <a:gd name="connsiteX20" fmla="*/ 1338401 w 2745902"/>
                                    <a:gd name="connsiteY20" fmla="*/ 1238017 h 1970361"/>
                                    <a:gd name="connsiteX21" fmla="*/ 1088591 w 2745902"/>
                                    <a:gd name="connsiteY21" fmla="*/ 1468973 h 1970361"/>
                                    <a:gd name="connsiteX22" fmla="*/ 885914 w 2745902"/>
                                    <a:gd name="connsiteY22" fmla="*/ 1445405 h 1970361"/>
                                    <a:gd name="connsiteX23" fmla="*/ 687951 w 2745902"/>
                                    <a:gd name="connsiteY23" fmla="*/ 1421839 h 1970361"/>
                                    <a:gd name="connsiteX24" fmla="*/ 471136 w 2745902"/>
                                    <a:gd name="connsiteY24" fmla="*/ 1483114 h 1970361"/>
                                    <a:gd name="connsiteX25" fmla="*/ 230751 w 2745902"/>
                                    <a:gd name="connsiteY25" fmla="*/ 1553814 h 1970361"/>
                                    <a:gd name="connsiteX26" fmla="*/ 122343 w 2745902"/>
                                    <a:gd name="connsiteY26" fmla="*/ 1732924 h 1970361"/>
                                    <a:gd name="connsiteX27" fmla="*/ 40802 w 2745902"/>
                                    <a:gd name="connsiteY27" fmla="*/ 1798911 h 1970361"/>
                                    <a:gd name="connsiteX28" fmla="*/ 6512 w 2745902"/>
                                    <a:gd name="connsiteY28" fmla="*/ 1817961 h 1970361"/>
                                    <a:gd name="connsiteX29" fmla="*/ 2702 w 2745902"/>
                                    <a:gd name="connsiteY29" fmla="*/ 1875111 h 1970361"/>
                                    <a:gd name="connsiteX30" fmla="*/ 36992 w 2745902"/>
                                    <a:gd name="connsiteY30" fmla="*/ 1943691 h 1970361"/>
                                    <a:gd name="connsiteX31" fmla="*/ 97952 w 2745902"/>
                                    <a:gd name="connsiteY31" fmla="*/ 1962741 h 1970361"/>
                                    <a:gd name="connsiteX32" fmla="*/ 261782 w 2745902"/>
                                    <a:gd name="connsiteY32" fmla="*/ 1970361 h 1970361"/>
                                    <a:gd name="connsiteX33" fmla="*/ 452282 w 2745902"/>
                                    <a:gd name="connsiteY33" fmla="*/ 1962741 h 1970361"/>
                                    <a:gd name="connsiteX34" fmla="*/ 570392 w 2745902"/>
                                    <a:gd name="connsiteY34" fmla="*/ 1966551 h 1970361"/>
                                    <a:gd name="connsiteX35" fmla="*/ 673262 w 2745902"/>
                                    <a:gd name="connsiteY35" fmla="*/ 1932261 h 1970361"/>
                                    <a:gd name="connsiteX36" fmla="*/ 764702 w 2745902"/>
                                    <a:gd name="connsiteY36" fmla="*/ 1856061 h 1970361"/>
                                    <a:gd name="connsiteX37" fmla="*/ 840902 w 2745902"/>
                                    <a:gd name="connsiteY37" fmla="*/ 1802721 h 1970361"/>
                                    <a:gd name="connsiteX38" fmla="*/ 936152 w 2745902"/>
                                    <a:gd name="connsiteY38" fmla="*/ 1734141 h 1970361"/>
                                    <a:gd name="connsiteX39" fmla="*/ 1012352 w 2745902"/>
                                    <a:gd name="connsiteY39" fmla="*/ 1635081 h 1970361"/>
                                    <a:gd name="connsiteX40" fmla="*/ 1046642 w 2745902"/>
                                    <a:gd name="connsiteY40" fmla="*/ 1581741 h 1970361"/>
                                    <a:gd name="connsiteX41" fmla="*/ 1096172 w 2745902"/>
                                    <a:gd name="connsiteY41" fmla="*/ 1543641 h 1970361"/>
                                    <a:gd name="connsiteX42" fmla="*/ 1184705 w 2745902"/>
                                    <a:gd name="connsiteY42" fmla="*/ 1553069 h 1970361"/>
                                    <a:gd name="connsiteX43" fmla="*/ 1271432 w 2745902"/>
                                    <a:gd name="connsiteY43" fmla="*/ 1558881 h 1970361"/>
                                    <a:gd name="connsiteX44" fmla="*/ 1340012 w 2745902"/>
                                    <a:gd name="connsiteY44" fmla="*/ 1558881 h 1970361"/>
                                    <a:gd name="connsiteX45" fmla="*/ 1385732 w 2745902"/>
                                    <a:gd name="connsiteY45" fmla="*/ 1532211 h 1970361"/>
                                    <a:gd name="connsiteX46" fmla="*/ 1374302 w 2745902"/>
                                    <a:gd name="connsiteY46" fmla="*/ 1463631 h 1970361"/>
                                    <a:gd name="connsiteX47" fmla="*/ 1362872 w 2745902"/>
                                    <a:gd name="connsiteY47" fmla="*/ 1387431 h 1970361"/>
                                    <a:gd name="connsiteX48" fmla="*/ 1362872 w 2745902"/>
                                    <a:gd name="connsiteY48" fmla="*/ 1307421 h 1970361"/>
                                    <a:gd name="connsiteX49" fmla="*/ 1423832 w 2745902"/>
                                    <a:gd name="connsiteY49" fmla="*/ 1238841 h 1970361"/>
                                    <a:gd name="connsiteX50" fmla="*/ 1538132 w 2745902"/>
                                    <a:gd name="connsiteY50" fmla="*/ 1177881 h 1970361"/>
                                    <a:gd name="connsiteX51" fmla="*/ 1679102 w 2745902"/>
                                    <a:gd name="connsiteY51" fmla="*/ 1124541 h 1970361"/>
                                    <a:gd name="connsiteX52" fmla="*/ 1808642 w 2745902"/>
                                    <a:gd name="connsiteY52" fmla="*/ 1010241 h 1970361"/>
                                    <a:gd name="connsiteX53" fmla="*/ 1869602 w 2745902"/>
                                    <a:gd name="connsiteY53" fmla="*/ 903561 h 1970361"/>
                                    <a:gd name="connsiteX54" fmla="*/ 1953422 w 2745902"/>
                                    <a:gd name="connsiteY54" fmla="*/ 808311 h 1970361"/>
                                    <a:gd name="connsiteX55" fmla="*/ 1980092 w 2745902"/>
                                    <a:gd name="connsiteY55" fmla="*/ 716871 h 1970361"/>
                                    <a:gd name="connsiteX56" fmla="*/ 2014382 w 2745902"/>
                                    <a:gd name="connsiteY56" fmla="*/ 659721 h 1970361"/>
                                    <a:gd name="connsiteX57" fmla="*/ 2060102 w 2745902"/>
                                    <a:gd name="connsiteY57" fmla="*/ 621621 h 1970361"/>
                                    <a:gd name="connsiteX58" fmla="*/ 2136302 w 2745902"/>
                                    <a:gd name="connsiteY58" fmla="*/ 678771 h 1970361"/>
                                    <a:gd name="connsiteX59" fmla="*/ 2159162 w 2745902"/>
                                    <a:gd name="connsiteY59" fmla="*/ 808311 h 1970361"/>
                                    <a:gd name="connsiteX60" fmla="*/ 2151542 w 2745902"/>
                                    <a:gd name="connsiteY60" fmla="*/ 983571 h 1970361"/>
                                    <a:gd name="connsiteX61" fmla="*/ 2170592 w 2745902"/>
                                    <a:gd name="connsiteY61" fmla="*/ 1029291 h 1970361"/>
                                    <a:gd name="connsiteX62" fmla="*/ 2223932 w 2745902"/>
                                    <a:gd name="connsiteY62" fmla="*/ 1059771 h 1970361"/>
                                    <a:gd name="connsiteX63" fmla="*/ 2311562 w 2745902"/>
                                    <a:gd name="connsiteY63" fmla="*/ 1105491 h 1970361"/>
                                    <a:gd name="connsiteX64" fmla="*/ 2368712 w 2745902"/>
                                    <a:gd name="connsiteY64" fmla="*/ 1200741 h 1970361"/>
                                    <a:gd name="connsiteX65" fmla="*/ 2422052 w 2745902"/>
                                    <a:gd name="connsiteY65" fmla="*/ 1223601 h 1970361"/>
                                    <a:gd name="connsiteX66" fmla="*/ 2486822 w 2745902"/>
                                    <a:gd name="connsiteY66" fmla="*/ 1189311 h 1970361"/>
                                    <a:gd name="connsiteX67" fmla="*/ 2551592 w 2745902"/>
                                    <a:gd name="connsiteY67" fmla="*/ 1101681 h 1970361"/>
                                    <a:gd name="connsiteX68" fmla="*/ 2745902 w 2745902"/>
                                    <a:gd name="connsiteY68" fmla="*/ 972141 h 1970361"/>
                                    <a:gd name="connsiteX0" fmla="*/ 2288776 w 2745902"/>
                                    <a:gd name="connsiteY0" fmla="*/ 4 h 1970361"/>
                                    <a:gd name="connsiteX1" fmla="*/ 2219806 w 2745902"/>
                                    <a:gd name="connsiteY1" fmla="*/ 219923 h 1970361"/>
                                    <a:gd name="connsiteX2" fmla="*/ 2139678 w 2745902"/>
                                    <a:gd name="connsiteY2" fmla="*/ 295338 h 1970361"/>
                                    <a:gd name="connsiteX3" fmla="*/ 2054838 w 2745902"/>
                                    <a:gd name="connsiteY3" fmla="*/ 333045 h 1970361"/>
                                    <a:gd name="connsiteX4" fmla="*/ 1984135 w 2745902"/>
                                    <a:gd name="connsiteY4" fmla="*/ 337759 h 1970361"/>
                                    <a:gd name="connsiteX5" fmla="*/ 2021842 w 2745902"/>
                                    <a:gd name="connsiteY5" fmla="*/ 262344 h 1970361"/>
                                    <a:gd name="connsiteX6" fmla="*/ 2064264 w 2745902"/>
                                    <a:gd name="connsiteY6" fmla="*/ 219924 h 1970361"/>
                                    <a:gd name="connsiteX7" fmla="*/ 2092546 w 2745902"/>
                                    <a:gd name="connsiteY7" fmla="*/ 135081 h 1970361"/>
                                    <a:gd name="connsiteX8" fmla="*/ 2007704 w 2745902"/>
                                    <a:gd name="connsiteY8" fmla="*/ 130369 h 1970361"/>
                                    <a:gd name="connsiteX9" fmla="*/ 1852161 w 2745902"/>
                                    <a:gd name="connsiteY9" fmla="*/ 177502 h 1970361"/>
                                    <a:gd name="connsiteX10" fmla="*/ 1630632 w 2745902"/>
                                    <a:gd name="connsiteY10" fmla="*/ 215209 h 1970361"/>
                                    <a:gd name="connsiteX11" fmla="*/ 1460948 w 2745902"/>
                                    <a:gd name="connsiteY11" fmla="*/ 130369 h 1970361"/>
                                    <a:gd name="connsiteX12" fmla="*/ 1305407 w 2745902"/>
                                    <a:gd name="connsiteY12" fmla="*/ 243488 h 1970361"/>
                                    <a:gd name="connsiteX13" fmla="*/ 1262986 w 2745902"/>
                                    <a:gd name="connsiteY13" fmla="*/ 417885 h 1970361"/>
                                    <a:gd name="connsiteX14" fmla="*/ 1225279 w 2745902"/>
                                    <a:gd name="connsiteY14" fmla="*/ 592280 h 1970361"/>
                                    <a:gd name="connsiteX15" fmla="*/ 1178146 w 2745902"/>
                                    <a:gd name="connsiteY15" fmla="*/ 832664 h 1970361"/>
                                    <a:gd name="connsiteX16" fmla="*/ 1244132 w 2745902"/>
                                    <a:gd name="connsiteY16" fmla="*/ 964640 h 1970361"/>
                                    <a:gd name="connsiteX17" fmla="*/ 1427955 w 2745902"/>
                                    <a:gd name="connsiteY17" fmla="*/ 950499 h 1970361"/>
                                    <a:gd name="connsiteX18" fmla="*/ 1724900 w 2745902"/>
                                    <a:gd name="connsiteY18" fmla="*/ 794957 h 1970361"/>
                                    <a:gd name="connsiteX19" fmla="*/ 1710760 w 2745902"/>
                                    <a:gd name="connsiteY19" fmla="*/ 884512 h 1970361"/>
                                    <a:gd name="connsiteX20" fmla="*/ 1338401 w 2745902"/>
                                    <a:gd name="connsiteY20" fmla="*/ 1238017 h 1970361"/>
                                    <a:gd name="connsiteX21" fmla="*/ 1088591 w 2745902"/>
                                    <a:gd name="connsiteY21" fmla="*/ 1468973 h 1970361"/>
                                    <a:gd name="connsiteX22" fmla="*/ 885914 w 2745902"/>
                                    <a:gd name="connsiteY22" fmla="*/ 1445405 h 1970361"/>
                                    <a:gd name="connsiteX23" fmla="*/ 687951 w 2745902"/>
                                    <a:gd name="connsiteY23" fmla="*/ 1421839 h 1970361"/>
                                    <a:gd name="connsiteX24" fmla="*/ 471136 w 2745902"/>
                                    <a:gd name="connsiteY24" fmla="*/ 1483114 h 1970361"/>
                                    <a:gd name="connsiteX25" fmla="*/ 230751 w 2745902"/>
                                    <a:gd name="connsiteY25" fmla="*/ 1553814 h 1970361"/>
                                    <a:gd name="connsiteX26" fmla="*/ 122343 w 2745902"/>
                                    <a:gd name="connsiteY26" fmla="*/ 1732924 h 1970361"/>
                                    <a:gd name="connsiteX27" fmla="*/ 40802 w 2745902"/>
                                    <a:gd name="connsiteY27" fmla="*/ 1798911 h 1970361"/>
                                    <a:gd name="connsiteX28" fmla="*/ 6512 w 2745902"/>
                                    <a:gd name="connsiteY28" fmla="*/ 1817961 h 1970361"/>
                                    <a:gd name="connsiteX29" fmla="*/ 2702 w 2745902"/>
                                    <a:gd name="connsiteY29" fmla="*/ 1875111 h 1970361"/>
                                    <a:gd name="connsiteX30" fmla="*/ 36992 w 2745902"/>
                                    <a:gd name="connsiteY30" fmla="*/ 1943691 h 1970361"/>
                                    <a:gd name="connsiteX31" fmla="*/ 97952 w 2745902"/>
                                    <a:gd name="connsiteY31" fmla="*/ 1962741 h 1970361"/>
                                    <a:gd name="connsiteX32" fmla="*/ 261782 w 2745902"/>
                                    <a:gd name="connsiteY32" fmla="*/ 1970361 h 1970361"/>
                                    <a:gd name="connsiteX33" fmla="*/ 452282 w 2745902"/>
                                    <a:gd name="connsiteY33" fmla="*/ 1962741 h 1970361"/>
                                    <a:gd name="connsiteX34" fmla="*/ 570392 w 2745902"/>
                                    <a:gd name="connsiteY34" fmla="*/ 1966551 h 1970361"/>
                                    <a:gd name="connsiteX35" fmla="*/ 673262 w 2745902"/>
                                    <a:gd name="connsiteY35" fmla="*/ 1932261 h 1970361"/>
                                    <a:gd name="connsiteX36" fmla="*/ 764702 w 2745902"/>
                                    <a:gd name="connsiteY36" fmla="*/ 1856061 h 1970361"/>
                                    <a:gd name="connsiteX37" fmla="*/ 840902 w 2745902"/>
                                    <a:gd name="connsiteY37" fmla="*/ 1802721 h 1970361"/>
                                    <a:gd name="connsiteX38" fmla="*/ 936152 w 2745902"/>
                                    <a:gd name="connsiteY38" fmla="*/ 1734141 h 1970361"/>
                                    <a:gd name="connsiteX39" fmla="*/ 1012352 w 2745902"/>
                                    <a:gd name="connsiteY39" fmla="*/ 1635081 h 1970361"/>
                                    <a:gd name="connsiteX40" fmla="*/ 1046642 w 2745902"/>
                                    <a:gd name="connsiteY40" fmla="*/ 1581741 h 1970361"/>
                                    <a:gd name="connsiteX41" fmla="*/ 1096172 w 2745902"/>
                                    <a:gd name="connsiteY41" fmla="*/ 1543641 h 1970361"/>
                                    <a:gd name="connsiteX42" fmla="*/ 1184705 w 2745902"/>
                                    <a:gd name="connsiteY42" fmla="*/ 1553069 h 1970361"/>
                                    <a:gd name="connsiteX43" fmla="*/ 1271432 w 2745902"/>
                                    <a:gd name="connsiteY43" fmla="*/ 1558881 h 1970361"/>
                                    <a:gd name="connsiteX44" fmla="*/ 1340012 w 2745902"/>
                                    <a:gd name="connsiteY44" fmla="*/ 1558881 h 1970361"/>
                                    <a:gd name="connsiteX45" fmla="*/ 1385732 w 2745902"/>
                                    <a:gd name="connsiteY45" fmla="*/ 1532211 h 1970361"/>
                                    <a:gd name="connsiteX46" fmla="*/ 1374302 w 2745902"/>
                                    <a:gd name="connsiteY46" fmla="*/ 1463631 h 1970361"/>
                                    <a:gd name="connsiteX47" fmla="*/ 1362872 w 2745902"/>
                                    <a:gd name="connsiteY47" fmla="*/ 1387431 h 1970361"/>
                                    <a:gd name="connsiteX48" fmla="*/ 1362872 w 2745902"/>
                                    <a:gd name="connsiteY48" fmla="*/ 1307421 h 1970361"/>
                                    <a:gd name="connsiteX49" fmla="*/ 1423832 w 2745902"/>
                                    <a:gd name="connsiteY49" fmla="*/ 1238841 h 1970361"/>
                                    <a:gd name="connsiteX50" fmla="*/ 1538132 w 2745902"/>
                                    <a:gd name="connsiteY50" fmla="*/ 1177881 h 1970361"/>
                                    <a:gd name="connsiteX51" fmla="*/ 1679102 w 2745902"/>
                                    <a:gd name="connsiteY51" fmla="*/ 1124541 h 1970361"/>
                                    <a:gd name="connsiteX52" fmla="*/ 1808642 w 2745902"/>
                                    <a:gd name="connsiteY52" fmla="*/ 1010241 h 1970361"/>
                                    <a:gd name="connsiteX53" fmla="*/ 1869602 w 2745902"/>
                                    <a:gd name="connsiteY53" fmla="*/ 903561 h 1970361"/>
                                    <a:gd name="connsiteX54" fmla="*/ 1953422 w 2745902"/>
                                    <a:gd name="connsiteY54" fmla="*/ 808311 h 1970361"/>
                                    <a:gd name="connsiteX55" fmla="*/ 1980092 w 2745902"/>
                                    <a:gd name="connsiteY55" fmla="*/ 716871 h 1970361"/>
                                    <a:gd name="connsiteX56" fmla="*/ 2014382 w 2745902"/>
                                    <a:gd name="connsiteY56" fmla="*/ 659721 h 1970361"/>
                                    <a:gd name="connsiteX57" fmla="*/ 2060102 w 2745902"/>
                                    <a:gd name="connsiteY57" fmla="*/ 621621 h 1970361"/>
                                    <a:gd name="connsiteX58" fmla="*/ 2136302 w 2745902"/>
                                    <a:gd name="connsiteY58" fmla="*/ 678771 h 1970361"/>
                                    <a:gd name="connsiteX59" fmla="*/ 2159162 w 2745902"/>
                                    <a:gd name="connsiteY59" fmla="*/ 808311 h 1970361"/>
                                    <a:gd name="connsiteX60" fmla="*/ 2151542 w 2745902"/>
                                    <a:gd name="connsiteY60" fmla="*/ 983571 h 1970361"/>
                                    <a:gd name="connsiteX61" fmla="*/ 2170592 w 2745902"/>
                                    <a:gd name="connsiteY61" fmla="*/ 1029291 h 1970361"/>
                                    <a:gd name="connsiteX62" fmla="*/ 2223932 w 2745902"/>
                                    <a:gd name="connsiteY62" fmla="*/ 1059771 h 1970361"/>
                                    <a:gd name="connsiteX63" fmla="*/ 2311562 w 2745902"/>
                                    <a:gd name="connsiteY63" fmla="*/ 1105491 h 1970361"/>
                                    <a:gd name="connsiteX64" fmla="*/ 2368712 w 2745902"/>
                                    <a:gd name="connsiteY64" fmla="*/ 1200741 h 1970361"/>
                                    <a:gd name="connsiteX65" fmla="*/ 2422052 w 2745902"/>
                                    <a:gd name="connsiteY65" fmla="*/ 1223601 h 1970361"/>
                                    <a:gd name="connsiteX66" fmla="*/ 2486822 w 2745902"/>
                                    <a:gd name="connsiteY66" fmla="*/ 1189311 h 1970361"/>
                                    <a:gd name="connsiteX67" fmla="*/ 2551592 w 2745902"/>
                                    <a:gd name="connsiteY67" fmla="*/ 1101681 h 1970361"/>
                                    <a:gd name="connsiteX68" fmla="*/ 2745902 w 2745902"/>
                                    <a:gd name="connsiteY68" fmla="*/ 972141 h 1970361"/>
                                    <a:gd name="connsiteX0" fmla="*/ 2288776 w 2745902"/>
                                    <a:gd name="connsiteY0" fmla="*/ 4 h 1970361"/>
                                    <a:gd name="connsiteX1" fmla="*/ 2219806 w 2745902"/>
                                    <a:gd name="connsiteY1" fmla="*/ 219923 h 1970361"/>
                                    <a:gd name="connsiteX2" fmla="*/ 2139678 w 2745902"/>
                                    <a:gd name="connsiteY2" fmla="*/ 295338 h 1970361"/>
                                    <a:gd name="connsiteX3" fmla="*/ 2054838 w 2745902"/>
                                    <a:gd name="connsiteY3" fmla="*/ 333045 h 1970361"/>
                                    <a:gd name="connsiteX4" fmla="*/ 1968937 w 2745902"/>
                                    <a:gd name="connsiteY4" fmla="*/ 337759 h 1970361"/>
                                    <a:gd name="connsiteX5" fmla="*/ 2021842 w 2745902"/>
                                    <a:gd name="connsiteY5" fmla="*/ 262344 h 1970361"/>
                                    <a:gd name="connsiteX6" fmla="*/ 2064264 w 2745902"/>
                                    <a:gd name="connsiteY6" fmla="*/ 219924 h 1970361"/>
                                    <a:gd name="connsiteX7" fmla="*/ 2092546 w 2745902"/>
                                    <a:gd name="connsiteY7" fmla="*/ 135081 h 1970361"/>
                                    <a:gd name="connsiteX8" fmla="*/ 2007704 w 2745902"/>
                                    <a:gd name="connsiteY8" fmla="*/ 130369 h 1970361"/>
                                    <a:gd name="connsiteX9" fmla="*/ 1852161 w 2745902"/>
                                    <a:gd name="connsiteY9" fmla="*/ 177502 h 1970361"/>
                                    <a:gd name="connsiteX10" fmla="*/ 1630632 w 2745902"/>
                                    <a:gd name="connsiteY10" fmla="*/ 215209 h 1970361"/>
                                    <a:gd name="connsiteX11" fmla="*/ 1460948 w 2745902"/>
                                    <a:gd name="connsiteY11" fmla="*/ 130369 h 1970361"/>
                                    <a:gd name="connsiteX12" fmla="*/ 1305407 w 2745902"/>
                                    <a:gd name="connsiteY12" fmla="*/ 243488 h 1970361"/>
                                    <a:gd name="connsiteX13" fmla="*/ 1262986 w 2745902"/>
                                    <a:gd name="connsiteY13" fmla="*/ 417885 h 1970361"/>
                                    <a:gd name="connsiteX14" fmla="*/ 1225279 w 2745902"/>
                                    <a:gd name="connsiteY14" fmla="*/ 592280 h 1970361"/>
                                    <a:gd name="connsiteX15" fmla="*/ 1178146 w 2745902"/>
                                    <a:gd name="connsiteY15" fmla="*/ 832664 h 1970361"/>
                                    <a:gd name="connsiteX16" fmla="*/ 1244132 w 2745902"/>
                                    <a:gd name="connsiteY16" fmla="*/ 964640 h 1970361"/>
                                    <a:gd name="connsiteX17" fmla="*/ 1427955 w 2745902"/>
                                    <a:gd name="connsiteY17" fmla="*/ 950499 h 1970361"/>
                                    <a:gd name="connsiteX18" fmla="*/ 1724900 w 2745902"/>
                                    <a:gd name="connsiteY18" fmla="*/ 794957 h 1970361"/>
                                    <a:gd name="connsiteX19" fmla="*/ 1710760 w 2745902"/>
                                    <a:gd name="connsiteY19" fmla="*/ 884512 h 1970361"/>
                                    <a:gd name="connsiteX20" fmla="*/ 1338401 w 2745902"/>
                                    <a:gd name="connsiteY20" fmla="*/ 1238017 h 1970361"/>
                                    <a:gd name="connsiteX21" fmla="*/ 1088591 w 2745902"/>
                                    <a:gd name="connsiteY21" fmla="*/ 1468973 h 1970361"/>
                                    <a:gd name="connsiteX22" fmla="*/ 885914 w 2745902"/>
                                    <a:gd name="connsiteY22" fmla="*/ 1445405 h 1970361"/>
                                    <a:gd name="connsiteX23" fmla="*/ 687951 w 2745902"/>
                                    <a:gd name="connsiteY23" fmla="*/ 1421839 h 1970361"/>
                                    <a:gd name="connsiteX24" fmla="*/ 471136 w 2745902"/>
                                    <a:gd name="connsiteY24" fmla="*/ 1483114 h 1970361"/>
                                    <a:gd name="connsiteX25" fmla="*/ 230751 w 2745902"/>
                                    <a:gd name="connsiteY25" fmla="*/ 1553814 h 1970361"/>
                                    <a:gd name="connsiteX26" fmla="*/ 122343 w 2745902"/>
                                    <a:gd name="connsiteY26" fmla="*/ 1732924 h 1970361"/>
                                    <a:gd name="connsiteX27" fmla="*/ 40802 w 2745902"/>
                                    <a:gd name="connsiteY27" fmla="*/ 1798911 h 1970361"/>
                                    <a:gd name="connsiteX28" fmla="*/ 6512 w 2745902"/>
                                    <a:gd name="connsiteY28" fmla="*/ 1817961 h 1970361"/>
                                    <a:gd name="connsiteX29" fmla="*/ 2702 w 2745902"/>
                                    <a:gd name="connsiteY29" fmla="*/ 1875111 h 1970361"/>
                                    <a:gd name="connsiteX30" fmla="*/ 36992 w 2745902"/>
                                    <a:gd name="connsiteY30" fmla="*/ 1943691 h 1970361"/>
                                    <a:gd name="connsiteX31" fmla="*/ 97952 w 2745902"/>
                                    <a:gd name="connsiteY31" fmla="*/ 1962741 h 1970361"/>
                                    <a:gd name="connsiteX32" fmla="*/ 261782 w 2745902"/>
                                    <a:gd name="connsiteY32" fmla="*/ 1970361 h 1970361"/>
                                    <a:gd name="connsiteX33" fmla="*/ 452282 w 2745902"/>
                                    <a:gd name="connsiteY33" fmla="*/ 1962741 h 1970361"/>
                                    <a:gd name="connsiteX34" fmla="*/ 570392 w 2745902"/>
                                    <a:gd name="connsiteY34" fmla="*/ 1966551 h 1970361"/>
                                    <a:gd name="connsiteX35" fmla="*/ 673262 w 2745902"/>
                                    <a:gd name="connsiteY35" fmla="*/ 1932261 h 1970361"/>
                                    <a:gd name="connsiteX36" fmla="*/ 764702 w 2745902"/>
                                    <a:gd name="connsiteY36" fmla="*/ 1856061 h 1970361"/>
                                    <a:gd name="connsiteX37" fmla="*/ 840902 w 2745902"/>
                                    <a:gd name="connsiteY37" fmla="*/ 1802721 h 1970361"/>
                                    <a:gd name="connsiteX38" fmla="*/ 936152 w 2745902"/>
                                    <a:gd name="connsiteY38" fmla="*/ 1734141 h 1970361"/>
                                    <a:gd name="connsiteX39" fmla="*/ 1012352 w 2745902"/>
                                    <a:gd name="connsiteY39" fmla="*/ 1635081 h 1970361"/>
                                    <a:gd name="connsiteX40" fmla="*/ 1046642 w 2745902"/>
                                    <a:gd name="connsiteY40" fmla="*/ 1581741 h 1970361"/>
                                    <a:gd name="connsiteX41" fmla="*/ 1096172 w 2745902"/>
                                    <a:gd name="connsiteY41" fmla="*/ 1543641 h 1970361"/>
                                    <a:gd name="connsiteX42" fmla="*/ 1184705 w 2745902"/>
                                    <a:gd name="connsiteY42" fmla="*/ 1553069 h 1970361"/>
                                    <a:gd name="connsiteX43" fmla="*/ 1271432 w 2745902"/>
                                    <a:gd name="connsiteY43" fmla="*/ 1558881 h 1970361"/>
                                    <a:gd name="connsiteX44" fmla="*/ 1340012 w 2745902"/>
                                    <a:gd name="connsiteY44" fmla="*/ 1558881 h 1970361"/>
                                    <a:gd name="connsiteX45" fmla="*/ 1385732 w 2745902"/>
                                    <a:gd name="connsiteY45" fmla="*/ 1532211 h 1970361"/>
                                    <a:gd name="connsiteX46" fmla="*/ 1374302 w 2745902"/>
                                    <a:gd name="connsiteY46" fmla="*/ 1463631 h 1970361"/>
                                    <a:gd name="connsiteX47" fmla="*/ 1362872 w 2745902"/>
                                    <a:gd name="connsiteY47" fmla="*/ 1387431 h 1970361"/>
                                    <a:gd name="connsiteX48" fmla="*/ 1362872 w 2745902"/>
                                    <a:gd name="connsiteY48" fmla="*/ 1307421 h 1970361"/>
                                    <a:gd name="connsiteX49" fmla="*/ 1423832 w 2745902"/>
                                    <a:gd name="connsiteY49" fmla="*/ 1238841 h 1970361"/>
                                    <a:gd name="connsiteX50" fmla="*/ 1538132 w 2745902"/>
                                    <a:gd name="connsiteY50" fmla="*/ 1177881 h 1970361"/>
                                    <a:gd name="connsiteX51" fmla="*/ 1679102 w 2745902"/>
                                    <a:gd name="connsiteY51" fmla="*/ 1124541 h 1970361"/>
                                    <a:gd name="connsiteX52" fmla="*/ 1808642 w 2745902"/>
                                    <a:gd name="connsiteY52" fmla="*/ 1010241 h 1970361"/>
                                    <a:gd name="connsiteX53" fmla="*/ 1869602 w 2745902"/>
                                    <a:gd name="connsiteY53" fmla="*/ 903561 h 1970361"/>
                                    <a:gd name="connsiteX54" fmla="*/ 1953422 w 2745902"/>
                                    <a:gd name="connsiteY54" fmla="*/ 808311 h 1970361"/>
                                    <a:gd name="connsiteX55" fmla="*/ 1980092 w 2745902"/>
                                    <a:gd name="connsiteY55" fmla="*/ 716871 h 1970361"/>
                                    <a:gd name="connsiteX56" fmla="*/ 2014382 w 2745902"/>
                                    <a:gd name="connsiteY56" fmla="*/ 659721 h 1970361"/>
                                    <a:gd name="connsiteX57" fmla="*/ 2060102 w 2745902"/>
                                    <a:gd name="connsiteY57" fmla="*/ 621621 h 1970361"/>
                                    <a:gd name="connsiteX58" fmla="*/ 2136302 w 2745902"/>
                                    <a:gd name="connsiteY58" fmla="*/ 678771 h 1970361"/>
                                    <a:gd name="connsiteX59" fmla="*/ 2159162 w 2745902"/>
                                    <a:gd name="connsiteY59" fmla="*/ 808311 h 1970361"/>
                                    <a:gd name="connsiteX60" fmla="*/ 2151542 w 2745902"/>
                                    <a:gd name="connsiteY60" fmla="*/ 983571 h 1970361"/>
                                    <a:gd name="connsiteX61" fmla="*/ 2170592 w 2745902"/>
                                    <a:gd name="connsiteY61" fmla="*/ 1029291 h 1970361"/>
                                    <a:gd name="connsiteX62" fmla="*/ 2223932 w 2745902"/>
                                    <a:gd name="connsiteY62" fmla="*/ 1059771 h 1970361"/>
                                    <a:gd name="connsiteX63" fmla="*/ 2311562 w 2745902"/>
                                    <a:gd name="connsiteY63" fmla="*/ 1105491 h 1970361"/>
                                    <a:gd name="connsiteX64" fmla="*/ 2368712 w 2745902"/>
                                    <a:gd name="connsiteY64" fmla="*/ 1200741 h 1970361"/>
                                    <a:gd name="connsiteX65" fmla="*/ 2422052 w 2745902"/>
                                    <a:gd name="connsiteY65" fmla="*/ 1223601 h 1970361"/>
                                    <a:gd name="connsiteX66" fmla="*/ 2486822 w 2745902"/>
                                    <a:gd name="connsiteY66" fmla="*/ 1189311 h 1970361"/>
                                    <a:gd name="connsiteX67" fmla="*/ 2551592 w 2745902"/>
                                    <a:gd name="connsiteY67" fmla="*/ 1101681 h 1970361"/>
                                    <a:gd name="connsiteX68" fmla="*/ 2745902 w 2745902"/>
                                    <a:gd name="connsiteY68" fmla="*/ 972141 h 1970361"/>
                                    <a:gd name="connsiteX0" fmla="*/ 2288776 w 2745902"/>
                                    <a:gd name="connsiteY0" fmla="*/ 4 h 1970361"/>
                                    <a:gd name="connsiteX1" fmla="*/ 2219806 w 2745902"/>
                                    <a:gd name="connsiteY1" fmla="*/ 219923 h 1970361"/>
                                    <a:gd name="connsiteX2" fmla="*/ 2139678 w 2745902"/>
                                    <a:gd name="connsiteY2" fmla="*/ 295338 h 1970361"/>
                                    <a:gd name="connsiteX3" fmla="*/ 2054838 w 2745902"/>
                                    <a:gd name="connsiteY3" fmla="*/ 333045 h 1970361"/>
                                    <a:gd name="connsiteX4" fmla="*/ 1968937 w 2745902"/>
                                    <a:gd name="connsiteY4" fmla="*/ 337759 h 1970361"/>
                                    <a:gd name="connsiteX5" fmla="*/ 2021842 w 2745902"/>
                                    <a:gd name="connsiteY5" fmla="*/ 262344 h 1970361"/>
                                    <a:gd name="connsiteX6" fmla="*/ 2064264 w 2745902"/>
                                    <a:gd name="connsiteY6" fmla="*/ 219924 h 1970361"/>
                                    <a:gd name="connsiteX7" fmla="*/ 2092546 w 2745902"/>
                                    <a:gd name="connsiteY7" fmla="*/ 135081 h 1970361"/>
                                    <a:gd name="connsiteX8" fmla="*/ 2007704 w 2745902"/>
                                    <a:gd name="connsiteY8" fmla="*/ 130369 h 1970361"/>
                                    <a:gd name="connsiteX9" fmla="*/ 1852161 w 2745902"/>
                                    <a:gd name="connsiteY9" fmla="*/ 177502 h 1970361"/>
                                    <a:gd name="connsiteX10" fmla="*/ 1630632 w 2745902"/>
                                    <a:gd name="connsiteY10" fmla="*/ 215209 h 1970361"/>
                                    <a:gd name="connsiteX11" fmla="*/ 1460948 w 2745902"/>
                                    <a:gd name="connsiteY11" fmla="*/ 130369 h 1970361"/>
                                    <a:gd name="connsiteX12" fmla="*/ 1305407 w 2745902"/>
                                    <a:gd name="connsiteY12" fmla="*/ 243488 h 1970361"/>
                                    <a:gd name="connsiteX13" fmla="*/ 1262986 w 2745902"/>
                                    <a:gd name="connsiteY13" fmla="*/ 417885 h 1970361"/>
                                    <a:gd name="connsiteX14" fmla="*/ 1225279 w 2745902"/>
                                    <a:gd name="connsiteY14" fmla="*/ 592280 h 1970361"/>
                                    <a:gd name="connsiteX15" fmla="*/ 1178146 w 2745902"/>
                                    <a:gd name="connsiteY15" fmla="*/ 832664 h 1970361"/>
                                    <a:gd name="connsiteX16" fmla="*/ 1244132 w 2745902"/>
                                    <a:gd name="connsiteY16" fmla="*/ 964640 h 1970361"/>
                                    <a:gd name="connsiteX17" fmla="*/ 1427955 w 2745902"/>
                                    <a:gd name="connsiteY17" fmla="*/ 950499 h 1970361"/>
                                    <a:gd name="connsiteX18" fmla="*/ 1724900 w 2745902"/>
                                    <a:gd name="connsiteY18" fmla="*/ 794957 h 1970361"/>
                                    <a:gd name="connsiteX19" fmla="*/ 1710760 w 2745902"/>
                                    <a:gd name="connsiteY19" fmla="*/ 884512 h 1970361"/>
                                    <a:gd name="connsiteX20" fmla="*/ 1338401 w 2745902"/>
                                    <a:gd name="connsiteY20" fmla="*/ 1238017 h 1970361"/>
                                    <a:gd name="connsiteX21" fmla="*/ 1088591 w 2745902"/>
                                    <a:gd name="connsiteY21" fmla="*/ 1468973 h 1970361"/>
                                    <a:gd name="connsiteX22" fmla="*/ 885914 w 2745902"/>
                                    <a:gd name="connsiteY22" fmla="*/ 1445405 h 1970361"/>
                                    <a:gd name="connsiteX23" fmla="*/ 687951 w 2745902"/>
                                    <a:gd name="connsiteY23" fmla="*/ 1421839 h 1970361"/>
                                    <a:gd name="connsiteX24" fmla="*/ 471136 w 2745902"/>
                                    <a:gd name="connsiteY24" fmla="*/ 1483114 h 1970361"/>
                                    <a:gd name="connsiteX25" fmla="*/ 230751 w 2745902"/>
                                    <a:gd name="connsiteY25" fmla="*/ 1553814 h 1970361"/>
                                    <a:gd name="connsiteX26" fmla="*/ 122343 w 2745902"/>
                                    <a:gd name="connsiteY26" fmla="*/ 1732924 h 1970361"/>
                                    <a:gd name="connsiteX27" fmla="*/ 40802 w 2745902"/>
                                    <a:gd name="connsiteY27" fmla="*/ 1798911 h 1970361"/>
                                    <a:gd name="connsiteX28" fmla="*/ 6512 w 2745902"/>
                                    <a:gd name="connsiteY28" fmla="*/ 1817961 h 1970361"/>
                                    <a:gd name="connsiteX29" fmla="*/ 2702 w 2745902"/>
                                    <a:gd name="connsiteY29" fmla="*/ 1875111 h 1970361"/>
                                    <a:gd name="connsiteX30" fmla="*/ 36992 w 2745902"/>
                                    <a:gd name="connsiteY30" fmla="*/ 1943691 h 1970361"/>
                                    <a:gd name="connsiteX31" fmla="*/ 97952 w 2745902"/>
                                    <a:gd name="connsiteY31" fmla="*/ 1962741 h 1970361"/>
                                    <a:gd name="connsiteX32" fmla="*/ 261782 w 2745902"/>
                                    <a:gd name="connsiteY32" fmla="*/ 1970361 h 1970361"/>
                                    <a:gd name="connsiteX33" fmla="*/ 452282 w 2745902"/>
                                    <a:gd name="connsiteY33" fmla="*/ 1962741 h 1970361"/>
                                    <a:gd name="connsiteX34" fmla="*/ 570392 w 2745902"/>
                                    <a:gd name="connsiteY34" fmla="*/ 1966551 h 1970361"/>
                                    <a:gd name="connsiteX35" fmla="*/ 673262 w 2745902"/>
                                    <a:gd name="connsiteY35" fmla="*/ 1932261 h 1970361"/>
                                    <a:gd name="connsiteX36" fmla="*/ 764702 w 2745902"/>
                                    <a:gd name="connsiteY36" fmla="*/ 1856061 h 1970361"/>
                                    <a:gd name="connsiteX37" fmla="*/ 840902 w 2745902"/>
                                    <a:gd name="connsiteY37" fmla="*/ 1802721 h 1970361"/>
                                    <a:gd name="connsiteX38" fmla="*/ 936152 w 2745902"/>
                                    <a:gd name="connsiteY38" fmla="*/ 1734141 h 1970361"/>
                                    <a:gd name="connsiteX39" fmla="*/ 1012352 w 2745902"/>
                                    <a:gd name="connsiteY39" fmla="*/ 1635081 h 1970361"/>
                                    <a:gd name="connsiteX40" fmla="*/ 1046642 w 2745902"/>
                                    <a:gd name="connsiteY40" fmla="*/ 1581741 h 1970361"/>
                                    <a:gd name="connsiteX41" fmla="*/ 1096172 w 2745902"/>
                                    <a:gd name="connsiteY41" fmla="*/ 1543641 h 1970361"/>
                                    <a:gd name="connsiteX42" fmla="*/ 1184705 w 2745902"/>
                                    <a:gd name="connsiteY42" fmla="*/ 1553069 h 1970361"/>
                                    <a:gd name="connsiteX43" fmla="*/ 1271432 w 2745902"/>
                                    <a:gd name="connsiteY43" fmla="*/ 1558881 h 1970361"/>
                                    <a:gd name="connsiteX44" fmla="*/ 1340012 w 2745902"/>
                                    <a:gd name="connsiteY44" fmla="*/ 1558881 h 1970361"/>
                                    <a:gd name="connsiteX45" fmla="*/ 1385732 w 2745902"/>
                                    <a:gd name="connsiteY45" fmla="*/ 1532211 h 1970361"/>
                                    <a:gd name="connsiteX46" fmla="*/ 1374302 w 2745902"/>
                                    <a:gd name="connsiteY46" fmla="*/ 1463631 h 1970361"/>
                                    <a:gd name="connsiteX47" fmla="*/ 1362872 w 2745902"/>
                                    <a:gd name="connsiteY47" fmla="*/ 1387431 h 1970361"/>
                                    <a:gd name="connsiteX48" fmla="*/ 1362872 w 2745902"/>
                                    <a:gd name="connsiteY48" fmla="*/ 1307421 h 1970361"/>
                                    <a:gd name="connsiteX49" fmla="*/ 1423832 w 2745902"/>
                                    <a:gd name="connsiteY49" fmla="*/ 1238841 h 1970361"/>
                                    <a:gd name="connsiteX50" fmla="*/ 1538132 w 2745902"/>
                                    <a:gd name="connsiteY50" fmla="*/ 1177881 h 1970361"/>
                                    <a:gd name="connsiteX51" fmla="*/ 1679102 w 2745902"/>
                                    <a:gd name="connsiteY51" fmla="*/ 1124541 h 1970361"/>
                                    <a:gd name="connsiteX52" fmla="*/ 1808642 w 2745902"/>
                                    <a:gd name="connsiteY52" fmla="*/ 1010241 h 1970361"/>
                                    <a:gd name="connsiteX53" fmla="*/ 1869602 w 2745902"/>
                                    <a:gd name="connsiteY53" fmla="*/ 903561 h 1970361"/>
                                    <a:gd name="connsiteX54" fmla="*/ 1953422 w 2745902"/>
                                    <a:gd name="connsiteY54" fmla="*/ 808311 h 1970361"/>
                                    <a:gd name="connsiteX55" fmla="*/ 1980092 w 2745902"/>
                                    <a:gd name="connsiteY55" fmla="*/ 716871 h 1970361"/>
                                    <a:gd name="connsiteX56" fmla="*/ 2014382 w 2745902"/>
                                    <a:gd name="connsiteY56" fmla="*/ 659721 h 1970361"/>
                                    <a:gd name="connsiteX57" fmla="*/ 2060102 w 2745902"/>
                                    <a:gd name="connsiteY57" fmla="*/ 621621 h 1970361"/>
                                    <a:gd name="connsiteX58" fmla="*/ 2136302 w 2745902"/>
                                    <a:gd name="connsiteY58" fmla="*/ 678771 h 1970361"/>
                                    <a:gd name="connsiteX59" fmla="*/ 2159162 w 2745902"/>
                                    <a:gd name="connsiteY59" fmla="*/ 808311 h 1970361"/>
                                    <a:gd name="connsiteX60" fmla="*/ 2151542 w 2745902"/>
                                    <a:gd name="connsiteY60" fmla="*/ 983571 h 1970361"/>
                                    <a:gd name="connsiteX61" fmla="*/ 2170592 w 2745902"/>
                                    <a:gd name="connsiteY61" fmla="*/ 1029291 h 1970361"/>
                                    <a:gd name="connsiteX62" fmla="*/ 2223932 w 2745902"/>
                                    <a:gd name="connsiteY62" fmla="*/ 1059771 h 1970361"/>
                                    <a:gd name="connsiteX63" fmla="*/ 2311562 w 2745902"/>
                                    <a:gd name="connsiteY63" fmla="*/ 1105491 h 1970361"/>
                                    <a:gd name="connsiteX64" fmla="*/ 2368712 w 2745902"/>
                                    <a:gd name="connsiteY64" fmla="*/ 1200741 h 1970361"/>
                                    <a:gd name="connsiteX65" fmla="*/ 2422052 w 2745902"/>
                                    <a:gd name="connsiteY65" fmla="*/ 1223601 h 1970361"/>
                                    <a:gd name="connsiteX66" fmla="*/ 2486822 w 2745902"/>
                                    <a:gd name="connsiteY66" fmla="*/ 1189311 h 1970361"/>
                                    <a:gd name="connsiteX67" fmla="*/ 2551592 w 2745902"/>
                                    <a:gd name="connsiteY67" fmla="*/ 1101681 h 1970361"/>
                                    <a:gd name="connsiteX68" fmla="*/ 2745902 w 2745902"/>
                                    <a:gd name="connsiteY68" fmla="*/ 972141 h 1970361"/>
                                    <a:gd name="connsiteX0" fmla="*/ 2288776 w 2745902"/>
                                    <a:gd name="connsiteY0" fmla="*/ 4 h 1970361"/>
                                    <a:gd name="connsiteX1" fmla="*/ 2219806 w 2745902"/>
                                    <a:gd name="connsiteY1" fmla="*/ 219923 h 1970361"/>
                                    <a:gd name="connsiteX2" fmla="*/ 2134612 w 2745902"/>
                                    <a:gd name="connsiteY2" fmla="*/ 292805 h 1970361"/>
                                    <a:gd name="connsiteX3" fmla="*/ 2054838 w 2745902"/>
                                    <a:gd name="connsiteY3" fmla="*/ 333045 h 1970361"/>
                                    <a:gd name="connsiteX4" fmla="*/ 1968937 w 2745902"/>
                                    <a:gd name="connsiteY4" fmla="*/ 337759 h 1970361"/>
                                    <a:gd name="connsiteX5" fmla="*/ 2021842 w 2745902"/>
                                    <a:gd name="connsiteY5" fmla="*/ 262344 h 1970361"/>
                                    <a:gd name="connsiteX6" fmla="*/ 2064264 w 2745902"/>
                                    <a:gd name="connsiteY6" fmla="*/ 219924 h 1970361"/>
                                    <a:gd name="connsiteX7" fmla="*/ 2092546 w 2745902"/>
                                    <a:gd name="connsiteY7" fmla="*/ 135081 h 1970361"/>
                                    <a:gd name="connsiteX8" fmla="*/ 2007704 w 2745902"/>
                                    <a:gd name="connsiteY8" fmla="*/ 130369 h 1970361"/>
                                    <a:gd name="connsiteX9" fmla="*/ 1852161 w 2745902"/>
                                    <a:gd name="connsiteY9" fmla="*/ 177502 h 1970361"/>
                                    <a:gd name="connsiteX10" fmla="*/ 1630632 w 2745902"/>
                                    <a:gd name="connsiteY10" fmla="*/ 215209 h 1970361"/>
                                    <a:gd name="connsiteX11" fmla="*/ 1460948 w 2745902"/>
                                    <a:gd name="connsiteY11" fmla="*/ 130369 h 1970361"/>
                                    <a:gd name="connsiteX12" fmla="*/ 1305407 w 2745902"/>
                                    <a:gd name="connsiteY12" fmla="*/ 243488 h 1970361"/>
                                    <a:gd name="connsiteX13" fmla="*/ 1262986 w 2745902"/>
                                    <a:gd name="connsiteY13" fmla="*/ 417885 h 1970361"/>
                                    <a:gd name="connsiteX14" fmla="*/ 1225279 w 2745902"/>
                                    <a:gd name="connsiteY14" fmla="*/ 592280 h 1970361"/>
                                    <a:gd name="connsiteX15" fmla="*/ 1178146 w 2745902"/>
                                    <a:gd name="connsiteY15" fmla="*/ 832664 h 1970361"/>
                                    <a:gd name="connsiteX16" fmla="*/ 1244132 w 2745902"/>
                                    <a:gd name="connsiteY16" fmla="*/ 964640 h 1970361"/>
                                    <a:gd name="connsiteX17" fmla="*/ 1427955 w 2745902"/>
                                    <a:gd name="connsiteY17" fmla="*/ 950499 h 1970361"/>
                                    <a:gd name="connsiteX18" fmla="*/ 1724900 w 2745902"/>
                                    <a:gd name="connsiteY18" fmla="*/ 794957 h 1970361"/>
                                    <a:gd name="connsiteX19" fmla="*/ 1710760 w 2745902"/>
                                    <a:gd name="connsiteY19" fmla="*/ 884512 h 1970361"/>
                                    <a:gd name="connsiteX20" fmla="*/ 1338401 w 2745902"/>
                                    <a:gd name="connsiteY20" fmla="*/ 1238017 h 1970361"/>
                                    <a:gd name="connsiteX21" fmla="*/ 1088591 w 2745902"/>
                                    <a:gd name="connsiteY21" fmla="*/ 1468973 h 1970361"/>
                                    <a:gd name="connsiteX22" fmla="*/ 885914 w 2745902"/>
                                    <a:gd name="connsiteY22" fmla="*/ 1445405 h 1970361"/>
                                    <a:gd name="connsiteX23" fmla="*/ 687951 w 2745902"/>
                                    <a:gd name="connsiteY23" fmla="*/ 1421839 h 1970361"/>
                                    <a:gd name="connsiteX24" fmla="*/ 471136 w 2745902"/>
                                    <a:gd name="connsiteY24" fmla="*/ 1483114 h 1970361"/>
                                    <a:gd name="connsiteX25" fmla="*/ 230751 w 2745902"/>
                                    <a:gd name="connsiteY25" fmla="*/ 1553814 h 1970361"/>
                                    <a:gd name="connsiteX26" fmla="*/ 122343 w 2745902"/>
                                    <a:gd name="connsiteY26" fmla="*/ 1732924 h 1970361"/>
                                    <a:gd name="connsiteX27" fmla="*/ 40802 w 2745902"/>
                                    <a:gd name="connsiteY27" fmla="*/ 1798911 h 1970361"/>
                                    <a:gd name="connsiteX28" fmla="*/ 6512 w 2745902"/>
                                    <a:gd name="connsiteY28" fmla="*/ 1817961 h 1970361"/>
                                    <a:gd name="connsiteX29" fmla="*/ 2702 w 2745902"/>
                                    <a:gd name="connsiteY29" fmla="*/ 1875111 h 1970361"/>
                                    <a:gd name="connsiteX30" fmla="*/ 36992 w 2745902"/>
                                    <a:gd name="connsiteY30" fmla="*/ 1943691 h 1970361"/>
                                    <a:gd name="connsiteX31" fmla="*/ 97952 w 2745902"/>
                                    <a:gd name="connsiteY31" fmla="*/ 1962741 h 1970361"/>
                                    <a:gd name="connsiteX32" fmla="*/ 261782 w 2745902"/>
                                    <a:gd name="connsiteY32" fmla="*/ 1970361 h 1970361"/>
                                    <a:gd name="connsiteX33" fmla="*/ 452282 w 2745902"/>
                                    <a:gd name="connsiteY33" fmla="*/ 1962741 h 1970361"/>
                                    <a:gd name="connsiteX34" fmla="*/ 570392 w 2745902"/>
                                    <a:gd name="connsiteY34" fmla="*/ 1966551 h 1970361"/>
                                    <a:gd name="connsiteX35" fmla="*/ 673262 w 2745902"/>
                                    <a:gd name="connsiteY35" fmla="*/ 1932261 h 1970361"/>
                                    <a:gd name="connsiteX36" fmla="*/ 764702 w 2745902"/>
                                    <a:gd name="connsiteY36" fmla="*/ 1856061 h 1970361"/>
                                    <a:gd name="connsiteX37" fmla="*/ 840902 w 2745902"/>
                                    <a:gd name="connsiteY37" fmla="*/ 1802721 h 1970361"/>
                                    <a:gd name="connsiteX38" fmla="*/ 936152 w 2745902"/>
                                    <a:gd name="connsiteY38" fmla="*/ 1734141 h 1970361"/>
                                    <a:gd name="connsiteX39" fmla="*/ 1012352 w 2745902"/>
                                    <a:gd name="connsiteY39" fmla="*/ 1635081 h 1970361"/>
                                    <a:gd name="connsiteX40" fmla="*/ 1046642 w 2745902"/>
                                    <a:gd name="connsiteY40" fmla="*/ 1581741 h 1970361"/>
                                    <a:gd name="connsiteX41" fmla="*/ 1096172 w 2745902"/>
                                    <a:gd name="connsiteY41" fmla="*/ 1543641 h 1970361"/>
                                    <a:gd name="connsiteX42" fmla="*/ 1184705 w 2745902"/>
                                    <a:gd name="connsiteY42" fmla="*/ 1553069 h 1970361"/>
                                    <a:gd name="connsiteX43" fmla="*/ 1271432 w 2745902"/>
                                    <a:gd name="connsiteY43" fmla="*/ 1558881 h 1970361"/>
                                    <a:gd name="connsiteX44" fmla="*/ 1340012 w 2745902"/>
                                    <a:gd name="connsiteY44" fmla="*/ 1558881 h 1970361"/>
                                    <a:gd name="connsiteX45" fmla="*/ 1385732 w 2745902"/>
                                    <a:gd name="connsiteY45" fmla="*/ 1532211 h 1970361"/>
                                    <a:gd name="connsiteX46" fmla="*/ 1374302 w 2745902"/>
                                    <a:gd name="connsiteY46" fmla="*/ 1463631 h 1970361"/>
                                    <a:gd name="connsiteX47" fmla="*/ 1362872 w 2745902"/>
                                    <a:gd name="connsiteY47" fmla="*/ 1387431 h 1970361"/>
                                    <a:gd name="connsiteX48" fmla="*/ 1362872 w 2745902"/>
                                    <a:gd name="connsiteY48" fmla="*/ 1307421 h 1970361"/>
                                    <a:gd name="connsiteX49" fmla="*/ 1423832 w 2745902"/>
                                    <a:gd name="connsiteY49" fmla="*/ 1238841 h 1970361"/>
                                    <a:gd name="connsiteX50" fmla="*/ 1538132 w 2745902"/>
                                    <a:gd name="connsiteY50" fmla="*/ 1177881 h 1970361"/>
                                    <a:gd name="connsiteX51" fmla="*/ 1679102 w 2745902"/>
                                    <a:gd name="connsiteY51" fmla="*/ 1124541 h 1970361"/>
                                    <a:gd name="connsiteX52" fmla="*/ 1808642 w 2745902"/>
                                    <a:gd name="connsiteY52" fmla="*/ 1010241 h 1970361"/>
                                    <a:gd name="connsiteX53" fmla="*/ 1869602 w 2745902"/>
                                    <a:gd name="connsiteY53" fmla="*/ 903561 h 1970361"/>
                                    <a:gd name="connsiteX54" fmla="*/ 1953422 w 2745902"/>
                                    <a:gd name="connsiteY54" fmla="*/ 808311 h 1970361"/>
                                    <a:gd name="connsiteX55" fmla="*/ 1980092 w 2745902"/>
                                    <a:gd name="connsiteY55" fmla="*/ 716871 h 1970361"/>
                                    <a:gd name="connsiteX56" fmla="*/ 2014382 w 2745902"/>
                                    <a:gd name="connsiteY56" fmla="*/ 659721 h 1970361"/>
                                    <a:gd name="connsiteX57" fmla="*/ 2060102 w 2745902"/>
                                    <a:gd name="connsiteY57" fmla="*/ 621621 h 1970361"/>
                                    <a:gd name="connsiteX58" fmla="*/ 2136302 w 2745902"/>
                                    <a:gd name="connsiteY58" fmla="*/ 678771 h 1970361"/>
                                    <a:gd name="connsiteX59" fmla="*/ 2159162 w 2745902"/>
                                    <a:gd name="connsiteY59" fmla="*/ 808311 h 1970361"/>
                                    <a:gd name="connsiteX60" fmla="*/ 2151542 w 2745902"/>
                                    <a:gd name="connsiteY60" fmla="*/ 983571 h 1970361"/>
                                    <a:gd name="connsiteX61" fmla="*/ 2170592 w 2745902"/>
                                    <a:gd name="connsiteY61" fmla="*/ 1029291 h 1970361"/>
                                    <a:gd name="connsiteX62" fmla="*/ 2223932 w 2745902"/>
                                    <a:gd name="connsiteY62" fmla="*/ 1059771 h 1970361"/>
                                    <a:gd name="connsiteX63" fmla="*/ 2311562 w 2745902"/>
                                    <a:gd name="connsiteY63" fmla="*/ 1105491 h 1970361"/>
                                    <a:gd name="connsiteX64" fmla="*/ 2368712 w 2745902"/>
                                    <a:gd name="connsiteY64" fmla="*/ 1200741 h 1970361"/>
                                    <a:gd name="connsiteX65" fmla="*/ 2422052 w 2745902"/>
                                    <a:gd name="connsiteY65" fmla="*/ 1223601 h 1970361"/>
                                    <a:gd name="connsiteX66" fmla="*/ 2486822 w 2745902"/>
                                    <a:gd name="connsiteY66" fmla="*/ 1189311 h 1970361"/>
                                    <a:gd name="connsiteX67" fmla="*/ 2551592 w 2745902"/>
                                    <a:gd name="connsiteY67" fmla="*/ 1101681 h 1970361"/>
                                    <a:gd name="connsiteX68" fmla="*/ 2745902 w 2745902"/>
                                    <a:gd name="connsiteY68" fmla="*/ 972141 h 1970361"/>
                                    <a:gd name="connsiteX0" fmla="*/ 2288776 w 2745902"/>
                                    <a:gd name="connsiteY0" fmla="*/ 4 h 1970361"/>
                                    <a:gd name="connsiteX1" fmla="*/ 2212207 w 2745902"/>
                                    <a:gd name="connsiteY1" fmla="*/ 199659 h 1970361"/>
                                    <a:gd name="connsiteX2" fmla="*/ 2134612 w 2745902"/>
                                    <a:gd name="connsiteY2" fmla="*/ 292805 h 1970361"/>
                                    <a:gd name="connsiteX3" fmla="*/ 2054838 w 2745902"/>
                                    <a:gd name="connsiteY3" fmla="*/ 333045 h 1970361"/>
                                    <a:gd name="connsiteX4" fmla="*/ 1968937 w 2745902"/>
                                    <a:gd name="connsiteY4" fmla="*/ 337759 h 1970361"/>
                                    <a:gd name="connsiteX5" fmla="*/ 2021842 w 2745902"/>
                                    <a:gd name="connsiteY5" fmla="*/ 262344 h 1970361"/>
                                    <a:gd name="connsiteX6" fmla="*/ 2064264 w 2745902"/>
                                    <a:gd name="connsiteY6" fmla="*/ 219924 h 1970361"/>
                                    <a:gd name="connsiteX7" fmla="*/ 2092546 w 2745902"/>
                                    <a:gd name="connsiteY7" fmla="*/ 135081 h 1970361"/>
                                    <a:gd name="connsiteX8" fmla="*/ 2007704 w 2745902"/>
                                    <a:gd name="connsiteY8" fmla="*/ 130369 h 1970361"/>
                                    <a:gd name="connsiteX9" fmla="*/ 1852161 w 2745902"/>
                                    <a:gd name="connsiteY9" fmla="*/ 177502 h 1970361"/>
                                    <a:gd name="connsiteX10" fmla="*/ 1630632 w 2745902"/>
                                    <a:gd name="connsiteY10" fmla="*/ 215209 h 1970361"/>
                                    <a:gd name="connsiteX11" fmla="*/ 1460948 w 2745902"/>
                                    <a:gd name="connsiteY11" fmla="*/ 130369 h 1970361"/>
                                    <a:gd name="connsiteX12" fmla="*/ 1305407 w 2745902"/>
                                    <a:gd name="connsiteY12" fmla="*/ 243488 h 1970361"/>
                                    <a:gd name="connsiteX13" fmla="*/ 1262986 w 2745902"/>
                                    <a:gd name="connsiteY13" fmla="*/ 417885 h 1970361"/>
                                    <a:gd name="connsiteX14" fmla="*/ 1225279 w 2745902"/>
                                    <a:gd name="connsiteY14" fmla="*/ 592280 h 1970361"/>
                                    <a:gd name="connsiteX15" fmla="*/ 1178146 w 2745902"/>
                                    <a:gd name="connsiteY15" fmla="*/ 832664 h 1970361"/>
                                    <a:gd name="connsiteX16" fmla="*/ 1244132 w 2745902"/>
                                    <a:gd name="connsiteY16" fmla="*/ 964640 h 1970361"/>
                                    <a:gd name="connsiteX17" fmla="*/ 1427955 w 2745902"/>
                                    <a:gd name="connsiteY17" fmla="*/ 950499 h 1970361"/>
                                    <a:gd name="connsiteX18" fmla="*/ 1724900 w 2745902"/>
                                    <a:gd name="connsiteY18" fmla="*/ 794957 h 1970361"/>
                                    <a:gd name="connsiteX19" fmla="*/ 1710760 w 2745902"/>
                                    <a:gd name="connsiteY19" fmla="*/ 884512 h 1970361"/>
                                    <a:gd name="connsiteX20" fmla="*/ 1338401 w 2745902"/>
                                    <a:gd name="connsiteY20" fmla="*/ 1238017 h 1970361"/>
                                    <a:gd name="connsiteX21" fmla="*/ 1088591 w 2745902"/>
                                    <a:gd name="connsiteY21" fmla="*/ 1468973 h 1970361"/>
                                    <a:gd name="connsiteX22" fmla="*/ 885914 w 2745902"/>
                                    <a:gd name="connsiteY22" fmla="*/ 1445405 h 1970361"/>
                                    <a:gd name="connsiteX23" fmla="*/ 687951 w 2745902"/>
                                    <a:gd name="connsiteY23" fmla="*/ 1421839 h 1970361"/>
                                    <a:gd name="connsiteX24" fmla="*/ 471136 w 2745902"/>
                                    <a:gd name="connsiteY24" fmla="*/ 1483114 h 1970361"/>
                                    <a:gd name="connsiteX25" fmla="*/ 230751 w 2745902"/>
                                    <a:gd name="connsiteY25" fmla="*/ 1553814 h 1970361"/>
                                    <a:gd name="connsiteX26" fmla="*/ 122343 w 2745902"/>
                                    <a:gd name="connsiteY26" fmla="*/ 1732924 h 1970361"/>
                                    <a:gd name="connsiteX27" fmla="*/ 40802 w 2745902"/>
                                    <a:gd name="connsiteY27" fmla="*/ 1798911 h 1970361"/>
                                    <a:gd name="connsiteX28" fmla="*/ 6512 w 2745902"/>
                                    <a:gd name="connsiteY28" fmla="*/ 1817961 h 1970361"/>
                                    <a:gd name="connsiteX29" fmla="*/ 2702 w 2745902"/>
                                    <a:gd name="connsiteY29" fmla="*/ 1875111 h 1970361"/>
                                    <a:gd name="connsiteX30" fmla="*/ 36992 w 2745902"/>
                                    <a:gd name="connsiteY30" fmla="*/ 1943691 h 1970361"/>
                                    <a:gd name="connsiteX31" fmla="*/ 97952 w 2745902"/>
                                    <a:gd name="connsiteY31" fmla="*/ 1962741 h 1970361"/>
                                    <a:gd name="connsiteX32" fmla="*/ 261782 w 2745902"/>
                                    <a:gd name="connsiteY32" fmla="*/ 1970361 h 1970361"/>
                                    <a:gd name="connsiteX33" fmla="*/ 452282 w 2745902"/>
                                    <a:gd name="connsiteY33" fmla="*/ 1962741 h 1970361"/>
                                    <a:gd name="connsiteX34" fmla="*/ 570392 w 2745902"/>
                                    <a:gd name="connsiteY34" fmla="*/ 1966551 h 1970361"/>
                                    <a:gd name="connsiteX35" fmla="*/ 673262 w 2745902"/>
                                    <a:gd name="connsiteY35" fmla="*/ 1932261 h 1970361"/>
                                    <a:gd name="connsiteX36" fmla="*/ 764702 w 2745902"/>
                                    <a:gd name="connsiteY36" fmla="*/ 1856061 h 1970361"/>
                                    <a:gd name="connsiteX37" fmla="*/ 840902 w 2745902"/>
                                    <a:gd name="connsiteY37" fmla="*/ 1802721 h 1970361"/>
                                    <a:gd name="connsiteX38" fmla="*/ 936152 w 2745902"/>
                                    <a:gd name="connsiteY38" fmla="*/ 1734141 h 1970361"/>
                                    <a:gd name="connsiteX39" fmla="*/ 1012352 w 2745902"/>
                                    <a:gd name="connsiteY39" fmla="*/ 1635081 h 1970361"/>
                                    <a:gd name="connsiteX40" fmla="*/ 1046642 w 2745902"/>
                                    <a:gd name="connsiteY40" fmla="*/ 1581741 h 1970361"/>
                                    <a:gd name="connsiteX41" fmla="*/ 1096172 w 2745902"/>
                                    <a:gd name="connsiteY41" fmla="*/ 1543641 h 1970361"/>
                                    <a:gd name="connsiteX42" fmla="*/ 1184705 w 2745902"/>
                                    <a:gd name="connsiteY42" fmla="*/ 1553069 h 1970361"/>
                                    <a:gd name="connsiteX43" fmla="*/ 1271432 w 2745902"/>
                                    <a:gd name="connsiteY43" fmla="*/ 1558881 h 1970361"/>
                                    <a:gd name="connsiteX44" fmla="*/ 1340012 w 2745902"/>
                                    <a:gd name="connsiteY44" fmla="*/ 1558881 h 1970361"/>
                                    <a:gd name="connsiteX45" fmla="*/ 1385732 w 2745902"/>
                                    <a:gd name="connsiteY45" fmla="*/ 1532211 h 1970361"/>
                                    <a:gd name="connsiteX46" fmla="*/ 1374302 w 2745902"/>
                                    <a:gd name="connsiteY46" fmla="*/ 1463631 h 1970361"/>
                                    <a:gd name="connsiteX47" fmla="*/ 1362872 w 2745902"/>
                                    <a:gd name="connsiteY47" fmla="*/ 1387431 h 1970361"/>
                                    <a:gd name="connsiteX48" fmla="*/ 1362872 w 2745902"/>
                                    <a:gd name="connsiteY48" fmla="*/ 1307421 h 1970361"/>
                                    <a:gd name="connsiteX49" fmla="*/ 1423832 w 2745902"/>
                                    <a:gd name="connsiteY49" fmla="*/ 1238841 h 1970361"/>
                                    <a:gd name="connsiteX50" fmla="*/ 1538132 w 2745902"/>
                                    <a:gd name="connsiteY50" fmla="*/ 1177881 h 1970361"/>
                                    <a:gd name="connsiteX51" fmla="*/ 1679102 w 2745902"/>
                                    <a:gd name="connsiteY51" fmla="*/ 1124541 h 1970361"/>
                                    <a:gd name="connsiteX52" fmla="*/ 1808642 w 2745902"/>
                                    <a:gd name="connsiteY52" fmla="*/ 1010241 h 1970361"/>
                                    <a:gd name="connsiteX53" fmla="*/ 1869602 w 2745902"/>
                                    <a:gd name="connsiteY53" fmla="*/ 903561 h 1970361"/>
                                    <a:gd name="connsiteX54" fmla="*/ 1953422 w 2745902"/>
                                    <a:gd name="connsiteY54" fmla="*/ 808311 h 1970361"/>
                                    <a:gd name="connsiteX55" fmla="*/ 1980092 w 2745902"/>
                                    <a:gd name="connsiteY55" fmla="*/ 716871 h 1970361"/>
                                    <a:gd name="connsiteX56" fmla="*/ 2014382 w 2745902"/>
                                    <a:gd name="connsiteY56" fmla="*/ 659721 h 1970361"/>
                                    <a:gd name="connsiteX57" fmla="*/ 2060102 w 2745902"/>
                                    <a:gd name="connsiteY57" fmla="*/ 621621 h 1970361"/>
                                    <a:gd name="connsiteX58" fmla="*/ 2136302 w 2745902"/>
                                    <a:gd name="connsiteY58" fmla="*/ 678771 h 1970361"/>
                                    <a:gd name="connsiteX59" fmla="*/ 2159162 w 2745902"/>
                                    <a:gd name="connsiteY59" fmla="*/ 808311 h 1970361"/>
                                    <a:gd name="connsiteX60" fmla="*/ 2151542 w 2745902"/>
                                    <a:gd name="connsiteY60" fmla="*/ 983571 h 1970361"/>
                                    <a:gd name="connsiteX61" fmla="*/ 2170592 w 2745902"/>
                                    <a:gd name="connsiteY61" fmla="*/ 1029291 h 1970361"/>
                                    <a:gd name="connsiteX62" fmla="*/ 2223932 w 2745902"/>
                                    <a:gd name="connsiteY62" fmla="*/ 1059771 h 1970361"/>
                                    <a:gd name="connsiteX63" fmla="*/ 2311562 w 2745902"/>
                                    <a:gd name="connsiteY63" fmla="*/ 1105491 h 1970361"/>
                                    <a:gd name="connsiteX64" fmla="*/ 2368712 w 2745902"/>
                                    <a:gd name="connsiteY64" fmla="*/ 1200741 h 1970361"/>
                                    <a:gd name="connsiteX65" fmla="*/ 2422052 w 2745902"/>
                                    <a:gd name="connsiteY65" fmla="*/ 1223601 h 1970361"/>
                                    <a:gd name="connsiteX66" fmla="*/ 2486822 w 2745902"/>
                                    <a:gd name="connsiteY66" fmla="*/ 1189311 h 1970361"/>
                                    <a:gd name="connsiteX67" fmla="*/ 2551592 w 2745902"/>
                                    <a:gd name="connsiteY67" fmla="*/ 1101681 h 1970361"/>
                                    <a:gd name="connsiteX68" fmla="*/ 2745902 w 2745902"/>
                                    <a:gd name="connsiteY68" fmla="*/ 972141 h 1970361"/>
                                    <a:gd name="connsiteX0" fmla="*/ 2288776 w 2745902"/>
                                    <a:gd name="connsiteY0" fmla="*/ 5 h 1970362"/>
                                    <a:gd name="connsiteX1" fmla="*/ 2224871 w 2745902"/>
                                    <a:gd name="connsiteY1" fmla="*/ 181929 h 1970362"/>
                                    <a:gd name="connsiteX2" fmla="*/ 2134612 w 2745902"/>
                                    <a:gd name="connsiteY2" fmla="*/ 292806 h 1970362"/>
                                    <a:gd name="connsiteX3" fmla="*/ 2054838 w 2745902"/>
                                    <a:gd name="connsiteY3" fmla="*/ 333046 h 1970362"/>
                                    <a:gd name="connsiteX4" fmla="*/ 1968937 w 2745902"/>
                                    <a:gd name="connsiteY4" fmla="*/ 337760 h 1970362"/>
                                    <a:gd name="connsiteX5" fmla="*/ 2021842 w 2745902"/>
                                    <a:gd name="connsiteY5" fmla="*/ 262345 h 1970362"/>
                                    <a:gd name="connsiteX6" fmla="*/ 2064264 w 2745902"/>
                                    <a:gd name="connsiteY6" fmla="*/ 219925 h 1970362"/>
                                    <a:gd name="connsiteX7" fmla="*/ 2092546 w 2745902"/>
                                    <a:gd name="connsiteY7" fmla="*/ 135082 h 1970362"/>
                                    <a:gd name="connsiteX8" fmla="*/ 2007704 w 2745902"/>
                                    <a:gd name="connsiteY8" fmla="*/ 130370 h 1970362"/>
                                    <a:gd name="connsiteX9" fmla="*/ 1852161 w 2745902"/>
                                    <a:gd name="connsiteY9" fmla="*/ 177503 h 1970362"/>
                                    <a:gd name="connsiteX10" fmla="*/ 1630632 w 2745902"/>
                                    <a:gd name="connsiteY10" fmla="*/ 215210 h 1970362"/>
                                    <a:gd name="connsiteX11" fmla="*/ 1460948 w 2745902"/>
                                    <a:gd name="connsiteY11" fmla="*/ 130370 h 1970362"/>
                                    <a:gd name="connsiteX12" fmla="*/ 1305407 w 2745902"/>
                                    <a:gd name="connsiteY12" fmla="*/ 243489 h 1970362"/>
                                    <a:gd name="connsiteX13" fmla="*/ 1262986 w 2745902"/>
                                    <a:gd name="connsiteY13" fmla="*/ 417886 h 1970362"/>
                                    <a:gd name="connsiteX14" fmla="*/ 1225279 w 2745902"/>
                                    <a:gd name="connsiteY14" fmla="*/ 592281 h 1970362"/>
                                    <a:gd name="connsiteX15" fmla="*/ 1178146 w 2745902"/>
                                    <a:gd name="connsiteY15" fmla="*/ 832665 h 1970362"/>
                                    <a:gd name="connsiteX16" fmla="*/ 1244132 w 2745902"/>
                                    <a:gd name="connsiteY16" fmla="*/ 964641 h 1970362"/>
                                    <a:gd name="connsiteX17" fmla="*/ 1427955 w 2745902"/>
                                    <a:gd name="connsiteY17" fmla="*/ 950500 h 1970362"/>
                                    <a:gd name="connsiteX18" fmla="*/ 1724900 w 2745902"/>
                                    <a:gd name="connsiteY18" fmla="*/ 794958 h 1970362"/>
                                    <a:gd name="connsiteX19" fmla="*/ 1710760 w 2745902"/>
                                    <a:gd name="connsiteY19" fmla="*/ 884513 h 1970362"/>
                                    <a:gd name="connsiteX20" fmla="*/ 1338401 w 2745902"/>
                                    <a:gd name="connsiteY20" fmla="*/ 1238018 h 1970362"/>
                                    <a:gd name="connsiteX21" fmla="*/ 1088591 w 2745902"/>
                                    <a:gd name="connsiteY21" fmla="*/ 1468974 h 1970362"/>
                                    <a:gd name="connsiteX22" fmla="*/ 885914 w 2745902"/>
                                    <a:gd name="connsiteY22" fmla="*/ 1445406 h 1970362"/>
                                    <a:gd name="connsiteX23" fmla="*/ 687951 w 2745902"/>
                                    <a:gd name="connsiteY23" fmla="*/ 1421840 h 1970362"/>
                                    <a:gd name="connsiteX24" fmla="*/ 471136 w 2745902"/>
                                    <a:gd name="connsiteY24" fmla="*/ 1483115 h 1970362"/>
                                    <a:gd name="connsiteX25" fmla="*/ 230751 w 2745902"/>
                                    <a:gd name="connsiteY25" fmla="*/ 1553815 h 1970362"/>
                                    <a:gd name="connsiteX26" fmla="*/ 122343 w 2745902"/>
                                    <a:gd name="connsiteY26" fmla="*/ 1732925 h 1970362"/>
                                    <a:gd name="connsiteX27" fmla="*/ 40802 w 2745902"/>
                                    <a:gd name="connsiteY27" fmla="*/ 1798912 h 1970362"/>
                                    <a:gd name="connsiteX28" fmla="*/ 6512 w 2745902"/>
                                    <a:gd name="connsiteY28" fmla="*/ 1817962 h 1970362"/>
                                    <a:gd name="connsiteX29" fmla="*/ 2702 w 2745902"/>
                                    <a:gd name="connsiteY29" fmla="*/ 1875112 h 1970362"/>
                                    <a:gd name="connsiteX30" fmla="*/ 36992 w 2745902"/>
                                    <a:gd name="connsiteY30" fmla="*/ 1943692 h 1970362"/>
                                    <a:gd name="connsiteX31" fmla="*/ 97952 w 2745902"/>
                                    <a:gd name="connsiteY31" fmla="*/ 1962742 h 1970362"/>
                                    <a:gd name="connsiteX32" fmla="*/ 261782 w 2745902"/>
                                    <a:gd name="connsiteY32" fmla="*/ 1970362 h 1970362"/>
                                    <a:gd name="connsiteX33" fmla="*/ 452282 w 2745902"/>
                                    <a:gd name="connsiteY33" fmla="*/ 1962742 h 1970362"/>
                                    <a:gd name="connsiteX34" fmla="*/ 570392 w 2745902"/>
                                    <a:gd name="connsiteY34" fmla="*/ 1966552 h 1970362"/>
                                    <a:gd name="connsiteX35" fmla="*/ 673262 w 2745902"/>
                                    <a:gd name="connsiteY35" fmla="*/ 1932262 h 1970362"/>
                                    <a:gd name="connsiteX36" fmla="*/ 764702 w 2745902"/>
                                    <a:gd name="connsiteY36" fmla="*/ 1856062 h 1970362"/>
                                    <a:gd name="connsiteX37" fmla="*/ 840902 w 2745902"/>
                                    <a:gd name="connsiteY37" fmla="*/ 1802722 h 1970362"/>
                                    <a:gd name="connsiteX38" fmla="*/ 936152 w 2745902"/>
                                    <a:gd name="connsiteY38" fmla="*/ 1734142 h 1970362"/>
                                    <a:gd name="connsiteX39" fmla="*/ 1012352 w 2745902"/>
                                    <a:gd name="connsiteY39" fmla="*/ 1635082 h 1970362"/>
                                    <a:gd name="connsiteX40" fmla="*/ 1046642 w 2745902"/>
                                    <a:gd name="connsiteY40" fmla="*/ 1581742 h 1970362"/>
                                    <a:gd name="connsiteX41" fmla="*/ 1096172 w 2745902"/>
                                    <a:gd name="connsiteY41" fmla="*/ 1543642 h 1970362"/>
                                    <a:gd name="connsiteX42" fmla="*/ 1184705 w 2745902"/>
                                    <a:gd name="connsiteY42" fmla="*/ 1553070 h 1970362"/>
                                    <a:gd name="connsiteX43" fmla="*/ 1271432 w 2745902"/>
                                    <a:gd name="connsiteY43" fmla="*/ 1558882 h 1970362"/>
                                    <a:gd name="connsiteX44" fmla="*/ 1340012 w 2745902"/>
                                    <a:gd name="connsiteY44" fmla="*/ 1558882 h 1970362"/>
                                    <a:gd name="connsiteX45" fmla="*/ 1385732 w 2745902"/>
                                    <a:gd name="connsiteY45" fmla="*/ 1532212 h 1970362"/>
                                    <a:gd name="connsiteX46" fmla="*/ 1374302 w 2745902"/>
                                    <a:gd name="connsiteY46" fmla="*/ 1463632 h 1970362"/>
                                    <a:gd name="connsiteX47" fmla="*/ 1362872 w 2745902"/>
                                    <a:gd name="connsiteY47" fmla="*/ 1387432 h 1970362"/>
                                    <a:gd name="connsiteX48" fmla="*/ 1362872 w 2745902"/>
                                    <a:gd name="connsiteY48" fmla="*/ 1307422 h 1970362"/>
                                    <a:gd name="connsiteX49" fmla="*/ 1423832 w 2745902"/>
                                    <a:gd name="connsiteY49" fmla="*/ 1238842 h 1970362"/>
                                    <a:gd name="connsiteX50" fmla="*/ 1538132 w 2745902"/>
                                    <a:gd name="connsiteY50" fmla="*/ 1177882 h 1970362"/>
                                    <a:gd name="connsiteX51" fmla="*/ 1679102 w 2745902"/>
                                    <a:gd name="connsiteY51" fmla="*/ 1124542 h 1970362"/>
                                    <a:gd name="connsiteX52" fmla="*/ 1808642 w 2745902"/>
                                    <a:gd name="connsiteY52" fmla="*/ 1010242 h 1970362"/>
                                    <a:gd name="connsiteX53" fmla="*/ 1869602 w 2745902"/>
                                    <a:gd name="connsiteY53" fmla="*/ 903562 h 1970362"/>
                                    <a:gd name="connsiteX54" fmla="*/ 1953422 w 2745902"/>
                                    <a:gd name="connsiteY54" fmla="*/ 808312 h 1970362"/>
                                    <a:gd name="connsiteX55" fmla="*/ 1980092 w 2745902"/>
                                    <a:gd name="connsiteY55" fmla="*/ 716872 h 1970362"/>
                                    <a:gd name="connsiteX56" fmla="*/ 2014382 w 2745902"/>
                                    <a:gd name="connsiteY56" fmla="*/ 659722 h 1970362"/>
                                    <a:gd name="connsiteX57" fmla="*/ 2060102 w 2745902"/>
                                    <a:gd name="connsiteY57" fmla="*/ 621622 h 1970362"/>
                                    <a:gd name="connsiteX58" fmla="*/ 2136302 w 2745902"/>
                                    <a:gd name="connsiteY58" fmla="*/ 678772 h 1970362"/>
                                    <a:gd name="connsiteX59" fmla="*/ 2159162 w 2745902"/>
                                    <a:gd name="connsiteY59" fmla="*/ 808312 h 1970362"/>
                                    <a:gd name="connsiteX60" fmla="*/ 2151542 w 2745902"/>
                                    <a:gd name="connsiteY60" fmla="*/ 983572 h 1970362"/>
                                    <a:gd name="connsiteX61" fmla="*/ 2170592 w 2745902"/>
                                    <a:gd name="connsiteY61" fmla="*/ 1029292 h 1970362"/>
                                    <a:gd name="connsiteX62" fmla="*/ 2223932 w 2745902"/>
                                    <a:gd name="connsiteY62" fmla="*/ 1059772 h 1970362"/>
                                    <a:gd name="connsiteX63" fmla="*/ 2311562 w 2745902"/>
                                    <a:gd name="connsiteY63" fmla="*/ 1105492 h 1970362"/>
                                    <a:gd name="connsiteX64" fmla="*/ 2368712 w 2745902"/>
                                    <a:gd name="connsiteY64" fmla="*/ 1200742 h 1970362"/>
                                    <a:gd name="connsiteX65" fmla="*/ 2422052 w 2745902"/>
                                    <a:gd name="connsiteY65" fmla="*/ 1223602 h 1970362"/>
                                    <a:gd name="connsiteX66" fmla="*/ 2486822 w 2745902"/>
                                    <a:gd name="connsiteY66" fmla="*/ 1189312 h 1970362"/>
                                    <a:gd name="connsiteX67" fmla="*/ 2551592 w 2745902"/>
                                    <a:gd name="connsiteY67" fmla="*/ 1101682 h 1970362"/>
                                    <a:gd name="connsiteX68" fmla="*/ 2745902 w 2745902"/>
                                    <a:gd name="connsiteY68" fmla="*/ 972142 h 1970362"/>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092546 w 2745902"/>
                                    <a:gd name="connsiteY7" fmla="*/ 135083 h 1970363"/>
                                    <a:gd name="connsiteX8" fmla="*/ 2007704 w 2745902"/>
                                    <a:gd name="connsiteY8" fmla="*/ 130371 h 1970363"/>
                                    <a:gd name="connsiteX9" fmla="*/ 1852161 w 2745902"/>
                                    <a:gd name="connsiteY9" fmla="*/ 177504 h 1970363"/>
                                    <a:gd name="connsiteX10" fmla="*/ 1630632 w 2745902"/>
                                    <a:gd name="connsiteY10" fmla="*/ 215211 h 1970363"/>
                                    <a:gd name="connsiteX11" fmla="*/ 1460948 w 2745902"/>
                                    <a:gd name="connsiteY11" fmla="*/ 130371 h 1970363"/>
                                    <a:gd name="connsiteX12" fmla="*/ 1305407 w 2745902"/>
                                    <a:gd name="connsiteY12" fmla="*/ 243490 h 1970363"/>
                                    <a:gd name="connsiteX13" fmla="*/ 1262986 w 2745902"/>
                                    <a:gd name="connsiteY13" fmla="*/ 417887 h 1970363"/>
                                    <a:gd name="connsiteX14" fmla="*/ 1225279 w 2745902"/>
                                    <a:gd name="connsiteY14" fmla="*/ 592282 h 1970363"/>
                                    <a:gd name="connsiteX15" fmla="*/ 1178146 w 2745902"/>
                                    <a:gd name="connsiteY15" fmla="*/ 832666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21841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092546 w 2745902"/>
                                    <a:gd name="connsiteY7" fmla="*/ 135083 h 1970363"/>
                                    <a:gd name="connsiteX8" fmla="*/ 2058364 w 2745902"/>
                                    <a:gd name="connsiteY8" fmla="*/ 115173 h 1970363"/>
                                    <a:gd name="connsiteX9" fmla="*/ 1852161 w 2745902"/>
                                    <a:gd name="connsiteY9" fmla="*/ 177504 h 1970363"/>
                                    <a:gd name="connsiteX10" fmla="*/ 1630632 w 2745902"/>
                                    <a:gd name="connsiteY10" fmla="*/ 215211 h 1970363"/>
                                    <a:gd name="connsiteX11" fmla="*/ 1460948 w 2745902"/>
                                    <a:gd name="connsiteY11" fmla="*/ 130371 h 1970363"/>
                                    <a:gd name="connsiteX12" fmla="*/ 1305407 w 2745902"/>
                                    <a:gd name="connsiteY12" fmla="*/ 243490 h 1970363"/>
                                    <a:gd name="connsiteX13" fmla="*/ 1262986 w 2745902"/>
                                    <a:gd name="connsiteY13" fmla="*/ 417887 h 1970363"/>
                                    <a:gd name="connsiteX14" fmla="*/ 1225279 w 2745902"/>
                                    <a:gd name="connsiteY14" fmla="*/ 592282 h 1970363"/>
                                    <a:gd name="connsiteX15" fmla="*/ 1178146 w 2745902"/>
                                    <a:gd name="connsiteY15" fmla="*/ 832666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21841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092546 w 2745902"/>
                                    <a:gd name="connsiteY7" fmla="*/ 135083 h 1970363"/>
                                    <a:gd name="connsiteX8" fmla="*/ 2058364 w 2745902"/>
                                    <a:gd name="connsiteY8" fmla="*/ 115173 h 1970363"/>
                                    <a:gd name="connsiteX9" fmla="*/ 1852161 w 2745902"/>
                                    <a:gd name="connsiteY9" fmla="*/ 177504 h 1970363"/>
                                    <a:gd name="connsiteX10" fmla="*/ 1630632 w 2745902"/>
                                    <a:gd name="connsiteY10" fmla="*/ 215211 h 1970363"/>
                                    <a:gd name="connsiteX11" fmla="*/ 1460948 w 2745902"/>
                                    <a:gd name="connsiteY11" fmla="*/ 130371 h 1970363"/>
                                    <a:gd name="connsiteX12" fmla="*/ 1305407 w 2745902"/>
                                    <a:gd name="connsiteY12" fmla="*/ 243490 h 1970363"/>
                                    <a:gd name="connsiteX13" fmla="*/ 1262986 w 2745902"/>
                                    <a:gd name="connsiteY13" fmla="*/ 417887 h 1970363"/>
                                    <a:gd name="connsiteX14" fmla="*/ 1225279 w 2745902"/>
                                    <a:gd name="connsiteY14" fmla="*/ 592282 h 1970363"/>
                                    <a:gd name="connsiteX15" fmla="*/ 1178146 w 2745902"/>
                                    <a:gd name="connsiteY15" fmla="*/ 832666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21841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8364 w 2745902"/>
                                    <a:gd name="connsiteY8" fmla="*/ 115173 h 1970363"/>
                                    <a:gd name="connsiteX9" fmla="*/ 1852161 w 2745902"/>
                                    <a:gd name="connsiteY9" fmla="*/ 177504 h 1970363"/>
                                    <a:gd name="connsiteX10" fmla="*/ 1630632 w 2745902"/>
                                    <a:gd name="connsiteY10" fmla="*/ 215211 h 1970363"/>
                                    <a:gd name="connsiteX11" fmla="*/ 1460948 w 2745902"/>
                                    <a:gd name="connsiteY11" fmla="*/ 130371 h 1970363"/>
                                    <a:gd name="connsiteX12" fmla="*/ 1305407 w 2745902"/>
                                    <a:gd name="connsiteY12" fmla="*/ 243490 h 1970363"/>
                                    <a:gd name="connsiteX13" fmla="*/ 1262986 w 2745902"/>
                                    <a:gd name="connsiteY13" fmla="*/ 417887 h 1970363"/>
                                    <a:gd name="connsiteX14" fmla="*/ 1225279 w 2745902"/>
                                    <a:gd name="connsiteY14" fmla="*/ 592282 h 1970363"/>
                                    <a:gd name="connsiteX15" fmla="*/ 1178146 w 2745902"/>
                                    <a:gd name="connsiteY15" fmla="*/ 832666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21841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8364 w 2745902"/>
                                    <a:gd name="connsiteY8" fmla="*/ 115173 h 1970363"/>
                                    <a:gd name="connsiteX9" fmla="*/ 1852161 w 2745902"/>
                                    <a:gd name="connsiteY9" fmla="*/ 177504 h 1970363"/>
                                    <a:gd name="connsiteX10" fmla="*/ 1630632 w 2745902"/>
                                    <a:gd name="connsiteY10" fmla="*/ 215211 h 1970363"/>
                                    <a:gd name="connsiteX11" fmla="*/ 1460948 w 2745902"/>
                                    <a:gd name="connsiteY11" fmla="*/ 130371 h 1970363"/>
                                    <a:gd name="connsiteX12" fmla="*/ 1305407 w 2745902"/>
                                    <a:gd name="connsiteY12" fmla="*/ 243490 h 1970363"/>
                                    <a:gd name="connsiteX13" fmla="*/ 1262986 w 2745902"/>
                                    <a:gd name="connsiteY13" fmla="*/ 417887 h 1970363"/>
                                    <a:gd name="connsiteX14" fmla="*/ 1225279 w 2745902"/>
                                    <a:gd name="connsiteY14" fmla="*/ 592282 h 1970363"/>
                                    <a:gd name="connsiteX15" fmla="*/ 1178146 w 2745902"/>
                                    <a:gd name="connsiteY15" fmla="*/ 832666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21841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8364 w 2745902"/>
                                    <a:gd name="connsiteY8" fmla="*/ 115173 h 1970363"/>
                                    <a:gd name="connsiteX9" fmla="*/ 1852161 w 2745902"/>
                                    <a:gd name="connsiteY9" fmla="*/ 177504 h 1970363"/>
                                    <a:gd name="connsiteX10" fmla="*/ 1630632 w 2745902"/>
                                    <a:gd name="connsiteY10" fmla="*/ 215211 h 1970363"/>
                                    <a:gd name="connsiteX11" fmla="*/ 1460948 w 2745902"/>
                                    <a:gd name="connsiteY11" fmla="*/ 130371 h 1970363"/>
                                    <a:gd name="connsiteX12" fmla="*/ 1305407 w 2745902"/>
                                    <a:gd name="connsiteY12" fmla="*/ 243490 h 1970363"/>
                                    <a:gd name="connsiteX13" fmla="*/ 1262986 w 2745902"/>
                                    <a:gd name="connsiteY13" fmla="*/ 417887 h 1970363"/>
                                    <a:gd name="connsiteX14" fmla="*/ 1225279 w 2745902"/>
                                    <a:gd name="connsiteY14" fmla="*/ 592282 h 1970363"/>
                                    <a:gd name="connsiteX15" fmla="*/ 1178146 w 2745902"/>
                                    <a:gd name="connsiteY15" fmla="*/ 832666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21841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48232 w 2745902"/>
                                    <a:gd name="connsiteY8" fmla="*/ 120239 h 1970363"/>
                                    <a:gd name="connsiteX9" fmla="*/ 1852161 w 2745902"/>
                                    <a:gd name="connsiteY9" fmla="*/ 177504 h 1970363"/>
                                    <a:gd name="connsiteX10" fmla="*/ 1630632 w 2745902"/>
                                    <a:gd name="connsiteY10" fmla="*/ 215211 h 1970363"/>
                                    <a:gd name="connsiteX11" fmla="*/ 1460948 w 2745902"/>
                                    <a:gd name="connsiteY11" fmla="*/ 130371 h 1970363"/>
                                    <a:gd name="connsiteX12" fmla="*/ 1305407 w 2745902"/>
                                    <a:gd name="connsiteY12" fmla="*/ 243490 h 1970363"/>
                                    <a:gd name="connsiteX13" fmla="*/ 1262986 w 2745902"/>
                                    <a:gd name="connsiteY13" fmla="*/ 417887 h 1970363"/>
                                    <a:gd name="connsiteX14" fmla="*/ 1225279 w 2745902"/>
                                    <a:gd name="connsiteY14" fmla="*/ 592282 h 1970363"/>
                                    <a:gd name="connsiteX15" fmla="*/ 1178146 w 2745902"/>
                                    <a:gd name="connsiteY15" fmla="*/ 832666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21841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48232 w 2745902"/>
                                    <a:gd name="connsiteY8" fmla="*/ 120239 h 1970363"/>
                                    <a:gd name="connsiteX9" fmla="*/ 1852161 w 2745902"/>
                                    <a:gd name="connsiteY9" fmla="*/ 177504 h 1970363"/>
                                    <a:gd name="connsiteX10" fmla="*/ 1630632 w 2745902"/>
                                    <a:gd name="connsiteY10" fmla="*/ 215211 h 1970363"/>
                                    <a:gd name="connsiteX11" fmla="*/ 1460948 w 2745902"/>
                                    <a:gd name="connsiteY11" fmla="*/ 130371 h 1970363"/>
                                    <a:gd name="connsiteX12" fmla="*/ 1305407 w 2745902"/>
                                    <a:gd name="connsiteY12" fmla="*/ 243490 h 1970363"/>
                                    <a:gd name="connsiteX13" fmla="*/ 1262986 w 2745902"/>
                                    <a:gd name="connsiteY13" fmla="*/ 417887 h 1970363"/>
                                    <a:gd name="connsiteX14" fmla="*/ 1225279 w 2745902"/>
                                    <a:gd name="connsiteY14" fmla="*/ 592282 h 1970363"/>
                                    <a:gd name="connsiteX15" fmla="*/ 1178146 w 2745902"/>
                                    <a:gd name="connsiteY15" fmla="*/ 832666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21841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0632 w 2745902"/>
                                    <a:gd name="connsiteY10" fmla="*/ 215211 h 1970363"/>
                                    <a:gd name="connsiteX11" fmla="*/ 1460948 w 2745902"/>
                                    <a:gd name="connsiteY11" fmla="*/ 130371 h 1970363"/>
                                    <a:gd name="connsiteX12" fmla="*/ 1305407 w 2745902"/>
                                    <a:gd name="connsiteY12" fmla="*/ 243490 h 1970363"/>
                                    <a:gd name="connsiteX13" fmla="*/ 1262986 w 2745902"/>
                                    <a:gd name="connsiteY13" fmla="*/ 417887 h 1970363"/>
                                    <a:gd name="connsiteX14" fmla="*/ 1225279 w 2745902"/>
                                    <a:gd name="connsiteY14" fmla="*/ 592282 h 1970363"/>
                                    <a:gd name="connsiteX15" fmla="*/ 1178146 w 2745902"/>
                                    <a:gd name="connsiteY15" fmla="*/ 832666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21841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305407 w 2745902"/>
                                    <a:gd name="connsiteY12" fmla="*/ 243490 h 1970363"/>
                                    <a:gd name="connsiteX13" fmla="*/ 1262986 w 2745902"/>
                                    <a:gd name="connsiteY13" fmla="*/ 417887 h 1970363"/>
                                    <a:gd name="connsiteX14" fmla="*/ 1225279 w 2745902"/>
                                    <a:gd name="connsiteY14" fmla="*/ 592282 h 1970363"/>
                                    <a:gd name="connsiteX15" fmla="*/ 1178146 w 2745902"/>
                                    <a:gd name="connsiteY15" fmla="*/ 832666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21841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305407 w 2745902"/>
                                    <a:gd name="connsiteY12" fmla="*/ 243490 h 1970363"/>
                                    <a:gd name="connsiteX13" fmla="*/ 1262986 w 2745902"/>
                                    <a:gd name="connsiteY13" fmla="*/ 417887 h 1970363"/>
                                    <a:gd name="connsiteX14" fmla="*/ 1225279 w 2745902"/>
                                    <a:gd name="connsiteY14" fmla="*/ 592282 h 1970363"/>
                                    <a:gd name="connsiteX15" fmla="*/ 1178146 w 2745902"/>
                                    <a:gd name="connsiteY15" fmla="*/ 832666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21841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305407 w 2745902"/>
                                    <a:gd name="connsiteY12" fmla="*/ 243490 h 1970363"/>
                                    <a:gd name="connsiteX13" fmla="*/ 1262986 w 2745902"/>
                                    <a:gd name="connsiteY13" fmla="*/ 417887 h 1970363"/>
                                    <a:gd name="connsiteX14" fmla="*/ 1225279 w 2745902"/>
                                    <a:gd name="connsiteY14" fmla="*/ 592282 h 1970363"/>
                                    <a:gd name="connsiteX15" fmla="*/ 1178146 w 2745902"/>
                                    <a:gd name="connsiteY15" fmla="*/ 832666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21841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305407 w 2745902"/>
                                    <a:gd name="connsiteY12" fmla="*/ 243490 h 1970363"/>
                                    <a:gd name="connsiteX13" fmla="*/ 1262986 w 2745902"/>
                                    <a:gd name="connsiteY13" fmla="*/ 417887 h 1970363"/>
                                    <a:gd name="connsiteX14" fmla="*/ 1225279 w 2745902"/>
                                    <a:gd name="connsiteY14" fmla="*/ 592282 h 1970363"/>
                                    <a:gd name="connsiteX15" fmla="*/ 1178146 w 2745902"/>
                                    <a:gd name="connsiteY15" fmla="*/ 832666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21841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8146 w 2745902"/>
                                    <a:gd name="connsiteY15" fmla="*/ 832666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21841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8146 w 2745902"/>
                                    <a:gd name="connsiteY15" fmla="*/ 832666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21841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0547 w 2745902"/>
                                    <a:gd name="connsiteY15" fmla="*/ 789605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21841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0547 w 2745902"/>
                                    <a:gd name="connsiteY15" fmla="*/ 789605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87951 w 2745902"/>
                                    <a:gd name="connsiteY23" fmla="*/ 1457303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0547 w 2745902"/>
                                    <a:gd name="connsiteY15" fmla="*/ 789605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93017 w 2745902"/>
                                    <a:gd name="connsiteY23" fmla="*/ 1419308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0547 w 2745902"/>
                                    <a:gd name="connsiteY15" fmla="*/ 789605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44891 w 2745902"/>
                                    <a:gd name="connsiteY23" fmla="*/ 1462369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0547 w 2745902"/>
                                    <a:gd name="connsiteY15" fmla="*/ 789605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44891 w 2745902"/>
                                    <a:gd name="connsiteY23" fmla="*/ 1462369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0547 w 2745902"/>
                                    <a:gd name="connsiteY15" fmla="*/ 789605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44891 w 2745902"/>
                                    <a:gd name="connsiteY23" fmla="*/ 1462369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0547 w 2745902"/>
                                    <a:gd name="connsiteY15" fmla="*/ 789605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42358 w 2745902"/>
                                    <a:gd name="connsiteY23" fmla="*/ 1414243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0547 w 2745902"/>
                                    <a:gd name="connsiteY15" fmla="*/ 789605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42358 w 2745902"/>
                                    <a:gd name="connsiteY23" fmla="*/ 1414243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0547 w 2745902"/>
                                    <a:gd name="connsiteY15" fmla="*/ 789605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42358 w 2745902"/>
                                    <a:gd name="connsiteY23" fmla="*/ 1414243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0547 w 2745902"/>
                                    <a:gd name="connsiteY15" fmla="*/ 789605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42358 w 2745902"/>
                                    <a:gd name="connsiteY23" fmla="*/ 1414243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0547 w 2745902"/>
                                    <a:gd name="connsiteY15" fmla="*/ 789605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42358 w 2745902"/>
                                    <a:gd name="connsiteY23" fmla="*/ 1414243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0547 w 2745902"/>
                                    <a:gd name="connsiteY15" fmla="*/ 789605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52490 w 2745902"/>
                                    <a:gd name="connsiteY23" fmla="*/ 1439572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0547 w 2745902"/>
                                    <a:gd name="connsiteY15" fmla="*/ 789605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52490 w 2745902"/>
                                    <a:gd name="connsiteY23" fmla="*/ 1439572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0547 w 2745902"/>
                                    <a:gd name="connsiteY15" fmla="*/ 789605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52490 w 2745902"/>
                                    <a:gd name="connsiteY23" fmla="*/ 1439572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0547 w 2745902"/>
                                    <a:gd name="connsiteY15" fmla="*/ 789605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52490 w 2745902"/>
                                    <a:gd name="connsiteY23" fmla="*/ 1439572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 name="connsiteX0" fmla="*/ 2288776 w 2745902"/>
                                    <a:gd name="connsiteY0" fmla="*/ 6 h 1970363"/>
                                    <a:gd name="connsiteX1" fmla="*/ 2224871 w 2745902"/>
                                    <a:gd name="connsiteY1" fmla="*/ 181930 h 1970363"/>
                                    <a:gd name="connsiteX2" fmla="*/ 2134612 w 2745902"/>
                                    <a:gd name="connsiteY2" fmla="*/ 292807 h 1970363"/>
                                    <a:gd name="connsiteX3" fmla="*/ 2054838 w 2745902"/>
                                    <a:gd name="connsiteY3" fmla="*/ 333047 h 1970363"/>
                                    <a:gd name="connsiteX4" fmla="*/ 1968937 w 2745902"/>
                                    <a:gd name="connsiteY4" fmla="*/ 337761 h 1970363"/>
                                    <a:gd name="connsiteX5" fmla="*/ 2021842 w 2745902"/>
                                    <a:gd name="connsiteY5" fmla="*/ 262346 h 1970363"/>
                                    <a:gd name="connsiteX6" fmla="*/ 2064264 w 2745902"/>
                                    <a:gd name="connsiteY6" fmla="*/ 219926 h 1970363"/>
                                    <a:gd name="connsiteX7" fmla="*/ 2105211 w 2745902"/>
                                    <a:gd name="connsiteY7" fmla="*/ 137616 h 1970363"/>
                                    <a:gd name="connsiteX8" fmla="*/ 2053298 w 2745902"/>
                                    <a:gd name="connsiteY8" fmla="*/ 115173 h 1970363"/>
                                    <a:gd name="connsiteX9" fmla="*/ 1852161 w 2745902"/>
                                    <a:gd name="connsiteY9" fmla="*/ 177504 h 1970363"/>
                                    <a:gd name="connsiteX10" fmla="*/ 1638231 w 2745902"/>
                                    <a:gd name="connsiteY10" fmla="*/ 202546 h 1970363"/>
                                    <a:gd name="connsiteX11" fmla="*/ 1460948 w 2745902"/>
                                    <a:gd name="connsiteY11" fmla="*/ 130371 h 1970363"/>
                                    <a:gd name="connsiteX12" fmla="*/ 1277545 w 2745902"/>
                                    <a:gd name="connsiteY12" fmla="*/ 273886 h 1970363"/>
                                    <a:gd name="connsiteX13" fmla="*/ 1262986 w 2745902"/>
                                    <a:gd name="connsiteY13" fmla="*/ 417887 h 1970363"/>
                                    <a:gd name="connsiteX14" fmla="*/ 1225279 w 2745902"/>
                                    <a:gd name="connsiteY14" fmla="*/ 592282 h 1970363"/>
                                    <a:gd name="connsiteX15" fmla="*/ 1170547 w 2745902"/>
                                    <a:gd name="connsiteY15" fmla="*/ 789605 h 1970363"/>
                                    <a:gd name="connsiteX16" fmla="*/ 1244132 w 2745902"/>
                                    <a:gd name="connsiteY16" fmla="*/ 964642 h 1970363"/>
                                    <a:gd name="connsiteX17" fmla="*/ 1427955 w 2745902"/>
                                    <a:gd name="connsiteY17" fmla="*/ 950501 h 1970363"/>
                                    <a:gd name="connsiteX18" fmla="*/ 1724900 w 2745902"/>
                                    <a:gd name="connsiteY18" fmla="*/ 794959 h 1970363"/>
                                    <a:gd name="connsiteX19" fmla="*/ 1710760 w 2745902"/>
                                    <a:gd name="connsiteY19" fmla="*/ 884514 h 1970363"/>
                                    <a:gd name="connsiteX20" fmla="*/ 1338401 w 2745902"/>
                                    <a:gd name="connsiteY20" fmla="*/ 1238019 h 1970363"/>
                                    <a:gd name="connsiteX21" fmla="*/ 1088591 w 2745902"/>
                                    <a:gd name="connsiteY21" fmla="*/ 1468975 h 1970363"/>
                                    <a:gd name="connsiteX22" fmla="*/ 885914 w 2745902"/>
                                    <a:gd name="connsiteY22" fmla="*/ 1445407 h 1970363"/>
                                    <a:gd name="connsiteX23" fmla="*/ 652490 w 2745902"/>
                                    <a:gd name="connsiteY23" fmla="*/ 1439572 h 1970363"/>
                                    <a:gd name="connsiteX24" fmla="*/ 471136 w 2745902"/>
                                    <a:gd name="connsiteY24" fmla="*/ 1483116 h 1970363"/>
                                    <a:gd name="connsiteX25" fmla="*/ 230751 w 2745902"/>
                                    <a:gd name="connsiteY25" fmla="*/ 1553816 h 1970363"/>
                                    <a:gd name="connsiteX26" fmla="*/ 122343 w 2745902"/>
                                    <a:gd name="connsiteY26" fmla="*/ 1732926 h 1970363"/>
                                    <a:gd name="connsiteX27" fmla="*/ 40802 w 2745902"/>
                                    <a:gd name="connsiteY27" fmla="*/ 1798913 h 1970363"/>
                                    <a:gd name="connsiteX28" fmla="*/ 6512 w 2745902"/>
                                    <a:gd name="connsiteY28" fmla="*/ 1817963 h 1970363"/>
                                    <a:gd name="connsiteX29" fmla="*/ 2702 w 2745902"/>
                                    <a:gd name="connsiteY29" fmla="*/ 1875113 h 1970363"/>
                                    <a:gd name="connsiteX30" fmla="*/ 36992 w 2745902"/>
                                    <a:gd name="connsiteY30" fmla="*/ 1943693 h 1970363"/>
                                    <a:gd name="connsiteX31" fmla="*/ 97952 w 2745902"/>
                                    <a:gd name="connsiteY31" fmla="*/ 1962743 h 1970363"/>
                                    <a:gd name="connsiteX32" fmla="*/ 261782 w 2745902"/>
                                    <a:gd name="connsiteY32" fmla="*/ 1970363 h 1970363"/>
                                    <a:gd name="connsiteX33" fmla="*/ 452282 w 2745902"/>
                                    <a:gd name="connsiteY33" fmla="*/ 1962743 h 1970363"/>
                                    <a:gd name="connsiteX34" fmla="*/ 570392 w 2745902"/>
                                    <a:gd name="connsiteY34" fmla="*/ 1966553 h 1970363"/>
                                    <a:gd name="connsiteX35" fmla="*/ 673262 w 2745902"/>
                                    <a:gd name="connsiteY35" fmla="*/ 1932263 h 1970363"/>
                                    <a:gd name="connsiteX36" fmla="*/ 764702 w 2745902"/>
                                    <a:gd name="connsiteY36" fmla="*/ 1856063 h 1970363"/>
                                    <a:gd name="connsiteX37" fmla="*/ 840902 w 2745902"/>
                                    <a:gd name="connsiteY37" fmla="*/ 1802723 h 1970363"/>
                                    <a:gd name="connsiteX38" fmla="*/ 936152 w 2745902"/>
                                    <a:gd name="connsiteY38" fmla="*/ 1734143 h 1970363"/>
                                    <a:gd name="connsiteX39" fmla="*/ 1012352 w 2745902"/>
                                    <a:gd name="connsiteY39" fmla="*/ 1635083 h 1970363"/>
                                    <a:gd name="connsiteX40" fmla="*/ 1046642 w 2745902"/>
                                    <a:gd name="connsiteY40" fmla="*/ 1581743 h 1970363"/>
                                    <a:gd name="connsiteX41" fmla="*/ 1096172 w 2745902"/>
                                    <a:gd name="connsiteY41" fmla="*/ 1543643 h 1970363"/>
                                    <a:gd name="connsiteX42" fmla="*/ 1184705 w 2745902"/>
                                    <a:gd name="connsiteY42" fmla="*/ 1553071 h 1970363"/>
                                    <a:gd name="connsiteX43" fmla="*/ 1271432 w 2745902"/>
                                    <a:gd name="connsiteY43" fmla="*/ 1558883 h 1970363"/>
                                    <a:gd name="connsiteX44" fmla="*/ 1340012 w 2745902"/>
                                    <a:gd name="connsiteY44" fmla="*/ 1558883 h 1970363"/>
                                    <a:gd name="connsiteX45" fmla="*/ 1385732 w 2745902"/>
                                    <a:gd name="connsiteY45" fmla="*/ 1532213 h 1970363"/>
                                    <a:gd name="connsiteX46" fmla="*/ 1374302 w 2745902"/>
                                    <a:gd name="connsiteY46" fmla="*/ 1463633 h 1970363"/>
                                    <a:gd name="connsiteX47" fmla="*/ 1362872 w 2745902"/>
                                    <a:gd name="connsiteY47" fmla="*/ 1387433 h 1970363"/>
                                    <a:gd name="connsiteX48" fmla="*/ 1362872 w 2745902"/>
                                    <a:gd name="connsiteY48" fmla="*/ 1307423 h 1970363"/>
                                    <a:gd name="connsiteX49" fmla="*/ 1423832 w 2745902"/>
                                    <a:gd name="connsiteY49" fmla="*/ 1238843 h 1970363"/>
                                    <a:gd name="connsiteX50" fmla="*/ 1538132 w 2745902"/>
                                    <a:gd name="connsiteY50" fmla="*/ 1177883 h 1970363"/>
                                    <a:gd name="connsiteX51" fmla="*/ 1679102 w 2745902"/>
                                    <a:gd name="connsiteY51" fmla="*/ 1124543 h 1970363"/>
                                    <a:gd name="connsiteX52" fmla="*/ 1808642 w 2745902"/>
                                    <a:gd name="connsiteY52" fmla="*/ 1010243 h 1970363"/>
                                    <a:gd name="connsiteX53" fmla="*/ 1869602 w 2745902"/>
                                    <a:gd name="connsiteY53" fmla="*/ 903563 h 1970363"/>
                                    <a:gd name="connsiteX54" fmla="*/ 1953422 w 2745902"/>
                                    <a:gd name="connsiteY54" fmla="*/ 808313 h 1970363"/>
                                    <a:gd name="connsiteX55" fmla="*/ 1980092 w 2745902"/>
                                    <a:gd name="connsiteY55" fmla="*/ 716873 h 1970363"/>
                                    <a:gd name="connsiteX56" fmla="*/ 2014382 w 2745902"/>
                                    <a:gd name="connsiteY56" fmla="*/ 659723 h 1970363"/>
                                    <a:gd name="connsiteX57" fmla="*/ 2060102 w 2745902"/>
                                    <a:gd name="connsiteY57" fmla="*/ 621623 h 1970363"/>
                                    <a:gd name="connsiteX58" fmla="*/ 2136302 w 2745902"/>
                                    <a:gd name="connsiteY58" fmla="*/ 678773 h 1970363"/>
                                    <a:gd name="connsiteX59" fmla="*/ 2159162 w 2745902"/>
                                    <a:gd name="connsiteY59" fmla="*/ 808313 h 1970363"/>
                                    <a:gd name="connsiteX60" fmla="*/ 2151542 w 2745902"/>
                                    <a:gd name="connsiteY60" fmla="*/ 983573 h 1970363"/>
                                    <a:gd name="connsiteX61" fmla="*/ 2170592 w 2745902"/>
                                    <a:gd name="connsiteY61" fmla="*/ 1029293 h 1970363"/>
                                    <a:gd name="connsiteX62" fmla="*/ 2223932 w 2745902"/>
                                    <a:gd name="connsiteY62" fmla="*/ 1059773 h 1970363"/>
                                    <a:gd name="connsiteX63" fmla="*/ 2311562 w 2745902"/>
                                    <a:gd name="connsiteY63" fmla="*/ 1105493 h 1970363"/>
                                    <a:gd name="connsiteX64" fmla="*/ 2368712 w 2745902"/>
                                    <a:gd name="connsiteY64" fmla="*/ 1200743 h 1970363"/>
                                    <a:gd name="connsiteX65" fmla="*/ 2422052 w 2745902"/>
                                    <a:gd name="connsiteY65" fmla="*/ 1223603 h 1970363"/>
                                    <a:gd name="connsiteX66" fmla="*/ 2486822 w 2745902"/>
                                    <a:gd name="connsiteY66" fmla="*/ 1189313 h 1970363"/>
                                    <a:gd name="connsiteX67" fmla="*/ 2551592 w 2745902"/>
                                    <a:gd name="connsiteY67" fmla="*/ 1101683 h 1970363"/>
                                    <a:gd name="connsiteX68" fmla="*/ 2745902 w 2745902"/>
                                    <a:gd name="connsiteY68" fmla="*/ 972143 h 197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745902" h="1970363">
                                      <a:moveTo>
                                        <a:pt x="2288776" y="6"/>
                                      </a:moveTo>
                                      <a:cubicBezTo>
                                        <a:pt x="2288279" y="-1048"/>
                                        <a:pt x="2258377" y="120990"/>
                                        <a:pt x="2224871" y="181930"/>
                                      </a:cubicBezTo>
                                      <a:cubicBezTo>
                                        <a:pt x="2214162" y="209942"/>
                                        <a:pt x="2181746" y="266098"/>
                                        <a:pt x="2134612" y="292807"/>
                                      </a:cubicBezTo>
                                      <a:cubicBezTo>
                                        <a:pt x="2087478" y="319516"/>
                                        <a:pt x="2087046" y="322835"/>
                                        <a:pt x="2054838" y="333047"/>
                                      </a:cubicBezTo>
                                      <a:cubicBezTo>
                                        <a:pt x="2022630" y="343259"/>
                                        <a:pt x="1986331" y="360108"/>
                                        <a:pt x="1968937" y="337761"/>
                                      </a:cubicBezTo>
                                      <a:cubicBezTo>
                                        <a:pt x="1984472" y="307814"/>
                                        <a:pt x="1997490" y="285913"/>
                                        <a:pt x="2021842" y="262346"/>
                                      </a:cubicBezTo>
                                      <a:cubicBezTo>
                                        <a:pt x="2046194" y="238779"/>
                                        <a:pt x="2046196" y="247421"/>
                                        <a:pt x="2064264" y="219926"/>
                                      </a:cubicBezTo>
                                      <a:cubicBezTo>
                                        <a:pt x="2082332" y="192431"/>
                                        <a:pt x="2105820" y="165287"/>
                                        <a:pt x="2105211" y="137616"/>
                                      </a:cubicBezTo>
                                      <a:cubicBezTo>
                                        <a:pt x="2089404" y="120077"/>
                                        <a:pt x="2094933" y="121458"/>
                                        <a:pt x="2053298" y="115173"/>
                                      </a:cubicBezTo>
                                      <a:cubicBezTo>
                                        <a:pt x="2014196" y="124086"/>
                                        <a:pt x="1917363" y="162578"/>
                                        <a:pt x="1852161" y="177504"/>
                                      </a:cubicBezTo>
                                      <a:cubicBezTo>
                                        <a:pt x="1786959" y="192430"/>
                                        <a:pt x="1705966" y="205335"/>
                                        <a:pt x="1638231" y="202546"/>
                                      </a:cubicBezTo>
                                      <a:cubicBezTo>
                                        <a:pt x="1575562" y="184559"/>
                                        <a:pt x="1536362" y="119373"/>
                                        <a:pt x="1460948" y="130371"/>
                                      </a:cubicBezTo>
                                      <a:cubicBezTo>
                                        <a:pt x="1385534" y="141369"/>
                                        <a:pt x="1311324" y="229894"/>
                                        <a:pt x="1277545" y="273886"/>
                                      </a:cubicBezTo>
                                      <a:cubicBezTo>
                                        <a:pt x="1258964" y="325476"/>
                                        <a:pt x="1272413" y="359755"/>
                                        <a:pt x="1262986" y="417887"/>
                                      </a:cubicBezTo>
                                      <a:cubicBezTo>
                                        <a:pt x="1253559" y="476019"/>
                                        <a:pt x="1276356" y="523152"/>
                                        <a:pt x="1225279" y="592282"/>
                                      </a:cubicBezTo>
                                      <a:cubicBezTo>
                                        <a:pt x="1196999" y="661412"/>
                                        <a:pt x="1165834" y="726760"/>
                                        <a:pt x="1170547" y="789605"/>
                                      </a:cubicBezTo>
                                      <a:cubicBezTo>
                                        <a:pt x="1175260" y="852450"/>
                                        <a:pt x="1194641" y="925364"/>
                                        <a:pt x="1244132" y="964642"/>
                                      </a:cubicBezTo>
                                      <a:cubicBezTo>
                                        <a:pt x="1293623" y="1003920"/>
                                        <a:pt x="1347042" y="977210"/>
                                        <a:pt x="1427955" y="950501"/>
                                      </a:cubicBezTo>
                                      <a:cubicBezTo>
                                        <a:pt x="1508868" y="923792"/>
                                        <a:pt x="1677766" y="796530"/>
                                        <a:pt x="1724900" y="794959"/>
                                      </a:cubicBezTo>
                                      <a:cubicBezTo>
                                        <a:pt x="1772034" y="793388"/>
                                        <a:pt x="1775176" y="809885"/>
                                        <a:pt x="1710760" y="884514"/>
                                      </a:cubicBezTo>
                                      <a:cubicBezTo>
                                        <a:pt x="1646344" y="959143"/>
                                        <a:pt x="1436597" y="1157891"/>
                                        <a:pt x="1338401" y="1238019"/>
                                      </a:cubicBezTo>
                                      <a:cubicBezTo>
                                        <a:pt x="1240205" y="1318147"/>
                                        <a:pt x="1193071" y="1428911"/>
                                        <a:pt x="1088591" y="1468975"/>
                                      </a:cubicBezTo>
                                      <a:cubicBezTo>
                                        <a:pt x="1102234" y="1471063"/>
                                        <a:pt x="920479" y="1450120"/>
                                        <a:pt x="885914" y="1445407"/>
                                      </a:cubicBezTo>
                                      <a:cubicBezTo>
                                        <a:pt x="846635" y="1426554"/>
                                        <a:pt x="746259" y="1420623"/>
                                        <a:pt x="652490" y="1439572"/>
                                      </a:cubicBezTo>
                                      <a:cubicBezTo>
                                        <a:pt x="557890" y="1465338"/>
                                        <a:pt x="552049" y="1467405"/>
                                        <a:pt x="471136" y="1483116"/>
                                      </a:cubicBezTo>
                                      <a:cubicBezTo>
                                        <a:pt x="390223" y="1498827"/>
                                        <a:pt x="330518" y="1511395"/>
                                        <a:pt x="230751" y="1553816"/>
                                      </a:cubicBezTo>
                                      <a:cubicBezTo>
                                        <a:pt x="168691" y="1582097"/>
                                        <a:pt x="145360" y="1706217"/>
                                        <a:pt x="122343" y="1732926"/>
                                      </a:cubicBezTo>
                                      <a:cubicBezTo>
                                        <a:pt x="99326" y="1759635"/>
                                        <a:pt x="60107" y="1784740"/>
                                        <a:pt x="40802" y="1798913"/>
                                      </a:cubicBezTo>
                                      <a:cubicBezTo>
                                        <a:pt x="21497" y="1813086"/>
                                        <a:pt x="12862" y="1805263"/>
                                        <a:pt x="6512" y="1817963"/>
                                      </a:cubicBezTo>
                                      <a:cubicBezTo>
                                        <a:pt x="162" y="1830663"/>
                                        <a:pt x="-2378" y="1854158"/>
                                        <a:pt x="2702" y="1875113"/>
                                      </a:cubicBezTo>
                                      <a:cubicBezTo>
                                        <a:pt x="7782" y="1896068"/>
                                        <a:pt x="21117" y="1929088"/>
                                        <a:pt x="36992" y="1943693"/>
                                      </a:cubicBezTo>
                                      <a:cubicBezTo>
                                        <a:pt x="52867" y="1958298"/>
                                        <a:pt x="60487" y="1958298"/>
                                        <a:pt x="97952" y="1962743"/>
                                      </a:cubicBezTo>
                                      <a:cubicBezTo>
                                        <a:pt x="135417" y="1967188"/>
                                        <a:pt x="202727" y="1970363"/>
                                        <a:pt x="261782" y="1970363"/>
                                      </a:cubicBezTo>
                                      <a:cubicBezTo>
                                        <a:pt x="320837" y="1970363"/>
                                        <a:pt x="400847" y="1963378"/>
                                        <a:pt x="452282" y="1962743"/>
                                      </a:cubicBezTo>
                                      <a:cubicBezTo>
                                        <a:pt x="503717" y="1962108"/>
                                        <a:pt x="533562" y="1971633"/>
                                        <a:pt x="570392" y="1966553"/>
                                      </a:cubicBezTo>
                                      <a:cubicBezTo>
                                        <a:pt x="607222" y="1961473"/>
                                        <a:pt x="640877" y="1950678"/>
                                        <a:pt x="673262" y="1932263"/>
                                      </a:cubicBezTo>
                                      <a:cubicBezTo>
                                        <a:pt x="705647" y="1913848"/>
                                        <a:pt x="736762" y="1877653"/>
                                        <a:pt x="764702" y="1856063"/>
                                      </a:cubicBezTo>
                                      <a:cubicBezTo>
                                        <a:pt x="792642" y="1834473"/>
                                        <a:pt x="840902" y="1802723"/>
                                        <a:pt x="840902" y="1802723"/>
                                      </a:cubicBezTo>
                                      <a:cubicBezTo>
                                        <a:pt x="869477" y="1782403"/>
                                        <a:pt x="907577" y="1762083"/>
                                        <a:pt x="936152" y="1734143"/>
                                      </a:cubicBezTo>
                                      <a:cubicBezTo>
                                        <a:pt x="964727" y="1706203"/>
                                        <a:pt x="993937" y="1660483"/>
                                        <a:pt x="1012352" y="1635083"/>
                                      </a:cubicBezTo>
                                      <a:cubicBezTo>
                                        <a:pt x="1030767" y="1609683"/>
                                        <a:pt x="1032672" y="1596983"/>
                                        <a:pt x="1046642" y="1581743"/>
                                      </a:cubicBezTo>
                                      <a:cubicBezTo>
                                        <a:pt x="1060612" y="1566503"/>
                                        <a:pt x="1073162" y="1548422"/>
                                        <a:pt x="1096172" y="1543643"/>
                                      </a:cubicBezTo>
                                      <a:cubicBezTo>
                                        <a:pt x="1119182" y="1538864"/>
                                        <a:pt x="1155495" y="1550531"/>
                                        <a:pt x="1184705" y="1553071"/>
                                      </a:cubicBezTo>
                                      <a:cubicBezTo>
                                        <a:pt x="1213915" y="1555611"/>
                                        <a:pt x="1245548" y="1557914"/>
                                        <a:pt x="1271432" y="1558883"/>
                                      </a:cubicBezTo>
                                      <a:cubicBezTo>
                                        <a:pt x="1297316" y="1559852"/>
                                        <a:pt x="1320962" y="1563328"/>
                                        <a:pt x="1340012" y="1558883"/>
                                      </a:cubicBezTo>
                                      <a:cubicBezTo>
                                        <a:pt x="1359062" y="1554438"/>
                                        <a:pt x="1380017" y="1548088"/>
                                        <a:pt x="1385732" y="1532213"/>
                                      </a:cubicBezTo>
                                      <a:cubicBezTo>
                                        <a:pt x="1391447" y="1516338"/>
                                        <a:pt x="1378112" y="1487763"/>
                                        <a:pt x="1374302" y="1463633"/>
                                      </a:cubicBezTo>
                                      <a:cubicBezTo>
                                        <a:pt x="1370492" y="1439503"/>
                                        <a:pt x="1364777" y="1413468"/>
                                        <a:pt x="1362872" y="1387433"/>
                                      </a:cubicBezTo>
                                      <a:cubicBezTo>
                                        <a:pt x="1360967" y="1361398"/>
                                        <a:pt x="1352712" y="1332188"/>
                                        <a:pt x="1362872" y="1307423"/>
                                      </a:cubicBezTo>
                                      <a:cubicBezTo>
                                        <a:pt x="1373032" y="1282658"/>
                                        <a:pt x="1394622" y="1260433"/>
                                        <a:pt x="1423832" y="1238843"/>
                                      </a:cubicBezTo>
                                      <a:cubicBezTo>
                                        <a:pt x="1453042" y="1217253"/>
                                        <a:pt x="1495587" y="1196933"/>
                                        <a:pt x="1538132" y="1177883"/>
                                      </a:cubicBezTo>
                                      <a:cubicBezTo>
                                        <a:pt x="1580677" y="1158833"/>
                                        <a:pt x="1634017" y="1152483"/>
                                        <a:pt x="1679102" y="1124543"/>
                                      </a:cubicBezTo>
                                      <a:cubicBezTo>
                                        <a:pt x="1724187" y="1096603"/>
                                        <a:pt x="1776892" y="1047073"/>
                                        <a:pt x="1808642" y="1010243"/>
                                      </a:cubicBezTo>
                                      <a:cubicBezTo>
                                        <a:pt x="1840392" y="973413"/>
                                        <a:pt x="1845472" y="937218"/>
                                        <a:pt x="1869602" y="903563"/>
                                      </a:cubicBezTo>
                                      <a:cubicBezTo>
                                        <a:pt x="1893732" y="869908"/>
                                        <a:pt x="1935007" y="839428"/>
                                        <a:pt x="1953422" y="808313"/>
                                      </a:cubicBezTo>
                                      <a:cubicBezTo>
                                        <a:pt x="1971837" y="777198"/>
                                        <a:pt x="1969932" y="741638"/>
                                        <a:pt x="1980092" y="716873"/>
                                      </a:cubicBezTo>
                                      <a:cubicBezTo>
                                        <a:pt x="1990252" y="692108"/>
                                        <a:pt x="2001047" y="675598"/>
                                        <a:pt x="2014382" y="659723"/>
                                      </a:cubicBezTo>
                                      <a:cubicBezTo>
                                        <a:pt x="2027717" y="643848"/>
                                        <a:pt x="2039782" y="618448"/>
                                        <a:pt x="2060102" y="621623"/>
                                      </a:cubicBezTo>
                                      <a:cubicBezTo>
                                        <a:pt x="2080422" y="624798"/>
                                        <a:pt x="2119792" y="647658"/>
                                        <a:pt x="2136302" y="678773"/>
                                      </a:cubicBezTo>
                                      <a:cubicBezTo>
                                        <a:pt x="2152812" y="709888"/>
                                        <a:pt x="2156622" y="757513"/>
                                        <a:pt x="2159162" y="808313"/>
                                      </a:cubicBezTo>
                                      <a:cubicBezTo>
                                        <a:pt x="2161702" y="859113"/>
                                        <a:pt x="2149637" y="946743"/>
                                        <a:pt x="2151542" y="983573"/>
                                      </a:cubicBezTo>
                                      <a:cubicBezTo>
                                        <a:pt x="2153447" y="1020403"/>
                                        <a:pt x="2158527" y="1016593"/>
                                        <a:pt x="2170592" y="1029293"/>
                                      </a:cubicBezTo>
                                      <a:cubicBezTo>
                                        <a:pt x="2182657" y="1041993"/>
                                        <a:pt x="2200437" y="1047073"/>
                                        <a:pt x="2223932" y="1059773"/>
                                      </a:cubicBezTo>
                                      <a:cubicBezTo>
                                        <a:pt x="2247427" y="1072473"/>
                                        <a:pt x="2287432" y="1081998"/>
                                        <a:pt x="2311562" y="1105493"/>
                                      </a:cubicBezTo>
                                      <a:cubicBezTo>
                                        <a:pt x="2335692" y="1128988"/>
                                        <a:pt x="2350297" y="1181058"/>
                                        <a:pt x="2368712" y="1200743"/>
                                      </a:cubicBezTo>
                                      <a:cubicBezTo>
                                        <a:pt x="2387127" y="1220428"/>
                                        <a:pt x="2402367" y="1225508"/>
                                        <a:pt x="2422052" y="1223603"/>
                                      </a:cubicBezTo>
                                      <a:cubicBezTo>
                                        <a:pt x="2441737" y="1221698"/>
                                        <a:pt x="2465232" y="1209633"/>
                                        <a:pt x="2486822" y="1189313"/>
                                      </a:cubicBezTo>
                                      <a:cubicBezTo>
                                        <a:pt x="2508412" y="1168993"/>
                                        <a:pt x="2523652" y="1137878"/>
                                        <a:pt x="2551592" y="1101683"/>
                                      </a:cubicBezTo>
                                      <a:cubicBezTo>
                                        <a:pt x="2579532" y="1065488"/>
                                        <a:pt x="2706532" y="994368"/>
                                        <a:pt x="2745902" y="972143"/>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15" name="Forma libre 214"/>
                              <p:cNvSpPr/>
                              <p:nvPr/>
                            </p:nvSpPr>
                            <p:spPr>
                              <a:xfrm>
                                <a:off x="8594696" y="953067"/>
                                <a:ext cx="1455111" cy="1108048"/>
                              </a:xfrm>
                              <a:custGeom>
                                <a:avLst/>
                                <a:gdLst>
                                  <a:gd name="connsiteX0" fmla="*/ 902485 w 1455111"/>
                                  <a:gd name="connsiteY0" fmla="*/ 329028 h 1108048"/>
                                  <a:gd name="connsiteX1" fmla="*/ 822656 w 1455111"/>
                                  <a:gd name="connsiteY1" fmla="*/ 341123 h 1108048"/>
                                  <a:gd name="connsiteX2" fmla="*/ 735571 w 1455111"/>
                                  <a:gd name="connsiteY2" fmla="*/ 365314 h 1108048"/>
                                  <a:gd name="connsiteX3" fmla="*/ 607361 w 1455111"/>
                                  <a:gd name="connsiteY3" fmla="*/ 452400 h 1108048"/>
                                  <a:gd name="connsiteX4" fmla="*/ 537209 w 1455111"/>
                                  <a:gd name="connsiteY4" fmla="*/ 491104 h 1108048"/>
                                  <a:gd name="connsiteX5" fmla="*/ 500923 w 1455111"/>
                                  <a:gd name="connsiteY5" fmla="*/ 493523 h 1108048"/>
                                  <a:gd name="connsiteX6" fmla="*/ 498504 w 1455111"/>
                                  <a:gd name="connsiteY6" fmla="*/ 459657 h 1108048"/>
                                  <a:gd name="connsiteX7" fmla="*/ 534790 w 1455111"/>
                                  <a:gd name="connsiteY7" fmla="*/ 411276 h 1108048"/>
                                  <a:gd name="connsiteX8" fmla="*/ 672675 w 1455111"/>
                                  <a:gd name="connsiteY8" fmla="*/ 295162 h 1108048"/>
                                  <a:gd name="connsiteX9" fmla="*/ 718637 w 1455111"/>
                                  <a:gd name="connsiteY9" fmla="*/ 217752 h 1108048"/>
                                  <a:gd name="connsiteX10" fmla="*/ 682352 w 1455111"/>
                                  <a:gd name="connsiteY10" fmla="*/ 188723 h 1108048"/>
                                  <a:gd name="connsiteX11" fmla="*/ 624294 w 1455111"/>
                                  <a:gd name="connsiteY11" fmla="*/ 186304 h 1108048"/>
                                  <a:gd name="connsiteX12" fmla="*/ 522694 w 1455111"/>
                                  <a:gd name="connsiteY12" fmla="*/ 212914 h 1108048"/>
                                  <a:gd name="connsiteX13" fmla="*/ 430771 w 1455111"/>
                                  <a:gd name="connsiteY13" fmla="*/ 256457 h 1108048"/>
                                  <a:gd name="connsiteX14" fmla="*/ 348523 w 1455111"/>
                                  <a:gd name="connsiteY14" fmla="*/ 256457 h 1108048"/>
                                  <a:gd name="connsiteX15" fmla="*/ 268694 w 1455111"/>
                                  <a:gd name="connsiteY15" fmla="*/ 256457 h 1108048"/>
                                  <a:gd name="connsiteX16" fmla="*/ 222733 w 1455111"/>
                                  <a:gd name="connsiteY16" fmla="*/ 290323 h 1108048"/>
                                  <a:gd name="connsiteX17" fmla="*/ 159837 w 1455111"/>
                                  <a:gd name="connsiteY17" fmla="*/ 360476 h 1108048"/>
                                  <a:gd name="connsiteX18" fmla="*/ 125971 w 1455111"/>
                                  <a:gd name="connsiteY18" fmla="*/ 428209 h 1108048"/>
                                  <a:gd name="connsiteX19" fmla="*/ 94523 w 1455111"/>
                                  <a:gd name="connsiteY19" fmla="*/ 476590 h 1108048"/>
                                  <a:gd name="connsiteX20" fmla="*/ 101780 w 1455111"/>
                                  <a:gd name="connsiteY20" fmla="*/ 573352 h 1108048"/>
                                  <a:gd name="connsiteX21" fmla="*/ 147742 w 1455111"/>
                                  <a:gd name="connsiteY21" fmla="*/ 636247 h 1108048"/>
                                  <a:gd name="connsiteX22" fmla="*/ 152580 w 1455111"/>
                                  <a:gd name="connsiteY22" fmla="*/ 665276 h 1108048"/>
                                  <a:gd name="connsiteX23" fmla="*/ 113875 w 1455111"/>
                                  <a:gd name="connsiteY23" fmla="*/ 723333 h 1108048"/>
                                  <a:gd name="connsiteX24" fmla="*/ 43723 w 1455111"/>
                                  <a:gd name="connsiteY24" fmla="*/ 769295 h 1108048"/>
                                  <a:gd name="connsiteX25" fmla="*/ 2599 w 1455111"/>
                                  <a:gd name="connsiteY25" fmla="*/ 812838 h 1108048"/>
                                  <a:gd name="connsiteX26" fmla="*/ 12275 w 1455111"/>
                                  <a:gd name="connsiteY26" fmla="*/ 866057 h 1108048"/>
                                  <a:gd name="connsiteX27" fmla="*/ 77590 w 1455111"/>
                                  <a:gd name="connsiteY27" fmla="*/ 887828 h 1108048"/>
                                  <a:gd name="connsiteX28" fmla="*/ 254180 w 1455111"/>
                                  <a:gd name="connsiteY28" fmla="*/ 822514 h 1108048"/>
                                  <a:gd name="connsiteX29" fmla="*/ 367875 w 1455111"/>
                                  <a:gd name="connsiteY29" fmla="*/ 754781 h 1108048"/>
                                  <a:gd name="connsiteX30" fmla="*/ 522694 w 1455111"/>
                                  <a:gd name="connsiteY30" fmla="*/ 684628 h 1108048"/>
                                  <a:gd name="connsiteX31" fmla="*/ 650904 w 1455111"/>
                                  <a:gd name="connsiteY31" fmla="*/ 609638 h 1108048"/>
                                  <a:gd name="connsiteX32" fmla="*/ 745247 w 1455111"/>
                                  <a:gd name="connsiteY32" fmla="*/ 532228 h 1108048"/>
                                  <a:gd name="connsiteX33" fmla="*/ 805723 w 1455111"/>
                                  <a:gd name="connsiteY33" fmla="*/ 505619 h 1108048"/>
                                  <a:gd name="connsiteX34" fmla="*/ 900066 w 1455111"/>
                                  <a:gd name="connsiteY34" fmla="*/ 500781 h 1108048"/>
                                  <a:gd name="connsiteX35" fmla="*/ 938771 w 1455111"/>
                                  <a:gd name="connsiteY35" fmla="*/ 534647 h 1108048"/>
                                  <a:gd name="connsiteX36" fmla="*/ 929094 w 1455111"/>
                                  <a:gd name="connsiteY36" fmla="*/ 595123 h 1108048"/>
                                  <a:gd name="connsiteX37" fmla="*/ 909742 w 1455111"/>
                                  <a:gd name="connsiteY37" fmla="*/ 650762 h 1108048"/>
                                  <a:gd name="connsiteX38" fmla="*/ 904904 w 1455111"/>
                                  <a:gd name="connsiteY38" fmla="*/ 701562 h 1108048"/>
                                  <a:gd name="connsiteX39" fmla="*/ 916999 w 1455111"/>
                                  <a:gd name="connsiteY39" fmla="*/ 769295 h 1108048"/>
                                  <a:gd name="connsiteX40" fmla="*/ 914580 w 1455111"/>
                                  <a:gd name="connsiteY40" fmla="*/ 866057 h 1108048"/>
                                  <a:gd name="connsiteX41" fmla="*/ 948447 w 1455111"/>
                                  <a:gd name="connsiteY41" fmla="*/ 921695 h 1108048"/>
                                  <a:gd name="connsiteX42" fmla="*/ 991990 w 1455111"/>
                                  <a:gd name="connsiteY42" fmla="*/ 960400 h 1108048"/>
                                  <a:gd name="connsiteX43" fmla="*/ 1025856 w 1455111"/>
                                  <a:gd name="connsiteY43" fmla="*/ 1008781 h 1108048"/>
                                  <a:gd name="connsiteX44" fmla="*/ 1079075 w 1455111"/>
                                  <a:gd name="connsiteY44" fmla="*/ 1071676 h 1108048"/>
                                  <a:gd name="connsiteX45" fmla="*/ 1120199 w 1455111"/>
                                  <a:gd name="connsiteY45" fmla="*/ 1107962 h 1108048"/>
                                  <a:gd name="connsiteX46" fmla="*/ 1236314 w 1455111"/>
                                  <a:gd name="connsiteY46" fmla="*/ 1062000 h 1108048"/>
                                  <a:gd name="connsiteX47" fmla="*/ 1369361 w 1455111"/>
                                  <a:gd name="connsiteY47" fmla="*/ 943466 h 1108048"/>
                                  <a:gd name="connsiteX48" fmla="*/ 1427418 w 1455111"/>
                                  <a:gd name="connsiteY48" fmla="*/ 878152 h 1108048"/>
                                  <a:gd name="connsiteX49" fmla="*/ 1454028 w 1455111"/>
                                  <a:gd name="connsiteY49" fmla="*/ 827352 h 1108048"/>
                                  <a:gd name="connsiteX50" fmla="*/ 1446771 w 1455111"/>
                                  <a:gd name="connsiteY50" fmla="*/ 757200 h 1108048"/>
                                  <a:gd name="connsiteX51" fmla="*/ 1417742 w 1455111"/>
                                  <a:gd name="connsiteY51" fmla="*/ 689466 h 1108048"/>
                                  <a:gd name="connsiteX52" fmla="*/ 1388714 w 1455111"/>
                                  <a:gd name="connsiteY52" fmla="*/ 631409 h 1108048"/>
                                  <a:gd name="connsiteX53" fmla="*/ 1362104 w 1455111"/>
                                  <a:gd name="connsiteY53" fmla="*/ 590285 h 1108048"/>
                                  <a:gd name="connsiteX54" fmla="*/ 1362104 w 1455111"/>
                                  <a:gd name="connsiteY54" fmla="*/ 486266 h 1108048"/>
                                  <a:gd name="connsiteX55" fmla="*/ 1357266 w 1455111"/>
                                  <a:gd name="connsiteY55" fmla="*/ 418533 h 1108048"/>
                                  <a:gd name="connsiteX56" fmla="*/ 1347590 w 1455111"/>
                                  <a:gd name="connsiteY56" fmla="*/ 362895 h 1108048"/>
                                  <a:gd name="connsiteX57" fmla="*/ 1362104 w 1455111"/>
                                  <a:gd name="connsiteY57" fmla="*/ 292743 h 1108048"/>
                                  <a:gd name="connsiteX58" fmla="*/ 1371780 w 1455111"/>
                                  <a:gd name="connsiteY58" fmla="*/ 244362 h 1108048"/>
                                  <a:gd name="connsiteX59" fmla="*/ 1342752 w 1455111"/>
                                  <a:gd name="connsiteY59" fmla="*/ 217752 h 1108048"/>
                                  <a:gd name="connsiteX60" fmla="*/ 1282275 w 1455111"/>
                                  <a:gd name="connsiteY60" fmla="*/ 205657 h 1108048"/>
                                  <a:gd name="connsiteX61" fmla="*/ 1221799 w 1455111"/>
                                  <a:gd name="connsiteY61" fmla="*/ 186304 h 1108048"/>
                                  <a:gd name="connsiteX62" fmla="*/ 1192771 w 1455111"/>
                                  <a:gd name="connsiteY62" fmla="*/ 77447 h 1108048"/>
                                  <a:gd name="connsiteX63" fmla="*/ 1180675 w 1455111"/>
                                  <a:gd name="connsiteY63" fmla="*/ 29066 h 1108048"/>
                                  <a:gd name="connsiteX64" fmla="*/ 1151647 w 1455111"/>
                                  <a:gd name="connsiteY64" fmla="*/ 7295 h 1108048"/>
                                  <a:gd name="connsiteX65" fmla="*/ 1115361 w 1455111"/>
                                  <a:gd name="connsiteY65" fmla="*/ 38 h 1108048"/>
                                  <a:gd name="connsiteX66" fmla="*/ 1093590 w 1455111"/>
                                  <a:gd name="connsiteY66" fmla="*/ 9714 h 1108048"/>
                                  <a:gd name="connsiteX67" fmla="*/ 1057304 w 1455111"/>
                                  <a:gd name="connsiteY67" fmla="*/ 50838 h 1108048"/>
                                  <a:gd name="connsiteX68" fmla="*/ 1033114 w 1455111"/>
                                  <a:gd name="connsiteY68" fmla="*/ 142762 h 1108048"/>
                                  <a:gd name="connsiteX69" fmla="*/ 1028275 w 1455111"/>
                                  <a:gd name="connsiteY69" fmla="*/ 234685 h 1108048"/>
                                  <a:gd name="connsiteX70" fmla="*/ 1004085 w 1455111"/>
                                  <a:gd name="connsiteY70" fmla="*/ 292743 h 1108048"/>
                                  <a:gd name="connsiteX71" fmla="*/ 958123 w 1455111"/>
                                  <a:gd name="connsiteY71" fmla="*/ 321771 h 1108048"/>
                                  <a:gd name="connsiteX72" fmla="*/ 902485 w 1455111"/>
                                  <a:gd name="connsiteY72" fmla="*/ 329028 h 110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55111" h="1108048">
                                    <a:moveTo>
                                      <a:pt x="902485" y="329028"/>
                                    </a:moveTo>
                                    <a:cubicBezTo>
                                      <a:pt x="879907" y="332253"/>
                                      <a:pt x="850475" y="335075"/>
                                      <a:pt x="822656" y="341123"/>
                                    </a:cubicBezTo>
                                    <a:cubicBezTo>
                                      <a:pt x="794837" y="347171"/>
                                      <a:pt x="771453" y="346768"/>
                                      <a:pt x="735571" y="365314"/>
                                    </a:cubicBezTo>
                                    <a:cubicBezTo>
                                      <a:pt x="699689" y="383860"/>
                                      <a:pt x="640421" y="431435"/>
                                      <a:pt x="607361" y="452400"/>
                                    </a:cubicBezTo>
                                    <a:cubicBezTo>
                                      <a:pt x="574301" y="473365"/>
                                      <a:pt x="554949" y="484250"/>
                                      <a:pt x="537209" y="491104"/>
                                    </a:cubicBezTo>
                                    <a:cubicBezTo>
                                      <a:pt x="519469" y="497958"/>
                                      <a:pt x="507374" y="498764"/>
                                      <a:pt x="500923" y="493523"/>
                                    </a:cubicBezTo>
                                    <a:cubicBezTo>
                                      <a:pt x="494472" y="488282"/>
                                      <a:pt x="492859" y="473365"/>
                                      <a:pt x="498504" y="459657"/>
                                    </a:cubicBezTo>
                                    <a:cubicBezTo>
                                      <a:pt x="504149" y="445949"/>
                                      <a:pt x="505761" y="438692"/>
                                      <a:pt x="534790" y="411276"/>
                                    </a:cubicBezTo>
                                    <a:cubicBezTo>
                                      <a:pt x="563818" y="383860"/>
                                      <a:pt x="642034" y="327416"/>
                                      <a:pt x="672675" y="295162"/>
                                    </a:cubicBezTo>
                                    <a:cubicBezTo>
                                      <a:pt x="703316" y="262908"/>
                                      <a:pt x="717024" y="235492"/>
                                      <a:pt x="718637" y="217752"/>
                                    </a:cubicBezTo>
                                    <a:cubicBezTo>
                                      <a:pt x="720250" y="200012"/>
                                      <a:pt x="698076" y="193964"/>
                                      <a:pt x="682352" y="188723"/>
                                    </a:cubicBezTo>
                                    <a:cubicBezTo>
                                      <a:pt x="666628" y="183482"/>
                                      <a:pt x="650904" y="182272"/>
                                      <a:pt x="624294" y="186304"/>
                                    </a:cubicBezTo>
                                    <a:cubicBezTo>
                                      <a:pt x="597684" y="190336"/>
                                      <a:pt x="554948" y="201222"/>
                                      <a:pt x="522694" y="212914"/>
                                    </a:cubicBezTo>
                                    <a:cubicBezTo>
                                      <a:pt x="490440" y="224606"/>
                                      <a:pt x="459799" y="249200"/>
                                      <a:pt x="430771" y="256457"/>
                                    </a:cubicBezTo>
                                    <a:cubicBezTo>
                                      <a:pt x="401743" y="263714"/>
                                      <a:pt x="348523" y="256457"/>
                                      <a:pt x="348523" y="256457"/>
                                    </a:cubicBezTo>
                                    <a:cubicBezTo>
                                      <a:pt x="321510" y="256457"/>
                                      <a:pt x="289659" y="250813"/>
                                      <a:pt x="268694" y="256457"/>
                                    </a:cubicBezTo>
                                    <a:cubicBezTo>
                                      <a:pt x="247729" y="262101"/>
                                      <a:pt x="240876" y="272987"/>
                                      <a:pt x="222733" y="290323"/>
                                    </a:cubicBezTo>
                                    <a:cubicBezTo>
                                      <a:pt x="204590" y="307659"/>
                                      <a:pt x="175964" y="337495"/>
                                      <a:pt x="159837" y="360476"/>
                                    </a:cubicBezTo>
                                    <a:cubicBezTo>
                                      <a:pt x="143710" y="383457"/>
                                      <a:pt x="136857" y="408857"/>
                                      <a:pt x="125971" y="428209"/>
                                    </a:cubicBezTo>
                                    <a:cubicBezTo>
                                      <a:pt x="115085" y="447561"/>
                                      <a:pt x="98555" y="452399"/>
                                      <a:pt x="94523" y="476590"/>
                                    </a:cubicBezTo>
                                    <a:cubicBezTo>
                                      <a:pt x="90491" y="500781"/>
                                      <a:pt x="92910" y="546743"/>
                                      <a:pt x="101780" y="573352"/>
                                    </a:cubicBezTo>
                                    <a:cubicBezTo>
                                      <a:pt x="110650" y="599962"/>
                                      <a:pt x="139275" y="620926"/>
                                      <a:pt x="147742" y="636247"/>
                                    </a:cubicBezTo>
                                    <a:cubicBezTo>
                                      <a:pt x="156209" y="651568"/>
                                      <a:pt x="158224" y="650762"/>
                                      <a:pt x="152580" y="665276"/>
                                    </a:cubicBezTo>
                                    <a:cubicBezTo>
                                      <a:pt x="146936" y="679790"/>
                                      <a:pt x="132018" y="705997"/>
                                      <a:pt x="113875" y="723333"/>
                                    </a:cubicBezTo>
                                    <a:cubicBezTo>
                                      <a:pt x="95732" y="740669"/>
                                      <a:pt x="62269" y="754378"/>
                                      <a:pt x="43723" y="769295"/>
                                    </a:cubicBezTo>
                                    <a:cubicBezTo>
                                      <a:pt x="25177" y="784213"/>
                                      <a:pt x="7840" y="796711"/>
                                      <a:pt x="2599" y="812838"/>
                                    </a:cubicBezTo>
                                    <a:cubicBezTo>
                                      <a:pt x="-2642" y="828965"/>
                                      <a:pt x="-224" y="853559"/>
                                      <a:pt x="12275" y="866057"/>
                                    </a:cubicBezTo>
                                    <a:cubicBezTo>
                                      <a:pt x="24773" y="878555"/>
                                      <a:pt x="37273" y="895085"/>
                                      <a:pt x="77590" y="887828"/>
                                    </a:cubicBezTo>
                                    <a:cubicBezTo>
                                      <a:pt x="117907" y="880571"/>
                                      <a:pt x="205799" y="844689"/>
                                      <a:pt x="254180" y="822514"/>
                                    </a:cubicBezTo>
                                    <a:cubicBezTo>
                                      <a:pt x="302561" y="800339"/>
                                      <a:pt x="323123" y="777762"/>
                                      <a:pt x="367875" y="754781"/>
                                    </a:cubicBezTo>
                                    <a:cubicBezTo>
                                      <a:pt x="412627" y="731800"/>
                                      <a:pt x="475523" y="708818"/>
                                      <a:pt x="522694" y="684628"/>
                                    </a:cubicBezTo>
                                    <a:cubicBezTo>
                                      <a:pt x="569865" y="660438"/>
                                      <a:pt x="613812" y="635038"/>
                                      <a:pt x="650904" y="609638"/>
                                    </a:cubicBezTo>
                                    <a:cubicBezTo>
                                      <a:pt x="687996" y="584238"/>
                                      <a:pt x="719444" y="549564"/>
                                      <a:pt x="745247" y="532228"/>
                                    </a:cubicBezTo>
                                    <a:cubicBezTo>
                                      <a:pt x="771050" y="514892"/>
                                      <a:pt x="779920" y="510860"/>
                                      <a:pt x="805723" y="505619"/>
                                    </a:cubicBezTo>
                                    <a:cubicBezTo>
                                      <a:pt x="831526" y="500378"/>
                                      <a:pt x="877891" y="495943"/>
                                      <a:pt x="900066" y="500781"/>
                                    </a:cubicBezTo>
                                    <a:cubicBezTo>
                                      <a:pt x="922241" y="505619"/>
                                      <a:pt x="933933" y="518923"/>
                                      <a:pt x="938771" y="534647"/>
                                    </a:cubicBezTo>
                                    <a:cubicBezTo>
                                      <a:pt x="943609" y="550371"/>
                                      <a:pt x="933932" y="575771"/>
                                      <a:pt x="929094" y="595123"/>
                                    </a:cubicBezTo>
                                    <a:cubicBezTo>
                                      <a:pt x="924256" y="614476"/>
                                      <a:pt x="913774" y="633022"/>
                                      <a:pt x="909742" y="650762"/>
                                    </a:cubicBezTo>
                                    <a:cubicBezTo>
                                      <a:pt x="905710" y="668502"/>
                                      <a:pt x="903695" y="681807"/>
                                      <a:pt x="904904" y="701562"/>
                                    </a:cubicBezTo>
                                    <a:cubicBezTo>
                                      <a:pt x="906113" y="721317"/>
                                      <a:pt x="915386" y="741879"/>
                                      <a:pt x="916999" y="769295"/>
                                    </a:cubicBezTo>
                                    <a:cubicBezTo>
                                      <a:pt x="918612" y="796711"/>
                                      <a:pt x="909339" y="840657"/>
                                      <a:pt x="914580" y="866057"/>
                                    </a:cubicBezTo>
                                    <a:cubicBezTo>
                                      <a:pt x="919821" y="891457"/>
                                      <a:pt x="935545" y="905971"/>
                                      <a:pt x="948447" y="921695"/>
                                    </a:cubicBezTo>
                                    <a:cubicBezTo>
                                      <a:pt x="961349" y="937419"/>
                                      <a:pt x="979089" y="945886"/>
                                      <a:pt x="991990" y="960400"/>
                                    </a:cubicBezTo>
                                    <a:cubicBezTo>
                                      <a:pt x="1004891" y="974914"/>
                                      <a:pt x="1011342" y="990235"/>
                                      <a:pt x="1025856" y="1008781"/>
                                    </a:cubicBezTo>
                                    <a:cubicBezTo>
                                      <a:pt x="1040370" y="1027327"/>
                                      <a:pt x="1063351" y="1055146"/>
                                      <a:pt x="1079075" y="1071676"/>
                                    </a:cubicBezTo>
                                    <a:cubicBezTo>
                                      <a:pt x="1094799" y="1088206"/>
                                      <a:pt x="1093993" y="1109575"/>
                                      <a:pt x="1120199" y="1107962"/>
                                    </a:cubicBezTo>
                                    <a:cubicBezTo>
                                      <a:pt x="1146406" y="1106349"/>
                                      <a:pt x="1194787" y="1089416"/>
                                      <a:pt x="1236314" y="1062000"/>
                                    </a:cubicBezTo>
                                    <a:cubicBezTo>
                                      <a:pt x="1277841" y="1034584"/>
                                      <a:pt x="1337510" y="974107"/>
                                      <a:pt x="1369361" y="943466"/>
                                    </a:cubicBezTo>
                                    <a:cubicBezTo>
                                      <a:pt x="1401212" y="912825"/>
                                      <a:pt x="1413307" y="897504"/>
                                      <a:pt x="1427418" y="878152"/>
                                    </a:cubicBezTo>
                                    <a:cubicBezTo>
                                      <a:pt x="1441529" y="858800"/>
                                      <a:pt x="1450803" y="847511"/>
                                      <a:pt x="1454028" y="827352"/>
                                    </a:cubicBezTo>
                                    <a:cubicBezTo>
                                      <a:pt x="1457254" y="807193"/>
                                      <a:pt x="1452819" y="780181"/>
                                      <a:pt x="1446771" y="757200"/>
                                    </a:cubicBezTo>
                                    <a:cubicBezTo>
                                      <a:pt x="1440723" y="734219"/>
                                      <a:pt x="1427418" y="710431"/>
                                      <a:pt x="1417742" y="689466"/>
                                    </a:cubicBezTo>
                                    <a:cubicBezTo>
                                      <a:pt x="1408066" y="668501"/>
                                      <a:pt x="1397987" y="647939"/>
                                      <a:pt x="1388714" y="631409"/>
                                    </a:cubicBezTo>
                                    <a:cubicBezTo>
                                      <a:pt x="1379441" y="614879"/>
                                      <a:pt x="1366539" y="614475"/>
                                      <a:pt x="1362104" y="590285"/>
                                    </a:cubicBezTo>
                                    <a:cubicBezTo>
                                      <a:pt x="1357669" y="566095"/>
                                      <a:pt x="1362910" y="514891"/>
                                      <a:pt x="1362104" y="486266"/>
                                    </a:cubicBezTo>
                                    <a:cubicBezTo>
                                      <a:pt x="1361298" y="457641"/>
                                      <a:pt x="1359685" y="439095"/>
                                      <a:pt x="1357266" y="418533"/>
                                    </a:cubicBezTo>
                                    <a:cubicBezTo>
                                      <a:pt x="1354847" y="397971"/>
                                      <a:pt x="1346784" y="383860"/>
                                      <a:pt x="1347590" y="362895"/>
                                    </a:cubicBezTo>
                                    <a:cubicBezTo>
                                      <a:pt x="1348396" y="341930"/>
                                      <a:pt x="1358072" y="312498"/>
                                      <a:pt x="1362104" y="292743"/>
                                    </a:cubicBezTo>
                                    <a:cubicBezTo>
                                      <a:pt x="1366136" y="272987"/>
                                      <a:pt x="1375005" y="256860"/>
                                      <a:pt x="1371780" y="244362"/>
                                    </a:cubicBezTo>
                                    <a:cubicBezTo>
                                      <a:pt x="1368555" y="231864"/>
                                      <a:pt x="1357669" y="224203"/>
                                      <a:pt x="1342752" y="217752"/>
                                    </a:cubicBezTo>
                                    <a:cubicBezTo>
                                      <a:pt x="1327835" y="211301"/>
                                      <a:pt x="1302434" y="210898"/>
                                      <a:pt x="1282275" y="205657"/>
                                    </a:cubicBezTo>
                                    <a:cubicBezTo>
                                      <a:pt x="1262116" y="200416"/>
                                      <a:pt x="1236716" y="207672"/>
                                      <a:pt x="1221799" y="186304"/>
                                    </a:cubicBezTo>
                                    <a:cubicBezTo>
                                      <a:pt x="1206882" y="164936"/>
                                      <a:pt x="1199625" y="103653"/>
                                      <a:pt x="1192771" y="77447"/>
                                    </a:cubicBezTo>
                                    <a:cubicBezTo>
                                      <a:pt x="1185917" y="51241"/>
                                      <a:pt x="1187529" y="40758"/>
                                      <a:pt x="1180675" y="29066"/>
                                    </a:cubicBezTo>
                                    <a:cubicBezTo>
                                      <a:pt x="1173821" y="17374"/>
                                      <a:pt x="1162533" y="12133"/>
                                      <a:pt x="1151647" y="7295"/>
                                    </a:cubicBezTo>
                                    <a:cubicBezTo>
                                      <a:pt x="1140761" y="2457"/>
                                      <a:pt x="1125037" y="-365"/>
                                      <a:pt x="1115361" y="38"/>
                                    </a:cubicBezTo>
                                    <a:cubicBezTo>
                                      <a:pt x="1105685" y="441"/>
                                      <a:pt x="1103266" y="1247"/>
                                      <a:pt x="1093590" y="9714"/>
                                    </a:cubicBezTo>
                                    <a:cubicBezTo>
                                      <a:pt x="1083914" y="18181"/>
                                      <a:pt x="1067383" y="28663"/>
                                      <a:pt x="1057304" y="50838"/>
                                    </a:cubicBezTo>
                                    <a:cubicBezTo>
                                      <a:pt x="1047225" y="73013"/>
                                      <a:pt x="1037952" y="112121"/>
                                      <a:pt x="1033114" y="142762"/>
                                    </a:cubicBezTo>
                                    <a:cubicBezTo>
                                      <a:pt x="1028276" y="173403"/>
                                      <a:pt x="1033113" y="209688"/>
                                      <a:pt x="1028275" y="234685"/>
                                    </a:cubicBezTo>
                                    <a:cubicBezTo>
                                      <a:pt x="1023437" y="259682"/>
                                      <a:pt x="1015777" y="278229"/>
                                      <a:pt x="1004085" y="292743"/>
                                    </a:cubicBezTo>
                                    <a:cubicBezTo>
                                      <a:pt x="992393" y="307257"/>
                                      <a:pt x="974250" y="315724"/>
                                      <a:pt x="958123" y="321771"/>
                                    </a:cubicBezTo>
                                    <a:cubicBezTo>
                                      <a:pt x="941996" y="327818"/>
                                      <a:pt x="925063" y="325803"/>
                                      <a:pt x="902485" y="329028"/>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6" name="Forma libre 215"/>
                              <p:cNvSpPr/>
                              <p:nvPr/>
                            </p:nvSpPr>
                            <p:spPr>
                              <a:xfrm>
                                <a:off x="8909404" y="1707817"/>
                                <a:ext cx="336272" cy="328168"/>
                              </a:xfrm>
                              <a:custGeom>
                                <a:avLst/>
                                <a:gdLst>
                                  <a:gd name="connsiteX0" fmla="*/ 266044 w 336272"/>
                                  <a:gd name="connsiteY0" fmla="*/ 7288 h 328168"/>
                                  <a:gd name="connsiteX1" fmla="*/ 183796 w 336272"/>
                                  <a:gd name="connsiteY1" fmla="*/ 99212 h 328168"/>
                                  <a:gd name="connsiteX2" fmla="*/ 135415 w 336272"/>
                                  <a:gd name="connsiteY2" fmla="*/ 159688 h 328168"/>
                                  <a:gd name="connsiteX3" fmla="*/ 50748 w 336272"/>
                                  <a:gd name="connsiteY3" fmla="*/ 237097 h 328168"/>
                                  <a:gd name="connsiteX4" fmla="*/ 7206 w 336272"/>
                                  <a:gd name="connsiteY4" fmla="*/ 283059 h 328168"/>
                                  <a:gd name="connsiteX5" fmla="*/ 2367 w 336272"/>
                                  <a:gd name="connsiteY5" fmla="*/ 316926 h 328168"/>
                                  <a:gd name="connsiteX6" fmla="*/ 31396 w 336272"/>
                                  <a:gd name="connsiteY6" fmla="*/ 326602 h 328168"/>
                                  <a:gd name="connsiteX7" fmla="*/ 113644 w 336272"/>
                                  <a:gd name="connsiteY7" fmla="*/ 287897 h 328168"/>
                                  <a:gd name="connsiteX8" fmla="*/ 229758 w 336272"/>
                                  <a:gd name="connsiteY8" fmla="*/ 169364 h 328168"/>
                                  <a:gd name="connsiteX9" fmla="*/ 275720 w 336272"/>
                                  <a:gd name="connsiteY9" fmla="*/ 108888 h 328168"/>
                                  <a:gd name="connsiteX10" fmla="*/ 319263 w 336272"/>
                                  <a:gd name="connsiteY10" fmla="*/ 60507 h 328168"/>
                                  <a:gd name="connsiteX11" fmla="*/ 336196 w 336272"/>
                                  <a:gd name="connsiteY11" fmla="*/ 33897 h 328168"/>
                                  <a:gd name="connsiteX12" fmla="*/ 324101 w 336272"/>
                                  <a:gd name="connsiteY12" fmla="*/ 9707 h 328168"/>
                                  <a:gd name="connsiteX13" fmla="*/ 266044 w 336272"/>
                                  <a:gd name="connsiteY13" fmla="*/ 7288 h 32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272" h="328168">
                                    <a:moveTo>
                                      <a:pt x="266044" y="7288"/>
                                    </a:moveTo>
                                    <a:cubicBezTo>
                                      <a:pt x="242660" y="22205"/>
                                      <a:pt x="205567" y="73812"/>
                                      <a:pt x="183796" y="99212"/>
                                    </a:cubicBezTo>
                                    <a:cubicBezTo>
                                      <a:pt x="162025" y="124612"/>
                                      <a:pt x="157590" y="136707"/>
                                      <a:pt x="135415" y="159688"/>
                                    </a:cubicBezTo>
                                    <a:cubicBezTo>
                                      <a:pt x="113240" y="182669"/>
                                      <a:pt x="72116" y="216535"/>
                                      <a:pt x="50748" y="237097"/>
                                    </a:cubicBezTo>
                                    <a:cubicBezTo>
                                      <a:pt x="29380" y="257659"/>
                                      <a:pt x="15269" y="269754"/>
                                      <a:pt x="7206" y="283059"/>
                                    </a:cubicBezTo>
                                    <a:cubicBezTo>
                                      <a:pt x="-858" y="296364"/>
                                      <a:pt x="-1665" y="309669"/>
                                      <a:pt x="2367" y="316926"/>
                                    </a:cubicBezTo>
                                    <a:cubicBezTo>
                                      <a:pt x="6399" y="324183"/>
                                      <a:pt x="12850" y="331440"/>
                                      <a:pt x="31396" y="326602"/>
                                    </a:cubicBezTo>
                                    <a:cubicBezTo>
                                      <a:pt x="49942" y="321764"/>
                                      <a:pt x="80584" y="314103"/>
                                      <a:pt x="113644" y="287897"/>
                                    </a:cubicBezTo>
                                    <a:cubicBezTo>
                                      <a:pt x="146704" y="261691"/>
                                      <a:pt x="202745" y="199199"/>
                                      <a:pt x="229758" y="169364"/>
                                    </a:cubicBezTo>
                                    <a:cubicBezTo>
                                      <a:pt x="256771" y="139529"/>
                                      <a:pt x="260802" y="127031"/>
                                      <a:pt x="275720" y="108888"/>
                                    </a:cubicBezTo>
                                    <a:cubicBezTo>
                                      <a:pt x="290638" y="90745"/>
                                      <a:pt x="309184" y="73005"/>
                                      <a:pt x="319263" y="60507"/>
                                    </a:cubicBezTo>
                                    <a:cubicBezTo>
                                      <a:pt x="329342" y="48009"/>
                                      <a:pt x="335390" y="42364"/>
                                      <a:pt x="336196" y="33897"/>
                                    </a:cubicBezTo>
                                    <a:cubicBezTo>
                                      <a:pt x="337002" y="25430"/>
                                      <a:pt x="331358" y="15351"/>
                                      <a:pt x="324101" y="9707"/>
                                    </a:cubicBezTo>
                                    <a:cubicBezTo>
                                      <a:pt x="316844" y="4063"/>
                                      <a:pt x="289428" y="-7629"/>
                                      <a:pt x="266044" y="7288"/>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7" name="Forma libre 216"/>
                              <p:cNvSpPr/>
                              <p:nvPr/>
                            </p:nvSpPr>
                            <p:spPr>
                              <a:xfrm>
                                <a:off x="9250438" y="941010"/>
                                <a:ext cx="241905" cy="57373"/>
                              </a:xfrm>
                              <a:custGeom>
                                <a:avLst/>
                                <a:gdLst>
                                  <a:gd name="connsiteX0" fmla="*/ 0 w 241905"/>
                                  <a:gd name="connsiteY0" fmla="*/ 2419 h 57373"/>
                                  <a:gd name="connsiteX1" fmla="*/ 67733 w 241905"/>
                                  <a:gd name="connsiteY1" fmla="*/ 50800 h 57373"/>
                                  <a:gd name="connsiteX2" fmla="*/ 142724 w 241905"/>
                                  <a:gd name="connsiteY2" fmla="*/ 55638 h 57373"/>
                                  <a:gd name="connsiteX3" fmla="*/ 208038 w 241905"/>
                                  <a:gd name="connsiteY3" fmla="*/ 38704 h 57373"/>
                                  <a:gd name="connsiteX4" fmla="*/ 241905 w 241905"/>
                                  <a:gd name="connsiteY4" fmla="*/ 0 h 57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05" h="57373">
                                    <a:moveTo>
                                      <a:pt x="0" y="2419"/>
                                    </a:moveTo>
                                    <a:cubicBezTo>
                                      <a:pt x="21973" y="22174"/>
                                      <a:pt x="43946" y="41930"/>
                                      <a:pt x="67733" y="50800"/>
                                    </a:cubicBezTo>
                                    <a:cubicBezTo>
                                      <a:pt x="91520" y="59670"/>
                                      <a:pt x="119340" y="57654"/>
                                      <a:pt x="142724" y="55638"/>
                                    </a:cubicBezTo>
                                    <a:cubicBezTo>
                                      <a:pt x="166108" y="53622"/>
                                      <a:pt x="191508" y="47977"/>
                                      <a:pt x="208038" y="38704"/>
                                    </a:cubicBezTo>
                                    <a:cubicBezTo>
                                      <a:pt x="224568" y="29431"/>
                                      <a:pt x="233236" y="14715"/>
                                      <a:pt x="241905"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8" name="Forma libre 217"/>
                              <p:cNvSpPr/>
                              <p:nvPr/>
                            </p:nvSpPr>
                            <p:spPr>
                              <a:xfrm>
                                <a:off x="9827351" y="938590"/>
                                <a:ext cx="136706" cy="60344"/>
                              </a:xfrm>
                              <a:custGeom>
                                <a:avLst/>
                                <a:gdLst>
                                  <a:gd name="connsiteX0" fmla="*/ 13335 w 136706"/>
                                  <a:gd name="connsiteY0" fmla="*/ 4839 h 60344"/>
                                  <a:gd name="connsiteX1" fmla="*/ 1239 w 136706"/>
                                  <a:gd name="connsiteY1" fmla="*/ 55639 h 60344"/>
                                  <a:gd name="connsiteX2" fmla="*/ 39944 w 136706"/>
                                  <a:gd name="connsiteY2" fmla="*/ 55639 h 60344"/>
                                  <a:gd name="connsiteX3" fmla="*/ 93163 w 136706"/>
                                  <a:gd name="connsiteY3" fmla="*/ 33867 h 60344"/>
                                  <a:gd name="connsiteX4" fmla="*/ 136706 w 136706"/>
                                  <a:gd name="connsiteY4" fmla="*/ 0 h 6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06" h="60344">
                                    <a:moveTo>
                                      <a:pt x="13335" y="4839"/>
                                    </a:moveTo>
                                    <a:cubicBezTo>
                                      <a:pt x="5069" y="26005"/>
                                      <a:pt x="-3196" y="47172"/>
                                      <a:pt x="1239" y="55639"/>
                                    </a:cubicBezTo>
                                    <a:cubicBezTo>
                                      <a:pt x="5674" y="64106"/>
                                      <a:pt x="24623" y="59268"/>
                                      <a:pt x="39944" y="55639"/>
                                    </a:cubicBezTo>
                                    <a:cubicBezTo>
                                      <a:pt x="55265" y="52010"/>
                                      <a:pt x="77036" y="43140"/>
                                      <a:pt x="93163" y="33867"/>
                                    </a:cubicBezTo>
                                    <a:cubicBezTo>
                                      <a:pt x="109290" y="24594"/>
                                      <a:pt x="122998" y="12297"/>
                                      <a:pt x="136706"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9" name="Forma libre 218"/>
                              <p:cNvSpPr/>
                              <p:nvPr/>
                            </p:nvSpPr>
                            <p:spPr>
                              <a:xfrm>
                                <a:off x="9973337" y="1001486"/>
                                <a:ext cx="99577" cy="648304"/>
                              </a:xfrm>
                              <a:custGeom>
                                <a:avLst/>
                                <a:gdLst>
                                  <a:gd name="connsiteX0" fmla="*/ 97158 w 99577"/>
                                  <a:gd name="connsiteY0" fmla="*/ 0 h 648304"/>
                                  <a:gd name="connsiteX1" fmla="*/ 34263 w 99577"/>
                                  <a:gd name="connsiteY1" fmla="*/ 31447 h 648304"/>
                                  <a:gd name="connsiteX2" fmla="*/ 10073 w 99577"/>
                                  <a:gd name="connsiteY2" fmla="*/ 60476 h 648304"/>
                                  <a:gd name="connsiteX3" fmla="*/ 396 w 99577"/>
                                  <a:gd name="connsiteY3" fmla="*/ 113695 h 648304"/>
                                  <a:gd name="connsiteX4" fmla="*/ 22168 w 99577"/>
                                  <a:gd name="connsiteY4" fmla="*/ 154819 h 648304"/>
                                  <a:gd name="connsiteX5" fmla="*/ 41520 w 99577"/>
                                  <a:gd name="connsiteY5" fmla="*/ 212876 h 648304"/>
                                  <a:gd name="connsiteX6" fmla="*/ 41520 w 99577"/>
                                  <a:gd name="connsiteY6" fmla="*/ 275771 h 648304"/>
                                  <a:gd name="connsiteX7" fmla="*/ 27006 w 99577"/>
                                  <a:gd name="connsiteY7" fmla="*/ 420914 h 648304"/>
                                  <a:gd name="connsiteX8" fmla="*/ 27006 w 99577"/>
                                  <a:gd name="connsiteY8" fmla="*/ 512838 h 648304"/>
                                  <a:gd name="connsiteX9" fmla="*/ 43939 w 99577"/>
                                  <a:gd name="connsiteY9" fmla="*/ 563638 h 648304"/>
                                  <a:gd name="connsiteX10" fmla="*/ 99577 w 99577"/>
                                  <a:gd name="connsiteY10" fmla="*/ 648304 h 64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577" h="648304">
                                    <a:moveTo>
                                      <a:pt x="97158" y="0"/>
                                    </a:moveTo>
                                    <a:cubicBezTo>
                                      <a:pt x="72967" y="10684"/>
                                      <a:pt x="48777" y="21368"/>
                                      <a:pt x="34263" y="31447"/>
                                    </a:cubicBezTo>
                                    <a:cubicBezTo>
                                      <a:pt x="19749" y="41526"/>
                                      <a:pt x="15718" y="46768"/>
                                      <a:pt x="10073" y="60476"/>
                                    </a:cubicBezTo>
                                    <a:cubicBezTo>
                                      <a:pt x="4428" y="74184"/>
                                      <a:pt x="-1620" y="97971"/>
                                      <a:pt x="396" y="113695"/>
                                    </a:cubicBezTo>
                                    <a:cubicBezTo>
                                      <a:pt x="2412" y="129419"/>
                                      <a:pt x="15314" y="138289"/>
                                      <a:pt x="22168" y="154819"/>
                                    </a:cubicBezTo>
                                    <a:cubicBezTo>
                                      <a:pt x="29022" y="171349"/>
                                      <a:pt x="38295" y="192717"/>
                                      <a:pt x="41520" y="212876"/>
                                    </a:cubicBezTo>
                                    <a:cubicBezTo>
                                      <a:pt x="44745" y="233035"/>
                                      <a:pt x="43939" y="241098"/>
                                      <a:pt x="41520" y="275771"/>
                                    </a:cubicBezTo>
                                    <a:cubicBezTo>
                                      <a:pt x="39101" y="310444"/>
                                      <a:pt x="29425" y="381403"/>
                                      <a:pt x="27006" y="420914"/>
                                    </a:cubicBezTo>
                                    <a:cubicBezTo>
                                      <a:pt x="24587" y="460425"/>
                                      <a:pt x="24184" y="489051"/>
                                      <a:pt x="27006" y="512838"/>
                                    </a:cubicBezTo>
                                    <a:cubicBezTo>
                                      <a:pt x="29828" y="536625"/>
                                      <a:pt x="31844" y="541060"/>
                                      <a:pt x="43939" y="563638"/>
                                    </a:cubicBezTo>
                                    <a:cubicBezTo>
                                      <a:pt x="56034" y="586216"/>
                                      <a:pt x="77805" y="617260"/>
                                      <a:pt x="99577" y="648304"/>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0" name="Forma libre 219"/>
                              <p:cNvSpPr/>
                              <p:nvPr/>
                            </p:nvSpPr>
                            <p:spPr>
                              <a:xfrm>
                                <a:off x="10030163" y="1030514"/>
                                <a:ext cx="37913" cy="142724"/>
                              </a:xfrm>
                              <a:custGeom>
                                <a:avLst/>
                                <a:gdLst>
                                  <a:gd name="connsiteX0" fmla="*/ 35494 w 37913"/>
                                  <a:gd name="connsiteY0" fmla="*/ 0 h 142724"/>
                                  <a:gd name="connsiteX1" fmla="*/ 1627 w 37913"/>
                                  <a:gd name="connsiteY1" fmla="*/ 65315 h 142724"/>
                                  <a:gd name="connsiteX2" fmla="*/ 6466 w 37913"/>
                                  <a:gd name="connsiteY2" fmla="*/ 96762 h 142724"/>
                                  <a:gd name="connsiteX3" fmla="*/ 16142 w 37913"/>
                                  <a:gd name="connsiteY3" fmla="*/ 118534 h 142724"/>
                                  <a:gd name="connsiteX4" fmla="*/ 37913 w 37913"/>
                                  <a:gd name="connsiteY4" fmla="*/ 142724 h 14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13" h="142724">
                                    <a:moveTo>
                                      <a:pt x="35494" y="0"/>
                                    </a:moveTo>
                                    <a:cubicBezTo>
                                      <a:pt x="20979" y="24594"/>
                                      <a:pt x="6465" y="49188"/>
                                      <a:pt x="1627" y="65315"/>
                                    </a:cubicBezTo>
                                    <a:cubicBezTo>
                                      <a:pt x="-3211" y="81442"/>
                                      <a:pt x="4047" y="87892"/>
                                      <a:pt x="6466" y="96762"/>
                                    </a:cubicBezTo>
                                    <a:cubicBezTo>
                                      <a:pt x="8885" y="105632"/>
                                      <a:pt x="10901" y="110874"/>
                                      <a:pt x="16142" y="118534"/>
                                    </a:cubicBezTo>
                                    <a:cubicBezTo>
                                      <a:pt x="21383" y="126194"/>
                                      <a:pt x="29648" y="134459"/>
                                      <a:pt x="37913" y="142724"/>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1" name="Forma libre 220"/>
                              <p:cNvSpPr/>
                              <p:nvPr/>
                            </p:nvSpPr>
                            <p:spPr>
                              <a:xfrm>
                                <a:off x="10025888" y="1286933"/>
                                <a:ext cx="42188" cy="200781"/>
                              </a:xfrm>
                              <a:custGeom>
                                <a:avLst/>
                                <a:gdLst>
                                  <a:gd name="connsiteX0" fmla="*/ 42188 w 42188"/>
                                  <a:gd name="connsiteY0" fmla="*/ 0 h 200781"/>
                                  <a:gd name="connsiteX1" fmla="*/ 3483 w 42188"/>
                                  <a:gd name="connsiteY1" fmla="*/ 67734 h 200781"/>
                                  <a:gd name="connsiteX2" fmla="*/ 3483 w 42188"/>
                                  <a:gd name="connsiteY2" fmla="*/ 111277 h 200781"/>
                                  <a:gd name="connsiteX3" fmla="*/ 17998 w 42188"/>
                                  <a:gd name="connsiteY3" fmla="*/ 152400 h 200781"/>
                                  <a:gd name="connsiteX4" fmla="*/ 39769 w 42188"/>
                                  <a:gd name="connsiteY4" fmla="*/ 200781 h 20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200781">
                                    <a:moveTo>
                                      <a:pt x="42188" y="0"/>
                                    </a:moveTo>
                                    <a:cubicBezTo>
                                      <a:pt x="26061" y="24594"/>
                                      <a:pt x="9934" y="49188"/>
                                      <a:pt x="3483" y="67734"/>
                                    </a:cubicBezTo>
                                    <a:cubicBezTo>
                                      <a:pt x="-2968" y="86280"/>
                                      <a:pt x="1064" y="97166"/>
                                      <a:pt x="3483" y="111277"/>
                                    </a:cubicBezTo>
                                    <a:cubicBezTo>
                                      <a:pt x="5902" y="125388"/>
                                      <a:pt x="11950" y="137483"/>
                                      <a:pt x="17998" y="152400"/>
                                    </a:cubicBezTo>
                                    <a:cubicBezTo>
                                      <a:pt x="24046" y="167317"/>
                                      <a:pt x="31907" y="184049"/>
                                      <a:pt x="39769" y="200781"/>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2" name="Forma libre 221"/>
                              <p:cNvSpPr/>
                              <p:nvPr/>
                            </p:nvSpPr>
                            <p:spPr>
                              <a:xfrm>
                                <a:off x="9283587" y="1727381"/>
                                <a:ext cx="148013" cy="177221"/>
                              </a:xfrm>
                              <a:custGeom>
                                <a:avLst/>
                                <a:gdLst>
                                  <a:gd name="connsiteX0" fmla="*/ 92642 w 148013"/>
                                  <a:gd name="connsiteY0" fmla="*/ 2238 h 177221"/>
                                  <a:gd name="connsiteX1" fmla="*/ 27327 w 148013"/>
                                  <a:gd name="connsiteY1" fmla="*/ 69971 h 177221"/>
                                  <a:gd name="connsiteX2" fmla="*/ 5556 w 148013"/>
                                  <a:gd name="connsiteY2" fmla="*/ 106257 h 177221"/>
                                  <a:gd name="connsiteX3" fmla="*/ 718 w 148013"/>
                                  <a:gd name="connsiteY3" fmla="*/ 154638 h 177221"/>
                                  <a:gd name="connsiteX4" fmla="*/ 17651 w 148013"/>
                                  <a:gd name="connsiteY4" fmla="*/ 176409 h 177221"/>
                                  <a:gd name="connsiteX5" fmla="*/ 63613 w 148013"/>
                                  <a:gd name="connsiteY5" fmla="*/ 166733 h 177221"/>
                                  <a:gd name="connsiteX6" fmla="*/ 114413 w 148013"/>
                                  <a:gd name="connsiteY6" fmla="*/ 113514 h 177221"/>
                                  <a:gd name="connsiteX7" fmla="*/ 145861 w 148013"/>
                                  <a:gd name="connsiteY7" fmla="*/ 55457 h 177221"/>
                                  <a:gd name="connsiteX8" fmla="*/ 143442 w 148013"/>
                                  <a:gd name="connsiteY8" fmla="*/ 19171 h 177221"/>
                                  <a:gd name="connsiteX9" fmla="*/ 92642 w 148013"/>
                                  <a:gd name="connsiteY9" fmla="*/ 2238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13" h="177221">
                                    <a:moveTo>
                                      <a:pt x="92642" y="2238"/>
                                    </a:moveTo>
                                    <a:cubicBezTo>
                                      <a:pt x="73289" y="10705"/>
                                      <a:pt x="41841" y="52635"/>
                                      <a:pt x="27327" y="69971"/>
                                    </a:cubicBezTo>
                                    <a:cubicBezTo>
                                      <a:pt x="12813" y="87308"/>
                                      <a:pt x="9991" y="92146"/>
                                      <a:pt x="5556" y="106257"/>
                                    </a:cubicBezTo>
                                    <a:cubicBezTo>
                                      <a:pt x="1121" y="120368"/>
                                      <a:pt x="-1298" y="142946"/>
                                      <a:pt x="718" y="154638"/>
                                    </a:cubicBezTo>
                                    <a:cubicBezTo>
                                      <a:pt x="2734" y="166330"/>
                                      <a:pt x="7168" y="174393"/>
                                      <a:pt x="17651" y="176409"/>
                                    </a:cubicBezTo>
                                    <a:cubicBezTo>
                                      <a:pt x="28133" y="178425"/>
                                      <a:pt x="47486" y="177216"/>
                                      <a:pt x="63613" y="166733"/>
                                    </a:cubicBezTo>
                                    <a:cubicBezTo>
                                      <a:pt x="79740" y="156250"/>
                                      <a:pt x="100705" y="132060"/>
                                      <a:pt x="114413" y="113514"/>
                                    </a:cubicBezTo>
                                    <a:cubicBezTo>
                                      <a:pt x="128121" y="94968"/>
                                      <a:pt x="141023" y="71181"/>
                                      <a:pt x="145861" y="55457"/>
                                    </a:cubicBezTo>
                                    <a:cubicBezTo>
                                      <a:pt x="150699" y="39733"/>
                                      <a:pt x="146264" y="26831"/>
                                      <a:pt x="143442" y="19171"/>
                                    </a:cubicBezTo>
                                    <a:cubicBezTo>
                                      <a:pt x="140620" y="11511"/>
                                      <a:pt x="111995" y="-6229"/>
                                      <a:pt x="92642" y="2238"/>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144" name="Grupo 143"/>
                          <p:cNvGrpSpPr/>
                          <p:nvPr/>
                        </p:nvGrpSpPr>
                        <p:grpSpPr>
                          <a:xfrm>
                            <a:off x="6525070" y="941942"/>
                            <a:ext cx="3548570" cy="2262268"/>
                            <a:chOff x="6525070" y="941942"/>
                            <a:chExt cx="3548570" cy="2262268"/>
                          </a:xfrm>
                        </p:grpSpPr>
                        <p:sp>
                          <p:nvSpPr>
                            <p:cNvPr id="145" name="Forma libre 144"/>
                            <p:cNvSpPr/>
                            <p:nvPr/>
                          </p:nvSpPr>
                          <p:spPr>
                            <a:xfrm>
                              <a:off x="7981950" y="2883527"/>
                              <a:ext cx="678248" cy="316873"/>
                            </a:xfrm>
                            <a:custGeom>
                              <a:avLst/>
                              <a:gdLst>
                                <a:gd name="connsiteX0" fmla="*/ 0 w 678248"/>
                                <a:gd name="connsiteY0" fmla="*/ 309253 h 316873"/>
                                <a:gd name="connsiteX1" fmla="*/ 60960 w 678248"/>
                                <a:gd name="connsiteY1" fmla="*/ 267343 h 316873"/>
                                <a:gd name="connsiteX2" fmla="*/ 95250 w 678248"/>
                                <a:gd name="connsiteY2" fmla="*/ 221623 h 316873"/>
                                <a:gd name="connsiteX3" fmla="*/ 106680 w 678248"/>
                                <a:gd name="connsiteY3" fmla="*/ 145423 h 316873"/>
                                <a:gd name="connsiteX4" fmla="*/ 91440 w 678248"/>
                                <a:gd name="connsiteY4" fmla="*/ 76843 h 316873"/>
                                <a:gd name="connsiteX5" fmla="*/ 133350 w 678248"/>
                                <a:gd name="connsiteY5" fmla="*/ 42553 h 316873"/>
                                <a:gd name="connsiteX6" fmla="*/ 198120 w 678248"/>
                                <a:gd name="connsiteY6" fmla="*/ 4453 h 316873"/>
                                <a:gd name="connsiteX7" fmla="*/ 320040 w 678248"/>
                                <a:gd name="connsiteY7" fmla="*/ 27313 h 316873"/>
                                <a:gd name="connsiteX8" fmla="*/ 464820 w 678248"/>
                                <a:gd name="connsiteY8" fmla="*/ 23503 h 316873"/>
                                <a:gd name="connsiteX9" fmla="*/ 586740 w 678248"/>
                                <a:gd name="connsiteY9" fmla="*/ 643 h 316873"/>
                                <a:gd name="connsiteX10" fmla="*/ 647700 w 678248"/>
                                <a:gd name="connsiteY10" fmla="*/ 12073 h 316873"/>
                                <a:gd name="connsiteX11" fmla="*/ 678180 w 678248"/>
                                <a:gd name="connsiteY11" fmla="*/ 69223 h 316873"/>
                                <a:gd name="connsiteX12" fmla="*/ 640080 w 678248"/>
                                <a:gd name="connsiteY12" fmla="*/ 133993 h 316873"/>
                                <a:gd name="connsiteX13" fmla="*/ 590550 w 678248"/>
                                <a:gd name="connsiteY13" fmla="*/ 198763 h 316873"/>
                                <a:gd name="connsiteX14" fmla="*/ 560070 w 678248"/>
                                <a:gd name="connsiteY14" fmla="*/ 316873 h 31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8248" h="316873">
                                  <a:moveTo>
                                    <a:pt x="0" y="309253"/>
                                  </a:moveTo>
                                  <a:cubicBezTo>
                                    <a:pt x="22542" y="295600"/>
                                    <a:pt x="45085" y="281948"/>
                                    <a:pt x="60960" y="267343"/>
                                  </a:cubicBezTo>
                                  <a:cubicBezTo>
                                    <a:pt x="76835" y="252738"/>
                                    <a:pt x="87630" y="241943"/>
                                    <a:pt x="95250" y="221623"/>
                                  </a:cubicBezTo>
                                  <a:cubicBezTo>
                                    <a:pt x="102870" y="201303"/>
                                    <a:pt x="107315" y="169553"/>
                                    <a:pt x="106680" y="145423"/>
                                  </a:cubicBezTo>
                                  <a:cubicBezTo>
                                    <a:pt x="106045" y="121293"/>
                                    <a:pt x="86995" y="93988"/>
                                    <a:pt x="91440" y="76843"/>
                                  </a:cubicBezTo>
                                  <a:cubicBezTo>
                                    <a:pt x="95885" y="59698"/>
                                    <a:pt x="115570" y="54618"/>
                                    <a:pt x="133350" y="42553"/>
                                  </a:cubicBezTo>
                                  <a:cubicBezTo>
                                    <a:pt x="151130" y="30488"/>
                                    <a:pt x="167005" y="6993"/>
                                    <a:pt x="198120" y="4453"/>
                                  </a:cubicBezTo>
                                  <a:cubicBezTo>
                                    <a:pt x="229235" y="1913"/>
                                    <a:pt x="275590" y="24138"/>
                                    <a:pt x="320040" y="27313"/>
                                  </a:cubicBezTo>
                                  <a:cubicBezTo>
                                    <a:pt x="364490" y="30488"/>
                                    <a:pt x="420370" y="27948"/>
                                    <a:pt x="464820" y="23503"/>
                                  </a:cubicBezTo>
                                  <a:cubicBezTo>
                                    <a:pt x="509270" y="19058"/>
                                    <a:pt x="556260" y="2548"/>
                                    <a:pt x="586740" y="643"/>
                                  </a:cubicBezTo>
                                  <a:cubicBezTo>
                                    <a:pt x="617220" y="-1262"/>
                                    <a:pt x="632460" y="643"/>
                                    <a:pt x="647700" y="12073"/>
                                  </a:cubicBezTo>
                                  <a:cubicBezTo>
                                    <a:pt x="662940" y="23503"/>
                                    <a:pt x="679450" y="48903"/>
                                    <a:pt x="678180" y="69223"/>
                                  </a:cubicBezTo>
                                  <a:cubicBezTo>
                                    <a:pt x="676910" y="89543"/>
                                    <a:pt x="654685" y="112403"/>
                                    <a:pt x="640080" y="133993"/>
                                  </a:cubicBezTo>
                                  <a:cubicBezTo>
                                    <a:pt x="625475" y="155583"/>
                                    <a:pt x="603885" y="168283"/>
                                    <a:pt x="590550" y="198763"/>
                                  </a:cubicBezTo>
                                  <a:cubicBezTo>
                                    <a:pt x="577215" y="229243"/>
                                    <a:pt x="568642" y="273058"/>
                                    <a:pt x="560070" y="316873"/>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6" name="Grupo 145"/>
                            <p:cNvGrpSpPr/>
                            <p:nvPr/>
                          </p:nvGrpSpPr>
                          <p:grpSpPr>
                            <a:xfrm>
                              <a:off x="6525070" y="941942"/>
                              <a:ext cx="3548570" cy="2262268"/>
                              <a:chOff x="6525070" y="941942"/>
                              <a:chExt cx="3548570" cy="2262268"/>
                            </a:xfrm>
                          </p:grpSpPr>
                          <p:grpSp>
                            <p:nvGrpSpPr>
                              <p:cNvPr id="162" name="Grupo 161"/>
                              <p:cNvGrpSpPr/>
                              <p:nvPr/>
                            </p:nvGrpSpPr>
                            <p:grpSpPr>
                              <a:xfrm>
                                <a:off x="7350773" y="1204225"/>
                                <a:ext cx="637847" cy="705025"/>
                                <a:chOff x="7350773" y="1204225"/>
                                <a:chExt cx="637847" cy="705025"/>
                              </a:xfrm>
                            </p:grpSpPr>
                            <p:sp>
                              <p:nvSpPr>
                                <p:cNvPr id="208" name="Forma libre 207"/>
                                <p:cNvSpPr/>
                                <p:nvPr/>
                              </p:nvSpPr>
                              <p:spPr>
                                <a:xfrm>
                                  <a:off x="7350773" y="1204225"/>
                                  <a:ext cx="254062" cy="234768"/>
                                </a:xfrm>
                                <a:custGeom>
                                  <a:avLst/>
                                  <a:gdLst>
                                    <a:gd name="connsiteX0" fmla="*/ 176502 w 254062"/>
                                    <a:gd name="connsiteY0" fmla="*/ 10385 h 234768"/>
                                    <a:gd name="connsiteX1" fmla="*/ 82858 w 254062"/>
                                    <a:gd name="connsiteY1" fmla="*/ 68223 h 234768"/>
                                    <a:gd name="connsiteX2" fmla="*/ 33282 w 254062"/>
                                    <a:gd name="connsiteY2" fmla="*/ 101274 h 234768"/>
                                    <a:gd name="connsiteX3" fmla="*/ 2986 w 254062"/>
                                    <a:gd name="connsiteY3" fmla="*/ 156358 h 234768"/>
                                    <a:gd name="connsiteX4" fmla="*/ 2986 w 254062"/>
                                    <a:gd name="connsiteY4" fmla="*/ 189409 h 234768"/>
                                    <a:gd name="connsiteX5" fmla="*/ 19511 w 254062"/>
                                    <a:gd name="connsiteY5" fmla="*/ 230722 h 234768"/>
                                    <a:gd name="connsiteX6" fmla="*/ 93875 w 254062"/>
                                    <a:gd name="connsiteY6" fmla="*/ 230722 h 234768"/>
                                    <a:gd name="connsiteX7" fmla="*/ 165485 w 254062"/>
                                    <a:gd name="connsiteY7" fmla="*/ 208688 h 234768"/>
                                    <a:gd name="connsiteX8" fmla="*/ 215061 w 254062"/>
                                    <a:gd name="connsiteY8" fmla="*/ 172883 h 234768"/>
                                    <a:gd name="connsiteX9" fmla="*/ 239849 w 254062"/>
                                    <a:gd name="connsiteY9" fmla="*/ 115045 h 234768"/>
                                    <a:gd name="connsiteX10" fmla="*/ 253620 w 254062"/>
                                    <a:gd name="connsiteY10" fmla="*/ 51698 h 234768"/>
                                    <a:gd name="connsiteX11" fmla="*/ 248111 w 254062"/>
                                    <a:gd name="connsiteY11" fmla="*/ 4876 h 234768"/>
                                    <a:gd name="connsiteX12" fmla="*/ 176502 w 254062"/>
                                    <a:gd name="connsiteY12" fmla="*/ 10385 h 23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062" h="234768">
                                      <a:moveTo>
                                        <a:pt x="176502" y="10385"/>
                                      </a:moveTo>
                                      <a:cubicBezTo>
                                        <a:pt x="148960" y="20943"/>
                                        <a:pt x="106728" y="53075"/>
                                        <a:pt x="82858" y="68223"/>
                                      </a:cubicBezTo>
                                      <a:cubicBezTo>
                                        <a:pt x="58988" y="83371"/>
                                        <a:pt x="46594" y="86585"/>
                                        <a:pt x="33282" y="101274"/>
                                      </a:cubicBezTo>
                                      <a:cubicBezTo>
                                        <a:pt x="19970" y="115963"/>
                                        <a:pt x="8035" y="141669"/>
                                        <a:pt x="2986" y="156358"/>
                                      </a:cubicBezTo>
                                      <a:cubicBezTo>
                                        <a:pt x="-2063" y="171047"/>
                                        <a:pt x="232" y="177015"/>
                                        <a:pt x="2986" y="189409"/>
                                      </a:cubicBezTo>
                                      <a:cubicBezTo>
                                        <a:pt x="5740" y="201803"/>
                                        <a:pt x="4363" y="223837"/>
                                        <a:pt x="19511" y="230722"/>
                                      </a:cubicBezTo>
                                      <a:cubicBezTo>
                                        <a:pt x="34659" y="237607"/>
                                        <a:pt x="69546" y="234394"/>
                                        <a:pt x="93875" y="230722"/>
                                      </a:cubicBezTo>
                                      <a:cubicBezTo>
                                        <a:pt x="118204" y="227050"/>
                                        <a:pt x="145287" y="218328"/>
                                        <a:pt x="165485" y="208688"/>
                                      </a:cubicBezTo>
                                      <a:cubicBezTo>
                                        <a:pt x="185683" y="199048"/>
                                        <a:pt x="202667" y="188490"/>
                                        <a:pt x="215061" y="172883"/>
                                      </a:cubicBezTo>
                                      <a:cubicBezTo>
                                        <a:pt x="227455" y="157276"/>
                                        <a:pt x="233423" y="135243"/>
                                        <a:pt x="239849" y="115045"/>
                                      </a:cubicBezTo>
                                      <a:cubicBezTo>
                                        <a:pt x="246276" y="94848"/>
                                        <a:pt x="252243" y="70060"/>
                                        <a:pt x="253620" y="51698"/>
                                      </a:cubicBezTo>
                                      <a:cubicBezTo>
                                        <a:pt x="254997" y="33337"/>
                                        <a:pt x="253160" y="13598"/>
                                        <a:pt x="248111" y="4876"/>
                                      </a:cubicBezTo>
                                      <a:cubicBezTo>
                                        <a:pt x="243062" y="-3846"/>
                                        <a:pt x="204044" y="-173"/>
                                        <a:pt x="176502" y="10385"/>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9" name="Forma libre 208"/>
                                <p:cNvSpPr/>
                                <p:nvPr/>
                              </p:nvSpPr>
                              <p:spPr>
                                <a:xfrm>
                                  <a:off x="7877042" y="1674443"/>
                                  <a:ext cx="111578" cy="82748"/>
                                </a:xfrm>
                                <a:custGeom>
                                  <a:avLst/>
                                  <a:gdLst>
                                    <a:gd name="connsiteX0" fmla="*/ 79890 w 80604"/>
                                    <a:gd name="connsiteY0" fmla="*/ 1031 h 83657"/>
                                    <a:gd name="connsiteX1" fmla="*/ 19297 w 80604"/>
                                    <a:gd name="connsiteY1" fmla="*/ 31327 h 83657"/>
                                    <a:gd name="connsiteX2" fmla="*/ 17 w 80604"/>
                                    <a:gd name="connsiteY2" fmla="*/ 69886 h 83657"/>
                                    <a:gd name="connsiteX3" fmla="*/ 16543 w 80604"/>
                                    <a:gd name="connsiteY3" fmla="*/ 83657 h 83657"/>
                                    <a:gd name="connsiteX4" fmla="*/ 49593 w 80604"/>
                                    <a:gd name="connsiteY4" fmla="*/ 69886 h 83657"/>
                                    <a:gd name="connsiteX5" fmla="*/ 79890 w 80604"/>
                                    <a:gd name="connsiteY5" fmla="*/ 1031 h 83657"/>
                                    <a:gd name="connsiteX0" fmla="*/ 79890 w 80455"/>
                                    <a:gd name="connsiteY0" fmla="*/ 1031 h 83657"/>
                                    <a:gd name="connsiteX1" fmla="*/ 19297 w 80455"/>
                                    <a:gd name="connsiteY1" fmla="*/ 31327 h 83657"/>
                                    <a:gd name="connsiteX2" fmla="*/ 17 w 80455"/>
                                    <a:gd name="connsiteY2" fmla="*/ 69886 h 83657"/>
                                    <a:gd name="connsiteX3" fmla="*/ 16543 w 80455"/>
                                    <a:gd name="connsiteY3" fmla="*/ 83657 h 83657"/>
                                    <a:gd name="connsiteX4" fmla="*/ 49593 w 80455"/>
                                    <a:gd name="connsiteY4" fmla="*/ 69886 h 83657"/>
                                    <a:gd name="connsiteX5" fmla="*/ 49593 w 80455"/>
                                    <a:gd name="connsiteY5" fmla="*/ 67132 h 83657"/>
                                    <a:gd name="connsiteX6" fmla="*/ 79890 w 80455"/>
                                    <a:gd name="connsiteY6" fmla="*/ 1031 h 83657"/>
                                    <a:gd name="connsiteX0" fmla="*/ 79890 w 84597"/>
                                    <a:gd name="connsiteY0" fmla="*/ 173 h 82799"/>
                                    <a:gd name="connsiteX1" fmla="*/ 19297 w 84597"/>
                                    <a:gd name="connsiteY1" fmla="*/ 30469 h 82799"/>
                                    <a:gd name="connsiteX2" fmla="*/ 17 w 84597"/>
                                    <a:gd name="connsiteY2" fmla="*/ 69028 h 82799"/>
                                    <a:gd name="connsiteX3" fmla="*/ 16543 w 84597"/>
                                    <a:gd name="connsiteY3" fmla="*/ 82799 h 82799"/>
                                    <a:gd name="connsiteX4" fmla="*/ 49593 w 84597"/>
                                    <a:gd name="connsiteY4" fmla="*/ 69028 h 82799"/>
                                    <a:gd name="connsiteX5" fmla="*/ 77135 w 84597"/>
                                    <a:gd name="connsiteY5" fmla="*/ 44240 h 82799"/>
                                    <a:gd name="connsiteX6" fmla="*/ 79890 w 84597"/>
                                    <a:gd name="connsiteY6" fmla="*/ 173 h 82799"/>
                                    <a:gd name="connsiteX0" fmla="*/ 79890 w 87211"/>
                                    <a:gd name="connsiteY0" fmla="*/ 173 h 82799"/>
                                    <a:gd name="connsiteX1" fmla="*/ 19297 w 87211"/>
                                    <a:gd name="connsiteY1" fmla="*/ 30469 h 82799"/>
                                    <a:gd name="connsiteX2" fmla="*/ 17 w 87211"/>
                                    <a:gd name="connsiteY2" fmla="*/ 69028 h 82799"/>
                                    <a:gd name="connsiteX3" fmla="*/ 16543 w 87211"/>
                                    <a:gd name="connsiteY3" fmla="*/ 82799 h 82799"/>
                                    <a:gd name="connsiteX4" fmla="*/ 49593 w 87211"/>
                                    <a:gd name="connsiteY4" fmla="*/ 69028 h 82799"/>
                                    <a:gd name="connsiteX5" fmla="*/ 82807 w 87211"/>
                                    <a:gd name="connsiteY5" fmla="*/ 44240 h 82799"/>
                                    <a:gd name="connsiteX6" fmla="*/ 79890 w 87211"/>
                                    <a:gd name="connsiteY6" fmla="*/ 173 h 82799"/>
                                    <a:gd name="connsiteX0" fmla="*/ 79890 w 87211"/>
                                    <a:gd name="connsiteY0" fmla="*/ 173 h 82799"/>
                                    <a:gd name="connsiteX1" fmla="*/ 19297 w 87211"/>
                                    <a:gd name="connsiteY1" fmla="*/ 30469 h 82799"/>
                                    <a:gd name="connsiteX2" fmla="*/ 17 w 87211"/>
                                    <a:gd name="connsiteY2" fmla="*/ 69028 h 82799"/>
                                    <a:gd name="connsiteX3" fmla="*/ 16543 w 87211"/>
                                    <a:gd name="connsiteY3" fmla="*/ 82799 h 82799"/>
                                    <a:gd name="connsiteX4" fmla="*/ 49593 w 87211"/>
                                    <a:gd name="connsiteY4" fmla="*/ 64190 h 82799"/>
                                    <a:gd name="connsiteX5" fmla="*/ 82807 w 87211"/>
                                    <a:gd name="connsiteY5" fmla="*/ 44240 h 82799"/>
                                    <a:gd name="connsiteX6" fmla="*/ 79890 w 87211"/>
                                    <a:gd name="connsiteY6" fmla="*/ 173 h 82799"/>
                                    <a:gd name="connsiteX0" fmla="*/ 79890 w 87211"/>
                                    <a:gd name="connsiteY0" fmla="*/ 122 h 82748"/>
                                    <a:gd name="connsiteX1" fmla="*/ 19297 w 87211"/>
                                    <a:gd name="connsiteY1" fmla="*/ 30418 h 82748"/>
                                    <a:gd name="connsiteX2" fmla="*/ 17 w 87211"/>
                                    <a:gd name="connsiteY2" fmla="*/ 68977 h 82748"/>
                                    <a:gd name="connsiteX3" fmla="*/ 16543 w 87211"/>
                                    <a:gd name="connsiteY3" fmla="*/ 82748 h 82748"/>
                                    <a:gd name="connsiteX4" fmla="*/ 49593 w 87211"/>
                                    <a:gd name="connsiteY4" fmla="*/ 64139 h 82748"/>
                                    <a:gd name="connsiteX5" fmla="*/ 82807 w 87211"/>
                                    <a:gd name="connsiteY5" fmla="*/ 41770 h 82748"/>
                                    <a:gd name="connsiteX6" fmla="*/ 79890 w 87211"/>
                                    <a:gd name="connsiteY6" fmla="*/ 122 h 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11" h="82748">
                                      <a:moveTo>
                                        <a:pt x="79890" y="122"/>
                                      </a:moveTo>
                                      <a:cubicBezTo>
                                        <a:pt x="69305" y="-1770"/>
                                        <a:pt x="32609" y="18942"/>
                                        <a:pt x="19297" y="30418"/>
                                      </a:cubicBezTo>
                                      <a:cubicBezTo>
                                        <a:pt x="5985" y="41894"/>
                                        <a:pt x="476" y="60255"/>
                                        <a:pt x="17" y="68977"/>
                                      </a:cubicBezTo>
                                      <a:cubicBezTo>
                                        <a:pt x="-442" y="77699"/>
                                        <a:pt x="8280" y="82748"/>
                                        <a:pt x="16543" y="82748"/>
                                      </a:cubicBezTo>
                                      <a:cubicBezTo>
                                        <a:pt x="24806" y="82748"/>
                                        <a:pt x="38549" y="70969"/>
                                        <a:pt x="49593" y="64139"/>
                                      </a:cubicBezTo>
                                      <a:cubicBezTo>
                                        <a:pt x="60637" y="57309"/>
                                        <a:pt x="77758" y="53246"/>
                                        <a:pt x="82807" y="41770"/>
                                      </a:cubicBezTo>
                                      <a:cubicBezTo>
                                        <a:pt x="87856" y="30294"/>
                                        <a:pt x="90475" y="2014"/>
                                        <a:pt x="79890" y="122"/>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0" name="Forma libre 209"/>
                                <p:cNvSpPr/>
                                <p:nvPr/>
                              </p:nvSpPr>
                              <p:spPr>
                                <a:xfrm>
                                  <a:off x="7716607" y="1819097"/>
                                  <a:ext cx="145342" cy="90153"/>
                                </a:xfrm>
                                <a:custGeom>
                                  <a:avLst/>
                                  <a:gdLst>
                                    <a:gd name="connsiteX0" fmla="*/ 104052 w 110440"/>
                                    <a:gd name="connsiteY0" fmla="*/ 1342 h 93275"/>
                                    <a:gd name="connsiteX1" fmla="*/ 33900 w 110440"/>
                                    <a:gd name="connsiteY1" fmla="*/ 25532 h 93275"/>
                                    <a:gd name="connsiteX2" fmla="*/ 12128 w 110440"/>
                                    <a:gd name="connsiteY2" fmla="*/ 44885 h 93275"/>
                                    <a:gd name="connsiteX3" fmla="*/ 33 w 110440"/>
                                    <a:gd name="connsiteY3" fmla="*/ 73913 h 93275"/>
                                    <a:gd name="connsiteX4" fmla="*/ 9709 w 110440"/>
                                    <a:gd name="connsiteY4" fmla="*/ 90847 h 93275"/>
                                    <a:gd name="connsiteX5" fmla="*/ 41157 w 110440"/>
                                    <a:gd name="connsiteY5" fmla="*/ 90847 h 93275"/>
                                    <a:gd name="connsiteX6" fmla="*/ 96795 w 110440"/>
                                    <a:gd name="connsiteY6" fmla="*/ 69075 h 93275"/>
                                    <a:gd name="connsiteX7" fmla="*/ 104052 w 110440"/>
                                    <a:gd name="connsiteY7" fmla="*/ 1342 h 93275"/>
                                    <a:gd name="connsiteX0" fmla="*/ 104052 w 110440"/>
                                    <a:gd name="connsiteY0" fmla="*/ 1342 h 93275"/>
                                    <a:gd name="connsiteX1" fmla="*/ 33900 w 110440"/>
                                    <a:gd name="connsiteY1" fmla="*/ 25532 h 93275"/>
                                    <a:gd name="connsiteX2" fmla="*/ 12128 w 110440"/>
                                    <a:gd name="connsiteY2" fmla="*/ 44885 h 93275"/>
                                    <a:gd name="connsiteX3" fmla="*/ 33 w 110440"/>
                                    <a:gd name="connsiteY3" fmla="*/ 73913 h 93275"/>
                                    <a:gd name="connsiteX4" fmla="*/ 9709 w 110440"/>
                                    <a:gd name="connsiteY4" fmla="*/ 90847 h 93275"/>
                                    <a:gd name="connsiteX5" fmla="*/ 41157 w 110440"/>
                                    <a:gd name="connsiteY5" fmla="*/ 90847 h 93275"/>
                                    <a:gd name="connsiteX6" fmla="*/ 96795 w 110440"/>
                                    <a:gd name="connsiteY6" fmla="*/ 69075 h 93275"/>
                                    <a:gd name="connsiteX7" fmla="*/ 104052 w 110440"/>
                                    <a:gd name="connsiteY7" fmla="*/ 1342 h 93275"/>
                                    <a:gd name="connsiteX0" fmla="*/ 104052 w 107517"/>
                                    <a:gd name="connsiteY0" fmla="*/ 1342 h 93275"/>
                                    <a:gd name="connsiteX1" fmla="*/ 33900 w 107517"/>
                                    <a:gd name="connsiteY1" fmla="*/ 25532 h 93275"/>
                                    <a:gd name="connsiteX2" fmla="*/ 12128 w 107517"/>
                                    <a:gd name="connsiteY2" fmla="*/ 44885 h 93275"/>
                                    <a:gd name="connsiteX3" fmla="*/ 33 w 107517"/>
                                    <a:gd name="connsiteY3" fmla="*/ 73913 h 93275"/>
                                    <a:gd name="connsiteX4" fmla="*/ 9709 w 107517"/>
                                    <a:gd name="connsiteY4" fmla="*/ 90847 h 93275"/>
                                    <a:gd name="connsiteX5" fmla="*/ 41157 w 107517"/>
                                    <a:gd name="connsiteY5" fmla="*/ 90847 h 93275"/>
                                    <a:gd name="connsiteX6" fmla="*/ 96795 w 107517"/>
                                    <a:gd name="connsiteY6" fmla="*/ 69075 h 93275"/>
                                    <a:gd name="connsiteX7" fmla="*/ 96795 w 107517"/>
                                    <a:gd name="connsiteY7" fmla="*/ 71494 h 93275"/>
                                    <a:gd name="connsiteX8" fmla="*/ 104052 w 107517"/>
                                    <a:gd name="connsiteY8" fmla="*/ 1342 h 93275"/>
                                    <a:gd name="connsiteX0" fmla="*/ 104052 w 145220"/>
                                    <a:gd name="connsiteY0" fmla="*/ 27 h 91960"/>
                                    <a:gd name="connsiteX1" fmla="*/ 33900 w 145220"/>
                                    <a:gd name="connsiteY1" fmla="*/ 24217 h 91960"/>
                                    <a:gd name="connsiteX2" fmla="*/ 12128 w 145220"/>
                                    <a:gd name="connsiteY2" fmla="*/ 43570 h 91960"/>
                                    <a:gd name="connsiteX3" fmla="*/ 33 w 145220"/>
                                    <a:gd name="connsiteY3" fmla="*/ 72598 h 91960"/>
                                    <a:gd name="connsiteX4" fmla="*/ 9709 w 145220"/>
                                    <a:gd name="connsiteY4" fmla="*/ 89532 h 91960"/>
                                    <a:gd name="connsiteX5" fmla="*/ 41157 w 145220"/>
                                    <a:gd name="connsiteY5" fmla="*/ 89532 h 91960"/>
                                    <a:gd name="connsiteX6" fmla="*/ 96795 w 145220"/>
                                    <a:gd name="connsiteY6" fmla="*/ 67760 h 91960"/>
                                    <a:gd name="connsiteX7" fmla="*/ 145176 w 145220"/>
                                    <a:gd name="connsiteY7" fmla="*/ 29055 h 91960"/>
                                    <a:gd name="connsiteX8" fmla="*/ 104052 w 145220"/>
                                    <a:gd name="connsiteY8" fmla="*/ 27 h 91960"/>
                                    <a:gd name="connsiteX0" fmla="*/ 104052 w 145220"/>
                                    <a:gd name="connsiteY0" fmla="*/ 27 h 91960"/>
                                    <a:gd name="connsiteX1" fmla="*/ 33900 w 145220"/>
                                    <a:gd name="connsiteY1" fmla="*/ 24217 h 91960"/>
                                    <a:gd name="connsiteX2" fmla="*/ 12128 w 145220"/>
                                    <a:gd name="connsiteY2" fmla="*/ 43570 h 91960"/>
                                    <a:gd name="connsiteX3" fmla="*/ 33 w 145220"/>
                                    <a:gd name="connsiteY3" fmla="*/ 72598 h 91960"/>
                                    <a:gd name="connsiteX4" fmla="*/ 9709 w 145220"/>
                                    <a:gd name="connsiteY4" fmla="*/ 89532 h 91960"/>
                                    <a:gd name="connsiteX5" fmla="*/ 41157 w 145220"/>
                                    <a:gd name="connsiteY5" fmla="*/ 89532 h 91960"/>
                                    <a:gd name="connsiteX6" fmla="*/ 106471 w 145220"/>
                                    <a:gd name="connsiteY6" fmla="*/ 65341 h 91960"/>
                                    <a:gd name="connsiteX7" fmla="*/ 145176 w 145220"/>
                                    <a:gd name="connsiteY7" fmla="*/ 29055 h 91960"/>
                                    <a:gd name="connsiteX8" fmla="*/ 104052 w 145220"/>
                                    <a:gd name="connsiteY8" fmla="*/ 27 h 91960"/>
                                    <a:gd name="connsiteX0" fmla="*/ 104174 w 145342"/>
                                    <a:gd name="connsiteY0" fmla="*/ 27 h 90153"/>
                                    <a:gd name="connsiteX1" fmla="*/ 34022 w 145342"/>
                                    <a:gd name="connsiteY1" fmla="*/ 24217 h 90153"/>
                                    <a:gd name="connsiteX2" fmla="*/ 12250 w 145342"/>
                                    <a:gd name="connsiteY2" fmla="*/ 43570 h 90153"/>
                                    <a:gd name="connsiteX3" fmla="*/ 155 w 145342"/>
                                    <a:gd name="connsiteY3" fmla="*/ 72598 h 90153"/>
                                    <a:gd name="connsiteX4" fmla="*/ 9831 w 145342"/>
                                    <a:gd name="connsiteY4" fmla="*/ 89532 h 90153"/>
                                    <a:gd name="connsiteX5" fmla="*/ 63050 w 145342"/>
                                    <a:gd name="connsiteY5" fmla="*/ 84694 h 90153"/>
                                    <a:gd name="connsiteX6" fmla="*/ 106593 w 145342"/>
                                    <a:gd name="connsiteY6" fmla="*/ 65341 h 90153"/>
                                    <a:gd name="connsiteX7" fmla="*/ 145298 w 145342"/>
                                    <a:gd name="connsiteY7" fmla="*/ 29055 h 90153"/>
                                    <a:gd name="connsiteX8" fmla="*/ 104174 w 145342"/>
                                    <a:gd name="connsiteY8" fmla="*/ 27 h 9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342" h="90153">
                                      <a:moveTo>
                                        <a:pt x="104174" y="27"/>
                                      </a:moveTo>
                                      <a:cubicBezTo>
                                        <a:pt x="85628" y="-779"/>
                                        <a:pt x="49343" y="16960"/>
                                        <a:pt x="34022" y="24217"/>
                                      </a:cubicBezTo>
                                      <a:cubicBezTo>
                                        <a:pt x="18701" y="31474"/>
                                        <a:pt x="17894" y="35507"/>
                                        <a:pt x="12250" y="43570"/>
                                      </a:cubicBezTo>
                                      <a:cubicBezTo>
                                        <a:pt x="6606" y="51633"/>
                                        <a:pt x="558" y="64938"/>
                                        <a:pt x="155" y="72598"/>
                                      </a:cubicBezTo>
                                      <a:cubicBezTo>
                                        <a:pt x="-248" y="80258"/>
                                        <a:pt x="-651" y="87516"/>
                                        <a:pt x="9831" y="89532"/>
                                      </a:cubicBezTo>
                                      <a:cubicBezTo>
                                        <a:pt x="20313" y="91548"/>
                                        <a:pt x="48536" y="88323"/>
                                        <a:pt x="63050" y="84694"/>
                                      </a:cubicBezTo>
                                      <a:cubicBezTo>
                                        <a:pt x="77564" y="81065"/>
                                        <a:pt x="92885" y="74614"/>
                                        <a:pt x="106593" y="65341"/>
                                      </a:cubicBezTo>
                                      <a:cubicBezTo>
                                        <a:pt x="120301" y="56068"/>
                                        <a:pt x="144089" y="40344"/>
                                        <a:pt x="145298" y="29055"/>
                                      </a:cubicBezTo>
                                      <a:cubicBezTo>
                                        <a:pt x="146507" y="17766"/>
                                        <a:pt x="122720" y="833"/>
                                        <a:pt x="104174" y="27"/>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3" name="Grupo 162"/>
                              <p:cNvGrpSpPr/>
                              <p:nvPr/>
                            </p:nvGrpSpPr>
                            <p:grpSpPr>
                              <a:xfrm>
                                <a:off x="6525070" y="941942"/>
                                <a:ext cx="3548570" cy="2262268"/>
                                <a:chOff x="6525070" y="941942"/>
                                <a:chExt cx="3548570" cy="2262268"/>
                              </a:xfrm>
                            </p:grpSpPr>
                            <p:sp>
                              <p:nvSpPr>
                                <p:cNvPr id="164" name="Forma libre 163"/>
                                <p:cNvSpPr/>
                                <p:nvPr/>
                              </p:nvSpPr>
                              <p:spPr>
                                <a:xfrm>
                                  <a:off x="7531644" y="2061210"/>
                                  <a:ext cx="2541270" cy="1131570"/>
                                </a:xfrm>
                                <a:custGeom>
                                  <a:avLst/>
                                  <a:gdLst>
                                    <a:gd name="connsiteX0" fmla="*/ 0 w 2541270"/>
                                    <a:gd name="connsiteY0" fmla="*/ 1131570 h 1131570"/>
                                    <a:gd name="connsiteX1" fmla="*/ 83820 w 2541270"/>
                                    <a:gd name="connsiteY1" fmla="*/ 1074420 h 1131570"/>
                                    <a:gd name="connsiteX2" fmla="*/ 198120 w 2541270"/>
                                    <a:gd name="connsiteY2" fmla="*/ 1059180 h 1131570"/>
                                    <a:gd name="connsiteX3" fmla="*/ 323850 w 2541270"/>
                                    <a:gd name="connsiteY3" fmla="*/ 1032510 h 1131570"/>
                                    <a:gd name="connsiteX4" fmla="*/ 449580 w 2541270"/>
                                    <a:gd name="connsiteY4" fmla="*/ 952500 h 1131570"/>
                                    <a:gd name="connsiteX5" fmla="*/ 506730 w 2541270"/>
                                    <a:gd name="connsiteY5" fmla="*/ 872490 h 1131570"/>
                                    <a:gd name="connsiteX6" fmla="*/ 586740 w 2541270"/>
                                    <a:gd name="connsiteY6" fmla="*/ 826770 h 1131570"/>
                                    <a:gd name="connsiteX7" fmla="*/ 742950 w 2541270"/>
                                    <a:gd name="connsiteY7" fmla="*/ 746760 h 1131570"/>
                                    <a:gd name="connsiteX8" fmla="*/ 876300 w 2541270"/>
                                    <a:gd name="connsiteY8" fmla="*/ 678180 h 1131570"/>
                                    <a:gd name="connsiteX9" fmla="*/ 1021080 w 2541270"/>
                                    <a:gd name="connsiteY9" fmla="*/ 594360 h 1131570"/>
                                    <a:gd name="connsiteX10" fmla="*/ 1154430 w 2541270"/>
                                    <a:gd name="connsiteY10" fmla="*/ 518160 h 1131570"/>
                                    <a:gd name="connsiteX11" fmla="*/ 1264920 w 2541270"/>
                                    <a:gd name="connsiteY11" fmla="*/ 449580 h 1131570"/>
                                    <a:gd name="connsiteX12" fmla="*/ 1280160 w 2541270"/>
                                    <a:gd name="connsiteY12" fmla="*/ 392430 h 1131570"/>
                                    <a:gd name="connsiteX13" fmla="*/ 1268730 w 2541270"/>
                                    <a:gd name="connsiteY13" fmla="*/ 327660 h 1131570"/>
                                    <a:gd name="connsiteX14" fmla="*/ 1253490 w 2541270"/>
                                    <a:gd name="connsiteY14" fmla="*/ 281940 h 1131570"/>
                                    <a:gd name="connsiteX15" fmla="*/ 1249680 w 2541270"/>
                                    <a:gd name="connsiteY15" fmla="*/ 236220 h 1131570"/>
                                    <a:gd name="connsiteX16" fmla="*/ 1276350 w 2541270"/>
                                    <a:gd name="connsiteY16" fmla="*/ 213360 h 1131570"/>
                                    <a:gd name="connsiteX17" fmla="*/ 1341120 w 2541270"/>
                                    <a:gd name="connsiteY17" fmla="*/ 205740 h 1131570"/>
                                    <a:gd name="connsiteX18" fmla="*/ 1383030 w 2541270"/>
                                    <a:gd name="connsiteY18" fmla="*/ 270510 h 1131570"/>
                                    <a:gd name="connsiteX19" fmla="*/ 1356360 w 2541270"/>
                                    <a:gd name="connsiteY19" fmla="*/ 365760 h 1131570"/>
                                    <a:gd name="connsiteX20" fmla="*/ 1352550 w 2541270"/>
                                    <a:gd name="connsiteY20" fmla="*/ 407670 h 1131570"/>
                                    <a:gd name="connsiteX21" fmla="*/ 1367790 w 2541270"/>
                                    <a:gd name="connsiteY21" fmla="*/ 461010 h 1131570"/>
                                    <a:gd name="connsiteX22" fmla="*/ 1428750 w 2541270"/>
                                    <a:gd name="connsiteY22" fmla="*/ 502920 h 1131570"/>
                                    <a:gd name="connsiteX23" fmla="*/ 1497330 w 2541270"/>
                                    <a:gd name="connsiteY23" fmla="*/ 552450 h 1131570"/>
                                    <a:gd name="connsiteX24" fmla="*/ 1634490 w 2541270"/>
                                    <a:gd name="connsiteY24" fmla="*/ 567690 h 1131570"/>
                                    <a:gd name="connsiteX25" fmla="*/ 1847850 w 2541270"/>
                                    <a:gd name="connsiteY25" fmla="*/ 563880 h 1131570"/>
                                    <a:gd name="connsiteX26" fmla="*/ 1985010 w 2541270"/>
                                    <a:gd name="connsiteY26" fmla="*/ 506730 h 1131570"/>
                                    <a:gd name="connsiteX27" fmla="*/ 2026920 w 2541270"/>
                                    <a:gd name="connsiteY27" fmla="*/ 472440 h 1131570"/>
                                    <a:gd name="connsiteX28" fmla="*/ 2026920 w 2541270"/>
                                    <a:gd name="connsiteY28" fmla="*/ 426720 h 1131570"/>
                                    <a:gd name="connsiteX29" fmla="*/ 1969770 w 2541270"/>
                                    <a:gd name="connsiteY29" fmla="*/ 381000 h 1131570"/>
                                    <a:gd name="connsiteX30" fmla="*/ 1874520 w 2541270"/>
                                    <a:gd name="connsiteY30" fmla="*/ 323850 h 1131570"/>
                                    <a:gd name="connsiteX31" fmla="*/ 1802130 w 2541270"/>
                                    <a:gd name="connsiteY31" fmla="*/ 281940 h 1131570"/>
                                    <a:gd name="connsiteX32" fmla="*/ 1695450 w 2541270"/>
                                    <a:gd name="connsiteY32" fmla="*/ 228600 h 1131570"/>
                                    <a:gd name="connsiteX33" fmla="*/ 1668780 w 2541270"/>
                                    <a:gd name="connsiteY33" fmla="*/ 205740 h 1131570"/>
                                    <a:gd name="connsiteX34" fmla="*/ 1676400 w 2541270"/>
                                    <a:gd name="connsiteY34" fmla="*/ 163830 h 1131570"/>
                                    <a:gd name="connsiteX35" fmla="*/ 1718310 w 2541270"/>
                                    <a:gd name="connsiteY35" fmla="*/ 125730 h 1131570"/>
                                    <a:gd name="connsiteX36" fmla="*/ 1779270 w 2541270"/>
                                    <a:gd name="connsiteY36" fmla="*/ 144780 h 1131570"/>
                                    <a:gd name="connsiteX37" fmla="*/ 1847850 w 2541270"/>
                                    <a:gd name="connsiteY37" fmla="*/ 194310 h 1131570"/>
                                    <a:gd name="connsiteX38" fmla="*/ 1897380 w 2541270"/>
                                    <a:gd name="connsiteY38" fmla="*/ 205740 h 1131570"/>
                                    <a:gd name="connsiteX39" fmla="*/ 1931670 w 2541270"/>
                                    <a:gd name="connsiteY39" fmla="*/ 175260 h 1131570"/>
                                    <a:gd name="connsiteX40" fmla="*/ 1935480 w 2541270"/>
                                    <a:gd name="connsiteY40" fmla="*/ 129540 h 1131570"/>
                                    <a:gd name="connsiteX41" fmla="*/ 1927860 w 2541270"/>
                                    <a:gd name="connsiteY41" fmla="*/ 76200 h 1131570"/>
                                    <a:gd name="connsiteX42" fmla="*/ 1943100 w 2541270"/>
                                    <a:gd name="connsiteY42" fmla="*/ 38100 h 1131570"/>
                                    <a:gd name="connsiteX43" fmla="*/ 1988820 w 2541270"/>
                                    <a:gd name="connsiteY43" fmla="*/ 26670 h 1131570"/>
                                    <a:gd name="connsiteX44" fmla="*/ 2034540 w 2541270"/>
                                    <a:gd name="connsiteY44" fmla="*/ 41910 h 1131570"/>
                                    <a:gd name="connsiteX45" fmla="*/ 2076450 w 2541270"/>
                                    <a:gd name="connsiteY45" fmla="*/ 121920 h 1131570"/>
                                    <a:gd name="connsiteX46" fmla="*/ 2099310 w 2541270"/>
                                    <a:gd name="connsiteY46" fmla="*/ 232410 h 1131570"/>
                                    <a:gd name="connsiteX47" fmla="*/ 2122170 w 2541270"/>
                                    <a:gd name="connsiteY47" fmla="*/ 323850 h 1131570"/>
                                    <a:gd name="connsiteX48" fmla="*/ 2148840 w 2541270"/>
                                    <a:gd name="connsiteY48" fmla="*/ 396240 h 1131570"/>
                                    <a:gd name="connsiteX49" fmla="*/ 2171700 w 2541270"/>
                                    <a:gd name="connsiteY49" fmla="*/ 422910 h 1131570"/>
                                    <a:gd name="connsiteX50" fmla="*/ 2217420 w 2541270"/>
                                    <a:gd name="connsiteY50" fmla="*/ 411480 h 1131570"/>
                                    <a:gd name="connsiteX51" fmla="*/ 2274570 w 2541270"/>
                                    <a:gd name="connsiteY51" fmla="*/ 335280 h 1131570"/>
                                    <a:gd name="connsiteX52" fmla="*/ 2327910 w 2541270"/>
                                    <a:gd name="connsiteY52" fmla="*/ 255270 h 1131570"/>
                                    <a:gd name="connsiteX53" fmla="*/ 2404110 w 2541270"/>
                                    <a:gd name="connsiteY53" fmla="*/ 144780 h 1131570"/>
                                    <a:gd name="connsiteX54" fmla="*/ 2453640 w 2541270"/>
                                    <a:gd name="connsiteY54" fmla="*/ 53340 h 1131570"/>
                                    <a:gd name="connsiteX55" fmla="*/ 2541270 w 2541270"/>
                                    <a:gd name="connsiteY55" fmla="*/ 0 h 113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41270" h="1131570">
                                      <a:moveTo>
                                        <a:pt x="0" y="1131570"/>
                                      </a:moveTo>
                                      <a:cubicBezTo>
                                        <a:pt x="25400" y="1109027"/>
                                        <a:pt x="50800" y="1086485"/>
                                        <a:pt x="83820" y="1074420"/>
                                      </a:cubicBezTo>
                                      <a:cubicBezTo>
                                        <a:pt x="116840" y="1062355"/>
                                        <a:pt x="158115" y="1066165"/>
                                        <a:pt x="198120" y="1059180"/>
                                      </a:cubicBezTo>
                                      <a:cubicBezTo>
                                        <a:pt x="238125" y="1052195"/>
                                        <a:pt x="281940" y="1050290"/>
                                        <a:pt x="323850" y="1032510"/>
                                      </a:cubicBezTo>
                                      <a:cubicBezTo>
                                        <a:pt x="365760" y="1014730"/>
                                        <a:pt x="419100" y="979170"/>
                                        <a:pt x="449580" y="952500"/>
                                      </a:cubicBezTo>
                                      <a:cubicBezTo>
                                        <a:pt x="480060" y="925830"/>
                                        <a:pt x="483870" y="893445"/>
                                        <a:pt x="506730" y="872490"/>
                                      </a:cubicBezTo>
                                      <a:cubicBezTo>
                                        <a:pt x="529590" y="851535"/>
                                        <a:pt x="547370" y="847725"/>
                                        <a:pt x="586740" y="826770"/>
                                      </a:cubicBezTo>
                                      <a:cubicBezTo>
                                        <a:pt x="626110" y="805815"/>
                                        <a:pt x="742950" y="746760"/>
                                        <a:pt x="742950" y="746760"/>
                                      </a:cubicBezTo>
                                      <a:cubicBezTo>
                                        <a:pt x="791210" y="721995"/>
                                        <a:pt x="829945" y="703580"/>
                                        <a:pt x="876300" y="678180"/>
                                      </a:cubicBezTo>
                                      <a:cubicBezTo>
                                        <a:pt x="922655" y="652780"/>
                                        <a:pt x="1021080" y="594360"/>
                                        <a:pt x="1021080" y="594360"/>
                                      </a:cubicBezTo>
                                      <a:lnTo>
                                        <a:pt x="1154430" y="518160"/>
                                      </a:lnTo>
                                      <a:cubicBezTo>
                                        <a:pt x="1195070" y="494030"/>
                                        <a:pt x="1243965" y="470535"/>
                                        <a:pt x="1264920" y="449580"/>
                                      </a:cubicBezTo>
                                      <a:cubicBezTo>
                                        <a:pt x="1285875" y="428625"/>
                                        <a:pt x="1279525" y="412750"/>
                                        <a:pt x="1280160" y="392430"/>
                                      </a:cubicBezTo>
                                      <a:cubicBezTo>
                                        <a:pt x="1280795" y="372110"/>
                                        <a:pt x="1273175" y="346075"/>
                                        <a:pt x="1268730" y="327660"/>
                                      </a:cubicBezTo>
                                      <a:cubicBezTo>
                                        <a:pt x="1264285" y="309245"/>
                                        <a:pt x="1256665" y="297180"/>
                                        <a:pt x="1253490" y="281940"/>
                                      </a:cubicBezTo>
                                      <a:cubicBezTo>
                                        <a:pt x="1250315" y="266700"/>
                                        <a:pt x="1245870" y="247650"/>
                                        <a:pt x="1249680" y="236220"/>
                                      </a:cubicBezTo>
                                      <a:cubicBezTo>
                                        <a:pt x="1253490" y="224790"/>
                                        <a:pt x="1261110" y="218440"/>
                                        <a:pt x="1276350" y="213360"/>
                                      </a:cubicBezTo>
                                      <a:cubicBezTo>
                                        <a:pt x="1291590" y="208280"/>
                                        <a:pt x="1323340" y="196215"/>
                                        <a:pt x="1341120" y="205740"/>
                                      </a:cubicBezTo>
                                      <a:cubicBezTo>
                                        <a:pt x="1358900" y="215265"/>
                                        <a:pt x="1380490" y="243840"/>
                                        <a:pt x="1383030" y="270510"/>
                                      </a:cubicBezTo>
                                      <a:cubicBezTo>
                                        <a:pt x="1385570" y="297180"/>
                                        <a:pt x="1361440" y="342900"/>
                                        <a:pt x="1356360" y="365760"/>
                                      </a:cubicBezTo>
                                      <a:cubicBezTo>
                                        <a:pt x="1351280" y="388620"/>
                                        <a:pt x="1350645" y="391795"/>
                                        <a:pt x="1352550" y="407670"/>
                                      </a:cubicBezTo>
                                      <a:cubicBezTo>
                                        <a:pt x="1354455" y="423545"/>
                                        <a:pt x="1355090" y="445135"/>
                                        <a:pt x="1367790" y="461010"/>
                                      </a:cubicBezTo>
                                      <a:cubicBezTo>
                                        <a:pt x="1380490" y="476885"/>
                                        <a:pt x="1407160" y="487680"/>
                                        <a:pt x="1428750" y="502920"/>
                                      </a:cubicBezTo>
                                      <a:cubicBezTo>
                                        <a:pt x="1450340" y="518160"/>
                                        <a:pt x="1463040" y="541655"/>
                                        <a:pt x="1497330" y="552450"/>
                                      </a:cubicBezTo>
                                      <a:cubicBezTo>
                                        <a:pt x="1531620" y="563245"/>
                                        <a:pt x="1576070" y="565785"/>
                                        <a:pt x="1634490" y="567690"/>
                                      </a:cubicBezTo>
                                      <a:cubicBezTo>
                                        <a:pt x="1692910" y="569595"/>
                                        <a:pt x="1789430" y="574040"/>
                                        <a:pt x="1847850" y="563880"/>
                                      </a:cubicBezTo>
                                      <a:cubicBezTo>
                                        <a:pt x="1906270" y="553720"/>
                                        <a:pt x="1955165" y="521970"/>
                                        <a:pt x="1985010" y="506730"/>
                                      </a:cubicBezTo>
                                      <a:cubicBezTo>
                                        <a:pt x="2014855" y="491490"/>
                                        <a:pt x="2019935" y="485775"/>
                                        <a:pt x="2026920" y="472440"/>
                                      </a:cubicBezTo>
                                      <a:cubicBezTo>
                                        <a:pt x="2033905" y="459105"/>
                                        <a:pt x="2036445" y="441960"/>
                                        <a:pt x="2026920" y="426720"/>
                                      </a:cubicBezTo>
                                      <a:cubicBezTo>
                                        <a:pt x="2017395" y="411480"/>
                                        <a:pt x="1995170" y="398145"/>
                                        <a:pt x="1969770" y="381000"/>
                                      </a:cubicBezTo>
                                      <a:cubicBezTo>
                                        <a:pt x="1944370" y="363855"/>
                                        <a:pt x="1902460" y="340360"/>
                                        <a:pt x="1874520" y="323850"/>
                                      </a:cubicBezTo>
                                      <a:cubicBezTo>
                                        <a:pt x="1846580" y="307340"/>
                                        <a:pt x="1831975" y="297815"/>
                                        <a:pt x="1802130" y="281940"/>
                                      </a:cubicBezTo>
                                      <a:cubicBezTo>
                                        <a:pt x="1772285" y="266065"/>
                                        <a:pt x="1717675" y="241300"/>
                                        <a:pt x="1695450" y="228600"/>
                                      </a:cubicBezTo>
                                      <a:cubicBezTo>
                                        <a:pt x="1673225" y="215900"/>
                                        <a:pt x="1671955" y="216535"/>
                                        <a:pt x="1668780" y="205740"/>
                                      </a:cubicBezTo>
                                      <a:cubicBezTo>
                                        <a:pt x="1665605" y="194945"/>
                                        <a:pt x="1668145" y="177165"/>
                                        <a:pt x="1676400" y="163830"/>
                                      </a:cubicBezTo>
                                      <a:cubicBezTo>
                                        <a:pt x="1684655" y="150495"/>
                                        <a:pt x="1701165" y="128905"/>
                                        <a:pt x="1718310" y="125730"/>
                                      </a:cubicBezTo>
                                      <a:cubicBezTo>
                                        <a:pt x="1735455" y="122555"/>
                                        <a:pt x="1757680" y="133350"/>
                                        <a:pt x="1779270" y="144780"/>
                                      </a:cubicBezTo>
                                      <a:cubicBezTo>
                                        <a:pt x="1800860" y="156210"/>
                                        <a:pt x="1828165" y="184150"/>
                                        <a:pt x="1847850" y="194310"/>
                                      </a:cubicBezTo>
                                      <a:cubicBezTo>
                                        <a:pt x="1867535" y="204470"/>
                                        <a:pt x="1883410" y="208915"/>
                                        <a:pt x="1897380" y="205740"/>
                                      </a:cubicBezTo>
                                      <a:cubicBezTo>
                                        <a:pt x="1911350" y="202565"/>
                                        <a:pt x="1925320" y="187960"/>
                                        <a:pt x="1931670" y="175260"/>
                                      </a:cubicBezTo>
                                      <a:cubicBezTo>
                                        <a:pt x="1938020" y="162560"/>
                                        <a:pt x="1936115" y="146050"/>
                                        <a:pt x="1935480" y="129540"/>
                                      </a:cubicBezTo>
                                      <a:cubicBezTo>
                                        <a:pt x="1934845" y="113030"/>
                                        <a:pt x="1926590" y="91440"/>
                                        <a:pt x="1927860" y="76200"/>
                                      </a:cubicBezTo>
                                      <a:cubicBezTo>
                                        <a:pt x="1929130" y="60960"/>
                                        <a:pt x="1932940" y="46355"/>
                                        <a:pt x="1943100" y="38100"/>
                                      </a:cubicBezTo>
                                      <a:cubicBezTo>
                                        <a:pt x="1953260" y="29845"/>
                                        <a:pt x="1973580" y="26035"/>
                                        <a:pt x="1988820" y="26670"/>
                                      </a:cubicBezTo>
                                      <a:cubicBezTo>
                                        <a:pt x="2004060" y="27305"/>
                                        <a:pt x="2019935" y="26035"/>
                                        <a:pt x="2034540" y="41910"/>
                                      </a:cubicBezTo>
                                      <a:cubicBezTo>
                                        <a:pt x="2049145" y="57785"/>
                                        <a:pt x="2065655" y="90170"/>
                                        <a:pt x="2076450" y="121920"/>
                                      </a:cubicBezTo>
                                      <a:cubicBezTo>
                                        <a:pt x="2087245" y="153670"/>
                                        <a:pt x="2091690" y="198755"/>
                                        <a:pt x="2099310" y="232410"/>
                                      </a:cubicBezTo>
                                      <a:cubicBezTo>
                                        <a:pt x="2106930" y="266065"/>
                                        <a:pt x="2113915" y="296545"/>
                                        <a:pt x="2122170" y="323850"/>
                                      </a:cubicBezTo>
                                      <a:cubicBezTo>
                                        <a:pt x="2130425" y="351155"/>
                                        <a:pt x="2140585" y="379730"/>
                                        <a:pt x="2148840" y="396240"/>
                                      </a:cubicBezTo>
                                      <a:cubicBezTo>
                                        <a:pt x="2157095" y="412750"/>
                                        <a:pt x="2160270" y="420370"/>
                                        <a:pt x="2171700" y="422910"/>
                                      </a:cubicBezTo>
                                      <a:cubicBezTo>
                                        <a:pt x="2183130" y="425450"/>
                                        <a:pt x="2200275" y="426085"/>
                                        <a:pt x="2217420" y="411480"/>
                                      </a:cubicBezTo>
                                      <a:cubicBezTo>
                                        <a:pt x="2234565" y="396875"/>
                                        <a:pt x="2256155" y="361315"/>
                                        <a:pt x="2274570" y="335280"/>
                                      </a:cubicBezTo>
                                      <a:cubicBezTo>
                                        <a:pt x="2292985" y="309245"/>
                                        <a:pt x="2306320" y="287020"/>
                                        <a:pt x="2327910" y="255270"/>
                                      </a:cubicBezTo>
                                      <a:cubicBezTo>
                                        <a:pt x="2349500" y="223520"/>
                                        <a:pt x="2383155" y="178435"/>
                                        <a:pt x="2404110" y="144780"/>
                                      </a:cubicBezTo>
                                      <a:cubicBezTo>
                                        <a:pt x="2425065" y="111125"/>
                                        <a:pt x="2430780" y="77470"/>
                                        <a:pt x="2453640" y="53340"/>
                                      </a:cubicBezTo>
                                      <a:cubicBezTo>
                                        <a:pt x="2476500" y="29210"/>
                                        <a:pt x="2508885" y="14605"/>
                                        <a:pt x="254127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5" name="Forma libre 164"/>
                                <p:cNvSpPr/>
                                <p:nvPr/>
                              </p:nvSpPr>
                              <p:spPr>
                                <a:xfrm>
                                  <a:off x="8145054" y="3070113"/>
                                  <a:ext cx="270510" cy="134097"/>
                                </a:xfrm>
                                <a:custGeom>
                                  <a:avLst/>
                                  <a:gdLst>
                                    <a:gd name="connsiteX0" fmla="*/ 0 w 270510"/>
                                    <a:gd name="connsiteY0" fmla="*/ 122667 h 134097"/>
                                    <a:gd name="connsiteX1" fmla="*/ 53340 w 270510"/>
                                    <a:gd name="connsiteY1" fmla="*/ 42657 h 134097"/>
                                    <a:gd name="connsiteX2" fmla="*/ 121920 w 270510"/>
                                    <a:gd name="connsiteY2" fmla="*/ 747 h 134097"/>
                                    <a:gd name="connsiteX3" fmla="*/ 232410 w 270510"/>
                                    <a:gd name="connsiteY3" fmla="*/ 19797 h 134097"/>
                                    <a:gd name="connsiteX4" fmla="*/ 262890 w 270510"/>
                                    <a:gd name="connsiteY4" fmla="*/ 69327 h 134097"/>
                                    <a:gd name="connsiteX5" fmla="*/ 270510 w 270510"/>
                                    <a:gd name="connsiteY5" fmla="*/ 134097 h 13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510" h="134097">
                                      <a:moveTo>
                                        <a:pt x="0" y="122667"/>
                                      </a:moveTo>
                                      <a:cubicBezTo>
                                        <a:pt x="16510" y="92822"/>
                                        <a:pt x="33020" y="62977"/>
                                        <a:pt x="53340" y="42657"/>
                                      </a:cubicBezTo>
                                      <a:cubicBezTo>
                                        <a:pt x="73660" y="22337"/>
                                        <a:pt x="92075" y="4557"/>
                                        <a:pt x="121920" y="747"/>
                                      </a:cubicBezTo>
                                      <a:cubicBezTo>
                                        <a:pt x="151765" y="-3063"/>
                                        <a:pt x="208915" y="8367"/>
                                        <a:pt x="232410" y="19797"/>
                                      </a:cubicBezTo>
                                      <a:cubicBezTo>
                                        <a:pt x="255905" y="31227"/>
                                        <a:pt x="256540" y="50277"/>
                                        <a:pt x="262890" y="69327"/>
                                      </a:cubicBezTo>
                                      <a:cubicBezTo>
                                        <a:pt x="269240" y="88377"/>
                                        <a:pt x="270510" y="134097"/>
                                        <a:pt x="270510" y="134097"/>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6" name="Forma libre 165"/>
                                <p:cNvSpPr/>
                                <p:nvPr/>
                              </p:nvSpPr>
                              <p:spPr>
                                <a:xfrm>
                                  <a:off x="8777514" y="3131243"/>
                                  <a:ext cx="320715" cy="65347"/>
                                </a:xfrm>
                                <a:custGeom>
                                  <a:avLst/>
                                  <a:gdLst>
                                    <a:gd name="connsiteX0" fmla="*/ 0 w 320715"/>
                                    <a:gd name="connsiteY0" fmla="*/ 61537 h 65347"/>
                                    <a:gd name="connsiteX1" fmla="*/ 41910 w 320715"/>
                                    <a:gd name="connsiteY1" fmla="*/ 27247 h 65347"/>
                                    <a:gd name="connsiteX2" fmla="*/ 182880 w 320715"/>
                                    <a:gd name="connsiteY2" fmla="*/ 4387 h 65347"/>
                                    <a:gd name="connsiteX3" fmla="*/ 289560 w 320715"/>
                                    <a:gd name="connsiteY3" fmla="*/ 577 h 65347"/>
                                    <a:gd name="connsiteX4" fmla="*/ 312420 w 320715"/>
                                    <a:gd name="connsiteY4" fmla="*/ 12007 h 65347"/>
                                    <a:gd name="connsiteX5" fmla="*/ 320040 w 320715"/>
                                    <a:gd name="connsiteY5" fmla="*/ 34867 h 65347"/>
                                    <a:gd name="connsiteX6" fmla="*/ 297180 w 320715"/>
                                    <a:gd name="connsiteY6" fmla="*/ 65347 h 6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715" h="65347">
                                      <a:moveTo>
                                        <a:pt x="0" y="61537"/>
                                      </a:moveTo>
                                      <a:cubicBezTo>
                                        <a:pt x="5715" y="49154"/>
                                        <a:pt x="11430" y="36772"/>
                                        <a:pt x="41910" y="27247"/>
                                      </a:cubicBezTo>
                                      <a:cubicBezTo>
                                        <a:pt x="72390" y="17722"/>
                                        <a:pt x="141605" y="8832"/>
                                        <a:pt x="182880" y="4387"/>
                                      </a:cubicBezTo>
                                      <a:cubicBezTo>
                                        <a:pt x="224155" y="-58"/>
                                        <a:pt x="267970" y="-693"/>
                                        <a:pt x="289560" y="577"/>
                                      </a:cubicBezTo>
                                      <a:cubicBezTo>
                                        <a:pt x="311150" y="1847"/>
                                        <a:pt x="307340" y="6292"/>
                                        <a:pt x="312420" y="12007"/>
                                      </a:cubicBezTo>
                                      <a:cubicBezTo>
                                        <a:pt x="317500" y="17722"/>
                                        <a:pt x="322580" y="25977"/>
                                        <a:pt x="320040" y="34867"/>
                                      </a:cubicBezTo>
                                      <a:cubicBezTo>
                                        <a:pt x="317500" y="43757"/>
                                        <a:pt x="307340" y="54552"/>
                                        <a:pt x="297180" y="65347"/>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7" name="Forma libre 166"/>
                                <p:cNvSpPr/>
                                <p:nvPr/>
                              </p:nvSpPr>
                              <p:spPr>
                                <a:xfrm>
                                  <a:off x="9201128" y="2602230"/>
                                  <a:ext cx="868702" cy="598170"/>
                                </a:xfrm>
                                <a:custGeom>
                                  <a:avLst/>
                                  <a:gdLst>
                                    <a:gd name="connsiteX0" fmla="*/ 34312 w 868702"/>
                                    <a:gd name="connsiteY0" fmla="*/ 598170 h 598170"/>
                                    <a:gd name="connsiteX1" fmla="*/ 125752 w 868702"/>
                                    <a:gd name="connsiteY1" fmla="*/ 499110 h 598170"/>
                                    <a:gd name="connsiteX2" fmla="*/ 106702 w 868702"/>
                                    <a:gd name="connsiteY2" fmla="*/ 441960 h 598170"/>
                                    <a:gd name="connsiteX3" fmla="*/ 64792 w 868702"/>
                                    <a:gd name="connsiteY3" fmla="*/ 396240 h 598170"/>
                                    <a:gd name="connsiteX4" fmla="*/ 22882 w 868702"/>
                                    <a:gd name="connsiteY4" fmla="*/ 369570 h 598170"/>
                                    <a:gd name="connsiteX5" fmla="*/ 22 w 868702"/>
                                    <a:gd name="connsiteY5" fmla="*/ 316230 h 598170"/>
                                    <a:gd name="connsiteX6" fmla="*/ 26692 w 868702"/>
                                    <a:gd name="connsiteY6" fmla="*/ 255270 h 598170"/>
                                    <a:gd name="connsiteX7" fmla="*/ 110512 w 868702"/>
                                    <a:gd name="connsiteY7" fmla="*/ 186690 h 598170"/>
                                    <a:gd name="connsiteX8" fmla="*/ 228622 w 868702"/>
                                    <a:gd name="connsiteY8" fmla="*/ 140970 h 598170"/>
                                    <a:gd name="connsiteX9" fmla="*/ 381022 w 868702"/>
                                    <a:gd name="connsiteY9" fmla="*/ 99060 h 598170"/>
                                    <a:gd name="connsiteX10" fmla="*/ 495322 w 868702"/>
                                    <a:gd name="connsiteY10" fmla="*/ 38100 h 598170"/>
                                    <a:gd name="connsiteX11" fmla="*/ 590572 w 868702"/>
                                    <a:gd name="connsiteY11" fmla="*/ 15240 h 598170"/>
                                    <a:gd name="connsiteX12" fmla="*/ 697252 w 868702"/>
                                    <a:gd name="connsiteY12" fmla="*/ 3810 h 598170"/>
                                    <a:gd name="connsiteX13" fmla="*/ 868702 w 868702"/>
                                    <a:gd name="connsiteY13" fmla="*/ 0 h 59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702" h="598170">
                                      <a:moveTo>
                                        <a:pt x="34312" y="598170"/>
                                      </a:moveTo>
                                      <a:cubicBezTo>
                                        <a:pt x="73999" y="561657"/>
                                        <a:pt x="113687" y="525145"/>
                                        <a:pt x="125752" y="499110"/>
                                      </a:cubicBezTo>
                                      <a:cubicBezTo>
                                        <a:pt x="137817" y="473075"/>
                                        <a:pt x="116862" y="459105"/>
                                        <a:pt x="106702" y="441960"/>
                                      </a:cubicBezTo>
                                      <a:cubicBezTo>
                                        <a:pt x="96542" y="424815"/>
                                        <a:pt x="78762" y="408305"/>
                                        <a:pt x="64792" y="396240"/>
                                      </a:cubicBezTo>
                                      <a:cubicBezTo>
                                        <a:pt x="50822" y="384175"/>
                                        <a:pt x="33677" y="382905"/>
                                        <a:pt x="22882" y="369570"/>
                                      </a:cubicBezTo>
                                      <a:cubicBezTo>
                                        <a:pt x="12087" y="356235"/>
                                        <a:pt x="-613" y="335280"/>
                                        <a:pt x="22" y="316230"/>
                                      </a:cubicBezTo>
                                      <a:cubicBezTo>
                                        <a:pt x="657" y="297180"/>
                                        <a:pt x="8277" y="276860"/>
                                        <a:pt x="26692" y="255270"/>
                                      </a:cubicBezTo>
                                      <a:cubicBezTo>
                                        <a:pt x="45107" y="233680"/>
                                        <a:pt x="76857" y="205740"/>
                                        <a:pt x="110512" y="186690"/>
                                      </a:cubicBezTo>
                                      <a:cubicBezTo>
                                        <a:pt x="144167" y="167640"/>
                                        <a:pt x="183537" y="155575"/>
                                        <a:pt x="228622" y="140970"/>
                                      </a:cubicBezTo>
                                      <a:cubicBezTo>
                                        <a:pt x="273707" y="126365"/>
                                        <a:pt x="336572" y="116205"/>
                                        <a:pt x="381022" y="99060"/>
                                      </a:cubicBezTo>
                                      <a:cubicBezTo>
                                        <a:pt x="425472" y="81915"/>
                                        <a:pt x="460397" y="52070"/>
                                        <a:pt x="495322" y="38100"/>
                                      </a:cubicBezTo>
                                      <a:cubicBezTo>
                                        <a:pt x="530247" y="24130"/>
                                        <a:pt x="556917" y="20955"/>
                                        <a:pt x="590572" y="15240"/>
                                      </a:cubicBezTo>
                                      <a:cubicBezTo>
                                        <a:pt x="624227" y="9525"/>
                                        <a:pt x="650897" y="6350"/>
                                        <a:pt x="697252" y="3810"/>
                                      </a:cubicBezTo>
                                      <a:cubicBezTo>
                                        <a:pt x="743607" y="1270"/>
                                        <a:pt x="806154" y="635"/>
                                        <a:pt x="868702"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8" name="Forma libre 167"/>
                                <p:cNvSpPr/>
                                <p:nvPr/>
                              </p:nvSpPr>
                              <p:spPr>
                                <a:xfrm>
                                  <a:off x="9452371" y="2766060"/>
                                  <a:ext cx="621269" cy="373564"/>
                                </a:xfrm>
                                <a:custGeom>
                                  <a:avLst/>
                                  <a:gdLst>
                                    <a:gd name="connsiteX0" fmla="*/ 617459 w 621269"/>
                                    <a:gd name="connsiteY0" fmla="*/ 0 h 373564"/>
                                    <a:gd name="connsiteX1" fmla="*/ 465059 w 621269"/>
                                    <a:gd name="connsiteY1" fmla="*/ 68580 h 373564"/>
                                    <a:gd name="connsiteX2" fmla="*/ 305039 w 621269"/>
                                    <a:gd name="connsiteY2" fmla="*/ 133350 h 373564"/>
                                    <a:gd name="connsiteX3" fmla="*/ 133589 w 621269"/>
                                    <a:gd name="connsiteY3" fmla="*/ 201930 h 373564"/>
                                    <a:gd name="connsiteX4" fmla="*/ 38339 w 621269"/>
                                    <a:gd name="connsiteY4" fmla="*/ 247650 h 373564"/>
                                    <a:gd name="connsiteX5" fmla="*/ 239 w 621269"/>
                                    <a:gd name="connsiteY5" fmla="*/ 285750 h 373564"/>
                                    <a:gd name="connsiteX6" fmla="*/ 26909 w 621269"/>
                                    <a:gd name="connsiteY6" fmla="*/ 323850 h 373564"/>
                                    <a:gd name="connsiteX7" fmla="*/ 114539 w 621269"/>
                                    <a:gd name="connsiteY7" fmla="*/ 361950 h 373564"/>
                                    <a:gd name="connsiteX8" fmla="*/ 228839 w 621269"/>
                                    <a:gd name="connsiteY8" fmla="*/ 369570 h 373564"/>
                                    <a:gd name="connsiteX9" fmla="*/ 487919 w 621269"/>
                                    <a:gd name="connsiteY9" fmla="*/ 304800 h 373564"/>
                                    <a:gd name="connsiteX10" fmla="*/ 621269 w 621269"/>
                                    <a:gd name="connsiteY10" fmla="*/ 259080 h 37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269" h="373564">
                                      <a:moveTo>
                                        <a:pt x="617459" y="0"/>
                                      </a:moveTo>
                                      <a:cubicBezTo>
                                        <a:pt x="567294" y="23177"/>
                                        <a:pt x="517129" y="46355"/>
                                        <a:pt x="465059" y="68580"/>
                                      </a:cubicBezTo>
                                      <a:cubicBezTo>
                                        <a:pt x="412989" y="90805"/>
                                        <a:pt x="305039" y="133350"/>
                                        <a:pt x="305039" y="133350"/>
                                      </a:cubicBezTo>
                                      <a:cubicBezTo>
                                        <a:pt x="249794" y="155575"/>
                                        <a:pt x="178039" y="182880"/>
                                        <a:pt x="133589" y="201930"/>
                                      </a:cubicBezTo>
                                      <a:cubicBezTo>
                                        <a:pt x="89139" y="220980"/>
                                        <a:pt x="60564" y="233680"/>
                                        <a:pt x="38339" y="247650"/>
                                      </a:cubicBezTo>
                                      <a:cubicBezTo>
                                        <a:pt x="16114" y="261620"/>
                                        <a:pt x="2144" y="273050"/>
                                        <a:pt x="239" y="285750"/>
                                      </a:cubicBezTo>
                                      <a:cubicBezTo>
                                        <a:pt x="-1666" y="298450"/>
                                        <a:pt x="7859" y="311150"/>
                                        <a:pt x="26909" y="323850"/>
                                      </a:cubicBezTo>
                                      <a:cubicBezTo>
                                        <a:pt x="45959" y="336550"/>
                                        <a:pt x="80884" y="354330"/>
                                        <a:pt x="114539" y="361950"/>
                                      </a:cubicBezTo>
                                      <a:cubicBezTo>
                                        <a:pt x="148194" y="369570"/>
                                        <a:pt x="166609" y="379095"/>
                                        <a:pt x="228839" y="369570"/>
                                      </a:cubicBezTo>
                                      <a:cubicBezTo>
                                        <a:pt x="291069" y="360045"/>
                                        <a:pt x="422514" y="323215"/>
                                        <a:pt x="487919" y="304800"/>
                                      </a:cubicBezTo>
                                      <a:cubicBezTo>
                                        <a:pt x="553324" y="286385"/>
                                        <a:pt x="587296" y="272732"/>
                                        <a:pt x="621269" y="25908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9" name="Forma libre 168"/>
                                <p:cNvSpPr/>
                                <p:nvPr/>
                              </p:nvSpPr>
                              <p:spPr>
                                <a:xfrm>
                                  <a:off x="9965720" y="2232781"/>
                                  <a:ext cx="102356" cy="203222"/>
                                </a:xfrm>
                                <a:custGeom>
                                  <a:avLst/>
                                  <a:gdLst>
                                    <a:gd name="connsiteX0" fmla="*/ 102356 w 102356"/>
                                    <a:gd name="connsiteY0" fmla="*/ 0 h 203222"/>
                                    <a:gd name="connsiteX1" fmla="*/ 32204 w 102356"/>
                                    <a:gd name="connsiteY1" fmla="*/ 41124 h 203222"/>
                                    <a:gd name="connsiteX2" fmla="*/ 756 w 102356"/>
                                    <a:gd name="connsiteY2" fmla="*/ 84667 h 203222"/>
                                    <a:gd name="connsiteX3" fmla="*/ 12851 w 102356"/>
                                    <a:gd name="connsiteY3" fmla="*/ 157238 h 203222"/>
                                    <a:gd name="connsiteX4" fmla="*/ 46718 w 102356"/>
                                    <a:gd name="connsiteY4" fmla="*/ 191105 h 203222"/>
                                    <a:gd name="connsiteX5" fmla="*/ 58813 w 102356"/>
                                    <a:gd name="connsiteY5" fmla="*/ 203200 h 203222"/>
                                    <a:gd name="connsiteX6" fmla="*/ 102356 w 102356"/>
                                    <a:gd name="connsiteY6" fmla="*/ 193524 h 20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56" h="203222">
                                      <a:moveTo>
                                        <a:pt x="102356" y="0"/>
                                      </a:moveTo>
                                      <a:cubicBezTo>
                                        <a:pt x="75746" y="13506"/>
                                        <a:pt x="49137" y="27013"/>
                                        <a:pt x="32204" y="41124"/>
                                      </a:cubicBezTo>
                                      <a:cubicBezTo>
                                        <a:pt x="15271" y="55235"/>
                                        <a:pt x="3981" y="65315"/>
                                        <a:pt x="756" y="84667"/>
                                      </a:cubicBezTo>
                                      <a:cubicBezTo>
                                        <a:pt x="-2469" y="104019"/>
                                        <a:pt x="5191" y="139498"/>
                                        <a:pt x="12851" y="157238"/>
                                      </a:cubicBezTo>
                                      <a:cubicBezTo>
                                        <a:pt x="20511" y="174978"/>
                                        <a:pt x="46718" y="191105"/>
                                        <a:pt x="46718" y="191105"/>
                                      </a:cubicBezTo>
                                      <a:cubicBezTo>
                                        <a:pt x="54378" y="198765"/>
                                        <a:pt x="49540" y="202797"/>
                                        <a:pt x="58813" y="203200"/>
                                      </a:cubicBezTo>
                                      <a:cubicBezTo>
                                        <a:pt x="68086" y="203603"/>
                                        <a:pt x="85221" y="198563"/>
                                        <a:pt x="102356" y="193524"/>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70" name="Grupo 169"/>
                                <p:cNvGrpSpPr/>
                                <p:nvPr/>
                              </p:nvGrpSpPr>
                              <p:grpSpPr>
                                <a:xfrm>
                                  <a:off x="6525070" y="941942"/>
                                  <a:ext cx="3476303" cy="2207641"/>
                                  <a:chOff x="6521986" y="941942"/>
                                  <a:chExt cx="3476303" cy="2207641"/>
                                </a:xfrm>
                              </p:grpSpPr>
                              <p:sp>
                                <p:nvSpPr>
                                  <p:cNvPr id="171" name="Forma libre 170"/>
                                  <p:cNvSpPr/>
                                  <p:nvPr/>
                                </p:nvSpPr>
                                <p:spPr>
                                  <a:xfrm>
                                    <a:off x="9101444" y="1329534"/>
                                    <a:ext cx="323077" cy="230344"/>
                                  </a:xfrm>
                                  <a:custGeom>
                                    <a:avLst/>
                                    <a:gdLst>
                                      <a:gd name="connsiteX0" fmla="*/ 168319 w 323077"/>
                                      <a:gd name="connsiteY0" fmla="*/ 59096 h 230344"/>
                                      <a:gd name="connsiteX1" fmla="*/ 108057 w 323077"/>
                                      <a:gd name="connsiteY1" fmla="*/ 98397 h 230344"/>
                                      <a:gd name="connsiteX2" fmla="*/ 37316 w 323077"/>
                                      <a:gd name="connsiteY2" fmla="*/ 153418 h 230344"/>
                                      <a:gd name="connsiteX3" fmla="*/ 3255 w 323077"/>
                                      <a:gd name="connsiteY3" fmla="*/ 203200 h 230344"/>
                                      <a:gd name="connsiteX4" fmla="*/ 8495 w 323077"/>
                                      <a:gd name="connsiteY4" fmla="*/ 229400 h 230344"/>
                                      <a:gd name="connsiteX5" fmla="*/ 66137 w 323077"/>
                                      <a:gd name="connsiteY5" fmla="*/ 218920 h 230344"/>
                                      <a:gd name="connsiteX6" fmla="*/ 149978 w 323077"/>
                                      <a:gd name="connsiteY6" fmla="*/ 166519 h 230344"/>
                                      <a:gd name="connsiteX7" fmla="*/ 249541 w 323077"/>
                                      <a:gd name="connsiteY7" fmla="*/ 101017 h 230344"/>
                                      <a:gd name="connsiteX8" fmla="*/ 315042 w 323077"/>
                                      <a:gd name="connsiteY8" fmla="*/ 51236 h 230344"/>
                                      <a:gd name="connsiteX9" fmla="*/ 320282 w 323077"/>
                                      <a:gd name="connsiteY9" fmla="*/ 25036 h 230344"/>
                                      <a:gd name="connsiteX10" fmla="*/ 299322 w 323077"/>
                                      <a:gd name="connsiteY10" fmla="*/ 1455 h 230344"/>
                                      <a:gd name="connsiteX11" fmla="*/ 267881 w 323077"/>
                                      <a:gd name="connsiteY11" fmla="*/ 9315 h 230344"/>
                                      <a:gd name="connsiteX12" fmla="*/ 168319 w 323077"/>
                                      <a:gd name="connsiteY12" fmla="*/ 59096 h 23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077" h="230344">
                                        <a:moveTo>
                                          <a:pt x="168319" y="59096"/>
                                        </a:moveTo>
                                        <a:cubicBezTo>
                                          <a:pt x="141682" y="73943"/>
                                          <a:pt x="129891" y="82677"/>
                                          <a:pt x="108057" y="98397"/>
                                        </a:cubicBezTo>
                                        <a:cubicBezTo>
                                          <a:pt x="86223" y="114117"/>
                                          <a:pt x="54783" y="135951"/>
                                          <a:pt x="37316" y="153418"/>
                                        </a:cubicBezTo>
                                        <a:cubicBezTo>
                                          <a:pt x="19849" y="170885"/>
                                          <a:pt x="8058" y="190536"/>
                                          <a:pt x="3255" y="203200"/>
                                        </a:cubicBezTo>
                                        <a:cubicBezTo>
                                          <a:pt x="-1548" y="215864"/>
                                          <a:pt x="-1985" y="226780"/>
                                          <a:pt x="8495" y="229400"/>
                                        </a:cubicBezTo>
                                        <a:cubicBezTo>
                                          <a:pt x="18975" y="232020"/>
                                          <a:pt x="42557" y="229400"/>
                                          <a:pt x="66137" y="218920"/>
                                        </a:cubicBezTo>
                                        <a:cubicBezTo>
                                          <a:pt x="89717" y="208440"/>
                                          <a:pt x="119411" y="186169"/>
                                          <a:pt x="149978" y="166519"/>
                                        </a:cubicBezTo>
                                        <a:cubicBezTo>
                                          <a:pt x="180545" y="146869"/>
                                          <a:pt x="222030" y="120231"/>
                                          <a:pt x="249541" y="101017"/>
                                        </a:cubicBezTo>
                                        <a:cubicBezTo>
                                          <a:pt x="277052" y="81803"/>
                                          <a:pt x="303252" y="63899"/>
                                          <a:pt x="315042" y="51236"/>
                                        </a:cubicBezTo>
                                        <a:cubicBezTo>
                                          <a:pt x="326832" y="38573"/>
                                          <a:pt x="322902" y="33333"/>
                                          <a:pt x="320282" y="25036"/>
                                        </a:cubicBezTo>
                                        <a:cubicBezTo>
                                          <a:pt x="317662" y="16739"/>
                                          <a:pt x="308055" y="4075"/>
                                          <a:pt x="299322" y="1455"/>
                                        </a:cubicBezTo>
                                        <a:cubicBezTo>
                                          <a:pt x="290589" y="-1165"/>
                                          <a:pt x="291898" y="-1165"/>
                                          <a:pt x="267881" y="9315"/>
                                        </a:cubicBezTo>
                                        <a:cubicBezTo>
                                          <a:pt x="243864" y="19795"/>
                                          <a:pt x="194956" y="44249"/>
                                          <a:pt x="168319" y="59096"/>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2" name="Forma libre 171"/>
                                  <p:cNvSpPr/>
                                  <p:nvPr/>
                                </p:nvSpPr>
                                <p:spPr>
                                  <a:xfrm>
                                    <a:off x="9720235" y="1632097"/>
                                    <a:ext cx="188883" cy="161927"/>
                                  </a:xfrm>
                                  <a:custGeom>
                                    <a:avLst/>
                                    <a:gdLst>
                                      <a:gd name="connsiteX0" fmla="*/ 168319 w 323077"/>
                                      <a:gd name="connsiteY0" fmla="*/ 59096 h 230344"/>
                                      <a:gd name="connsiteX1" fmla="*/ 108057 w 323077"/>
                                      <a:gd name="connsiteY1" fmla="*/ 98397 h 230344"/>
                                      <a:gd name="connsiteX2" fmla="*/ 37316 w 323077"/>
                                      <a:gd name="connsiteY2" fmla="*/ 153418 h 230344"/>
                                      <a:gd name="connsiteX3" fmla="*/ 3255 w 323077"/>
                                      <a:gd name="connsiteY3" fmla="*/ 203200 h 230344"/>
                                      <a:gd name="connsiteX4" fmla="*/ 8495 w 323077"/>
                                      <a:gd name="connsiteY4" fmla="*/ 229400 h 230344"/>
                                      <a:gd name="connsiteX5" fmla="*/ 66137 w 323077"/>
                                      <a:gd name="connsiteY5" fmla="*/ 218920 h 230344"/>
                                      <a:gd name="connsiteX6" fmla="*/ 149978 w 323077"/>
                                      <a:gd name="connsiteY6" fmla="*/ 166519 h 230344"/>
                                      <a:gd name="connsiteX7" fmla="*/ 249541 w 323077"/>
                                      <a:gd name="connsiteY7" fmla="*/ 101017 h 230344"/>
                                      <a:gd name="connsiteX8" fmla="*/ 315042 w 323077"/>
                                      <a:gd name="connsiteY8" fmla="*/ 51236 h 230344"/>
                                      <a:gd name="connsiteX9" fmla="*/ 320282 w 323077"/>
                                      <a:gd name="connsiteY9" fmla="*/ 25036 h 230344"/>
                                      <a:gd name="connsiteX10" fmla="*/ 299322 w 323077"/>
                                      <a:gd name="connsiteY10" fmla="*/ 1455 h 230344"/>
                                      <a:gd name="connsiteX11" fmla="*/ 267881 w 323077"/>
                                      <a:gd name="connsiteY11" fmla="*/ 9315 h 230344"/>
                                      <a:gd name="connsiteX12" fmla="*/ 168319 w 323077"/>
                                      <a:gd name="connsiteY12" fmla="*/ 59096 h 230344"/>
                                      <a:gd name="connsiteX0" fmla="*/ 168319 w 323077"/>
                                      <a:gd name="connsiteY0" fmla="*/ 59096 h 230344"/>
                                      <a:gd name="connsiteX1" fmla="*/ 76205 w 323077"/>
                                      <a:gd name="connsiteY1" fmla="*/ 62581 h 230344"/>
                                      <a:gd name="connsiteX2" fmla="*/ 37316 w 323077"/>
                                      <a:gd name="connsiteY2" fmla="*/ 153418 h 230344"/>
                                      <a:gd name="connsiteX3" fmla="*/ 3255 w 323077"/>
                                      <a:gd name="connsiteY3" fmla="*/ 203200 h 230344"/>
                                      <a:gd name="connsiteX4" fmla="*/ 8495 w 323077"/>
                                      <a:gd name="connsiteY4" fmla="*/ 229400 h 230344"/>
                                      <a:gd name="connsiteX5" fmla="*/ 66137 w 323077"/>
                                      <a:gd name="connsiteY5" fmla="*/ 218920 h 230344"/>
                                      <a:gd name="connsiteX6" fmla="*/ 149978 w 323077"/>
                                      <a:gd name="connsiteY6" fmla="*/ 166519 h 230344"/>
                                      <a:gd name="connsiteX7" fmla="*/ 249541 w 323077"/>
                                      <a:gd name="connsiteY7" fmla="*/ 101017 h 230344"/>
                                      <a:gd name="connsiteX8" fmla="*/ 315042 w 323077"/>
                                      <a:gd name="connsiteY8" fmla="*/ 51236 h 230344"/>
                                      <a:gd name="connsiteX9" fmla="*/ 320282 w 323077"/>
                                      <a:gd name="connsiteY9" fmla="*/ 25036 h 230344"/>
                                      <a:gd name="connsiteX10" fmla="*/ 299322 w 323077"/>
                                      <a:gd name="connsiteY10" fmla="*/ 1455 h 230344"/>
                                      <a:gd name="connsiteX11" fmla="*/ 267881 w 323077"/>
                                      <a:gd name="connsiteY11" fmla="*/ 9315 h 230344"/>
                                      <a:gd name="connsiteX12" fmla="*/ 168319 w 323077"/>
                                      <a:gd name="connsiteY12" fmla="*/ 59096 h 230344"/>
                                      <a:gd name="connsiteX0" fmla="*/ 154668 w 323077"/>
                                      <a:gd name="connsiteY0" fmla="*/ 10368 h 229372"/>
                                      <a:gd name="connsiteX1" fmla="*/ 76205 w 323077"/>
                                      <a:gd name="connsiteY1" fmla="*/ 61609 h 229372"/>
                                      <a:gd name="connsiteX2" fmla="*/ 37316 w 323077"/>
                                      <a:gd name="connsiteY2" fmla="*/ 152446 h 229372"/>
                                      <a:gd name="connsiteX3" fmla="*/ 3255 w 323077"/>
                                      <a:gd name="connsiteY3" fmla="*/ 202228 h 229372"/>
                                      <a:gd name="connsiteX4" fmla="*/ 8495 w 323077"/>
                                      <a:gd name="connsiteY4" fmla="*/ 228428 h 229372"/>
                                      <a:gd name="connsiteX5" fmla="*/ 66137 w 323077"/>
                                      <a:gd name="connsiteY5" fmla="*/ 217948 h 229372"/>
                                      <a:gd name="connsiteX6" fmla="*/ 149978 w 323077"/>
                                      <a:gd name="connsiteY6" fmla="*/ 165547 h 229372"/>
                                      <a:gd name="connsiteX7" fmla="*/ 249541 w 323077"/>
                                      <a:gd name="connsiteY7" fmla="*/ 100045 h 229372"/>
                                      <a:gd name="connsiteX8" fmla="*/ 315042 w 323077"/>
                                      <a:gd name="connsiteY8" fmla="*/ 50264 h 229372"/>
                                      <a:gd name="connsiteX9" fmla="*/ 320282 w 323077"/>
                                      <a:gd name="connsiteY9" fmla="*/ 24064 h 229372"/>
                                      <a:gd name="connsiteX10" fmla="*/ 299322 w 323077"/>
                                      <a:gd name="connsiteY10" fmla="*/ 483 h 229372"/>
                                      <a:gd name="connsiteX11" fmla="*/ 267881 w 323077"/>
                                      <a:gd name="connsiteY11" fmla="*/ 8343 h 229372"/>
                                      <a:gd name="connsiteX12" fmla="*/ 154668 w 323077"/>
                                      <a:gd name="connsiteY12" fmla="*/ 10368 h 229372"/>
                                      <a:gd name="connsiteX0" fmla="*/ 170750 w 339159"/>
                                      <a:gd name="connsiteY0" fmla="*/ 10368 h 229372"/>
                                      <a:gd name="connsiteX1" fmla="*/ 92287 w 339159"/>
                                      <a:gd name="connsiteY1" fmla="*/ 61609 h 229372"/>
                                      <a:gd name="connsiteX2" fmla="*/ 3345 w 339159"/>
                                      <a:gd name="connsiteY2" fmla="*/ 140508 h 229372"/>
                                      <a:gd name="connsiteX3" fmla="*/ 19337 w 339159"/>
                                      <a:gd name="connsiteY3" fmla="*/ 202228 h 229372"/>
                                      <a:gd name="connsiteX4" fmla="*/ 24577 w 339159"/>
                                      <a:gd name="connsiteY4" fmla="*/ 228428 h 229372"/>
                                      <a:gd name="connsiteX5" fmla="*/ 82219 w 339159"/>
                                      <a:gd name="connsiteY5" fmla="*/ 217948 h 229372"/>
                                      <a:gd name="connsiteX6" fmla="*/ 166060 w 339159"/>
                                      <a:gd name="connsiteY6" fmla="*/ 165547 h 229372"/>
                                      <a:gd name="connsiteX7" fmla="*/ 265623 w 339159"/>
                                      <a:gd name="connsiteY7" fmla="*/ 100045 h 229372"/>
                                      <a:gd name="connsiteX8" fmla="*/ 331124 w 339159"/>
                                      <a:gd name="connsiteY8" fmla="*/ 50264 h 229372"/>
                                      <a:gd name="connsiteX9" fmla="*/ 336364 w 339159"/>
                                      <a:gd name="connsiteY9" fmla="*/ 24064 h 229372"/>
                                      <a:gd name="connsiteX10" fmla="*/ 315404 w 339159"/>
                                      <a:gd name="connsiteY10" fmla="*/ 483 h 229372"/>
                                      <a:gd name="connsiteX11" fmla="*/ 283963 w 339159"/>
                                      <a:gd name="connsiteY11" fmla="*/ 8343 h 229372"/>
                                      <a:gd name="connsiteX12" fmla="*/ 170750 w 339159"/>
                                      <a:gd name="connsiteY12" fmla="*/ 10368 h 229372"/>
                                      <a:gd name="connsiteX0" fmla="*/ 170752 w 339161"/>
                                      <a:gd name="connsiteY0" fmla="*/ 10368 h 228979"/>
                                      <a:gd name="connsiteX1" fmla="*/ 92289 w 339161"/>
                                      <a:gd name="connsiteY1" fmla="*/ 61609 h 228979"/>
                                      <a:gd name="connsiteX2" fmla="*/ 3347 w 339161"/>
                                      <a:gd name="connsiteY2" fmla="*/ 140508 h 228979"/>
                                      <a:gd name="connsiteX3" fmla="*/ 19339 w 339161"/>
                                      <a:gd name="connsiteY3" fmla="*/ 202228 h 228979"/>
                                      <a:gd name="connsiteX4" fmla="*/ 24579 w 339161"/>
                                      <a:gd name="connsiteY4" fmla="*/ 228428 h 228979"/>
                                      <a:gd name="connsiteX5" fmla="*/ 82221 w 339161"/>
                                      <a:gd name="connsiteY5" fmla="*/ 217948 h 228979"/>
                                      <a:gd name="connsiteX6" fmla="*/ 216118 w 339161"/>
                                      <a:gd name="connsiteY6" fmla="*/ 193405 h 228979"/>
                                      <a:gd name="connsiteX7" fmla="*/ 265625 w 339161"/>
                                      <a:gd name="connsiteY7" fmla="*/ 100045 h 228979"/>
                                      <a:gd name="connsiteX8" fmla="*/ 331126 w 339161"/>
                                      <a:gd name="connsiteY8" fmla="*/ 50264 h 228979"/>
                                      <a:gd name="connsiteX9" fmla="*/ 336366 w 339161"/>
                                      <a:gd name="connsiteY9" fmla="*/ 24064 h 228979"/>
                                      <a:gd name="connsiteX10" fmla="*/ 315406 w 339161"/>
                                      <a:gd name="connsiteY10" fmla="*/ 483 h 228979"/>
                                      <a:gd name="connsiteX11" fmla="*/ 283965 w 339161"/>
                                      <a:gd name="connsiteY11" fmla="*/ 8343 h 228979"/>
                                      <a:gd name="connsiteX12" fmla="*/ 170752 w 339161"/>
                                      <a:gd name="connsiteY12" fmla="*/ 10368 h 228979"/>
                                      <a:gd name="connsiteX0" fmla="*/ 170752 w 337351"/>
                                      <a:gd name="connsiteY0" fmla="*/ 10368 h 228977"/>
                                      <a:gd name="connsiteX1" fmla="*/ 92289 w 337351"/>
                                      <a:gd name="connsiteY1" fmla="*/ 61609 h 228977"/>
                                      <a:gd name="connsiteX2" fmla="*/ 3347 w 337351"/>
                                      <a:gd name="connsiteY2" fmla="*/ 140508 h 228977"/>
                                      <a:gd name="connsiteX3" fmla="*/ 19339 w 337351"/>
                                      <a:gd name="connsiteY3" fmla="*/ 202228 h 228977"/>
                                      <a:gd name="connsiteX4" fmla="*/ 24579 w 337351"/>
                                      <a:gd name="connsiteY4" fmla="*/ 228428 h 228977"/>
                                      <a:gd name="connsiteX5" fmla="*/ 82221 w 337351"/>
                                      <a:gd name="connsiteY5" fmla="*/ 217948 h 228977"/>
                                      <a:gd name="connsiteX6" fmla="*/ 216118 w 337351"/>
                                      <a:gd name="connsiteY6" fmla="*/ 193405 h 228977"/>
                                      <a:gd name="connsiteX7" fmla="*/ 306580 w 337351"/>
                                      <a:gd name="connsiteY7" fmla="*/ 127903 h 228977"/>
                                      <a:gd name="connsiteX8" fmla="*/ 331126 w 337351"/>
                                      <a:gd name="connsiteY8" fmla="*/ 50264 h 228977"/>
                                      <a:gd name="connsiteX9" fmla="*/ 336366 w 337351"/>
                                      <a:gd name="connsiteY9" fmla="*/ 24064 h 228977"/>
                                      <a:gd name="connsiteX10" fmla="*/ 315406 w 337351"/>
                                      <a:gd name="connsiteY10" fmla="*/ 483 h 228977"/>
                                      <a:gd name="connsiteX11" fmla="*/ 283965 w 337351"/>
                                      <a:gd name="connsiteY11" fmla="*/ 8343 h 228977"/>
                                      <a:gd name="connsiteX12" fmla="*/ 170752 w 337351"/>
                                      <a:gd name="connsiteY12" fmla="*/ 10368 h 228977"/>
                                      <a:gd name="connsiteX0" fmla="*/ 170752 w 337351"/>
                                      <a:gd name="connsiteY0" fmla="*/ 10368 h 239694"/>
                                      <a:gd name="connsiteX1" fmla="*/ 92289 w 337351"/>
                                      <a:gd name="connsiteY1" fmla="*/ 61609 h 239694"/>
                                      <a:gd name="connsiteX2" fmla="*/ 3347 w 337351"/>
                                      <a:gd name="connsiteY2" fmla="*/ 140508 h 239694"/>
                                      <a:gd name="connsiteX3" fmla="*/ 19339 w 337351"/>
                                      <a:gd name="connsiteY3" fmla="*/ 202228 h 239694"/>
                                      <a:gd name="connsiteX4" fmla="*/ 24579 w 337351"/>
                                      <a:gd name="connsiteY4" fmla="*/ 228428 h 239694"/>
                                      <a:gd name="connsiteX5" fmla="*/ 132276 w 337351"/>
                                      <a:gd name="connsiteY5" fmla="*/ 237846 h 239694"/>
                                      <a:gd name="connsiteX6" fmla="*/ 216118 w 337351"/>
                                      <a:gd name="connsiteY6" fmla="*/ 193405 h 239694"/>
                                      <a:gd name="connsiteX7" fmla="*/ 306580 w 337351"/>
                                      <a:gd name="connsiteY7" fmla="*/ 127903 h 239694"/>
                                      <a:gd name="connsiteX8" fmla="*/ 331126 w 337351"/>
                                      <a:gd name="connsiteY8" fmla="*/ 50264 h 239694"/>
                                      <a:gd name="connsiteX9" fmla="*/ 336366 w 337351"/>
                                      <a:gd name="connsiteY9" fmla="*/ 24064 h 239694"/>
                                      <a:gd name="connsiteX10" fmla="*/ 315406 w 337351"/>
                                      <a:gd name="connsiteY10" fmla="*/ 483 h 239694"/>
                                      <a:gd name="connsiteX11" fmla="*/ 283965 w 337351"/>
                                      <a:gd name="connsiteY11" fmla="*/ 8343 h 239694"/>
                                      <a:gd name="connsiteX12" fmla="*/ 170752 w 337351"/>
                                      <a:gd name="connsiteY12" fmla="*/ 10368 h 239694"/>
                                      <a:gd name="connsiteX0" fmla="*/ 171403 w 338002"/>
                                      <a:gd name="connsiteY0" fmla="*/ 10368 h 308451"/>
                                      <a:gd name="connsiteX1" fmla="*/ 92940 w 338002"/>
                                      <a:gd name="connsiteY1" fmla="*/ 61609 h 308451"/>
                                      <a:gd name="connsiteX2" fmla="*/ 3998 w 338002"/>
                                      <a:gd name="connsiteY2" fmla="*/ 140508 h 308451"/>
                                      <a:gd name="connsiteX3" fmla="*/ 19990 w 338002"/>
                                      <a:gd name="connsiteY3" fmla="*/ 202228 h 308451"/>
                                      <a:gd name="connsiteX4" fmla="*/ 61632 w 338002"/>
                                      <a:gd name="connsiteY4" fmla="*/ 308020 h 308451"/>
                                      <a:gd name="connsiteX5" fmla="*/ 132927 w 338002"/>
                                      <a:gd name="connsiteY5" fmla="*/ 237846 h 308451"/>
                                      <a:gd name="connsiteX6" fmla="*/ 216769 w 338002"/>
                                      <a:gd name="connsiteY6" fmla="*/ 193405 h 308451"/>
                                      <a:gd name="connsiteX7" fmla="*/ 307231 w 338002"/>
                                      <a:gd name="connsiteY7" fmla="*/ 127903 h 308451"/>
                                      <a:gd name="connsiteX8" fmla="*/ 331777 w 338002"/>
                                      <a:gd name="connsiteY8" fmla="*/ 50264 h 308451"/>
                                      <a:gd name="connsiteX9" fmla="*/ 337017 w 338002"/>
                                      <a:gd name="connsiteY9" fmla="*/ 24064 h 308451"/>
                                      <a:gd name="connsiteX10" fmla="*/ 316057 w 338002"/>
                                      <a:gd name="connsiteY10" fmla="*/ 483 h 308451"/>
                                      <a:gd name="connsiteX11" fmla="*/ 284616 w 338002"/>
                                      <a:gd name="connsiteY11" fmla="*/ 8343 h 308451"/>
                                      <a:gd name="connsiteX12" fmla="*/ 171403 w 338002"/>
                                      <a:gd name="connsiteY12" fmla="*/ 10368 h 308451"/>
                                      <a:gd name="connsiteX0" fmla="*/ 199453 w 366052"/>
                                      <a:gd name="connsiteY0" fmla="*/ 10368 h 308222"/>
                                      <a:gd name="connsiteX1" fmla="*/ 120990 w 366052"/>
                                      <a:gd name="connsiteY1" fmla="*/ 61609 h 308222"/>
                                      <a:gd name="connsiteX2" fmla="*/ 32048 w 366052"/>
                                      <a:gd name="connsiteY2" fmla="*/ 140508 h 308222"/>
                                      <a:gd name="connsiteX3" fmla="*/ 2537 w 366052"/>
                                      <a:gd name="connsiteY3" fmla="*/ 214166 h 308222"/>
                                      <a:gd name="connsiteX4" fmla="*/ 89682 w 366052"/>
                                      <a:gd name="connsiteY4" fmla="*/ 308020 h 308222"/>
                                      <a:gd name="connsiteX5" fmla="*/ 160977 w 366052"/>
                                      <a:gd name="connsiteY5" fmla="*/ 237846 h 308222"/>
                                      <a:gd name="connsiteX6" fmla="*/ 244819 w 366052"/>
                                      <a:gd name="connsiteY6" fmla="*/ 193405 h 308222"/>
                                      <a:gd name="connsiteX7" fmla="*/ 335281 w 366052"/>
                                      <a:gd name="connsiteY7" fmla="*/ 127903 h 308222"/>
                                      <a:gd name="connsiteX8" fmla="*/ 359827 w 366052"/>
                                      <a:gd name="connsiteY8" fmla="*/ 50264 h 308222"/>
                                      <a:gd name="connsiteX9" fmla="*/ 365067 w 366052"/>
                                      <a:gd name="connsiteY9" fmla="*/ 24064 h 308222"/>
                                      <a:gd name="connsiteX10" fmla="*/ 344107 w 366052"/>
                                      <a:gd name="connsiteY10" fmla="*/ 483 h 308222"/>
                                      <a:gd name="connsiteX11" fmla="*/ 312666 w 366052"/>
                                      <a:gd name="connsiteY11" fmla="*/ 8343 h 308222"/>
                                      <a:gd name="connsiteX12" fmla="*/ 199453 w 366052"/>
                                      <a:gd name="connsiteY12" fmla="*/ 10368 h 308222"/>
                                      <a:gd name="connsiteX0" fmla="*/ 197914 w 364513"/>
                                      <a:gd name="connsiteY0" fmla="*/ 10368 h 260903"/>
                                      <a:gd name="connsiteX1" fmla="*/ 119451 w 364513"/>
                                      <a:gd name="connsiteY1" fmla="*/ 61609 h 260903"/>
                                      <a:gd name="connsiteX2" fmla="*/ 30509 w 364513"/>
                                      <a:gd name="connsiteY2" fmla="*/ 140508 h 260903"/>
                                      <a:gd name="connsiteX3" fmla="*/ 998 w 364513"/>
                                      <a:gd name="connsiteY3" fmla="*/ 214166 h 260903"/>
                                      <a:gd name="connsiteX4" fmla="*/ 60840 w 364513"/>
                                      <a:gd name="connsiteY4" fmla="*/ 260265 h 260903"/>
                                      <a:gd name="connsiteX5" fmla="*/ 159438 w 364513"/>
                                      <a:gd name="connsiteY5" fmla="*/ 237846 h 260903"/>
                                      <a:gd name="connsiteX6" fmla="*/ 243280 w 364513"/>
                                      <a:gd name="connsiteY6" fmla="*/ 193405 h 260903"/>
                                      <a:gd name="connsiteX7" fmla="*/ 333742 w 364513"/>
                                      <a:gd name="connsiteY7" fmla="*/ 127903 h 260903"/>
                                      <a:gd name="connsiteX8" fmla="*/ 358288 w 364513"/>
                                      <a:gd name="connsiteY8" fmla="*/ 50264 h 260903"/>
                                      <a:gd name="connsiteX9" fmla="*/ 363528 w 364513"/>
                                      <a:gd name="connsiteY9" fmla="*/ 24064 h 260903"/>
                                      <a:gd name="connsiteX10" fmla="*/ 342568 w 364513"/>
                                      <a:gd name="connsiteY10" fmla="*/ 483 h 260903"/>
                                      <a:gd name="connsiteX11" fmla="*/ 311127 w 364513"/>
                                      <a:gd name="connsiteY11" fmla="*/ 8343 h 260903"/>
                                      <a:gd name="connsiteX12" fmla="*/ 197914 w 364513"/>
                                      <a:gd name="connsiteY12" fmla="*/ 10368 h 260903"/>
                                      <a:gd name="connsiteX0" fmla="*/ 197914 w 364513"/>
                                      <a:gd name="connsiteY0" fmla="*/ 29983 h 280516"/>
                                      <a:gd name="connsiteX1" fmla="*/ 119451 w 364513"/>
                                      <a:gd name="connsiteY1" fmla="*/ 81224 h 280516"/>
                                      <a:gd name="connsiteX2" fmla="*/ 30509 w 364513"/>
                                      <a:gd name="connsiteY2" fmla="*/ 160123 h 280516"/>
                                      <a:gd name="connsiteX3" fmla="*/ 998 w 364513"/>
                                      <a:gd name="connsiteY3" fmla="*/ 233781 h 280516"/>
                                      <a:gd name="connsiteX4" fmla="*/ 60840 w 364513"/>
                                      <a:gd name="connsiteY4" fmla="*/ 279880 h 280516"/>
                                      <a:gd name="connsiteX5" fmla="*/ 159438 w 364513"/>
                                      <a:gd name="connsiteY5" fmla="*/ 257461 h 280516"/>
                                      <a:gd name="connsiteX6" fmla="*/ 243280 w 364513"/>
                                      <a:gd name="connsiteY6" fmla="*/ 213020 h 280516"/>
                                      <a:gd name="connsiteX7" fmla="*/ 333742 w 364513"/>
                                      <a:gd name="connsiteY7" fmla="*/ 147518 h 280516"/>
                                      <a:gd name="connsiteX8" fmla="*/ 358288 w 364513"/>
                                      <a:gd name="connsiteY8" fmla="*/ 69879 h 280516"/>
                                      <a:gd name="connsiteX9" fmla="*/ 363528 w 364513"/>
                                      <a:gd name="connsiteY9" fmla="*/ 43679 h 280516"/>
                                      <a:gd name="connsiteX10" fmla="*/ 342568 w 364513"/>
                                      <a:gd name="connsiteY10" fmla="*/ 20098 h 280516"/>
                                      <a:gd name="connsiteX11" fmla="*/ 283824 w 364513"/>
                                      <a:gd name="connsiteY11" fmla="*/ 100 h 280516"/>
                                      <a:gd name="connsiteX12" fmla="*/ 197914 w 364513"/>
                                      <a:gd name="connsiteY12" fmla="*/ 29983 h 280516"/>
                                      <a:gd name="connsiteX0" fmla="*/ 197914 w 363884"/>
                                      <a:gd name="connsiteY0" fmla="*/ 30114 h 280648"/>
                                      <a:gd name="connsiteX1" fmla="*/ 119451 w 363884"/>
                                      <a:gd name="connsiteY1" fmla="*/ 81355 h 280648"/>
                                      <a:gd name="connsiteX2" fmla="*/ 30509 w 363884"/>
                                      <a:gd name="connsiteY2" fmla="*/ 160254 h 280648"/>
                                      <a:gd name="connsiteX3" fmla="*/ 998 w 363884"/>
                                      <a:gd name="connsiteY3" fmla="*/ 233912 h 280648"/>
                                      <a:gd name="connsiteX4" fmla="*/ 60840 w 363884"/>
                                      <a:gd name="connsiteY4" fmla="*/ 280011 h 280648"/>
                                      <a:gd name="connsiteX5" fmla="*/ 159438 w 363884"/>
                                      <a:gd name="connsiteY5" fmla="*/ 257592 h 280648"/>
                                      <a:gd name="connsiteX6" fmla="*/ 243280 w 363884"/>
                                      <a:gd name="connsiteY6" fmla="*/ 213151 h 280648"/>
                                      <a:gd name="connsiteX7" fmla="*/ 333742 w 363884"/>
                                      <a:gd name="connsiteY7" fmla="*/ 147649 h 280648"/>
                                      <a:gd name="connsiteX8" fmla="*/ 358288 w 363884"/>
                                      <a:gd name="connsiteY8" fmla="*/ 70010 h 280648"/>
                                      <a:gd name="connsiteX9" fmla="*/ 363528 w 363884"/>
                                      <a:gd name="connsiteY9" fmla="*/ 43810 h 280648"/>
                                      <a:gd name="connsiteX10" fmla="*/ 351668 w 363884"/>
                                      <a:gd name="connsiteY10" fmla="*/ 16249 h 280648"/>
                                      <a:gd name="connsiteX11" fmla="*/ 283824 w 363884"/>
                                      <a:gd name="connsiteY11" fmla="*/ 231 h 280648"/>
                                      <a:gd name="connsiteX12" fmla="*/ 197914 w 363884"/>
                                      <a:gd name="connsiteY12" fmla="*/ 30114 h 280648"/>
                                      <a:gd name="connsiteX0" fmla="*/ 197914 w 373295"/>
                                      <a:gd name="connsiteY0" fmla="*/ 30114 h 280648"/>
                                      <a:gd name="connsiteX1" fmla="*/ 119451 w 373295"/>
                                      <a:gd name="connsiteY1" fmla="*/ 81355 h 280648"/>
                                      <a:gd name="connsiteX2" fmla="*/ 30509 w 373295"/>
                                      <a:gd name="connsiteY2" fmla="*/ 160254 h 280648"/>
                                      <a:gd name="connsiteX3" fmla="*/ 998 w 373295"/>
                                      <a:gd name="connsiteY3" fmla="*/ 233912 h 280648"/>
                                      <a:gd name="connsiteX4" fmla="*/ 60840 w 373295"/>
                                      <a:gd name="connsiteY4" fmla="*/ 280011 h 280648"/>
                                      <a:gd name="connsiteX5" fmla="*/ 159438 w 373295"/>
                                      <a:gd name="connsiteY5" fmla="*/ 257592 h 280648"/>
                                      <a:gd name="connsiteX6" fmla="*/ 243280 w 373295"/>
                                      <a:gd name="connsiteY6" fmla="*/ 213151 h 280648"/>
                                      <a:gd name="connsiteX7" fmla="*/ 333742 w 373295"/>
                                      <a:gd name="connsiteY7" fmla="*/ 147649 h 280648"/>
                                      <a:gd name="connsiteX8" fmla="*/ 371939 w 373295"/>
                                      <a:gd name="connsiteY8" fmla="*/ 89908 h 280648"/>
                                      <a:gd name="connsiteX9" fmla="*/ 363528 w 373295"/>
                                      <a:gd name="connsiteY9" fmla="*/ 43810 h 280648"/>
                                      <a:gd name="connsiteX10" fmla="*/ 351668 w 373295"/>
                                      <a:gd name="connsiteY10" fmla="*/ 16249 h 280648"/>
                                      <a:gd name="connsiteX11" fmla="*/ 283824 w 373295"/>
                                      <a:gd name="connsiteY11" fmla="*/ 231 h 280648"/>
                                      <a:gd name="connsiteX12" fmla="*/ 197914 w 373295"/>
                                      <a:gd name="connsiteY12" fmla="*/ 30114 h 280648"/>
                                      <a:gd name="connsiteX0" fmla="*/ 197744 w 373127"/>
                                      <a:gd name="connsiteY0" fmla="*/ 30114 h 280648"/>
                                      <a:gd name="connsiteX1" fmla="*/ 93362 w 373127"/>
                                      <a:gd name="connsiteY1" fmla="*/ 64590 h 280648"/>
                                      <a:gd name="connsiteX2" fmla="*/ 30339 w 373127"/>
                                      <a:gd name="connsiteY2" fmla="*/ 160254 h 280648"/>
                                      <a:gd name="connsiteX3" fmla="*/ 828 w 373127"/>
                                      <a:gd name="connsiteY3" fmla="*/ 233912 h 280648"/>
                                      <a:gd name="connsiteX4" fmla="*/ 60670 w 373127"/>
                                      <a:gd name="connsiteY4" fmla="*/ 280011 h 280648"/>
                                      <a:gd name="connsiteX5" fmla="*/ 159268 w 373127"/>
                                      <a:gd name="connsiteY5" fmla="*/ 257592 h 280648"/>
                                      <a:gd name="connsiteX6" fmla="*/ 243110 w 373127"/>
                                      <a:gd name="connsiteY6" fmla="*/ 213151 h 280648"/>
                                      <a:gd name="connsiteX7" fmla="*/ 333572 w 373127"/>
                                      <a:gd name="connsiteY7" fmla="*/ 147649 h 280648"/>
                                      <a:gd name="connsiteX8" fmla="*/ 371769 w 373127"/>
                                      <a:gd name="connsiteY8" fmla="*/ 89908 h 280648"/>
                                      <a:gd name="connsiteX9" fmla="*/ 363358 w 373127"/>
                                      <a:gd name="connsiteY9" fmla="*/ 43810 h 280648"/>
                                      <a:gd name="connsiteX10" fmla="*/ 351498 w 373127"/>
                                      <a:gd name="connsiteY10" fmla="*/ 16249 h 280648"/>
                                      <a:gd name="connsiteX11" fmla="*/ 283654 w 373127"/>
                                      <a:gd name="connsiteY11" fmla="*/ 231 h 280648"/>
                                      <a:gd name="connsiteX12" fmla="*/ 197744 w 373127"/>
                                      <a:gd name="connsiteY12" fmla="*/ 30114 h 280648"/>
                                      <a:gd name="connsiteX0" fmla="*/ 192561 w 373125"/>
                                      <a:gd name="connsiteY0" fmla="*/ 4567 h 288632"/>
                                      <a:gd name="connsiteX1" fmla="*/ 93362 w 373125"/>
                                      <a:gd name="connsiteY1" fmla="*/ 72574 h 288632"/>
                                      <a:gd name="connsiteX2" fmla="*/ 30339 w 373125"/>
                                      <a:gd name="connsiteY2" fmla="*/ 168238 h 288632"/>
                                      <a:gd name="connsiteX3" fmla="*/ 828 w 373125"/>
                                      <a:gd name="connsiteY3" fmla="*/ 241896 h 288632"/>
                                      <a:gd name="connsiteX4" fmla="*/ 60670 w 373125"/>
                                      <a:gd name="connsiteY4" fmla="*/ 287995 h 288632"/>
                                      <a:gd name="connsiteX5" fmla="*/ 159268 w 373125"/>
                                      <a:gd name="connsiteY5" fmla="*/ 265576 h 288632"/>
                                      <a:gd name="connsiteX6" fmla="*/ 243110 w 373125"/>
                                      <a:gd name="connsiteY6" fmla="*/ 221135 h 288632"/>
                                      <a:gd name="connsiteX7" fmla="*/ 333572 w 373125"/>
                                      <a:gd name="connsiteY7" fmla="*/ 155633 h 288632"/>
                                      <a:gd name="connsiteX8" fmla="*/ 371769 w 373125"/>
                                      <a:gd name="connsiteY8" fmla="*/ 97892 h 288632"/>
                                      <a:gd name="connsiteX9" fmla="*/ 363358 w 373125"/>
                                      <a:gd name="connsiteY9" fmla="*/ 51794 h 288632"/>
                                      <a:gd name="connsiteX10" fmla="*/ 351498 w 373125"/>
                                      <a:gd name="connsiteY10" fmla="*/ 24233 h 288632"/>
                                      <a:gd name="connsiteX11" fmla="*/ 283654 w 373125"/>
                                      <a:gd name="connsiteY11" fmla="*/ 8215 h 288632"/>
                                      <a:gd name="connsiteX12" fmla="*/ 192561 w 373125"/>
                                      <a:gd name="connsiteY12" fmla="*/ 4567 h 288632"/>
                                      <a:gd name="connsiteX0" fmla="*/ 193833 w 374399"/>
                                      <a:gd name="connsiteY0" fmla="*/ 4567 h 288632"/>
                                      <a:gd name="connsiteX1" fmla="*/ 94634 w 374399"/>
                                      <a:gd name="connsiteY1" fmla="*/ 72574 h 288632"/>
                                      <a:gd name="connsiteX2" fmla="*/ 21245 w 374399"/>
                                      <a:gd name="connsiteY2" fmla="*/ 157061 h 288632"/>
                                      <a:gd name="connsiteX3" fmla="*/ 2100 w 374399"/>
                                      <a:gd name="connsiteY3" fmla="*/ 241896 h 288632"/>
                                      <a:gd name="connsiteX4" fmla="*/ 61942 w 374399"/>
                                      <a:gd name="connsiteY4" fmla="*/ 287995 h 288632"/>
                                      <a:gd name="connsiteX5" fmla="*/ 160540 w 374399"/>
                                      <a:gd name="connsiteY5" fmla="*/ 265576 h 288632"/>
                                      <a:gd name="connsiteX6" fmla="*/ 244382 w 374399"/>
                                      <a:gd name="connsiteY6" fmla="*/ 221135 h 288632"/>
                                      <a:gd name="connsiteX7" fmla="*/ 334844 w 374399"/>
                                      <a:gd name="connsiteY7" fmla="*/ 155633 h 288632"/>
                                      <a:gd name="connsiteX8" fmla="*/ 373041 w 374399"/>
                                      <a:gd name="connsiteY8" fmla="*/ 97892 h 288632"/>
                                      <a:gd name="connsiteX9" fmla="*/ 364630 w 374399"/>
                                      <a:gd name="connsiteY9" fmla="*/ 51794 h 288632"/>
                                      <a:gd name="connsiteX10" fmla="*/ 352770 w 374399"/>
                                      <a:gd name="connsiteY10" fmla="*/ 24233 h 288632"/>
                                      <a:gd name="connsiteX11" fmla="*/ 284926 w 374399"/>
                                      <a:gd name="connsiteY11" fmla="*/ 8215 h 288632"/>
                                      <a:gd name="connsiteX12" fmla="*/ 193833 w 374399"/>
                                      <a:gd name="connsiteY12" fmla="*/ 4567 h 288632"/>
                                      <a:gd name="connsiteX0" fmla="*/ 193445 w 374009"/>
                                      <a:gd name="connsiteY0" fmla="*/ 3744 h 287809"/>
                                      <a:gd name="connsiteX1" fmla="*/ 68331 w 374009"/>
                                      <a:gd name="connsiteY1" fmla="*/ 60574 h 287809"/>
                                      <a:gd name="connsiteX2" fmla="*/ 20857 w 374009"/>
                                      <a:gd name="connsiteY2" fmla="*/ 156238 h 287809"/>
                                      <a:gd name="connsiteX3" fmla="*/ 1712 w 374009"/>
                                      <a:gd name="connsiteY3" fmla="*/ 241073 h 287809"/>
                                      <a:gd name="connsiteX4" fmla="*/ 61554 w 374009"/>
                                      <a:gd name="connsiteY4" fmla="*/ 287172 h 287809"/>
                                      <a:gd name="connsiteX5" fmla="*/ 160152 w 374009"/>
                                      <a:gd name="connsiteY5" fmla="*/ 264753 h 287809"/>
                                      <a:gd name="connsiteX6" fmla="*/ 243994 w 374009"/>
                                      <a:gd name="connsiteY6" fmla="*/ 220312 h 287809"/>
                                      <a:gd name="connsiteX7" fmla="*/ 334456 w 374009"/>
                                      <a:gd name="connsiteY7" fmla="*/ 154810 h 287809"/>
                                      <a:gd name="connsiteX8" fmla="*/ 372653 w 374009"/>
                                      <a:gd name="connsiteY8" fmla="*/ 97069 h 287809"/>
                                      <a:gd name="connsiteX9" fmla="*/ 364242 w 374009"/>
                                      <a:gd name="connsiteY9" fmla="*/ 50971 h 287809"/>
                                      <a:gd name="connsiteX10" fmla="*/ 352382 w 374009"/>
                                      <a:gd name="connsiteY10" fmla="*/ 23410 h 287809"/>
                                      <a:gd name="connsiteX11" fmla="*/ 284538 w 374009"/>
                                      <a:gd name="connsiteY11" fmla="*/ 7392 h 287809"/>
                                      <a:gd name="connsiteX12" fmla="*/ 193445 w 374009"/>
                                      <a:gd name="connsiteY12" fmla="*/ 3744 h 287809"/>
                                      <a:gd name="connsiteX0" fmla="*/ 193445 w 374011"/>
                                      <a:gd name="connsiteY0" fmla="*/ 3744 h 287728"/>
                                      <a:gd name="connsiteX1" fmla="*/ 68331 w 374011"/>
                                      <a:gd name="connsiteY1" fmla="*/ 60574 h 287728"/>
                                      <a:gd name="connsiteX2" fmla="*/ 20857 w 374011"/>
                                      <a:gd name="connsiteY2" fmla="*/ 156238 h 287728"/>
                                      <a:gd name="connsiteX3" fmla="*/ 1712 w 374011"/>
                                      <a:gd name="connsiteY3" fmla="*/ 241073 h 287728"/>
                                      <a:gd name="connsiteX4" fmla="*/ 61554 w 374011"/>
                                      <a:gd name="connsiteY4" fmla="*/ 287172 h 287728"/>
                                      <a:gd name="connsiteX5" fmla="*/ 160152 w 374011"/>
                                      <a:gd name="connsiteY5" fmla="*/ 264753 h 287728"/>
                                      <a:gd name="connsiteX6" fmla="*/ 243995 w 374011"/>
                                      <a:gd name="connsiteY6" fmla="*/ 237079 h 287728"/>
                                      <a:gd name="connsiteX7" fmla="*/ 334456 w 374011"/>
                                      <a:gd name="connsiteY7" fmla="*/ 154810 h 287728"/>
                                      <a:gd name="connsiteX8" fmla="*/ 372653 w 374011"/>
                                      <a:gd name="connsiteY8" fmla="*/ 97069 h 287728"/>
                                      <a:gd name="connsiteX9" fmla="*/ 364242 w 374011"/>
                                      <a:gd name="connsiteY9" fmla="*/ 50971 h 287728"/>
                                      <a:gd name="connsiteX10" fmla="*/ 352382 w 374011"/>
                                      <a:gd name="connsiteY10" fmla="*/ 23410 h 287728"/>
                                      <a:gd name="connsiteX11" fmla="*/ 284538 w 374011"/>
                                      <a:gd name="connsiteY11" fmla="*/ 7392 h 287728"/>
                                      <a:gd name="connsiteX12" fmla="*/ 193445 w 374011"/>
                                      <a:gd name="connsiteY12" fmla="*/ 3744 h 287728"/>
                                      <a:gd name="connsiteX0" fmla="*/ 193445 w 374009"/>
                                      <a:gd name="connsiteY0" fmla="*/ 3744 h 290565"/>
                                      <a:gd name="connsiteX1" fmla="*/ 68331 w 374009"/>
                                      <a:gd name="connsiteY1" fmla="*/ 60574 h 290565"/>
                                      <a:gd name="connsiteX2" fmla="*/ 20857 w 374009"/>
                                      <a:gd name="connsiteY2" fmla="*/ 156238 h 290565"/>
                                      <a:gd name="connsiteX3" fmla="*/ 1712 w 374009"/>
                                      <a:gd name="connsiteY3" fmla="*/ 241073 h 290565"/>
                                      <a:gd name="connsiteX4" fmla="*/ 61554 w 374009"/>
                                      <a:gd name="connsiteY4" fmla="*/ 287172 h 290565"/>
                                      <a:gd name="connsiteX5" fmla="*/ 160152 w 374009"/>
                                      <a:gd name="connsiteY5" fmla="*/ 281519 h 290565"/>
                                      <a:gd name="connsiteX6" fmla="*/ 243995 w 374009"/>
                                      <a:gd name="connsiteY6" fmla="*/ 237079 h 290565"/>
                                      <a:gd name="connsiteX7" fmla="*/ 334456 w 374009"/>
                                      <a:gd name="connsiteY7" fmla="*/ 154810 h 290565"/>
                                      <a:gd name="connsiteX8" fmla="*/ 372653 w 374009"/>
                                      <a:gd name="connsiteY8" fmla="*/ 97069 h 290565"/>
                                      <a:gd name="connsiteX9" fmla="*/ 364242 w 374009"/>
                                      <a:gd name="connsiteY9" fmla="*/ 50971 h 290565"/>
                                      <a:gd name="connsiteX10" fmla="*/ 352382 w 374009"/>
                                      <a:gd name="connsiteY10" fmla="*/ 23410 h 290565"/>
                                      <a:gd name="connsiteX11" fmla="*/ 284538 w 374009"/>
                                      <a:gd name="connsiteY11" fmla="*/ 7392 h 290565"/>
                                      <a:gd name="connsiteX12" fmla="*/ 193445 w 374009"/>
                                      <a:gd name="connsiteY12" fmla="*/ 3744 h 290565"/>
                                      <a:gd name="connsiteX0" fmla="*/ 193445 w 372875"/>
                                      <a:gd name="connsiteY0" fmla="*/ 3744 h 290565"/>
                                      <a:gd name="connsiteX1" fmla="*/ 68331 w 372875"/>
                                      <a:gd name="connsiteY1" fmla="*/ 60574 h 290565"/>
                                      <a:gd name="connsiteX2" fmla="*/ 20857 w 372875"/>
                                      <a:gd name="connsiteY2" fmla="*/ 156238 h 290565"/>
                                      <a:gd name="connsiteX3" fmla="*/ 1712 w 372875"/>
                                      <a:gd name="connsiteY3" fmla="*/ 241073 h 290565"/>
                                      <a:gd name="connsiteX4" fmla="*/ 61554 w 372875"/>
                                      <a:gd name="connsiteY4" fmla="*/ 287172 h 290565"/>
                                      <a:gd name="connsiteX5" fmla="*/ 160152 w 372875"/>
                                      <a:gd name="connsiteY5" fmla="*/ 281519 h 290565"/>
                                      <a:gd name="connsiteX6" fmla="*/ 243995 w 372875"/>
                                      <a:gd name="connsiteY6" fmla="*/ 237079 h 290565"/>
                                      <a:gd name="connsiteX7" fmla="*/ 355189 w 372875"/>
                                      <a:gd name="connsiteY7" fmla="*/ 165988 h 290565"/>
                                      <a:gd name="connsiteX8" fmla="*/ 372653 w 372875"/>
                                      <a:gd name="connsiteY8" fmla="*/ 97069 h 290565"/>
                                      <a:gd name="connsiteX9" fmla="*/ 364242 w 372875"/>
                                      <a:gd name="connsiteY9" fmla="*/ 50971 h 290565"/>
                                      <a:gd name="connsiteX10" fmla="*/ 352382 w 372875"/>
                                      <a:gd name="connsiteY10" fmla="*/ 23410 h 290565"/>
                                      <a:gd name="connsiteX11" fmla="*/ 284538 w 372875"/>
                                      <a:gd name="connsiteY11" fmla="*/ 7392 h 290565"/>
                                      <a:gd name="connsiteX12" fmla="*/ 193445 w 372875"/>
                                      <a:gd name="connsiteY12" fmla="*/ 3744 h 290565"/>
                                      <a:gd name="connsiteX0" fmla="*/ 193445 w 372875"/>
                                      <a:gd name="connsiteY0" fmla="*/ 3744 h 289520"/>
                                      <a:gd name="connsiteX1" fmla="*/ 68331 w 372875"/>
                                      <a:gd name="connsiteY1" fmla="*/ 60574 h 289520"/>
                                      <a:gd name="connsiteX2" fmla="*/ 20857 w 372875"/>
                                      <a:gd name="connsiteY2" fmla="*/ 156238 h 289520"/>
                                      <a:gd name="connsiteX3" fmla="*/ 1712 w 372875"/>
                                      <a:gd name="connsiteY3" fmla="*/ 241073 h 289520"/>
                                      <a:gd name="connsiteX4" fmla="*/ 61554 w 372875"/>
                                      <a:gd name="connsiteY4" fmla="*/ 287172 h 289520"/>
                                      <a:gd name="connsiteX5" fmla="*/ 160152 w 372875"/>
                                      <a:gd name="connsiteY5" fmla="*/ 281519 h 289520"/>
                                      <a:gd name="connsiteX6" fmla="*/ 254361 w 372875"/>
                                      <a:gd name="connsiteY6" fmla="*/ 270613 h 289520"/>
                                      <a:gd name="connsiteX7" fmla="*/ 355189 w 372875"/>
                                      <a:gd name="connsiteY7" fmla="*/ 165988 h 289520"/>
                                      <a:gd name="connsiteX8" fmla="*/ 372653 w 372875"/>
                                      <a:gd name="connsiteY8" fmla="*/ 97069 h 289520"/>
                                      <a:gd name="connsiteX9" fmla="*/ 364242 w 372875"/>
                                      <a:gd name="connsiteY9" fmla="*/ 50971 h 289520"/>
                                      <a:gd name="connsiteX10" fmla="*/ 352382 w 372875"/>
                                      <a:gd name="connsiteY10" fmla="*/ 23410 h 289520"/>
                                      <a:gd name="connsiteX11" fmla="*/ 284538 w 372875"/>
                                      <a:gd name="connsiteY11" fmla="*/ 7392 h 289520"/>
                                      <a:gd name="connsiteX12" fmla="*/ 193445 w 372875"/>
                                      <a:gd name="connsiteY12" fmla="*/ 3744 h 289520"/>
                                      <a:gd name="connsiteX0" fmla="*/ 193445 w 372875"/>
                                      <a:gd name="connsiteY0" fmla="*/ 3744 h 289972"/>
                                      <a:gd name="connsiteX1" fmla="*/ 68331 w 372875"/>
                                      <a:gd name="connsiteY1" fmla="*/ 60574 h 289972"/>
                                      <a:gd name="connsiteX2" fmla="*/ 20857 w 372875"/>
                                      <a:gd name="connsiteY2" fmla="*/ 156238 h 289972"/>
                                      <a:gd name="connsiteX3" fmla="*/ 1712 w 372875"/>
                                      <a:gd name="connsiteY3" fmla="*/ 241073 h 289972"/>
                                      <a:gd name="connsiteX4" fmla="*/ 61554 w 372875"/>
                                      <a:gd name="connsiteY4" fmla="*/ 287172 h 289972"/>
                                      <a:gd name="connsiteX5" fmla="*/ 160152 w 372875"/>
                                      <a:gd name="connsiteY5" fmla="*/ 281519 h 289972"/>
                                      <a:gd name="connsiteX6" fmla="*/ 259544 w 372875"/>
                                      <a:gd name="connsiteY6" fmla="*/ 253847 h 289972"/>
                                      <a:gd name="connsiteX7" fmla="*/ 355189 w 372875"/>
                                      <a:gd name="connsiteY7" fmla="*/ 165988 h 289972"/>
                                      <a:gd name="connsiteX8" fmla="*/ 372653 w 372875"/>
                                      <a:gd name="connsiteY8" fmla="*/ 97069 h 289972"/>
                                      <a:gd name="connsiteX9" fmla="*/ 364242 w 372875"/>
                                      <a:gd name="connsiteY9" fmla="*/ 50971 h 289972"/>
                                      <a:gd name="connsiteX10" fmla="*/ 352382 w 372875"/>
                                      <a:gd name="connsiteY10" fmla="*/ 23410 h 289972"/>
                                      <a:gd name="connsiteX11" fmla="*/ 284538 w 372875"/>
                                      <a:gd name="connsiteY11" fmla="*/ 7392 h 289972"/>
                                      <a:gd name="connsiteX12" fmla="*/ 193445 w 372875"/>
                                      <a:gd name="connsiteY12" fmla="*/ 3744 h 289972"/>
                                      <a:gd name="connsiteX0" fmla="*/ 193758 w 373188"/>
                                      <a:gd name="connsiteY0" fmla="*/ 3744 h 316087"/>
                                      <a:gd name="connsiteX1" fmla="*/ 68644 w 373188"/>
                                      <a:gd name="connsiteY1" fmla="*/ 60574 h 316087"/>
                                      <a:gd name="connsiteX2" fmla="*/ 21170 w 373188"/>
                                      <a:gd name="connsiteY2" fmla="*/ 156238 h 316087"/>
                                      <a:gd name="connsiteX3" fmla="*/ 2025 w 373188"/>
                                      <a:gd name="connsiteY3" fmla="*/ 241073 h 316087"/>
                                      <a:gd name="connsiteX4" fmla="*/ 67051 w 373188"/>
                                      <a:gd name="connsiteY4" fmla="*/ 315114 h 316087"/>
                                      <a:gd name="connsiteX5" fmla="*/ 160465 w 373188"/>
                                      <a:gd name="connsiteY5" fmla="*/ 281519 h 316087"/>
                                      <a:gd name="connsiteX6" fmla="*/ 259857 w 373188"/>
                                      <a:gd name="connsiteY6" fmla="*/ 253847 h 316087"/>
                                      <a:gd name="connsiteX7" fmla="*/ 355502 w 373188"/>
                                      <a:gd name="connsiteY7" fmla="*/ 165988 h 316087"/>
                                      <a:gd name="connsiteX8" fmla="*/ 372966 w 373188"/>
                                      <a:gd name="connsiteY8" fmla="*/ 97069 h 316087"/>
                                      <a:gd name="connsiteX9" fmla="*/ 364555 w 373188"/>
                                      <a:gd name="connsiteY9" fmla="*/ 50971 h 316087"/>
                                      <a:gd name="connsiteX10" fmla="*/ 352695 w 373188"/>
                                      <a:gd name="connsiteY10" fmla="*/ 23410 h 316087"/>
                                      <a:gd name="connsiteX11" fmla="*/ 284851 w 373188"/>
                                      <a:gd name="connsiteY11" fmla="*/ 7392 h 316087"/>
                                      <a:gd name="connsiteX12" fmla="*/ 193758 w 373188"/>
                                      <a:gd name="connsiteY12" fmla="*/ 3744 h 316087"/>
                                      <a:gd name="connsiteX0" fmla="*/ 193758 w 373188"/>
                                      <a:gd name="connsiteY0" fmla="*/ 3744 h 319250"/>
                                      <a:gd name="connsiteX1" fmla="*/ 68644 w 373188"/>
                                      <a:gd name="connsiteY1" fmla="*/ 60574 h 319250"/>
                                      <a:gd name="connsiteX2" fmla="*/ 21170 w 373188"/>
                                      <a:gd name="connsiteY2" fmla="*/ 156238 h 319250"/>
                                      <a:gd name="connsiteX3" fmla="*/ 2025 w 373188"/>
                                      <a:gd name="connsiteY3" fmla="*/ 241073 h 319250"/>
                                      <a:gd name="connsiteX4" fmla="*/ 67051 w 373188"/>
                                      <a:gd name="connsiteY4" fmla="*/ 315114 h 319250"/>
                                      <a:gd name="connsiteX5" fmla="*/ 181197 w 373188"/>
                                      <a:gd name="connsiteY5" fmla="*/ 303873 h 319250"/>
                                      <a:gd name="connsiteX6" fmla="*/ 259857 w 373188"/>
                                      <a:gd name="connsiteY6" fmla="*/ 253847 h 319250"/>
                                      <a:gd name="connsiteX7" fmla="*/ 355502 w 373188"/>
                                      <a:gd name="connsiteY7" fmla="*/ 165988 h 319250"/>
                                      <a:gd name="connsiteX8" fmla="*/ 372966 w 373188"/>
                                      <a:gd name="connsiteY8" fmla="*/ 97069 h 319250"/>
                                      <a:gd name="connsiteX9" fmla="*/ 364555 w 373188"/>
                                      <a:gd name="connsiteY9" fmla="*/ 50971 h 319250"/>
                                      <a:gd name="connsiteX10" fmla="*/ 352695 w 373188"/>
                                      <a:gd name="connsiteY10" fmla="*/ 23410 h 319250"/>
                                      <a:gd name="connsiteX11" fmla="*/ 284851 w 373188"/>
                                      <a:gd name="connsiteY11" fmla="*/ 7392 h 319250"/>
                                      <a:gd name="connsiteX12" fmla="*/ 193758 w 373188"/>
                                      <a:gd name="connsiteY12" fmla="*/ 3744 h 319250"/>
                                      <a:gd name="connsiteX0" fmla="*/ 193758 w 373148"/>
                                      <a:gd name="connsiteY0" fmla="*/ 3187 h 318693"/>
                                      <a:gd name="connsiteX1" fmla="*/ 68644 w 373148"/>
                                      <a:gd name="connsiteY1" fmla="*/ 60017 h 318693"/>
                                      <a:gd name="connsiteX2" fmla="*/ 21170 w 373148"/>
                                      <a:gd name="connsiteY2" fmla="*/ 155681 h 318693"/>
                                      <a:gd name="connsiteX3" fmla="*/ 2025 w 373148"/>
                                      <a:gd name="connsiteY3" fmla="*/ 240516 h 318693"/>
                                      <a:gd name="connsiteX4" fmla="*/ 67051 w 373148"/>
                                      <a:gd name="connsiteY4" fmla="*/ 314557 h 318693"/>
                                      <a:gd name="connsiteX5" fmla="*/ 181197 w 373148"/>
                                      <a:gd name="connsiteY5" fmla="*/ 303316 h 318693"/>
                                      <a:gd name="connsiteX6" fmla="*/ 259857 w 373148"/>
                                      <a:gd name="connsiteY6" fmla="*/ 253290 h 318693"/>
                                      <a:gd name="connsiteX7" fmla="*/ 355502 w 373148"/>
                                      <a:gd name="connsiteY7" fmla="*/ 165431 h 318693"/>
                                      <a:gd name="connsiteX8" fmla="*/ 372966 w 373148"/>
                                      <a:gd name="connsiteY8" fmla="*/ 96512 h 318693"/>
                                      <a:gd name="connsiteX9" fmla="*/ 364555 w 373148"/>
                                      <a:gd name="connsiteY9" fmla="*/ 50414 h 318693"/>
                                      <a:gd name="connsiteX10" fmla="*/ 363061 w 373148"/>
                                      <a:gd name="connsiteY10" fmla="*/ 499 h 318693"/>
                                      <a:gd name="connsiteX11" fmla="*/ 284851 w 373148"/>
                                      <a:gd name="connsiteY11" fmla="*/ 6835 h 318693"/>
                                      <a:gd name="connsiteX12" fmla="*/ 193758 w 373148"/>
                                      <a:gd name="connsiteY12" fmla="*/ 3187 h 318693"/>
                                      <a:gd name="connsiteX0" fmla="*/ 193758 w 373150"/>
                                      <a:gd name="connsiteY0" fmla="*/ 24302 h 339808"/>
                                      <a:gd name="connsiteX1" fmla="*/ 68644 w 373150"/>
                                      <a:gd name="connsiteY1" fmla="*/ 81132 h 339808"/>
                                      <a:gd name="connsiteX2" fmla="*/ 21170 w 373150"/>
                                      <a:gd name="connsiteY2" fmla="*/ 176796 h 339808"/>
                                      <a:gd name="connsiteX3" fmla="*/ 2025 w 373150"/>
                                      <a:gd name="connsiteY3" fmla="*/ 261631 h 339808"/>
                                      <a:gd name="connsiteX4" fmla="*/ 67051 w 373150"/>
                                      <a:gd name="connsiteY4" fmla="*/ 335672 h 339808"/>
                                      <a:gd name="connsiteX5" fmla="*/ 181197 w 373150"/>
                                      <a:gd name="connsiteY5" fmla="*/ 324431 h 339808"/>
                                      <a:gd name="connsiteX6" fmla="*/ 259857 w 373150"/>
                                      <a:gd name="connsiteY6" fmla="*/ 274405 h 339808"/>
                                      <a:gd name="connsiteX7" fmla="*/ 355502 w 373150"/>
                                      <a:gd name="connsiteY7" fmla="*/ 186546 h 339808"/>
                                      <a:gd name="connsiteX8" fmla="*/ 372966 w 373150"/>
                                      <a:gd name="connsiteY8" fmla="*/ 117627 h 339808"/>
                                      <a:gd name="connsiteX9" fmla="*/ 364555 w 373150"/>
                                      <a:gd name="connsiteY9" fmla="*/ 71529 h 339808"/>
                                      <a:gd name="connsiteX10" fmla="*/ 363061 w 373150"/>
                                      <a:gd name="connsiteY10" fmla="*/ 21614 h 339808"/>
                                      <a:gd name="connsiteX11" fmla="*/ 290033 w 373150"/>
                                      <a:gd name="connsiteY11" fmla="*/ 7 h 339808"/>
                                      <a:gd name="connsiteX12" fmla="*/ 193758 w 373150"/>
                                      <a:gd name="connsiteY12" fmla="*/ 24302 h 339808"/>
                                      <a:gd name="connsiteX0" fmla="*/ 194385 w 373775"/>
                                      <a:gd name="connsiteY0" fmla="*/ 24302 h 339808"/>
                                      <a:gd name="connsiteX1" fmla="*/ 105554 w 373775"/>
                                      <a:gd name="connsiteY1" fmla="*/ 109074 h 339808"/>
                                      <a:gd name="connsiteX2" fmla="*/ 21797 w 373775"/>
                                      <a:gd name="connsiteY2" fmla="*/ 176796 h 339808"/>
                                      <a:gd name="connsiteX3" fmla="*/ 2652 w 373775"/>
                                      <a:gd name="connsiteY3" fmla="*/ 261631 h 339808"/>
                                      <a:gd name="connsiteX4" fmla="*/ 67678 w 373775"/>
                                      <a:gd name="connsiteY4" fmla="*/ 335672 h 339808"/>
                                      <a:gd name="connsiteX5" fmla="*/ 181824 w 373775"/>
                                      <a:gd name="connsiteY5" fmla="*/ 324431 h 339808"/>
                                      <a:gd name="connsiteX6" fmla="*/ 260484 w 373775"/>
                                      <a:gd name="connsiteY6" fmla="*/ 274405 h 339808"/>
                                      <a:gd name="connsiteX7" fmla="*/ 356129 w 373775"/>
                                      <a:gd name="connsiteY7" fmla="*/ 186546 h 339808"/>
                                      <a:gd name="connsiteX8" fmla="*/ 373593 w 373775"/>
                                      <a:gd name="connsiteY8" fmla="*/ 117627 h 339808"/>
                                      <a:gd name="connsiteX9" fmla="*/ 365182 w 373775"/>
                                      <a:gd name="connsiteY9" fmla="*/ 71529 h 339808"/>
                                      <a:gd name="connsiteX10" fmla="*/ 363688 w 373775"/>
                                      <a:gd name="connsiteY10" fmla="*/ 21614 h 339808"/>
                                      <a:gd name="connsiteX11" fmla="*/ 290660 w 373775"/>
                                      <a:gd name="connsiteY11" fmla="*/ 7 h 339808"/>
                                      <a:gd name="connsiteX12" fmla="*/ 194385 w 373775"/>
                                      <a:gd name="connsiteY12" fmla="*/ 24302 h 339808"/>
                                      <a:gd name="connsiteX0" fmla="*/ 186025 w 365417"/>
                                      <a:gd name="connsiteY0" fmla="*/ 24302 h 339808"/>
                                      <a:gd name="connsiteX1" fmla="*/ 97194 w 365417"/>
                                      <a:gd name="connsiteY1" fmla="*/ 109074 h 339808"/>
                                      <a:gd name="connsiteX2" fmla="*/ 13437 w 365417"/>
                                      <a:gd name="connsiteY2" fmla="*/ 176796 h 339808"/>
                                      <a:gd name="connsiteX3" fmla="*/ 4659 w 365417"/>
                                      <a:gd name="connsiteY3" fmla="*/ 261630 h 339808"/>
                                      <a:gd name="connsiteX4" fmla="*/ 59318 w 365417"/>
                                      <a:gd name="connsiteY4" fmla="*/ 335672 h 339808"/>
                                      <a:gd name="connsiteX5" fmla="*/ 173464 w 365417"/>
                                      <a:gd name="connsiteY5" fmla="*/ 324431 h 339808"/>
                                      <a:gd name="connsiteX6" fmla="*/ 252124 w 365417"/>
                                      <a:gd name="connsiteY6" fmla="*/ 274405 h 339808"/>
                                      <a:gd name="connsiteX7" fmla="*/ 347769 w 365417"/>
                                      <a:gd name="connsiteY7" fmla="*/ 186546 h 339808"/>
                                      <a:gd name="connsiteX8" fmla="*/ 365233 w 365417"/>
                                      <a:gd name="connsiteY8" fmla="*/ 117627 h 339808"/>
                                      <a:gd name="connsiteX9" fmla="*/ 356822 w 365417"/>
                                      <a:gd name="connsiteY9" fmla="*/ 71529 h 339808"/>
                                      <a:gd name="connsiteX10" fmla="*/ 355328 w 365417"/>
                                      <a:gd name="connsiteY10" fmla="*/ 21614 h 339808"/>
                                      <a:gd name="connsiteX11" fmla="*/ 282300 w 365417"/>
                                      <a:gd name="connsiteY11" fmla="*/ 7 h 339808"/>
                                      <a:gd name="connsiteX12" fmla="*/ 186025 w 365417"/>
                                      <a:gd name="connsiteY12" fmla="*/ 24302 h 339808"/>
                                      <a:gd name="connsiteX0" fmla="*/ 181975 w 361365"/>
                                      <a:gd name="connsiteY0" fmla="*/ 24302 h 339808"/>
                                      <a:gd name="connsiteX1" fmla="*/ 93144 w 361365"/>
                                      <a:gd name="connsiteY1" fmla="*/ 109074 h 339808"/>
                                      <a:gd name="connsiteX2" fmla="*/ 30119 w 361365"/>
                                      <a:gd name="connsiteY2" fmla="*/ 176796 h 339808"/>
                                      <a:gd name="connsiteX3" fmla="*/ 609 w 361365"/>
                                      <a:gd name="connsiteY3" fmla="*/ 261630 h 339808"/>
                                      <a:gd name="connsiteX4" fmla="*/ 55268 w 361365"/>
                                      <a:gd name="connsiteY4" fmla="*/ 335672 h 339808"/>
                                      <a:gd name="connsiteX5" fmla="*/ 169414 w 361365"/>
                                      <a:gd name="connsiteY5" fmla="*/ 324431 h 339808"/>
                                      <a:gd name="connsiteX6" fmla="*/ 248074 w 361365"/>
                                      <a:gd name="connsiteY6" fmla="*/ 274405 h 339808"/>
                                      <a:gd name="connsiteX7" fmla="*/ 343719 w 361365"/>
                                      <a:gd name="connsiteY7" fmla="*/ 186546 h 339808"/>
                                      <a:gd name="connsiteX8" fmla="*/ 361183 w 361365"/>
                                      <a:gd name="connsiteY8" fmla="*/ 117627 h 339808"/>
                                      <a:gd name="connsiteX9" fmla="*/ 352772 w 361365"/>
                                      <a:gd name="connsiteY9" fmla="*/ 71529 h 339808"/>
                                      <a:gd name="connsiteX10" fmla="*/ 351278 w 361365"/>
                                      <a:gd name="connsiteY10" fmla="*/ 21614 h 339808"/>
                                      <a:gd name="connsiteX11" fmla="*/ 278250 w 361365"/>
                                      <a:gd name="connsiteY11" fmla="*/ 7 h 339808"/>
                                      <a:gd name="connsiteX12" fmla="*/ 181975 w 361365"/>
                                      <a:gd name="connsiteY12" fmla="*/ 24302 h 339808"/>
                                      <a:gd name="connsiteX0" fmla="*/ 181914 w 361306"/>
                                      <a:gd name="connsiteY0" fmla="*/ 24302 h 339808"/>
                                      <a:gd name="connsiteX1" fmla="*/ 77534 w 361306"/>
                                      <a:gd name="connsiteY1" fmla="*/ 103486 h 339808"/>
                                      <a:gd name="connsiteX2" fmla="*/ 30058 w 361306"/>
                                      <a:gd name="connsiteY2" fmla="*/ 176796 h 339808"/>
                                      <a:gd name="connsiteX3" fmla="*/ 548 w 361306"/>
                                      <a:gd name="connsiteY3" fmla="*/ 261630 h 339808"/>
                                      <a:gd name="connsiteX4" fmla="*/ 55207 w 361306"/>
                                      <a:gd name="connsiteY4" fmla="*/ 335672 h 339808"/>
                                      <a:gd name="connsiteX5" fmla="*/ 169353 w 361306"/>
                                      <a:gd name="connsiteY5" fmla="*/ 324431 h 339808"/>
                                      <a:gd name="connsiteX6" fmla="*/ 248013 w 361306"/>
                                      <a:gd name="connsiteY6" fmla="*/ 274405 h 339808"/>
                                      <a:gd name="connsiteX7" fmla="*/ 343658 w 361306"/>
                                      <a:gd name="connsiteY7" fmla="*/ 186546 h 339808"/>
                                      <a:gd name="connsiteX8" fmla="*/ 361122 w 361306"/>
                                      <a:gd name="connsiteY8" fmla="*/ 117627 h 339808"/>
                                      <a:gd name="connsiteX9" fmla="*/ 352711 w 361306"/>
                                      <a:gd name="connsiteY9" fmla="*/ 71529 h 339808"/>
                                      <a:gd name="connsiteX10" fmla="*/ 351217 w 361306"/>
                                      <a:gd name="connsiteY10" fmla="*/ 21614 h 339808"/>
                                      <a:gd name="connsiteX11" fmla="*/ 278189 w 361306"/>
                                      <a:gd name="connsiteY11" fmla="*/ 7 h 339808"/>
                                      <a:gd name="connsiteX12" fmla="*/ 181914 w 361306"/>
                                      <a:gd name="connsiteY12" fmla="*/ 24302 h 339808"/>
                                      <a:gd name="connsiteX0" fmla="*/ 181914 w 363308"/>
                                      <a:gd name="connsiteY0" fmla="*/ 24302 h 339808"/>
                                      <a:gd name="connsiteX1" fmla="*/ 77534 w 363308"/>
                                      <a:gd name="connsiteY1" fmla="*/ 103486 h 339808"/>
                                      <a:gd name="connsiteX2" fmla="*/ 30058 w 363308"/>
                                      <a:gd name="connsiteY2" fmla="*/ 176796 h 339808"/>
                                      <a:gd name="connsiteX3" fmla="*/ 548 w 363308"/>
                                      <a:gd name="connsiteY3" fmla="*/ 261630 h 339808"/>
                                      <a:gd name="connsiteX4" fmla="*/ 55207 w 363308"/>
                                      <a:gd name="connsiteY4" fmla="*/ 335672 h 339808"/>
                                      <a:gd name="connsiteX5" fmla="*/ 169353 w 363308"/>
                                      <a:gd name="connsiteY5" fmla="*/ 324431 h 339808"/>
                                      <a:gd name="connsiteX6" fmla="*/ 248013 w 363308"/>
                                      <a:gd name="connsiteY6" fmla="*/ 274405 h 339808"/>
                                      <a:gd name="connsiteX7" fmla="*/ 307375 w 363308"/>
                                      <a:gd name="connsiteY7" fmla="*/ 208900 h 339808"/>
                                      <a:gd name="connsiteX8" fmla="*/ 361122 w 363308"/>
                                      <a:gd name="connsiteY8" fmla="*/ 117627 h 339808"/>
                                      <a:gd name="connsiteX9" fmla="*/ 352711 w 363308"/>
                                      <a:gd name="connsiteY9" fmla="*/ 71529 h 339808"/>
                                      <a:gd name="connsiteX10" fmla="*/ 351217 w 363308"/>
                                      <a:gd name="connsiteY10" fmla="*/ 21614 h 339808"/>
                                      <a:gd name="connsiteX11" fmla="*/ 278189 w 363308"/>
                                      <a:gd name="connsiteY11" fmla="*/ 7 h 339808"/>
                                      <a:gd name="connsiteX12" fmla="*/ 181914 w 363308"/>
                                      <a:gd name="connsiteY12" fmla="*/ 24302 h 339808"/>
                                      <a:gd name="connsiteX0" fmla="*/ 181914 w 363310"/>
                                      <a:gd name="connsiteY0" fmla="*/ 29888 h 345394"/>
                                      <a:gd name="connsiteX1" fmla="*/ 77534 w 363310"/>
                                      <a:gd name="connsiteY1" fmla="*/ 109072 h 345394"/>
                                      <a:gd name="connsiteX2" fmla="*/ 30058 w 363310"/>
                                      <a:gd name="connsiteY2" fmla="*/ 182382 h 345394"/>
                                      <a:gd name="connsiteX3" fmla="*/ 548 w 363310"/>
                                      <a:gd name="connsiteY3" fmla="*/ 267216 h 345394"/>
                                      <a:gd name="connsiteX4" fmla="*/ 55207 w 363310"/>
                                      <a:gd name="connsiteY4" fmla="*/ 341258 h 345394"/>
                                      <a:gd name="connsiteX5" fmla="*/ 169353 w 363310"/>
                                      <a:gd name="connsiteY5" fmla="*/ 330017 h 345394"/>
                                      <a:gd name="connsiteX6" fmla="*/ 248013 w 363310"/>
                                      <a:gd name="connsiteY6" fmla="*/ 279991 h 345394"/>
                                      <a:gd name="connsiteX7" fmla="*/ 307375 w 363310"/>
                                      <a:gd name="connsiteY7" fmla="*/ 214486 h 345394"/>
                                      <a:gd name="connsiteX8" fmla="*/ 361122 w 363310"/>
                                      <a:gd name="connsiteY8" fmla="*/ 123213 h 345394"/>
                                      <a:gd name="connsiteX9" fmla="*/ 352711 w 363310"/>
                                      <a:gd name="connsiteY9" fmla="*/ 77115 h 345394"/>
                                      <a:gd name="connsiteX10" fmla="*/ 351217 w 363310"/>
                                      <a:gd name="connsiteY10" fmla="*/ 27200 h 345394"/>
                                      <a:gd name="connsiteX11" fmla="*/ 278189 w 363310"/>
                                      <a:gd name="connsiteY11" fmla="*/ 4 h 345394"/>
                                      <a:gd name="connsiteX12" fmla="*/ 181914 w 363310"/>
                                      <a:gd name="connsiteY12" fmla="*/ 29888 h 345394"/>
                                      <a:gd name="connsiteX0" fmla="*/ 181914 w 368824"/>
                                      <a:gd name="connsiteY0" fmla="*/ 29888 h 345394"/>
                                      <a:gd name="connsiteX1" fmla="*/ 77534 w 368824"/>
                                      <a:gd name="connsiteY1" fmla="*/ 109072 h 345394"/>
                                      <a:gd name="connsiteX2" fmla="*/ 30058 w 368824"/>
                                      <a:gd name="connsiteY2" fmla="*/ 182382 h 345394"/>
                                      <a:gd name="connsiteX3" fmla="*/ 548 w 368824"/>
                                      <a:gd name="connsiteY3" fmla="*/ 267216 h 345394"/>
                                      <a:gd name="connsiteX4" fmla="*/ 55207 w 368824"/>
                                      <a:gd name="connsiteY4" fmla="*/ 341258 h 345394"/>
                                      <a:gd name="connsiteX5" fmla="*/ 169353 w 368824"/>
                                      <a:gd name="connsiteY5" fmla="*/ 330017 h 345394"/>
                                      <a:gd name="connsiteX6" fmla="*/ 248013 w 368824"/>
                                      <a:gd name="connsiteY6" fmla="*/ 279991 h 345394"/>
                                      <a:gd name="connsiteX7" fmla="*/ 307375 w 368824"/>
                                      <a:gd name="connsiteY7" fmla="*/ 214486 h 345394"/>
                                      <a:gd name="connsiteX8" fmla="*/ 361122 w 368824"/>
                                      <a:gd name="connsiteY8" fmla="*/ 123213 h 345394"/>
                                      <a:gd name="connsiteX9" fmla="*/ 352711 w 368824"/>
                                      <a:gd name="connsiteY9" fmla="*/ 77115 h 345394"/>
                                      <a:gd name="connsiteX10" fmla="*/ 366768 w 368824"/>
                                      <a:gd name="connsiteY10" fmla="*/ 27200 h 345394"/>
                                      <a:gd name="connsiteX11" fmla="*/ 278189 w 368824"/>
                                      <a:gd name="connsiteY11" fmla="*/ 4 h 345394"/>
                                      <a:gd name="connsiteX12" fmla="*/ 181914 w 368824"/>
                                      <a:gd name="connsiteY12" fmla="*/ 29888 h 345394"/>
                                      <a:gd name="connsiteX0" fmla="*/ 181914 w 374072"/>
                                      <a:gd name="connsiteY0" fmla="*/ 29888 h 345394"/>
                                      <a:gd name="connsiteX1" fmla="*/ 77534 w 374072"/>
                                      <a:gd name="connsiteY1" fmla="*/ 109072 h 345394"/>
                                      <a:gd name="connsiteX2" fmla="*/ 30058 w 374072"/>
                                      <a:gd name="connsiteY2" fmla="*/ 182382 h 345394"/>
                                      <a:gd name="connsiteX3" fmla="*/ 548 w 374072"/>
                                      <a:gd name="connsiteY3" fmla="*/ 267216 h 345394"/>
                                      <a:gd name="connsiteX4" fmla="*/ 55207 w 374072"/>
                                      <a:gd name="connsiteY4" fmla="*/ 341258 h 345394"/>
                                      <a:gd name="connsiteX5" fmla="*/ 169353 w 374072"/>
                                      <a:gd name="connsiteY5" fmla="*/ 330017 h 345394"/>
                                      <a:gd name="connsiteX6" fmla="*/ 248013 w 374072"/>
                                      <a:gd name="connsiteY6" fmla="*/ 279991 h 345394"/>
                                      <a:gd name="connsiteX7" fmla="*/ 307375 w 374072"/>
                                      <a:gd name="connsiteY7" fmla="*/ 214486 h 345394"/>
                                      <a:gd name="connsiteX8" fmla="*/ 361122 w 374072"/>
                                      <a:gd name="connsiteY8" fmla="*/ 123213 h 345394"/>
                                      <a:gd name="connsiteX9" fmla="*/ 373445 w 374072"/>
                                      <a:gd name="connsiteY9" fmla="*/ 82706 h 345394"/>
                                      <a:gd name="connsiteX10" fmla="*/ 366768 w 374072"/>
                                      <a:gd name="connsiteY10" fmla="*/ 27200 h 345394"/>
                                      <a:gd name="connsiteX11" fmla="*/ 278189 w 374072"/>
                                      <a:gd name="connsiteY11" fmla="*/ 4 h 345394"/>
                                      <a:gd name="connsiteX12" fmla="*/ 181914 w 374072"/>
                                      <a:gd name="connsiteY12" fmla="*/ 29888 h 345394"/>
                                      <a:gd name="connsiteX0" fmla="*/ 181914 w 377162"/>
                                      <a:gd name="connsiteY0" fmla="*/ 29888 h 345394"/>
                                      <a:gd name="connsiteX1" fmla="*/ 77534 w 377162"/>
                                      <a:gd name="connsiteY1" fmla="*/ 109072 h 345394"/>
                                      <a:gd name="connsiteX2" fmla="*/ 30058 w 377162"/>
                                      <a:gd name="connsiteY2" fmla="*/ 182382 h 345394"/>
                                      <a:gd name="connsiteX3" fmla="*/ 548 w 377162"/>
                                      <a:gd name="connsiteY3" fmla="*/ 267216 h 345394"/>
                                      <a:gd name="connsiteX4" fmla="*/ 55207 w 377162"/>
                                      <a:gd name="connsiteY4" fmla="*/ 341258 h 345394"/>
                                      <a:gd name="connsiteX5" fmla="*/ 169353 w 377162"/>
                                      <a:gd name="connsiteY5" fmla="*/ 330017 h 345394"/>
                                      <a:gd name="connsiteX6" fmla="*/ 248013 w 377162"/>
                                      <a:gd name="connsiteY6" fmla="*/ 279991 h 345394"/>
                                      <a:gd name="connsiteX7" fmla="*/ 307375 w 377162"/>
                                      <a:gd name="connsiteY7" fmla="*/ 214486 h 345394"/>
                                      <a:gd name="connsiteX8" fmla="*/ 371488 w 377162"/>
                                      <a:gd name="connsiteY8" fmla="*/ 139980 h 345394"/>
                                      <a:gd name="connsiteX9" fmla="*/ 373445 w 377162"/>
                                      <a:gd name="connsiteY9" fmla="*/ 82706 h 345394"/>
                                      <a:gd name="connsiteX10" fmla="*/ 366768 w 377162"/>
                                      <a:gd name="connsiteY10" fmla="*/ 27200 h 345394"/>
                                      <a:gd name="connsiteX11" fmla="*/ 278189 w 377162"/>
                                      <a:gd name="connsiteY11" fmla="*/ 4 h 345394"/>
                                      <a:gd name="connsiteX12" fmla="*/ 181914 w 377162"/>
                                      <a:gd name="connsiteY12" fmla="*/ 29888 h 345394"/>
                                      <a:gd name="connsiteX0" fmla="*/ 181914 w 376414"/>
                                      <a:gd name="connsiteY0" fmla="*/ 29888 h 345394"/>
                                      <a:gd name="connsiteX1" fmla="*/ 77534 w 376414"/>
                                      <a:gd name="connsiteY1" fmla="*/ 109072 h 345394"/>
                                      <a:gd name="connsiteX2" fmla="*/ 30058 w 376414"/>
                                      <a:gd name="connsiteY2" fmla="*/ 182382 h 345394"/>
                                      <a:gd name="connsiteX3" fmla="*/ 548 w 376414"/>
                                      <a:gd name="connsiteY3" fmla="*/ 267216 h 345394"/>
                                      <a:gd name="connsiteX4" fmla="*/ 55207 w 376414"/>
                                      <a:gd name="connsiteY4" fmla="*/ 341258 h 345394"/>
                                      <a:gd name="connsiteX5" fmla="*/ 169353 w 376414"/>
                                      <a:gd name="connsiteY5" fmla="*/ 330017 h 345394"/>
                                      <a:gd name="connsiteX6" fmla="*/ 248013 w 376414"/>
                                      <a:gd name="connsiteY6" fmla="*/ 279991 h 345394"/>
                                      <a:gd name="connsiteX7" fmla="*/ 317742 w 376414"/>
                                      <a:gd name="connsiteY7" fmla="*/ 220075 h 345394"/>
                                      <a:gd name="connsiteX8" fmla="*/ 371488 w 376414"/>
                                      <a:gd name="connsiteY8" fmla="*/ 139980 h 345394"/>
                                      <a:gd name="connsiteX9" fmla="*/ 373445 w 376414"/>
                                      <a:gd name="connsiteY9" fmla="*/ 82706 h 345394"/>
                                      <a:gd name="connsiteX10" fmla="*/ 366768 w 376414"/>
                                      <a:gd name="connsiteY10" fmla="*/ 27200 h 345394"/>
                                      <a:gd name="connsiteX11" fmla="*/ 278189 w 376414"/>
                                      <a:gd name="connsiteY11" fmla="*/ 4 h 345394"/>
                                      <a:gd name="connsiteX12" fmla="*/ 181914 w 376414"/>
                                      <a:gd name="connsiteY12" fmla="*/ 29888 h 345394"/>
                                      <a:gd name="connsiteX0" fmla="*/ 181914 w 377104"/>
                                      <a:gd name="connsiteY0" fmla="*/ 29888 h 345394"/>
                                      <a:gd name="connsiteX1" fmla="*/ 77534 w 377104"/>
                                      <a:gd name="connsiteY1" fmla="*/ 109072 h 345394"/>
                                      <a:gd name="connsiteX2" fmla="*/ 30058 w 377104"/>
                                      <a:gd name="connsiteY2" fmla="*/ 182382 h 345394"/>
                                      <a:gd name="connsiteX3" fmla="*/ 548 w 377104"/>
                                      <a:gd name="connsiteY3" fmla="*/ 267216 h 345394"/>
                                      <a:gd name="connsiteX4" fmla="*/ 55207 w 377104"/>
                                      <a:gd name="connsiteY4" fmla="*/ 341258 h 345394"/>
                                      <a:gd name="connsiteX5" fmla="*/ 169353 w 377104"/>
                                      <a:gd name="connsiteY5" fmla="*/ 330017 h 345394"/>
                                      <a:gd name="connsiteX6" fmla="*/ 248013 w 377104"/>
                                      <a:gd name="connsiteY6" fmla="*/ 279991 h 345394"/>
                                      <a:gd name="connsiteX7" fmla="*/ 308168 w 377104"/>
                                      <a:gd name="connsiteY7" fmla="*/ 214915 h 345394"/>
                                      <a:gd name="connsiteX8" fmla="*/ 371488 w 377104"/>
                                      <a:gd name="connsiteY8" fmla="*/ 139980 h 345394"/>
                                      <a:gd name="connsiteX9" fmla="*/ 373445 w 377104"/>
                                      <a:gd name="connsiteY9" fmla="*/ 82706 h 345394"/>
                                      <a:gd name="connsiteX10" fmla="*/ 366768 w 377104"/>
                                      <a:gd name="connsiteY10" fmla="*/ 27200 h 345394"/>
                                      <a:gd name="connsiteX11" fmla="*/ 278189 w 377104"/>
                                      <a:gd name="connsiteY11" fmla="*/ 4 h 345394"/>
                                      <a:gd name="connsiteX12" fmla="*/ 181914 w 377104"/>
                                      <a:gd name="connsiteY12" fmla="*/ 29888 h 345394"/>
                                      <a:gd name="connsiteX0" fmla="*/ 181914 w 374368"/>
                                      <a:gd name="connsiteY0" fmla="*/ 29888 h 345394"/>
                                      <a:gd name="connsiteX1" fmla="*/ 77534 w 374368"/>
                                      <a:gd name="connsiteY1" fmla="*/ 109072 h 345394"/>
                                      <a:gd name="connsiteX2" fmla="*/ 30058 w 374368"/>
                                      <a:gd name="connsiteY2" fmla="*/ 182382 h 345394"/>
                                      <a:gd name="connsiteX3" fmla="*/ 548 w 374368"/>
                                      <a:gd name="connsiteY3" fmla="*/ 267216 h 345394"/>
                                      <a:gd name="connsiteX4" fmla="*/ 55207 w 374368"/>
                                      <a:gd name="connsiteY4" fmla="*/ 341258 h 345394"/>
                                      <a:gd name="connsiteX5" fmla="*/ 169353 w 374368"/>
                                      <a:gd name="connsiteY5" fmla="*/ 330017 h 345394"/>
                                      <a:gd name="connsiteX6" fmla="*/ 248013 w 374368"/>
                                      <a:gd name="connsiteY6" fmla="*/ 279991 h 345394"/>
                                      <a:gd name="connsiteX7" fmla="*/ 308168 w 374368"/>
                                      <a:gd name="connsiteY7" fmla="*/ 214915 h 345394"/>
                                      <a:gd name="connsiteX8" fmla="*/ 357131 w 374368"/>
                                      <a:gd name="connsiteY8" fmla="*/ 139980 h 345394"/>
                                      <a:gd name="connsiteX9" fmla="*/ 373445 w 374368"/>
                                      <a:gd name="connsiteY9" fmla="*/ 82706 h 345394"/>
                                      <a:gd name="connsiteX10" fmla="*/ 366768 w 374368"/>
                                      <a:gd name="connsiteY10" fmla="*/ 27200 h 345394"/>
                                      <a:gd name="connsiteX11" fmla="*/ 278189 w 374368"/>
                                      <a:gd name="connsiteY11" fmla="*/ 4 h 345394"/>
                                      <a:gd name="connsiteX12" fmla="*/ 181914 w 374368"/>
                                      <a:gd name="connsiteY12" fmla="*/ 29888 h 345394"/>
                                      <a:gd name="connsiteX0" fmla="*/ 181914 w 373668"/>
                                      <a:gd name="connsiteY0" fmla="*/ 29888 h 345394"/>
                                      <a:gd name="connsiteX1" fmla="*/ 77534 w 373668"/>
                                      <a:gd name="connsiteY1" fmla="*/ 109072 h 345394"/>
                                      <a:gd name="connsiteX2" fmla="*/ 30058 w 373668"/>
                                      <a:gd name="connsiteY2" fmla="*/ 182382 h 345394"/>
                                      <a:gd name="connsiteX3" fmla="*/ 548 w 373668"/>
                                      <a:gd name="connsiteY3" fmla="*/ 267216 h 345394"/>
                                      <a:gd name="connsiteX4" fmla="*/ 55207 w 373668"/>
                                      <a:gd name="connsiteY4" fmla="*/ 341258 h 345394"/>
                                      <a:gd name="connsiteX5" fmla="*/ 169353 w 373668"/>
                                      <a:gd name="connsiteY5" fmla="*/ 330017 h 345394"/>
                                      <a:gd name="connsiteX6" fmla="*/ 248013 w 373668"/>
                                      <a:gd name="connsiteY6" fmla="*/ 279991 h 345394"/>
                                      <a:gd name="connsiteX7" fmla="*/ 308168 w 373668"/>
                                      <a:gd name="connsiteY7" fmla="*/ 214915 h 345394"/>
                                      <a:gd name="connsiteX8" fmla="*/ 357131 w 373668"/>
                                      <a:gd name="connsiteY8" fmla="*/ 139980 h 345394"/>
                                      <a:gd name="connsiteX9" fmla="*/ 373445 w 373668"/>
                                      <a:gd name="connsiteY9" fmla="*/ 82706 h 345394"/>
                                      <a:gd name="connsiteX10" fmla="*/ 347625 w 373668"/>
                                      <a:gd name="connsiteY10" fmla="*/ 27200 h 345394"/>
                                      <a:gd name="connsiteX11" fmla="*/ 278189 w 373668"/>
                                      <a:gd name="connsiteY11" fmla="*/ 4 h 345394"/>
                                      <a:gd name="connsiteX12" fmla="*/ 181914 w 373668"/>
                                      <a:gd name="connsiteY12" fmla="*/ 29888 h 34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668" h="345394">
                                        <a:moveTo>
                                          <a:pt x="181914" y="29888"/>
                                        </a:moveTo>
                                        <a:cubicBezTo>
                                          <a:pt x="148472" y="48066"/>
                                          <a:pt x="102843" y="83656"/>
                                          <a:pt x="77534" y="109072"/>
                                        </a:cubicBezTo>
                                        <a:cubicBezTo>
                                          <a:pt x="52225" y="134488"/>
                                          <a:pt x="42889" y="156025"/>
                                          <a:pt x="30058" y="182382"/>
                                        </a:cubicBezTo>
                                        <a:cubicBezTo>
                                          <a:pt x="17227" y="208739"/>
                                          <a:pt x="-3644" y="240737"/>
                                          <a:pt x="548" y="267216"/>
                                        </a:cubicBezTo>
                                        <a:cubicBezTo>
                                          <a:pt x="4740" y="293695"/>
                                          <a:pt x="27073" y="330791"/>
                                          <a:pt x="55207" y="341258"/>
                                        </a:cubicBezTo>
                                        <a:cubicBezTo>
                                          <a:pt x="83341" y="351725"/>
                                          <a:pt x="137219" y="340228"/>
                                          <a:pt x="169353" y="330017"/>
                                        </a:cubicBezTo>
                                        <a:cubicBezTo>
                                          <a:pt x="201487" y="319806"/>
                                          <a:pt x="224877" y="299175"/>
                                          <a:pt x="248013" y="279991"/>
                                        </a:cubicBezTo>
                                        <a:cubicBezTo>
                                          <a:pt x="271149" y="260807"/>
                                          <a:pt x="289982" y="238250"/>
                                          <a:pt x="308168" y="214915"/>
                                        </a:cubicBezTo>
                                        <a:cubicBezTo>
                                          <a:pt x="326354" y="191580"/>
                                          <a:pt x="346252" y="162015"/>
                                          <a:pt x="357131" y="139980"/>
                                        </a:cubicBezTo>
                                        <a:cubicBezTo>
                                          <a:pt x="368010" y="117945"/>
                                          <a:pt x="375029" y="101503"/>
                                          <a:pt x="373445" y="82706"/>
                                        </a:cubicBezTo>
                                        <a:cubicBezTo>
                                          <a:pt x="371861" y="63909"/>
                                          <a:pt x="356358" y="29820"/>
                                          <a:pt x="347625" y="27200"/>
                                        </a:cubicBezTo>
                                        <a:cubicBezTo>
                                          <a:pt x="338892" y="24580"/>
                                          <a:pt x="305808" y="-444"/>
                                          <a:pt x="278189" y="4"/>
                                        </a:cubicBezTo>
                                        <a:cubicBezTo>
                                          <a:pt x="250571" y="452"/>
                                          <a:pt x="215356" y="11710"/>
                                          <a:pt x="181914" y="29888"/>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3" name="Forma libre 172"/>
                                  <p:cNvSpPr/>
                                  <p:nvPr/>
                                </p:nvSpPr>
                                <p:spPr>
                                  <a:xfrm>
                                    <a:off x="9656833" y="1325866"/>
                                    <a:ext cx="288180" cy="553818"/>
                                  </a:xfrm>
                                  <a:custGeom>
                                    <a:avLst/>
                                    <a:gdLst>
                                      <a:gd name="connsiteX0" fmla="*/ 154824 w 288180"/>
                                      <a:gd name="connsiteY0" fmla="*/ 7161 h 558813"/>
                                      <a:gd name="connsiteX1" fmla="*/ 104024 w 288180"/>
                                      <a:gd name="connsiteY1" fmla="*/ 2323 h 558813"/>
                                      <a:gd name="connsiteX2" fmla="*/ 62900 w 288180"/>
                                      <a:gd name="connsiteY2" fmla="*/ 7161 h 558813"/>
                                      <a:gd name="connsiteX3" fmla="*/ 33872 w 288180"/>
                                      <a:gd name="connsiteY3" fmla="*/ 28933 h 558813"/>
                                      <a:gd name="connsiteX4" fmla="*/ 5 w 288180"/>
                                      <a:gd name="connsiteY4" fmla="*/ 120856 h 558813"/>
                                      <a:gd name="connsiteX5" fmla="*/ 36291 w 288180"/>
                                      <a:gd name="connsiteY5" fmla="*/ 241809 h 558813"/>
                                      <a:gd name="connsiteX6" fmla="*/ 45967 w 288180"/>
                                      <a:gd name="connsiteY6" fmla="*/ 307123 h 558813"/>
                                      <a:gd name="connsiteX7" fmla="*/ 16938 w 288180"/>
                                      <a:gd name="connsiteY7" fmla="*/ 399047 h 558813"/>
                                      <a:gd name="connsiteX8" fmla="*/ 2424 w 288180"/>
                                      <a:gd name="connsiteY8" fmla="*/ 466780 h 558813"/>
                                      <a:gd name="connsiteX9" fmla="*/ 21777 w 288180"/>
                                      <a:gd name="connsiteY9" fmla="*/ 524837 h 558813"/>
                                      <a:gd name="connsiteX10" fmla="*/ 41129 w 288180"/>
                                      <a:gd name="connsiteY10" fmla="*/ 558704 h 558813"/>
                                      <a:gd name="connsiteX11" fmla="*/ 130634 w 288180"/>
                                      <a:gd name="connsiteY11" fmla="*/ 534514 h 558813"/>
                                      <a:gd name="connsiteX12" fmla="*/ 186272 w 288180"/>
                                      <a:gd name="connsiteY12" fmla="*/ 503066 h 558813"/>
                                      <a:gd name="connsiteX13" fmla="*/ 263681 w 288180"/>
                                      <a:gd name="connsiteY13" fmla="*/ 423237 h 558813"/>
                                      <a:gd name="connsiteX14" fmla="*/ 285453 w 288180"/>
                                      <a:gd name="connsiteY14" fmla="*/ 379695 h 558813"/>
                                      <a:gd name="connsiteX15" fmla="*/ 283034 w 288180"/>
                                      <a:gd name="connsiteY15" fmla="*/ 319218 h 558813"/>
                                      <a:gd name="connsiteX16" fmla="*/ 241910 w 288180"/>
                                      <a:gd name="connsiteY16" fmla="*/ 282933 h 558813"/>
                                      <a:gd name="connsiteX17" fmla="*/ 198367 w 288180"/>
                                      <a:gd name="connsiteY17" fmla="*/ 251485 h 558813"/>
                                      <a:gd name="connsiteX18" fmla="*/ 166919 w 288180"/>
                                      <a:gd name="connsiteY18" fmla="*/ 222456 h 558813"/>
                                      <a:gd name="connsiteX19" fmla="*/ 149986 w 288180"/>
                                      <a:gd name="connsiteY19" fmla="*/ 198266 h 558813"/>
                                      <a:gd name="connsiteX20" fmla="*/ 159662 w 288180"/>
                                      <a:gd name="connsiteY20" fmla="*/ 125695 h 558813"/>
                                      <a:gd name="connsiteX21" fmla="*/ 171757 w 288180"/>
                                      <a:gd name="connsiteY21" fmla="*/ 77314 h 558813"/>
                                      <a:gd name="connsiteX22" fmla="*/ 154824 w 288180"/>
                                      <a:gd name="connsiteY22" fmla="*/ 7161 h 558813"/>
                                      <a:gd name="connsiteX0" fmla="*/ 154824 w 288180"/>
                                      <a:gd name="connsiteY0" fmla="*/ 7161 h 558768"/>
                                      <a:gd name="connsiteX1" fmla="*/ 104024 w 288180"/>
                                      <a:gd name="connsiteY1" fmla="*/ 2323 h 558768"/>
                                      <a:gd name="connsiteX2" fmla="*/ 62900 w 288180"/>
                                      <a:gd name="connsiteY2" fmla="*/ 7161 h 558768"/>
                                      <a:gd name="connsiteX3" fmla="*/ 33872 w 288180"/>
                                      <a:gd name="connsiteY3" fmla="*/ 28933 h 558768"/>
                                      <a:gd name="connsiteX4" fmla="*/ 5 w 288180"/>
                                      <a:gd name="connsiteY4" fmla="*/ 120856 h 558768"/>
                                      <a:gd name="connsiteX5" fmla="*/ 36291 w 288180"/>
                                      <a:gd name="connsiteY5" fmla="*/ 241809 h 558768"/>
                                      <a:gd name="connsiteX6" fmla="*/ 45967 w 288180"/>
                                      <a:gd name="connsiteY6" fmla="*/ 307123 h 558768"/>
                                      <a:gd name="connsiteX7" fmla="*/ 16938 w 288180"/>
                                      <a:gd name="connsiteY7" fmla="*/ 399047 h 558768"/>
                                      <a:gd name="connsiteX8" fmla="*/ 2424 w 288180"/>
                                      <a:gd name="connsiteY8" fmla="*/ 466780 h 558768"/>
                                      <a:gd name="connsiteX9" fmla="*/ 14519 w 288180"/>
                                      <a:gd name="connsiteY9" fmla="*/ 527256 h 558768"/>
                                      <a:gd name="connsiteX10" fmla="*/ 41129 w 288180"/>
                                      <a:gd name="connsiteY10" fmla="*/ 558704 h 558768"/>
                                      <a:gd name="connsiteX11" fmla="*/ 130634 w 288180"/>
                                      <a:gd name="connsiteY11" fmla="*/ 534514 h 558768"/>
                                      <a:gd name="connsiteX12" fmla="*/ 186272 w 288180"/>
                                      <a:gd name="connsiteY12" fmla="*/ 503066 h 558768"/>
                                      <a:gd name="connsiteX13" fmla="*/ 263681 w 288180"/>
                                      <a:gd name="connsiteY13" fmla="*/ 423237 h 558768"/>
                                      <a:gd name="connsiteX14" fmla="*/ 285453 w 288180"/>
                                      <a:gd name="connsiteY14" fmla="*/ 379695 h 558768"/>
                                      <a:gd name="connsiteX15" fmla="*/ 283034 w 288180"/>
                                      <a:gd name="connsiteY15" fmla="*/ 319218 h 558768"/>
                                      <a:gd name="connsiteX16" fmla="*/ 241910 w 288180"/>
                                      <a:gd name="connsiteY16" fmla="*/ 282933 h 558768"/>
                                      <a:gd name="connsiteX17" fmla="*/ 198367 w 288180"/>
                                      <a:gd name="connsiteY17" fmla="*/ 251485 h 558768"/>
                                      <a:gd name="connsiteX18" fmla="*/ 166919 w 288180"/>
                                      <a:gd name="connsiteY18" fmla="*/ 222456 h 558768"/>
                                      <a:gd name="connsiteX19" fmla="*/ 149986 w 288180"/>
                                      <a:gd name="connsiteY19" fmla="*/ 198266 h 558768"/>
                                      <a:gd name="connsiteX20" fmla="*/ 159662 w 288180"/>
                                      <a:gd name="connsiteY20" fmla="*/ 125695 h 558768"/>
                                      <a:gd name="connsiteX21" fmla="*/ 171757 w 288180"/>
                                      <a:gd name="connsiteY21" fmla="*/ 77314 h 558768"/>
                                      <a:gd name="connsiteX22" fmla="*/ 154824 w 288180"/>
                                      <a:gd name="connsiteY22" fmla="*/ 7161 h 558768"/>
                                      <a:gd name="connsiteX0" fmla="*/ 154824 w 288180"/>
                                      <a:gd name="connsiteY0" fmla="*/ 7029 h 558636"/>
                                      <a:gd name="connsiteX1" fmla="*/ 104024 w 288180"/>
                                      <a:gd name="connsiteY1" fmla="*/ 2191 h 558636"/>
                                      <a:gd name="connsiteX2" fmla="*/ 70157 w 288180"/>
                                      <a:gd name="connsiteY2" fmla="*/ 4610 h 558636"/>
                                      <a:gd name="connsiteX3" fmla="*/ 33872 w 288180"/>
                                      <a:gd name="connsiteY3" fmla="*/ 28801 h 558636"/>
                                      <a:gd name="connsiteX4" fmla="*/ 5 w 288180"/>
                                      <a:gd name="connsiteY4" fmla="*/ 120724 h 558636"/>
                                      <a:gd name="connsiteX5" fmla="*/ 36291 w 288180"/>
                                      <a:gd name="connsiteY5" fmla="*/ 241677 h 558636"/>
                                      <a:gd name="connsiteX6" fmla="*/ 45967 w 288180"/>
                                      <a:gd name="connsiteY6" fmla="*/ 306991 h 558636"/>
                                      <a:gd name="connsiteX7" fmla="*/ 16938 w 288180"/>
                                      <a:gd name="connsiteY7" fmla="*/ 398915 h 558636"/>
                                      <a:gd name="connsiteX8" fmla="*/ 2424 w 288180"/>
                                      <a:gd name="connsiteY8" fmla="*/ 466648 h 558636"/>
                                      <a:gd name="connsiteX9" fmla="*/ 14519 w 288180"/>
                                      <a:gd name="connsiteY9" fmla="*/ 527124 h 558636"/>
                                      <a:gd name="connsiteX10" fmla="*/ 41129 w 288180"/>
                                      <a:gd name="connsiteY10" fmla="*/ 558572 h 558636"/>
                                      <a:gd name="connsiteX11" fmla="*/ 130634 w 288180"/>
                                      <a:gd name="connsiteY11" fmla="*/ 534382 h 558636"/>
                                      <a:gd name="connsiteX12" fmla="*/ 186272 w 288180"/>
                                      <a:gd name="connsiteY12" fmla="*/ 502934 h 558636"/>
                                      <a:gd name="connsiteX13" fmla="*/ 263681 w 288180"/>
                                      <a:gd name="connsiteY13" fmla="*/ 423105 h 558636"/>
                                      <a:gd name="connsiteX14" fmla="*/ 285453 w 288180"/>
                                      <a:gd name="connsiteY14" fmla="*/ 379563 h 558636"/>
                                      <a:gd name="connsiteX15" fmla="*/ 283034 w 288180"/>
                                      <a:gd name="connsiteY15" fmla="*/ 319086 h 558636"/>
                                      <a:gd name="connsiteX16" fmla="*/ 241910 w 288180"/>
                                      <a:gd name="connsiteY16" fmla="*/ 282801 h 558636"/>
                                      <a:gd name="connsiteX17" fmla="*/ 198367 w 288180"/>
                                      <a:gd name="connsiteY17" fmla="*/ 251353 h 558636"/>
                                      <a:gd name="connsiteX18" fmla="*/ 166919 w 288180"/>
                                      <a:gd name="connsiteY18" fmla="*/ 222324 h 558636"/>
                                      <a:gd name="connsiteX19" fmla="*/ 149986 w 288180"/>
                                      <a:gd name="connsiteY19" fmla="*/ 198134 h 558636"/>
                                      <a:gd name="connsiteX20" fmla="*/ 159662 w 288180"/>
                                      <a:gd name="connsiteY20" fmla="*/ 125563 h 558636"/>
                                      <a:gd name="connsiteX21" fmla="*/ 171757 w 288180"/>
                                      <a:gd name="connsiteY21" fmla="*/ 77182 h 558636"/>
                                      <a:gd name="connsiteX22" fmla="*/ 154824 w 288180"/>
                                      <a:gd name="connsiteY22" fmla="*/ 7029 h 558636"/>
                                      <a:gd name="connsiteX0" fmla="*/ 154824 w 288180"/>
                                      <a:gd name="connsiteY0" fmla="*/ 7029 h 553818"/>
                                      <a:gd name="connsiteX1" fmla="*/ 104024 w 288180"/>
                                      <a:gd name="connsiteY1" fmla="*/ 2191 h 553818"/>
                                      <a:gd name="connsiteX2" fmla="*/ 70157 w 288180"/>
                                      <a:gd name="connsiteY2" fmla="*/ 4610 h 553818"/>
                                      <a:gd name="connsiteX3" fmla="*/ 33872 w 288180"/>
                                      <a:gd name="connsiteY3" fmla="*/ 28801 h 553818"/>
                                      <a:gd name="connsiteX4" fmla="*/ 5 w 288180"/>
                                      <a:gd name="connsiteY4" fmla="*/ 120724 h 553818"/>
                                      <a:gd name="connsiteX5" fmla="*/ 36291 w 288180"/>
                                      <a:gd name="connsiteY5" fmla="*/ 241677 h 553818"/>
                                      <a:gd name="connsiteX6" fmla="*/ 45967 w 288180"/>
                                      <a:gd name="connsiteY6" fmla="*/ 306991 h 553818"/>
                                      <a:gd name="connsiteX7" fmla="*/ 16938 w 288180"/>
                                      <a:gd name="connsiteY7" fmla="*/ 398915 h 553818"/>
                                      <a:gd name="connsiteX8" fmla="*/ 2424 w 288180"/>
                                      <a:gd name="connsiteY8" fmla="*/ 466648 h 553818"/>
                                      <a:gd name="connsiteX9" fmla="*/ 14519 w 288180"/>
                                      <a:gd name="connsiteY9" fmla="*/ 527124 h 553818"/>
                                      <a:gd name="connsiteX10" fmla="*/ 45967 w 288180"/>
                                      <a:gd name="connsiteY10" fmla="*/ 553734 h 553818"/>
                                      <a:gd name="connsiteX11" fmla="*/ 130634 w 288180"/>
                                      <a:gd name="connsiteY11" fmla="*/ 534382 h 553818"/>
                                      <a:gd name="connsiteX12" fmla="*/ 186272 w 288180"/>
                                      <a:gd name="connsiteY12" fmla="*/ 502934 h 553818"/>
                                      <a:gd name="connsiteX13" fmla="*/ 263681 w 288180"/>
                                      <a:gd name="connsiteY13" fmla="*/ 423105 h 553818"/>
                                      <a:gd name="connsiteX14" fmla="*/ 285453 w 288180"/>
                                      <a:gd name="connsiteY14" fmla="*/ 379563 h 553818"/>
                                      <a:gd name="connsiteX15" fmla="*/ 283034 w 288180"/>
                                      <a:gd name="connsiteY15" fmla="*/ 319086 h 553818"/>
                                      <a:gd name="connsiteX16" fmla="*/ 241910 w 288180"/>
                                      <a:gd name="connsiteY16" fmla="*/ 282801 h 553818"/>
                                      <a:gd name="connsiteX17" fmla="*/ 198367 w 288180"/>
                                      <a:gd name="connsiteY17" fmla="*/ 251353 h 553818"/>
                                      <a:gd name="connsiteX18" fmla="*/ 166919 w 288180"/>
                                      <a:gd name="connsiteY18" fmla="*/ 222324 h 553818"/>
                                      <a:gd name="connsiteX19" fmla="*/ 149986 w 288180"/>
                                      <a:gd name="connsiteY19" fmla="*/ 198134 h 553818"/>
                                      <a:gd name="connsiteX20" fmla="*/ 159662 w 288180"/>
                                      <a:gd name="connsiteY20" fmla="*/ 125563 h 553818"/>
                                      <a:gd name="connsiteX21" fmla="*/ 171757 w 288180"/>
                                      <a:gd name="connsiteY21" fmla="*/ 77182 h 553818"/>
                                      <a:gd name="connsiteX22" fmla="*/ 154824 w 288180"/>
                                      <a:gd name="connsiteY22" fmla="*/ 7029 h 55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8180" h="553818">
                                        <a:moveTo>
                                          <a:pt x="154824" y="7029"/>
                                        </a:moveTo>
                                        <a:cubicBezTo>
                                          <a:pt x="143535" y="-5470"/>
                                          <a:pt x="118135" y="2594"/>
                                          <a:pt x="104024" y="2191"/>
                                        </a:cubicBezTo>
                                        <a:cubicBezTo>
                                          <a:pt x="89913" y="1788"/>
                                          <a:pt x="81849" y="175"/>
                                          <a:pt x="70157" y="4610"/>
                                        </a:cubicBezTo>
                                        <a:cubicBezTo>
                                          <a:pt x="58465" y="9045"/>
                                          <a:pt x="45564" y="9449"/>
                                          <a:pt x="33872" y="28801"/>
                                        </a:cubicBezTo>
                                        <a:cubicBezTo>
                                          <a:pt x="22180" y="48153"/>
                                          <a:pt x="-398" y="85245"/>
                                          <a:pt x="5" y="120724"/>
                                        </a:cubicBezTo>
                                        <a:cubicBezTo>
                                          <a:pt x="408" y="156203"/>
                                          <a:pt x="28631" y="210633"/>
                                          <a:pt x="36291" y="241677"/>
                                        </a:cubicBezTo>
                                        <a:cubicBezTo>
                                          <a:pt x="43951" y="272721"/>
                                          <a:pt x="49192" y="280785"/>
                                          <a:pt x="45967" y="306991"/>
                                        </a:cubicBezTo>
                                        <a:cubicBezTo>
                                          <a:pt x="42742" y="333197"/>
                                          <a:pt x="24195" y="372305"/>
                                          <a:pt x="16938" y="398915"/>
                                        </a:cubicBezTo>
                                        <a:cubicBezTo>
                                          <a:pt x="9681" y="425525"/>
                                          <a:pt x="2827" y="445280"/>
                                          <a:pt x="2424" y="466648"/>
                                        </a:cubicBezTo>
                                        <a:cubicBezTo>
                                          <a:pt x="2021" y="488016"/>
                                          <a:pt x="7262" y="512610"/>
                                          <a:pt x="14519" y="527124"/>
                                        </a:cubicBezTo>
                                        <a:cubicBezTo>
                                          <a:pt x="21776" y="541638"/>
                                          <a:pt x="26615" y="552524"/>
                                          <a:pt x="45967" y="553734"/>
                                        </a:cubicBezTo>
                                        <a:cubicBezTo>
                                          <a:pt x="65319" y="554944"/>
                                          <a:pt x="107250" y="542849"/>
                                          <a:pt x="130634" y="534382"/>
                                        </a:cubicBezTo>
                                        <a:cubicBezTo>
                                          <a:pt x="154018" y="525915"/>
                                          <a:pt x="164098" y="521480"/>
                                          <a:pt x="186272" y="502934"/>
                                        </a:cubicBezTo>
                                        <a:cubicBezTo>
                                          <a:pt x="208447" y="484388"/>
                                          <a:pt x="247151" y="443667"/>
                                          <a:pt x="263681" y="423105"/>
                                        </a:cubicBezTo>
                                        <a:cubicBezTo>
                                          <a:pt x="280211" y="402543"/>
                                          <a:pt x="282228" y="396899"/>
                                          <a:pt x="285453" y="379563"/>
                                        </a:cubicBezTo>
                                        <a:cubicBezTo>
                                          <a:pt x="288678" y="362227"/>
                                          <a:pt x="290291" y="335213"/>
                                          <a:pt x="283034" y="319086"/>
                                        </a:cubicBezTo>
                                        <a:cubicBezTo>
                                          <a:pt x="275777" y="302959"/>
                                          <a:pt x="256021" y="294090"/>
                                          <a:pt x="241910" y="282801"/>
                                        </a:cubicBezTo>
                                        <a:cubicBezTo>
                                          <a:pt x="227799" y="271512"/>
                                          <a:pt x="210866" y="261433"/>
                                          <a:pt x="198367" y="251353"/>
                                        </a:cubicBezTo>
                                        <a:cubicBezTo>
                                          <a:pt x="185869" y="241274"/>
                                          <a:pt x="174982" y="231194"/>
                                          <a:pt x="166919" y="222324"/>
                                        </a:cubicBezTo>
                                        <a:cubicBezTo>
                                          <a:pt x="158856" y="213454"/>
                                          <a:pt x="151195" y="214261"/>
                                          <a:pt x="149986" y="198134"/>
                                        </a:cubicBezTo>
                                        <a:cubicBezTo>
                                          <a:pt x="148777" y="182007"/>
                                          <a:pt x="156034" y="145722"/>
                                          <a:pt x="159662" y="125563"/>
                                        </a:cubicBezTo>
                                        <a:cubicBezTo>
                                          <a:pt x="163290" y="105404"/>
                                          <a:pt x="172563" y="96938"/>
                                          <a:pt x="171757" y="77182"/>
                                        </a:cubicBezTo>
                                        <a:cubicBezTo>
                                          <a:pt x="170951" y="57426"/>
                                          <a:pt x="166113" y="19528"/>
                                          <a:pt x="154824" y="7029"/>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4" name="Forma libre 173"/>
                                  <p:cNvSpPr/>
                                  <p:nvPr/>
                                </p:nvSpPr>
                                <p:spPr>
                                  <a:xfrm>
                                    <a:off x="9582506" y="1273870"/>
                                    <a:ext cx="415783" cy="680994"/>
                                  </a:xfrm>
                                  <a:custGeom>
                                    <a:avLst/>
                                    <a:gdLst>
                                      <a:gd name="connsiteX0" fmla="*/ 4180 w 415783"/>
                                      <a:gd name="connsiteY0" fmla="*/ 225940 h 680994"/>
                                      <a:gd name="connsiteX1" fmla="*/ 1761 w 415783"/>
                                      <a:gd name="connsiteY1" fmla="*/ 388016 h 680994"/>
                                      <a:gd name="connsiteX2" fmla="*/ 21113 w 415783"/>
                                      <a:gd name="connsiteY2" fmla="*/ 535578 h 680994"/>
                                      <a:gd name="connsiteX3" fmla="*/ 59818 w 415783"/>
                                      <a:gd name="connsiteY3" fmla="*/ 625082 h 680994"/>
                                      <a:gd name="connsiteX4" fmla="*/ 185608 w 415783"/>
                                      <a:gd name="connsiteY4" fmla="*/ 680720 h 680994"/>
                                      <a:gd name="connsiteX5" fmla="*/ 294465 w 415783"/>
                                      <a:gd name="connsiteY5" fmla="*/ 642016 h 680994"/>
                                      <a:gd name="connsiteX6" fmla="*/ 374294 w 415783"/>
                                      <a:gd name="connsiteY6" fmla="*/ 547673 h 680994"/>
                                      <a:gd name="connsiteX7" fmla="*/ 412999 w 415783"/>
                                      <a:gd name="connsiteY7" fmla="*/ 470263 h 680994"/>
                                      <a:gd name="connsiteX8" fmla="*/ 405742 w 415783"/>
                                      <a:gd name="connsiteY8" fmla="*/ 385597 h 680994"/>
                                      <a:gd name="connsiteX9" fmla="*/ 350104 w 415783"/>
                                      <a:gd name="connsiteY9" fmla="*/ 298511 h 680994"/>
                                      <a:gd name="connsiteX10" fmla="*/ 308980 w 415783"/>
                                      <a:gd name="connsiteY10" fmla="*/ 228359 h 680994"/>
                                      <a:gd name="connsiteX11" fmla="*/ 323494 w 415783"/>
                                      <a:gd name="connsiteY11" fmla="*/ 131597 h 680994"/>
                                      <a:gd name="connsiteX12" fmla="*/ 301723 w 415783"/>
                                      <a:gd name="connsiteY12" fmla="*/ 42092 h 680994"/>
                                      <a:gd name="connsiteX13" fmla="*/ 250923 w 415783"/>
                                      <a:gd name="connsiteY13" fmla="*/ 3387 h 680994"/>
                                      <a:gd name="connsiteX14" fmla="*/ 156580 w 415783"/>
                                      <a:gd name="connsiteY14" fmla="*/ 5806 h 680994"/>
                                      <a:gd name="connsiteX15" fmla="*/ 84008 w 415783"/>
                                      <a:gd name="connsiteY15" fmla="*/ 37254 h 680994"/>
                                      <a:gd name="connsiteX16" fmla="*/ 30789 w 415783"/>
                                      <a:gd name="connsiteY16" fmla="*/ 100149 h 680994"/>
                                      <a:gd name="connsiteX17" fmla="*/ 4180 w 415783"/>
                                      <a:gd name="connsiteY17" fmla="*/ 225940 h 68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5783" h="680994">
                                        <a:moveTo>
                                          <a:pt x="4180" y="225940"/>
                                        </a:moveTo>
                                        <a:cubicBezTo>
                                          <a:pt x="-658" y="273918"/>
                                          <a:pt x="-1061" y="336410"/>
                                          <a:pt x="1761" y="388016"/>
                                        </a:cubicBezTo>
                                        <a:cubicBezTo>
                                          <a:pt x="4583" y="439622"/>
                                          <a:pt x="11437" y="496067"/>
                                          <a:pt x="21113" y="535578"/>
                                        </a:cubicBezTo>
                                        <a:cubicBezTo>
                                          <a:pt x="30789" y="575089"/>
                                          <a:pt x="32402" y="600892"/>
                                          <a:pt x="59818" y="625082"/>
                                        </a:cubicBezTo>
                                        <a:cubicBezTo>
                                          <a:pt x="87234" y="649272"/>
                                          <a:pt x="146500" y="677898"/>
                                          <a:pt x="185608" y="680720"/>
                                        </a:cubicBezTo>
                                        <a:cubicBezTo>
                                          <a:pt x="224716" y="683542"/>
                                          <a:pt x="263017" y="664190"/>
                                          <a:pt x="294465" y="642016"/>
                                        </a:cubicBezTo>
                                        <a:cubicBezTo>
                                          <a:pt x="325913" y="619842"/>
                                          <a:pt x="354538" y="576298"/>
                                          <a:pt x="374294" y="547673"/>
                                        </a:cubicBezTo>
                                        <a:cubicBezTo>
                                          <a:pt x="394050" y="519048"/>
                                          <a:pt x="407758" y="497275"/>
                                          <a:pt x="412999" y="470263"/>
                                        </a:cubicBezTo>
                                        <a:cubicBezTo>
                                          <a:pt x="418240" y="443251"/>
                                          <a:pt x="416225" y="414222"/>
                                          <a:pt x="405742" y="385597"/>
                                        </a:cubicBezTo>
                                        <a:cubicBezTo>
                                          <a:pt x="395259" y="356972"/>
                                          <a:pt x="366231" y="324717"/>
                                          <a:pt x="350104" y="298511"/>
                                        </a:cubicBezTo>
                                        <a:cubicBezTo>
                                          <a:pt x="333977" y="272305"/>
                                          <a:pt x="313415" y="256178"/>
                                          <a:pt x="308980" y="228359"/>
                                        </a:cubicBezTo>
                                        <a:cubicBezTo>
                                          <a:pt x="304545" y="200540"/>
                                          <a:pt x="324703" y="162641"/>
                                          <a:pt x="323494" y="131597"/>
                                        </a:cubicBezTo>
                                        <a:cubicBezTo>
                                          <a:pt x="322285" y="100553"/>
                                          <a:pt x="313818" y="63460"/>
                                          <a:pt x="301723" y="42092"/>
                                        </a:cubicBezTo>
                                        <a:cubicBezTo>
                                          <a:pt x="289628" y="20724"/>
                                          <a:pt x="275113" y="9435"/>
                                          <a:pt x="250923" y="3387"/>
                                        </a:cubicBezTo>
                                        <a:cubicBezTo>
                                          <a:pt x="226733" y="-2661"/>
                                          <a:pt x="184399" y="162"/>
                                          <a:pt x="156580" y="5806"/>
                                        </a:cubicBezTo>
                                        <a:cubicBezTo>
                                          <a:pt x="128761" y="11450"/>
                                          <a:pt x="104973" y="21530"/>
                                          <a:pt x="84008" y="37254"/>
                                        </a:cubicBezTo>
                                        <a:cubicBezTo>
                                          <a:pt x="63043" y="52978"/>
                                          <a:pt x="44094" y="69508"/>
                                          <a:pt x="30789" y="100149"/>
                                        </a:cubicBezTo>
                                        <a:cubicBezTo>
                                          <a:pt x="17484" y="130790"/>
                                          <a:pt x="9018" y="177962"/>
                                          <a:pt x="4180" y="225940"/>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75" name="Grupo 174"/>
                                  <p:cNvGrpSpPr/>
                                  <p:nvPr/>
                                </p:nvGrpSpPr>
                                <p:grpSpPr>
                                  <a:xfrm>
                                    <a:off x="6521986" y="941942"/>
                                    <a:ext cx="3447597" cy="2207641"/>
                                    <a:chOff x="6521986" y="941942"/>
                                    <a:chExt cx="3447597" cy="2207641"/>
                                  </a:xfrm>
                                </p:grpSpPr>
                                <p:sp>
                                  <p:nvSpPr>
                                    <p:cNvPr id="176" name="Forma libre 175"/>
                                    <p:cNvSpPr/>
                                    <p:nvPr/>
                                  </p:nvSpPr>
                                  <p:spPr>
                                    <a:xfrm>
                                      <a:off x="6524740" y="947451"/>
                                      <a:ext cx="212074" cy="55084"/>
                                    </a:xfrm>
                                    <a:custGeom>
                                      <a:avLst/>
                                      <a:gdLst>
                                        <a:gd name="connsiteX0" fmla="*/ 0 w 212074"/>
                                        <a:gd name="connsiteY0" fmla="*/ 55084 h 55084"/>
                                        <a:gd name="connsiteX1" fmla="*/ 212074 w 212074"/>
                                        <a:gd name="connsiteY1" fmla="*/ 0 h 55084"/>
                                      </a:gdLst>
                                      <a:ahLst/>
                                      <a:cxnLst>
                                        <a:cxn ang="0">
                                          <a:pos x="connsiteX0" y="connsiteY0"/>
                                        </a:cxn>
                                        <a:cxn ang="0">
                                          <a:pos x="connsiteX1" y="connsiteY1"/>
                                        </a:cxn>
                                      </a:cxnLst>
                                      <a:rect l="l" t="t" r="r" b="b"/>
                                      <a:pathLst>
                                        <a:path w="212074" h="55084">
                                          <a:moveTo>
                                            <a:pt x="0" y="55084"/>
                                          </a:moveTo>
                                          <a:lnTo>
                                            <a:pt x="212074"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7" name="Forma libre 176"/>
                                    <p:cNvSpPr/>
                                    <p:nvPr/>
                                  </p:nvSpPr>
                                  <p:spPr>
                                    <a:xfrm>
                                      <a:off x="6521986" y="941942"/>
                                      <a:ext cx="625207" cy="184533"/>
                                    </a:xfrm>
                                    <a:custGeom>
                                      <a:avLst/>
                                      <a:gdLst>
                                        <a:gd name="connsiteX0" fmla="*/ 0 w 625207"/>
                                        <a:gd name="connsiteY0" fmla="*/ 184533 h 184533"/>
                                        <a:gd name="connsiteX1" fmla="*/ 225845 w 625207"/>
                                        <a:gd name="connsiteY1" fmla="*/ 137711 h 184533"/>
                                        <a:gd name="connsiteX2" fmla="*/ 382836 w 625207"/>
                                        <a:gd name="connsiteY2" fmla="*/ 88135 h 184533"/>
                                        <a:gd name="connsiteX3" fmla="*/ 625207 w 625207"/>
                                        <a:gd name="connsiteY3" fmla="*/ 0 h 184533"/>
                                      </a:gdLst>
                                      <a:ahLst/>
                                      <a:cxnLst>
                                        <a:cxn ang="0">
                                          <a:pos x="connsiteX0" y="connsiteY0"/>
                                        </a:cxn>
                                        <a:cxn ang="0">
                                          <a:pos x="connsiteX1" y="connsiteY1"/>
                                        </a:cxn>
                                        <a:cxn ang="0">
                                          <a:pos x="connsiteX2" y="connsiteY2"/>
                                        </a:cxn>
                                        <a:cxn ang="0">
                                          <a:pos x="connsiteX3" y="connsiteY3"/>
                                        </a:cxn>
                                      </a:cxnLst>
                                      <a:rect l="l" t="t" r="r" b="b"/>
                                      <a:pathLst>
                                        <a:path w="625207" h="184533">
                                          <a:moveTo>
                                            <a:pt x="0" y="184533"/>
                                          </a:moveTo>
                                          <a:cubicBezTo>
                                            <a:pt x="81019" y="169155"/>
                                            <a:pt x="162039" y="153777"/>
                                            <a:pt x="225845" y="137711"/>
                                          </a:cubicBezTo>
                                          <a:cubicBezTo>
                                            <a:pt x="289651" y="121645"/>
                                            <a:pt x="316276" y="111087"/>
                                            <a:pt x="382836" y="88135"/>
                                          </a:cubicBezTo>
                                          <a:cubicBezTo>
                                            <a:pt x="449396" y="65183"/>
                                            <a:pt x="537301" y="32591"/>
                                            <a:pt x="625207"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8" name="Forma libre 177"/>
                                    <p:cNvSpPr/>
                                    <p:nvPr/>
                                  </p:nvSpPr>
                                  <p:spPr>
                                    <a:xfrm>
                                      <a:off x="6524740" y="941942"/>
                                      <a:ext cx="897874" cy="610976"/>
                                    </a:xfrm>
                                    <a:custGeom>
                                      <a:avLst/>
                                      <a:gdLst>
                                        <a:gd name="connsiteX0" fmla="*/ 0 w 897874"/>
                                        <a:gd name="connsiteY0" fmla="*/ 581140 h 610976"/>
                                        <a:gd name="connsiteX1" fmla="*/ 96397 w 897874"/>
                                        <a:gd name="connsiteY1" fmla="*/ 608682 h 610976"/>
                                        <a:gd name="connsiteX2" fmla="*/ 201058 w 897874"/>
                                        <a:gd name="connsiteY2" fmla="*/ 603174 h 610976"/>
                                        <a:gd name="connsiteX3" fmla="*/ 269913 w 897874"/>
                                        <a:gd name="connsiteY3" fmla="*/ 553598 h 610976"/>
                                        <a:gd name="connsiteX4" fmla="*/ 264405 w 897874"/>
                                        <a:gd name="connsiteY4" fmla="*/ 481988 h 610976"/>
                                        <a:gd name="connsiteX5" fmla="*/ 228600 w 897874"/>
                                        <a:gd name="connsiteY5" fmla="*/ 448938 h 610976"/>
                                        <a:gd name="connsiteX6" fmla="*/ 170761 w 897874"/>
                                        <a:gd name="connsiteY6" fmla="*/ 440675 h 610976"/>
                                        <a:gd name="connsiteX7" fmla="*/ 93643 w 897874"/>
                                        <a:gd name="connsiteY7" fmla="*/ 429658 h 610976"/>
                                        <a:gd name="connsiteX8" fmla="*/ 49576 w 897874"/>
                                        <a:gd name="connsiteY8" fmla="*/ 421395 h 610976"/>
                                        <a:gd name="connsiteX9" fmla="*/ 38559 w 897874"/>
                                        <a:gd name="connsiteY9" fmla="*/ 410378 h 610976"/>
                                        <a:gd name="connsiteX10" fmla="*/ 52330 w 897874"/>
                                        <a:gd name="connsiteY10" fmla="*/ 388345 h 610976"/>
                                        <a:gd name="connsiteX11" fmla="*/ 115677 w 897874"/>
                                        <a:gd name="connsiteY11" fmla="*/ 355294 h 610976"/>
                                        <a:gd name="connsiteX12" fmla="*/ 280930 w 897874"/>
                                        <a:gd name="connsiteY12" fmla="*/ 291947 h 610976"/>
                                        <a:gd name="connsiteX13" fmla="*/ 429658 w 897874"/>
                                        <a:gd name="connsiteY13" fmla="*/ 220338 h 610976"/>
                                        <a:gd name="connsiteX14" fmla="*/ 545335 w 897874"/>
                                        <a:gd name="connsiteY14" fmla="*/ 190041 h 610976"/>
                                        <a:gd name="connsiteX15" fmla="*/ 641732 w 897874"/>
                                        <a:gd name="connsiteY15" fmla="*/ 140465 h 610976"/>
                                        <a:gd name="connsiteX16" fmla="*/ 897874 w 897874"/>
                                        <a:gd name="connsiteY16" fmla="*/ 0 h 61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874" h="610976">
                                          <a:moveTo>
                                            <a:pt x="0" y="581140"/>
                                          </a:moveTo>
                                          <a:cubicBezTo>
                                            <a:pt x="31443" y="593075"/>
                                            <a:pt x="62887" y="605010"/>
                                            <a:pt x="96397" y="608682"/>
                                          </a:cubicBezTo>
                                          <a:cubicBezTo>
                                            <a:pt x="129907" y="612354"/>
                                            <a:pt x="172139" y="612355"/>
                                            <a:pt x="201058" y="603174"/>
                                          </a:cubicBezTo>
                                          <a:cubicBezTo>
                                            <a:pt x="229977" y="593993"/>
                                            <a:pt x="259355" y="573796"/>
                                            <a:pt x="269913" y="553598"/>
                                          </a:cubicBezTo>
                                          <a:cubicBezTo>
                                            <a:pt x="280471" y="533400"/>
                                            <a:pt x="271290" y="499431"/>
                                            <a:pt x="264405" y="481988"/>
                                          </a:cubicBezTo>
                                          <a:cubicBezTo>
                                            <a:pt x="257520" y="464545"/>
                                            <a:pt x="244207" y="455823"/>
                                            <a:pt x="228600" y="448938"/>
                                          </a:cubicBezTo>
                                          <a:cubicBezTo>
                                            <a:pt x="212993" y="442053"/>
                                            <a:pt x="170761" y="440675"/>
                                            <a:pt x="170761" y="440675"/>
                                          </a:cubicBezTo>
                                          <a:lnTo>
                                            <a:pt x="93643" y="429658"/>
                                          </a:lnTo>
                                          <a:cubicBezTo>
                                            <a:pt x="73446" y="426445"/>
                                            <a:pt x="58757" y="424608"/>
                                            <a:pt x="49576" y="421395"/>
                                          </a:cubicBezTo>
                                          <a:cubicBezTo>
                                            <a:pt x="40395" y="418182"/>
                                            <a:pt x="38100" y="415886"/>
                                            <a:pt x="38559" y="410378"/>
                                          </a:cubicBezTo>
                                          <a:cubicBezTo>
                                            <a:pt x="39018" y="404870"/>
                                            <a:pt x="39477" y="397526"/>
                                            <a:pt x="52330" y="388345"/>
                                          </a:cubicBezTo>
                                          <a:cubicBezTo>
                                            <a:pt x="65183" y="379164"/>
                                            <a:pt x="77577" y="371360"/>
                                            <a:pt x="115677" y="355294"/>
                                          </a:cubicBezTo>
                                          <a:cubicBezTo>
                                            <a:pt x="153777" y="339228"/>
                                            <a:pt x="228600" y="314440"/>
                                            <a:pt x="280930" y="291947"/>
                                          </a:cubicBezTo>
                                          <a:cubicBezTo>
                                            <a:pt x="333260" y="269454"/>
                                            <a:pt x="385591" y="237322"/>
                                            <a:pt x="429658" y="220338"/>
                                          </a:cubicBezTo>
                                          <a:cubicBezTo>
                                            <a:pt x="473726" y="203354"/>
                                            <a:pt x="509989" y="203353"/>
                                            <a:pt x="545335" y="190041"/>
                                          </a:cubicBezTo>
                                          <a:cubicBezTo>
                                            <a:pt x="580681" y="176729"/>
                                            <a:pt x="641732" y="140465"/>
                                            <a:pt x="641732" y="140465"/>
                                          </a:cubicBezTo>
                                          <a:lnTo>
                                            <a:pt x="897874"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9" name="Forma libre 178"/>
                                    <p:cNvSpPr/>
                                    <p:nvPr/>
                                  </p:nvSpPr>
                                  <p:spPr>
                                    <a:xfrm>
                                      <a:off x="6524740" y="941942"/>
                                      <a:ext cx="986009" cy="748552"/>
                                    </a:xfrm>
                                    <a:custGeom>
                                      <a:avLst/>
                                      <a:gdLst>
                                        <a:gd name="connsiteX0" fmla="*/ 0 w 986009"/>
                                        <a:gd name="connsiteY0" fmla="*/ 710588 h 748552"/>
                                        <a:gd name="connsiteX1" fmla="*/ 63347 w 986009"/>
                                        <a:gd name="connsiteY1" fmla="*/ 663766 h 748552"/>
                                        <a:gd name="connsiteX2" fmla="*/ 123940 w 986009"/>
                                        <a:gd name="connsiteY2" fmla="*/ 644487 h 748552"/>
                                        <a:gd name="connsiteX3" fmla="*/ 206566 w 986009"/>
                                        <a:gd name="connsiteY3" fmla="*/ 641733 h 748552"/>
                                        <a:gd name="connsiteX4" fmla="*/ 286438 w 986009"/>
                                        <a:gd name="connsiteY4" fmla="*/ 696817 h 748552"/>
                                        <a:gd name="connsiteX5" fmla="*/ 338768 w 986009"/>
                                        <a:gd name="connsiteY5" fmla="*/ 746393 h 748552"/>
                                        <a:gd name="connsiteX6" fmla="*/ 393853 w 986009"/>
                                        <a:gd name="connsiteY6" fmla="*/ 735376 h 748552"/>
                                        <a:gd name="connsiteX7" fmla="*/ 404870 w 986009"/>
                                        <a:gd name="connsiteY7" fmla="*/ 696817 h 748552"/>
                                        <a:gd name="connsiteX8" fmla="*/ 363556 w 986009"/>
                                        <a:gd name="connsiteY8" fmla="*/ 636224 h 748552"/>
                                        <a:gd name="connsiteX9" fmla="*/ 327752 w 986009"/>
                                        <a:gd name="connsiteY9" fmla="*/ 608682 h 748552"/>
                                        <a:gd name="connsiteX10" fmla="*/ 319489 w 986009"/>
                                        <a:gd name="connsiteY10" fmla="*/ 561860 h 748552"/>
                                        <a:gd name="connsiteX11" fmla="*/ 358048 w 986009"/>
                                        <a:gd name="connsiteY11" fmla="*/ 490251 h 748552"/>
                                        <a:gd name="connsiteX12" fmla="*/ 443429 w 986009"/>
                                        <a:gd name="connsiteY12" fmla="*/ 407624 h 748552"/>
                                        <a:gd name="connsiteX13" fmla="*/ 600419 w 986009"/>
                                        <a:gd name="connsiteY13" fmla="*/ 336015 h 748552"/>
                                        <a:gd name="connsiteX14" fmla="*/ 663766 w 986009"/>
                                        <a:gd name="connsiteY14" fmla="*/ 283685 h 748552"/>
                                        <a:gd name="connsiteX15" fmla="*/ 683046 w 986009"/>
                                        <a:gd name="connsiteY15" fmla="*/ 220338 h 748552"/>
                                        <a:gd name="connsiteX16" fmla="*/ 707833 w 986009"/>
                                        <a:gd name="connsiteY16" fmla="*/ 140465 h 748552"/>
                                        <a:gd name="connsiteX17" fmla="*/ 765672 w 986009"/>
                                        <a:gd name="connsiteY17" fmla="*/ 104660 h 748552"/>
                                        <a:gd name="connsiteX18" fmla="*/ 862070 w 986009"/>
                                        <a:gd name="connsiteY18" fmla="*/ 74364 h 748552"/>
                                        <a:gd name="connsiteX19" fmla="*/ 986009 w 986009"/>
                                        <a:gd name="connsiteY19" fmla="*/ 0 h 74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6009" h="748552">
                                          <a:moveTo>
                                            <a:pt x="0" y="710588"/>
                                          </a:moveTo>
                                          <a:cubicBezTo>
                                            <a:pt x="21345" y="692685"/>
                                            <a:pt x="42690" y="674783"/>
                                            <a:pt x="63347" y="663766"/>
                                          </a:cubicBezTo>
                                          <a:cubicBezTo>
                                            <a:pt x="84004" y="652749"/>
                                            <a:pt x="100070" y="648159"/>
                                            <a:pt x="123940" y="644487"/>
                                          </a:cubicBezTo>
                                          <a:cubicBezTo>
                                            <a:pt x="147810" y="640815"/>
                                            <a:pt x="179483" y="633011"/>
                                            <a:pt x="206566" y="641733"/>
                                          </a:cubicBezTo>
                                          <a:cubicBezTo>
                                            <a:pt x="233649" y="650455"/>
                                            <a:pt x="264404" y="679374"/>
                                            <a:pt x="286438" y="696817"/>
                                          </a:cubicBezTo>
                                          <a:cubicBezTo>
                                            <a:pt x="308472" y="714260"/>
                                            <a:pt x="320866" y="739967"/>
                                            <a:pt x="338768" y="746393"/>
                                          </a:cubicBezTo>
                                          <a:cubicBezTo>
                                            <a:pt x="356671" y="752820"/>
                                            <a:pt x="382836" y="743639"/>
                                            <a:pt x="393853" y="735376"/>
                                          </a:cubicBezTo>
                                          <a:cubicBezTo>
                                            <a:pt x="404870" y="727113"/>
                                            <a:pt x="409919" y="713342"/>
                                            <a:pt x="404870" y="696817"/>
                                          </a:cubicBezTo>
                                          <a:cubicBezTo>
                                            <a:pt x="399821" y="680292"/>
                                            <a:pt x="376409" y="650913"/>
                                            <a:pt x="363556" y="636224"/>
                                          </a:cubicBezTo>
                                          <a:cubicBezTo>
                                            <a:pt x="350703" y="621535"/>
                                            <a:pt x="335097" y="621076"/>
                                            <a:pt x="327752" y="608682"/>
                                          </a:cubicBezTo>
                                          <a:cubicBezTo>
                                            <a:pt x="320408" y="596288"/>
                                            <a:pt x="314440" y="581598"/>
                                            <a:pt x="319489" y="561860"/>
                                          </a:cubicBezTo>
                                          <a:cubicBezTo>
                                            <a:pt x="324538" y="542122"/>
                                            <a:pt x="337391" y="515957"/>
                                            <a:pt x="358048" y="490251"/>
                                          </a:cubicBezTo>
                                          <a:cubicBezTo>
                                            <a:pt x="378705" y="464545"/>
                                            <a:pt x="403034" y="433330"/>
                                            <a:pt x="443429" y="407624"/>
                                          </a:cubicBezTo>
                                          <a:cubicBezTo>
                                            <a:pt x="483824" y="381918"/>
                                            <a:pt x="563696" y="356671"/>
                                            <a:pt x="600419" y="336015"/>
                                          </a:cubicBezTo>
                                          <a:cubicBezTo>
                                            <a:pt x="637142" y="315359"/>
                                            <a:pt x="649995" y="302965"/>
                                            <a:pt x="663766" y="283685"/>
                                          </a:cubicBezTo>
                                          <a:cubicBezTo>
                                            <a:pt x="677537" y="264405"/>
                                            <a:pt x="675702" y="244208"/>
                                            <a:pt x="683046" y="220338"/>
                                          </a:cubicBezTo>
                                          <a:cubicBezTo>
                                            <a:pt x="690390" y="196468"/>
                                            <a:pt x="694062" y="159745"/>
                                            <a:pt x="707833" y="140465"/>
                                          </a:cubicBezTo>
                                          <a:cubicBezTo>
                                            <a:pt x="721604" y="121185"/>
                                            <a:pt x="739966" y="115677"/>
                                            <a:pt x="765672" y="104660"/>
                                          </a:cubicBezTo>
                                          <a:cubicBezTo>
                                            <a:pt x="791378" y="93643"/>
                                            <a:pt x="825347" y="91807"/>
                                            <a:pt x="862070" y="74364"/>
                                          </a:cubicBezTo>
                                          <a:cubicBezTo>
                                            <a:pt x="898793" y="56921"/>
                                            <a:pt x="942401" y="28460"/>
                                            <a:pt x="986009"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0" name="Forma libre 179"/>
                                    <p:cNvSpPr/>
                                    <p:nvPr/>
                                  </p:nvSpPr>
                                  <p:spPr>
                                    <a:xfrm>
                                      <a:off x="6966199" y="1313753"/>
                                      <a:ext cx="194794" cy="133169"/>
                                    </a:xfrm>
                                    <a:custGeom>
                                      <a:avLst/>
                                      <a:gdLst>
                                        <a:gd name="connsiteX0" fmla="*/ 65318 w 194794"/>
                                        <a:gd name="connsiteY0" fmla="*/ 30306 h 133169"/>
                                        <a:gd name="connsiteX1" fmla="*/ 1971 w 194794"/>
                                        <a:gd name="connsiteY1" fmla="*/ 93653 h 133169"/>
                                        <a:gd name="connsiteX2" fmla="*/ 21250 w 194794"/>
                                        <a:gd name="connsiteY2" fmla="*/ 132212 h 133169"/>
                                        <a:gd name="connsiteX3" fmla="*/ 73580 w 194794"/>
                                        <a:gd name="connsiteY3" fmla="*/ 118441 h 133169"/>
                                        <a:gd name="connsiteX4" fmla="*/ 139682 w 194794"/>
                                        <a:gd name="connsiteY4" fmla="*/ 85390 h 133169"/>
                                        <a:gd name="connsiteX5" fmla="*/ 180995 w 194794"/>
                                        <a:gd name="connsiteY5" fmla="*/ 60602 h 133169"/>
                                        <a:gd name="connsiteX6" fmla="*/ 194766 w 194794"/>
                                        <a:gd name="connsiteY6" fmla="*/ 27552 h 133169"/>
                                        <a:gd name="connsiteX7" fmla="*/ 183749 w 194794"/>
                                        <a:gd name="connsiteY7" fmla="*/ 2764 h 133169"/>
                                        <a:gd name="connsiteX8" fmla="*/ 156207 w 194794"/>
                                        <a:gd name="connsiteY8" fmla="*/ 2764 h 133169"/>
                                        <a:gd name="connsiteX9" fmla="*/ 65318 w 194794"/>
                                        <a:gd name="connsiteY9" fmla="*/ 30306 h 13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794" h="133169">
                                          <a:moveTo>
                                            <a:pt x="65318" y="30306"/>
                                          </a:moveTo>
                                          <a:cubicBezTo>
                                            <a:pt x="39612" y="45454"/>
                                            <a:pt x="9316" y="76669"/>
                                            <a:pt x="1971" y="93653"/>
                                          </a:cubicBezTo>
                                          <a:cubicBezTo>
                                            <a:pt x="-5374" y="110637"/>
                                            <a:pt x="9315" y="128081"/>
                                            <a:pt x="21250" y="132212"/>
                                          </a:cubicBezTo>
                                          <a:cubicBezTo>
                                            <a:pt x="33185" y="136343"/>
                                            <a:pt x="53841" y="126245"/>
                                            <a:pt x="73580" y="118441"/>
                                          </a:cubicBezTo>
                                          <a:cubicBezTo>
                                            <a:pt x="93319" y="110637"/>
                                            <a:pt x="121780" y="95030"/>
                                            <a:pt x="139682" y="85390"/>
                                          </a:cubicBezTo>
                                          <a:cubicBezTo>
                                            <a:pt x="157584" y="75750"/>
                                            <a:pt x="171814" y="70242"/>
                                            <a:pt x="180995" y="60602"/>
                                          </a:cubicBezTo>
                                          <a:cubicBezTo>
                                            <a:pt x="190176" y="50962"/>
                                            <a:pt x="194307" y="37192"/>
                                            <a:pt x="194766" y="27552"/>
                                          </a:cubicBezTo>
                                          <a:cubicBezTo>
                                            <a:pt x="195225" y="17912"/>
                                            <a:pt x="190175" y="6895"/>
                                            <a:pt x="183749" y="2764"/>
                                          </a:cubicBezTo>
                                          <a:cubicBezTo>
                                            <a:pt x="177323" y="-1367"/>
                                            <a:pt x="173650" y="-449"/>
                                            <a:pt x="156207" y="2764"/>
                                          </a:cubicBezTo>
                                          <a:cubicBezTo>
                                            <a:pt x="138764" y="5977"/>
                                            <a:pt x="91024" y="15158"/>
                                            <a:pt x="65318" y="30306"/>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81" name="Grupo 180"/>
                                    <p:cNvGrpSpPr/>
                                    <p:nvPr/>
                                  </p:nvGrpSpPr>
                                  <p:grpSpPr>
                                    <a:xfrm>
                                      <a:off x="6575263" y="1294593"/>
                                      <a:ext cx="3394320" cy="1854990"/>
                                      <a:chOff x="6575263" y="1294593"/>
                                      <a:chExt cx="3394320" cy="1854990"/>
                                    </a:xfrm>
                                  </p:grpSpPr>
                                  <p:sp>
                                    <p:nvSpPr>
                                      <p:cNvPr id="182" name="CuadroTexto 181"/>
                                      <p:cNvSpPr txBox="1"/>
                                      <p:nvPr/>
                                    </p:nvSpPr>
                                    <p:spPr>
                                      <a:xfrm rot="19147302">
                                        <a:off x="9518835" y="1681360"/>
                                        <a:ext cx="382223" cy="194750"/>
                                      </a:xfrm>
                                      <a:prstGeom prst="rect">
                                        <a:avLst/>
                                      </a:prstGeom>
                                      <a:noFill/>
                                    </p:spPr>
                                    <p:txBody>
                                      <a:bodyPr wrap="square" rtlCol="0">
                                        <a:spAutoFit/>
                                      </a:bodyPr>
                                      <a:lstStyle/>
                                      <a:p>
                                        <a:r>
                                          <a:rPr lang="es-ES" sz="600" dirty="0" smtClean="0"/>
                                          <a:t>0.1</a:t>
                                        </a:r>
                                        <a:endParaRPr lang="es-ES" sz="600" dirty="0"/>
                                      </a:p>
                                    </p:txBody>
                                  </p:sp>
                                  <p:grpSp>
                                    <p:nvGrpSpPr>
                                      <p:cNvPr id="183" name="Grupo 182"/>
                                      <p:cNvGrpSpPr/>
                                      <p:nvPr/>
                                    </p:nvGrpSpPr>
                                    <p:grpSpPr>
                                      <a:xfrm>
                                        <a:off x="6575263" y="1294593"/>
                                        <a:ext cx="3394320" cy="1854990"/>
                                        <a:chOff x="6575263" y="1294593"/>
                                        <a:chExt cx="3394320" cy="1854990"/>
                                      </a:xfrm>
                                    </p:grpSpPr>
                                    <p:sp>
                                      <p:nvSpPr>
                                        <p:cNvPr id="184" name="CuadroTexto 183"/>
                                        <p:cNvSpPr txBox="1"/>
                                        <p:nvPr/>
                                      </p:nvSpPr>
                                      <p:spPr>
                                        <a:xfrm>
                                          <a:off x="9071792" y="2448432"/>
                                          <a:ext cx="210551" cy="184666"/>
                                        </a:xfrm>
                                        <a:prstGeom prst="rect">
                                          <a:avLst/>
                                        </a:prstGeom>
                                        <a:noFill/>
                                      </p:spPr>
                                      <p:txBody>
                                        <a:bodyPr wrap="square" rtlCol="0">
                                          <a:spAutoFit/>
                                        </a:bodyPr>
                                        <a:lstStyle/>
                                        <a:p>
                                          <a:r>
                                            <a:rPr lang="es-ES" sz="600" dirty="0" smtClean="0"/>
                                            <a:t>0</a:t>
                                          </a:r>
                                          <a:endParaRPr lang="es-ES" sz="600" dirty="0"/>
                                        </a:p>
                                      </p:txBody>
                                    </p:sp>
                                    <p:sp>
                                      <p:nvSpPr>
                                        <p:cNvPr id="185" name="CuadroTexto 184"/>
                                        <p:cNvSpPr txBox="1"/>
                                        <p:nvPr/>
                                      </p:nvSpPr>
                                      <p:spPr>
                                        <a:xfrm>
                                          <a:off x="7498740" y="2964917"/>
                                          <a:ext cx="210551" cy="184666"/>
                                        </a:xfrm>
                                        <a:prstGeom prst="rect">
                                          <a:avLst/>
                                        </a:prstGeom>
                                        <a:noFill/>
                                      </p:spPr>
                                      <p:txBody>
                                        <a:bodyPr wrap="square" rtlCol="0">
                                          <a:spAutoFit/>
                                        </a:bodyPr>
                                        <a:lstStyle/>
                                        <a:p>
                                          <a:r>
                                            <a:rPr lang="es-ES" sz="600" dirty="0" smtClean="0"/>
                                            <a:t>0</a:t>
                                          </a:r>
                                          <a:endParaRPr lang="es-ES" sz="600" dirty="0"/>
                                        </a:p>
                                      </p:txBody>
                                    </p:sp>
                                    <p:sp>
                                      <p:nvSpPr>
                                        <p:cNvPr id="186" name="CuadroTexto 185"/>
                                        <p:cNvSpPr txBox="1"/>
                                        <p:nvPr/>
                                      </p:nvSpPr>
                                      <p:spPr>
                                        <a:xfrm>
                                          <a:off x="6575263" y="2416418"/>
                                          <a:ext cx="210551" cy="184666"/>
                                        </a:xfrm>
                                        <a:prstGeom prst="rect">
                                          <a:avLst/>
                                        </a:prstGeom>
                                        <a:noFill/>
                                      </p:spPr>
                                      <p:txBody>
                                        <a:bodyPr wrap="square" rtlCol="0">
                                          <a:spAutoFit/>
                                        </a:bodyPr>
                                        <a:lstStyle/>
                                        <a:p>
                                          <a:r>
                                            <a:rPr lang="es-ES" sz="600" dirty="0" smtClean="0"/>
                                            <a:t>0</a:t>
                                          </a:r>
                                          <a:endParaRPr lang="es-ES" sz="600" dirty="0"/>
                                        </a:p>
                                      </p:txBody>
                                    </p:sp>
                                    <p:sp>
                                      <p:nvSpPr>
                                        <p:cNvPr id="187" name="CuadroTexto 186"/>
                                        <p:cNvSpPr txBox="1"/>
                                        <p:nvPr/>
                                      </p:nvSpPr>
                                      <p:spPr>
                                        <a:xfrm>
                                          <a:off x="7706813" y="2232624"/>
                                          <a:ext cx="210551" cy="184666"/>
                                        </a:xfrm>
                                        <a:prstGeom prst="rect">
                                          <a:avLst/>
                                        </a:prstGeom>
                                        <a:noFill/>
                                      </p:spPr>
                                      <p:txBody>
                                        <a:bodyPr wrap="square" rtlCol="0">
                                          <a:spAutoFit/>
                                        </a:bodyPr>
                                        <a:lstStyle/>
                                        <a:p>
                                          <a:r>
                                            <a:rPr lang="es-ES" sz="600" dirty="0" smtClean="0"/>
                                            <a:t>0</a:t>
                                          </a:r>
                                          <a:endParaRPr lang="es-ES" sz="600" dirty="0"/>
                                        </a:p>
                                      </p:txBody>
                                    </p:sp>
                                    <p:sp>
                                      <p:nvSpPr>
                                        <p:cNvPr id="188" name="CuadroTexto 187"/>
                                        <p:cNvSpPr txBox="1"/>
                                        <p:nvPr/>
                                      </p:nvSpPr>
                                      <p:spPr>
                                        <a:xfrm>
                                          <a:off x="7790975" y="2187561"/>
                                          <a:ext cx="379307" cy="194750"/>
                                        </a:xfrm>
                                        <a:prstGeom prst="rect">
                                          <a:avLst/>
                                        </a:prstGeom>
                                        <a:noFill/>
                                      </p:spPr>
                                      <p:txBody>
                                        <a:bodyPr wrap="square" rtlCol="0">
                                          <a:spAutoFit/>
                                        </a:bodyPr>
                                        <a:lstStyle/>
                                        <a:p>
                                          <a:r>
                                            <a:rPr lang="es-ES" sz="600" dirty="0" smtClean="0"/>
                                            <a:t>0.02</a:t>
                                          </a:r>
                                          <a:endParaRPr lang="es-ES" sz="600" dirty="0"/>
                                        </a:p>
                                      </p:txBody>
                                    </p:sp>
                                    <p:sp>
                                      <p:nvSpPr>
                                        <p:cNvPr id="189" name="CuadroTexto 188"/>
                                        <p:cNvSpPr txBox="1"/>
                                        <p:nvPr/>
                                      </p:nvSpPr>
                                      <p:spPr>
                                        <a:xfrm>
                                          <a:off x="7837686" y="1957740"/>
                                          <a:ext cx="383900" cy="194750"/>
                                        </a:xfrm>
                                        <a:prstGeom prst="rect">
                                          <a:avLst/>
                                        </a:prstGeom>
                                        <a:noFill/>
                                      </p:spPr>
                                      <p:txBody>
                                        <a:bodyPr wrap="square" rtlCol="0">
                                          <a:spAutoFit/>
                                        </a:bodyPr>
                                        <a:lstStyle/>
                                        <a:p>
                                          <a:r>
                                            <a:rPr lang="es-ES" sz="600" dirty="0" smtClean="0"/>
                                            <a:t>0.02</a:t>
                                          </a:r>
                                          <a:endParaRPr lang="es-ES" sz="600" dirty="0"/>
                                        </a:p>
                                      </p:txBody>
                                    </p:sp>
                                    <p:sp>
                                      <p:nvSpPr>
                                        <p:cNvPr id="190" name="CuadroTexto 189"/>
                                        <p:cNvSpPr txBox="1"/>
                                        <p:nvPr/>
                                      </p:nvSpPr>
                                      <p:spPr>
                                        <a:xfrm>
                                          <a:off x="7250238" y="1294593"/>
                                          <a:ext cx="371827" cy="194750"/>
                                        </a:xfrm>
                                        <a:prstGeom prst="rect">
                                          <a:avLst/>
                                        </a:prstGeom>
                                        <a:noFill/>
                                      </p:spPr>
                                      <p:txBody>
                                        <a:bodyPr wrap="square" rtlCol="0">
                                          <a:spAutoFit/>
                                        </a:bodyPr>
                                        <a:lstStyle/>
                                        <a:p>
                                          <a:r>
                                            <a:rPr lang="es-ES" sz="600" dirty="0" smtClean="0"/>
                                            <a:t>0.02</a:t>
                                          </a:r>
                                          <a:endParaRPr lang="es-ES" sz="600" dirty="0"/>
                                        </a:p>
                                      </p:txBody>
                                    </p:sp>
                                    <p:sp>
                                      <p:nvSpPr>
                                        <p:cNvPr id="191" name="CuadroTexto 190"/>
                                        <p:cNvSpPr txBox="1"/>
                                        <p:nvPr/>
                                      </p:nvSpPr>
                                      <p:spPr>
                                        <a:xfrm>
                                          <a:off x="8801555" y="2032290"/>
                                          <a:ext cx="410352" cy="194750"/>
                                        </a:xfrm>
                                        <a:prstGeom prst="rect">
                                          <a:avLst/>
                                        </a:prstGeom>
                                        <a:noFill/>
                                      </p:spPr>
                                      <p:txBody>
                                        <a:bodyPr wrap="square" rtlCol="0">
                                          <a:spAutoFit/>
                                        </a:bodyPr>
                                        <a:lstStyle/>
                                        <a:p>
                                          <a:r>
                                            <a:rPr lang="es-ES" sz="600" dirty="0" smtClean="0"/>
                                            <a:t>0.02</a:t>
                                          </a:r>
                                          <a:endParaRPr lang="es-ES" sz="600" dirty="0"/>
                                        </a:p>
                                      </p:txBody>
                                    </p:sp>
                                    <p:sp>
                                      <p:nvSpPr>
                                        <p:cNvPr id="192" name="CuadroTexto 191"/>
                                        <p:cNvSpPr txBox="1"/>
                                        <p:nvPr/>
                                      </p:nvSpPr>
                                      <p:spPr>
                                        <a:xfrm rot="19599756">
                                          <a:off x="8299448" y="2631405"/>
                                          <a:ext cx="435289" cy="194750"/>
                                        </a:xfrm>
                                        <a:prstGeom prst="rect">
                                          <a:avLst/>
                                        </a:prstGeom>
                                        <a:noFill/>
                                      </p:spPr>
                                      <p:txBody>
                                        <a:bodyPr wrap="square" rtlCol="0">
                                          <a:spAutoFit/>
                                        </a:bodyPr>
                                        <a:lstStyle/>
                                        <a:p>
                                          <a:r>
                                            <a:rPr lang="es-ES" sz="600" dirty="0" smtClean="0"/>
                                            <a:t>-0.02</a:t>
                                          </a:r>
                                          <a:endParaRPr lang="es-ES" sz="600" dirty="0"/>
                                        </a:p>
                                      </p:txBody>
                                    </p:sp>
                                    <p:sp>
                                      <p:nvSpPr>
                                        <p:cNvPr id="193" name="CuadroTexto 192"/>
                                        <p:cNvSpPr txBox="1"/>
                                        <p:nvPr/>
                                      </p:nvSpPr>
                                      <p:spPr>
                                        <a:xfrm>
                                          <a:off x="8144708" y="2855647"/>
                                          <a:ext cx="488197" cy="194750"/>
                                        </a:xfrm>
                                        <a:prstGeom prst="rect">
                                          <a:avLst/>
                                        </a:prstGeom>
                                        <a:noFill/>
                                      </p:spPr>
                                      <p:txBody>
                                        <a:bodyPr wrap="square" rtlCol="0">
                                          <a:spAutoFit/>
                                        </a:bodyPr>
                                        <a:lstStyle/>
                                        <a:p>
                                          <a:r>
                                            <a:rPr lang="es-ES" sz="600" dirty="0" smtClean="0"/>
                                            <a:t>-0.04</a:t>
                                          </a:r>
                                          <a:endParaRPr lang="es-ES" sz="600" dirty="0"/>
                                        </a:p>
                                      </p:txBody>
                                    </p:sp>
                                    <p:sp>
                                      <p:nvSpPr>
                                        <p:cNvPr id="194" name="CuadroTexto 193"/>
                                        <p:cNvSpPr txBox="1"/>
                                        <p:nvPr/>
                                      </p:nvSpPr>
                                      <p:spPr>
                                        <a:xfrm rot="19147302">
                                          <a:off x="9529204" y="2096331"/>
                                          <a:ext cx="422699" cy="194750"/>
                                        </a:xfrm>
                                        <a:prstGeom prst="rect">
                                          <a:avLst/>
                                        </a:prstGeom>
                                        <a:noFill/>
                                      </p:spPr>
                                      <p:txBody>
                                        <a:bodyPr wrap="square" rtlCol="0">
                                          <a:spAutoFit/>
                                        </a:bodyPr>
                                        <a:lstStyle/>
                                        <a:p>
                                          <a:r>
                                            <a:rPr lang="es-ES" sz="600" dirty="0" smtClean="0"/>
                                            <a:t>0.02</a:t>
                                          </a:r>
                                          <a:endParaRPr lang="es-ES" sz="600" dirty="0"/>
                                        </a:p>
                                      </p:txBody>
                                    </p:sp>
                                    <p:sp>
                                      <p:nvSpPr>
                                        <p:cNvPr id="195" name="CuadroTexto 194"/>
                                        <p:cNvSpPr txBox="1"/>
                                        <p:nvPr/>
                                      </p:nvSpPr>
                                      <p:spPr>
                                        <a:xfrm rot="19147302">
                                          <a:off x="9582131" y="1959272"/>
                                          <a:ext cx="387452" cy="194750"/>
                                        </a:xfrm>
                                        <a:prstGeom prst="rect">
                                          <a:avLst/>
                                        </a:prstGeom>
                                        <a:noFill/>
                                      </p:spPr>
                                      <p:txBody>
                                        <a:bodyPr wrap="square" rtlCol="0">
                                          <a:spAutoFit/>
                                        </a:bodyPr>
                                        <a:lstStyle/>
                                        <a:p>
                                          <a:r>
                                            <a:rPr lang="es-ES" sz="600" dirty="0" smtClean="0"/>
                                            <a:t>0.04</a:t>
                                          </a:r>
                                          <a:endParaRPr lang="es-ES" sz="600" dirty="0"/>
                                        </a:p>
                                      </p:txBody>
                                    </p:sp>
                                    <p:sp>
                                      <p:nvSpPr>
                                        <p:cNvPr id="196" name="CuadroTexto 195"/>
                                        <p:cNvSpPr txBox="1"/>
                                        <p:nvPr/>
                                      </p:nvSpPr>
                                      <p:spPr>
                                        <a:xfrm rot="19147302">
                                          <a:off x="9497290" y="1787240"/>
                                          <a:ext cx="468466" cy="194750"/>
                                        </a:xfrm>
                                        <a:prstGeom prst="rect">
                                          <a:avLst/>
                                        </a:prstGeom>
                                        <a:noFill/>
                                      </p:spPr>
                                      <p:txBody>
                                        <a:bodyPr wrap="square" rtlCol="0">
                                          <a:spAutoFit/>
                                        </a:bodyPr>
                                        <a:lstStyle/>
                                        <a:p>
                                          <a:r>
                                            <a:rPr lang="es-ES" sz="600" dirty="0" smtClean="0"/>
                                            <a:t>0.08</a:t>
                                          </a:r>
                                          <a:endParaRPr lang="es-ES" sz="600" dirty="0"/>
                                        </a:p>
                                      </p:txBody>
                                    </p:sp>
                                    <p:sp>
                                      <p:nvSpPr>
                                        <p:cNvPr id="197" name="CuadroTexto 196"/>
                                        <p:cNvSpPr txBox="1"/>
                                        <p:nvPr/>
                                      </p:nvSpPr>
                                      <p:spPr>
                                        <a:xfrm rot="19147302">
                                          <a:off x="8992587" y="1402602"/>
                                          <a:ext cx="376620" cy="194750"/>
                                        </a:xfrm>
                                        <a:prstGeom prst="rect">
                                          <a:avLst/>
                                        </a:prstGeom>
                                        <a:noFill/>
                                      </p:spPr>
                                      <p:txBody>
                                        <a:bodyPr wrap="square" rtlCol="0">
                                          <a:spAutoFit/>
                                        </a:bodyPr>
                                        <a:lstStyle/>
                                        <a:p>
                                          <a:r>
                                            <a:rPr lang="es-ES" sz="600" dirty="0" smtClean="0"/>
                                            <a:t>0.06</a:t>
                                          </a:r>
                                          <a:endParaRPr lang="es-ES" sz="600" dirty="0"/>
                                        </a:p>
                                      </p:txBody>
                                    </p:sp>
                                    <p:sp>
                                      <p:nvSpPr>
                                        <p:cNvPr id="198" name="CuadroTexto 197"/>
                                        <p:cNvSpPr txBox="1"/>
                                        <p:nvPr/>
                                      </p:nvSpPr>
                                      <p:spPr>
                                        <a:xfrm rot="19147302">
                                          <a:off x="8791277" y="1329250"/>
                                          <a:ext cx="408128" cy="194750"/>
                                        </a:xfrm>
                                        <a:prstGeom prst="rect">
                                          <a:avLst/>
                                        </a:prstGeom>
                                        <a:noFill/>
                                      </p:spPr>
                                      <p:txBody>
                                        <a:bodyPr wrap="square" rtlCol="0">
                                          <a:spAutoFit/>
                                        </a:bodyPr>
                                        <a:lstStyle/>
                                        <a:p>
                                          <a:r>
                                            <a:rPr lang="es-ES" sz="600" dirty="0" smtClean="0"/>
                                            <a:t>0.06</a:t>
                                          </a:r>
                                          <a:endParaRPr lang="es-ES" sz="600" dirty="0"/>
                                        </a:p>
                                      </p:txBody>
                                    </p:sp>
                                    <p:sp>
                                      <p:nvSpPr>
                                        <p:cNvPr id="199" name="CuadroTexto 198"/>
                                        <p:cNvSpPr txBox="1"/>
                                        <p:nvPr/>
                                      </p:nvSpPr>
                                      <p:spPr>
                                        <a:xfrm>
                                          <a:off x="7114772" y="1863778"/>
                                          <a:ext cx="409189" cy="194750"/>
                                        </a:xfrm>
                                        <a:prstGeom prst="rect">
                                          <a:avLst/>
                                        </a:prstGeom>
                                        <a:noFill/>
                                      </p:spPr>
                                      <p:txBody>
                                        <a:bodyPr wrap="square" rtlCol="0">
                                          <a:spAutoFit/>
                                        </a:bodyPr>
                                        <a:lstStyle/>
                                        <a:p>
                                          <a:r>
                                            <a:rPr lang="es-ES" sz="600" dirty="0" smtClean="0"/>
                                            <a:t>0.06</a:t>
                                          </a:r>
                                          <a:endParaRPr lang="es-ES" sz="600" dirty="0"/>
                                        </a:p>
                                      </p:txBody>
                                    </p:sp>
                                    <p:sp>
                                      <p:nvSpPr>
                                        <p:cNvPr id="200" name="CuadroTexto 199"/>
                                        <p:cNvSpPr txBox="1"/>
                                        <p:nvPr/>
                                      </p:nvSpPr>
                                      <p:spPr>
                                        <a:xfrm rot="19147302">
                                          <a:off x="6915033" y="1353288"/>
                                          <a:ext cx="384396" cy="194750"/>
                                        </a:xfrm>
                                        <a:prstGeom prst="rect">
                                          <a:avLst/>
                                        </a:prstGeom>
                                        <a:noFill/>
                                      </p:spPr>
                                      <p:txBody>
                                        <a:bodyPr wrap="square" rtlCol="0">
                                          <a:spAutoFit/>
                                        </a:bodyPr>
                                        <a:lstStyle/>
                                        <a:p>
                                          <a:r>
                                            <a:rPr lang="es-ES" sz="600" dirty="0" smtClean="0"/>
                                            <a:t>0.06</a:t>
                                          </a:r>
                                          <a:endParaRPr lang="es-ES" sz="600" dirty="0"/>
                                        </a:p>
                                      </p:txBody>
                                    </p:sp>
                                    <p:sp>
                                      <p:nvSpPr>
                                        <p:cNvPr id="201" name="CuadroTexto 200"/>
                                        <p:cNvSpPr txBox="1"/>
                                        <p:nvPr/>
                                      </p:nvSpPr>
                                      <p:spPr>
                                        <a:xfrm rot="19147302">
                                          <a:off x="7633281" y="1843685"/>
                                          <a:ext cx="388414" cy="194750"/>
                                        </a:xfrm>
                                        <a:prstGeom prst="rect">
                                          <a:avLst/>
                                        </a:prstGeom>
                                        <a:noFill/>
                                      </p:spPr>
                                      <p:txBody>
                                        <a:bodyPr wrap="square" rtlCol="0">
                                          <a:spAutoFit/>
                                        </a:bodyPr>
                                        <a:lstStyle/>
                                        <a:p>
                                          <a:r>
                                            <a:rPr lang="es-ES" sz="600" dirty="0" smtClean="0"/>
                                            <a:t>0.06</a:t>
                                          </a:r>
                                          <a:endParaRPr lang="es-ES" sz="600" dirty="0"/>
                                        </a:p>
                                      </p:txBody>
                                    </p:sp>
                                    <p:sp>
                                      <p:nvSpPr>
                                        <p:cNvPr id="202" name="CuadroTexto 201"/>
                                        <p:cNvSpPr txBox="1"/>
                                        <p:nvPr/>
                                      </p:nvSpPr>
                                      <p:spPr>
                                        <a:xfrm rot="19147302">
                                          <a:off x="7384784" y="2586843"/>
                                          <a:ext cx="390682" cy="194750"/>
                                        </a:xfrm>
                                        <a:prstGeom prst="rect">
                                          <a:avLst/>
                                        </a:prstGeom>
                                        <a:noFill/>
                                      </p:spPr>
                                      <p:txBody>
                                        <a:bodyPr wrap="square" rtlCol="0">
                                          <a:spAutoFit/>
                                        </a:bodyPr>
                                        <a:lstStyle/>
                                        <a:p>
                                          <a:r>
                                            <a:rPr lang="es-ES" sz="600" dirty="0" smtClean="0"/>
                                            <a:t>0.06</a:t>
                                          </a:r>
                                          <a:endParaRPr lang="es-ES" sz="600" dirty="0"/>
                                        </a:p>
                                      </p:txBody>
                                    </p:sp>
                                    <p:sp>
                                      <p:nvSpPr>
                                        <p:cNvPr id="203" name="CuadroTexto 202"/>
                                        <p:cNvSpPr txBox="1"/>
                                        <p:nvPr/>
                                      </p:nvSpPr>
                                      <p:spPr>
                                        <a:xfrm rot="19147302">
                                          <a:off x="7742629" y="2541723"/>
                                          <a:ext cx="404019" cy="194750"/>
                                        </a:xfrm>
                                        <a:prstGeom prst="rect">
                                          <a:avLst/>
                                        </a:prstGeom>
                                        <a:noFill/>
                                      </p:spPr>
                                      <p:txBody>
                                        <a:bodyPr wrap="square" rtlCol="0">
                                          <a:spAutoFit/>
                                        </a:bodyPr>
                                        <a:lstStyle/>
                                        <a:p>
                                          <a:r>
                                            <a:rPr lang="es-ES" sz="600" dirty="0" smtClean="0"/>
                                            <a:t>0.06</a:t>
                                          </a:r>
                                          <a:endParaRPr lang="es-ES" sz="600" dirty="0"/>
                                        </a:p>
                                      </p:txBody>
                                    </p:sp>
                                    <p:sp>
                                      <p:nvSpPr>
                                        <p:cNvPr id="204" name="CuadroTexto 203"/>
                                        <p:cNvSpPr txBox="1"/>
                                        <p:nvPr/>
                                      </p:nvSpPr>
                                      <p:spPr>
                                        <a:xfrm>
                                          <a:off x="7492244" y="2057274"/>
                                          <a:ext cx="397223" cy="194750"/>
                                        </a:xfrm>
                                        <a:prstGeom prst="rect">
                                          <a:avLst/>
                                        </a:prstGeom>
                                        <a:noFill/>
                                      </p:spPr>
                                      <p:txBody>
                                        <a:bodyPr wrap="square" rtlCol="0">
                                          <a:spAutoFit/>
                                        </a:bodyPr>
                                        <a:lstStyle/>
                                        <a:p>
                                          <a:r>
                                            <a:rPr lang="es-ES" sz="600" dirty="0" smtClean="0"/>
                                            <a:t>0.04</a:t>
                                          </a:r>
                                          <a:endParaRPr lang="es-ES" sz="600" dirty="0"/>
                                        </a:p>
                                      </p:txBody>
                                    </p:sp>
                                    <p:sp>
                                      <p:nvSpPr>
                                        <p:cNvPr id="205" name="CuadroTexto 204"/>
                                        <p:cNvSpPr txBox="1"/>
                                        <p:nvPr/>
                                      </p:nvSpPr>
                                      <p:spPr>
                                        <a:xfrm>
                                          <a:off x="7418797" y="1499678"/>
                                          <a:ext cx="376259" cy="194750"/>
                                        </a:xfrm>
                                        <a:prstGeom prst="rect">
                                          <a:avLst/>
                                        </a:prstGeom>
                                        <a:noFill/>
                                      </p:spPr>
                                      <p:txBody>
                                        <a:bodyPr wrap="square" rtlCol="0">
                                          <a:spAutoFit/>
                                        </a:bodyPr>
                                        <a:lstStyle/>
                                        <a:p>
                                          <a:r>
                                            <a:rPr lang="es-ES" sz="600" dirty="0" smtClean="0"/>
                                            <a:t>0.06</a:t>
                                          </a:r>
                                          <a:endParaRPr lang="es-ES" sz="600" dirty="0"/>
                                        </a:p>
                                      </p:txBody>
                                    </p:sp>
                                    <p:sp>
                                      <p:nvSpPr>
                                        <p:cNvPr id="206" name="CuadroTexto 205"/>
                                        <p:cNvSpPr txBox="1"/>
                                        <p:nvPr/>
                                      </p:nvSpPr>
                                      <p:spPr>
                                        <a:xfrm>
                                          <a:off x="8375764" y="2166588"/>
                                          <a:ext cx="210551" cy="184666"/>
                                        </a:xfrm>
                                        <a:prstGeom prst="rect">
                                          <a:avLst/>
                                        </a:prstGeom>
                                        <a:noFill/>
                                      </p:spPr>
                                      <p:txBody>
                                        <a:bodyPr wrap="square" rtlCol="0">
                                          <a:spAutoFit/>
                                        </a:bodyPr>
                                        <a:lstStyle/>
                                        <a:p>
                                          <a:r>
                                            <a:rPr lang="es-ES" sz="600" dirty="0" smtClean="0"/>
                                            <a:t>0</a:t>
                                          </a:r>
                                          <a:endParaRPr lang="es-ES" sz="600" dirty="0"/>
                                        </a:p>
                                      </p:txBody>
                                    </p:sp>
                                    <p:sp>
                                      <p:nvSpPr>
                                        <p:cNvPr id="207" name="CuadroTexto 206"/>
                                        <p:cNvSpPr txBox="1"/>
                                        <p:nvPr/>
                                      </p:nvSpPr>
                                      <p:spPr>
                                        <a:xfrm>
                                          <a:off x="8253349" y="2020109"/>
                                          <a:ext cx="413002" cy="194750"/>
                                        </a:xfrm>
                                        <a:prstGeom prst="rect">
                                          <a:avLst/>
                                        </a:prstGeom>
                                        <a:noFill/>
                                      </p:spPr>
                                      <p:txBody>
                                        <a:bodyPr wrap="square" rtlCol="0">
                                          <a:spAutoFit/>
                                        </a:bodyPr>
                                        <a:lstStyle/>
                                        <a:p>
                                          <a:r>
                                            <a:rPr lang="es-ES" sz="600" dirty="0" smtClean="0"/>
                                            <a:t>-0.04</a:t>
                                          </a:r>
                                          <a:endParaRPr lang="es-ES" sz="600" dirty="0"/>
                                        </a:p>
                                      </p:txBody>
                                    </p:sp>
                                  </p:grpSp>
                                </p:grpSp>
                              </p:grpSp>
                            </p:grpSp>
                          </p:grpSp>
                        </p:grpSp>
                        <p:grpSp>
                          <p:nvGrpSpPr>
                            <p:cNvPr id="147" name="Grupo 146"/>
                            <p:cNvGrpSpPr/>
                            <p:nvPr/>
                          </p:nvGrpSpPr>
                          <p:grpSpPr>
                            <a:xfrm>
                              <a:off x="7358067" y="1175559"/>
                              <a:ext cx="2500375" cy="1129833"/>
                              <a:chOff x="7358067" y="1175559"/>
                              <a:chExt cx="2500375" cy="1129833"/>
                            </a:xfrm>
                          </p:grpSpPr>
                          <p:cxnSp>
                            <p:nvCxnSpPr>
                              <p:cNvPr id="148" name="Conector recto de flecha 147"/>
                              <p:cNvCxnSpPr/>
                              <p:nvPr/>
                            </p:nvCxnSpPr>
                            <p:spPr>
                              <a:xfrm>
                                <a:off x="7411823" y="1815991"/>
                                <a:ext cx="52823" cy="245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Conector recto de flecha 148"/>
                              <p:cNvCxnSpPr/>
                              <p:nvPr/>
                            </p:nvCxnSpPr>
                            <p:spPr>
                              <a:xfrm>
                                <a:off x="7471756" y="2140402"/>
                                <a:ext cx="41779" cy="164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0" name="Hexágono 149"/>
                              <p:cNvSpPr/>
                              <p:nvPr/>
                            </p:nvSpPr>
                            <p:spPr>
                              <a:xfrm>
                                <a:off x="7358067" y="1583918"/>
                                <a:ext cx="96645" cy="88610"/>
                              </a:xfrm>
                              <a:prstGeom prst="hexago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1" name="Hexágono 150"/>
                              <p:cNvSpPr/>
                              <p:nvPr/>
                            </p:nvSpPr>
                            <p:spPr>
                              <a:xfrm>
                                <a:off x="7367269" y="1760508"/>
                                <a:ext cx="96645" cy="88610"/>
                              </a:xfrm>
                              <a:prstGeom prst="hexago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2" name="Hexágono 151"/>
                              <p:cNvSpPr/>
                              <p:nvPr/>
                            </p:nvSpPr>
                            <p:spPr>
                              <a:xfrm>
                                <a:off x="7425510" y="2084670"/>
                                <a:ext cx="96645" cy="88610"/>
                              </a:xfrm>
                              <a:prstGeom prst="hexago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3" name="Hexágono 152"/>
                              <p:cNvSpPr/>
                              <p:nvPr/>
                            </p:nvSpPr>
                            <p:spPr>
                              <a:xfrm>
                                <a:off x="8812637" y="1455373"/>
                                <a:ext cx="96645" cy="88610"/>
                              </a:xfrm>
                              <a:prstGeom prst="hexago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4" name="Hexágono 153"/>
                              <p:cNvSpPr/>
                              <p:nvPr/>
                            </p:nvSpPr>
                            <p:spPr>
                              <a:xfrm>
                                <a:off x="9136517" y="1175559"/>
                                <a:ext cx="96645" cy="88610"/>
                              </a:xfrm>
                              <a:prstGeom prst="hexago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5" name="Hexágono 154"/>
                              <p:cNvSpPr/>
                              <p:nvPr/>
                            </p:nvSpPr>
                            <p:spPr>
                              <a:xfrm>
                                <a:off x="9300904" y="1374673"/>
                                <a:ext cx="96645" cy="88610"/>
                              </a:xfrm>
                              <a:prstGeom prst="hexago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6" name="Hexágono 155"/>
                              <p:cNvSpPr/>
                              <p:nvPr/>
                            </p:nvSpPr>
                            <p:spPr>
                              <a:xfrm>
                                <a:off x="7728978" y="1296240"/>
                                <a:ext cx="96645" cy="88610"/>
                              </a:xfrm>
                              <a:prstGeom prst="hexago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7" name="Hexágono 156"/>
                              <p:cNvSpPr/>
                              <p:nvPr/>
                            </p:nvSpPr>
                            <p:spPr>
                              <a:xfrm>
                                <a:off x="7794371" y="1522148"/>
                                <a:ext cx="96645" cy="88610"/>
                              </a:xfrm>
                              <a:prstGeom prst="hexago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58" name="Conector recto de flecha 157"/>
                              <p:cNvCxnSpPr/>
                              <p:nvPr/>
                            </p:nvCxnSpPr>
                            <p:spPr>
                              <a:xfrm>
                                <a:off x="7783644" y="1349864"/>
                                <a:ext cx="67738" cy="153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Conector recto de flecha 158"/>
                              <p:cNvCxnSpPr/>
                              <p:nvPr/>
                            </p:nvCxnSpPr>
                            <p:spPr>
                              <a:xfrm>
                                <a:off x="7661428" y="1333914"/>
                                <a:ext cx="67738" cy="153361"/>
                              </a:xfrm>
                              <a:prstGeom prst="straightConnector1">
                                <a:avLst/>
                              </a:prstGeom>
                              <a:ln>
                                <a:tailEnd type="triangle"/>
                              </a:ln>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cxnSp>
                          <p:sp>
                            <p:nvSpPr>
                              <p:cNvPr id="160" name="Hexágono 159"/>
                              <p:cNvSpPr/>
                              <p:nvPr/>
                            </p:nvSpPr>
                            <p:spPr>
                              <a:xfrm>
                                <a:off x="9761797" y="1641468"/>
                                <a:ext cx="96645" cy="88610"/>
                              </a:xfrm>
                              <a:prstGeom prst="hexago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1" name="Hexágono 160"/>
                              <p:cNvSpPr/>
                              <p:nvPr/>
                            </p:nvSpPr>
                            <p:spPr>
                              <a:xfrm>
                                <a:off x="7719665" y="1778142"/>
                                <a:ext cx="96645" cy="88610"/>
                              </a:xfrm>
                              <a:prstGeom prst="hexago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grpSp>
                </p:grpSp>
              </p:grpSp>
            </p:grpSp>
          </p:grpSp>
        </p:grpSp>
      </p:grpSp>
      <p:grpSp>
        <p:nvGrpSpPr>
          <p:cNvPr id="276" name="Grupo 275"/>
          <p:cNvGrpSpPr/>
          <p:nvPr/>
        </p:nvGrpSpPr>
        <p:grpSpPr>
          <a:xfrm>
            <a:off x="10633905" y="881412"/>
            <a:ext cx="1480329" cy="640271"/>
            <a:chOff x="10239815" y="859032"/>
            <a:chExt cx="1430406" cy="640271"/>
          </a:xfrm>
        </p:grpSpPr>
        <p:grpSp>
          <p:nvGrpSpPr>
            <p:cNvPr id="277" name="Grupo 276"/>
            <p:cNvGrpSpPr/>
            <p:nvPr/>
          </p:nvGrpSpPr>
          <p:grpSpPr>
            <a:xfrm>
              <a:off x="10239815" y="859032"/>
              <a:ext cx="1408495" cy="338554"/>
              <a:chOff x="10239815" y="859032"/>
              <a:chExt cx="1408495" cy="338554"/>
            </a:xfrm>
          </p:grpSpPr>
          <p:sp>
            <p:nvSpPr>
              <p:cNvPr id="284" name="Rectángulo 283"/>
              <p:cNvSpPr/>
              <p:nvPr/>
            </p:nvSpPr>
            <p:spPr>
              <a:xfrm>
                <a:off x="10239815" y="935275"/>
                <a:ext cx="386260" cy="1737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5" name="CuadroTexto 284"/>
              <p:cNvSpPr txBox="1"/>
              <p:nvPr/>
            </p:nvSpPr>
            <p:spPr>
              <a:xfrm>
                <a:off x="10357212" y="859032"/>
                <a:ext cx="1291098" cy="338554"/>
              </a:xfrm>
              <a:prstGeom prst="rect">
                <a:avLst/>
              </a:prstGeom>
              <a:noFill/>
            </p:spPr>
            <p:txBody>
              <a:bodyPr wrap="square" rtlCol="0">
                <a:spAutoFit/>
              </a:bodyPr>
              <a:lstStyle/>
              <a:p>
                <a:r>
                  <a:rPr lang="es-ES" sz="800" dirty="0" smtClean="0"/>
                  <a:t>Vertical </a:t>
                </a:r>
                <a:r>
                  <a:rPr lang="es-ES" sz="800" dirty="0" err="1" smtClean="0"/>
                  <a:t>testing</a:t>
                </a:r>
                <a:r>
                  <a:rPr lang="es-ES" sz="800" dirty="0" smtClean="0"/>
                  <a:t> </a:t>
                </a:r>
              </a:p>
              <a:p>
                <a:r>
                  <a:rPr lang="es-ES" sz="800" dirty="0" smtClean="0"/>
                  <a:t>drill </a:t>
                </a:r>
                <a:r>
                  <a:rPr lang="es-ES" sz="800" dirty="0" err="1" smtClean="0"/>
                  <a:t>holes</a:t>
                </a:r>
                <a:endParaRPr lang="es-ES_tradnl" sz="800" dirty="0"/>
              </a:p>
            </p:txBody>
          </p:sp>
          <p:sp>
            <p:nvSpPr>
              <p:cNvPr id="286" name="Hexágono 285"/>
              <p:cNvSpPr/>
              <p:nvPr/>
            </p:nvSpPr>
            <p:spPr>
              <a:xfrm>
                <a:off x="10384815" y="977823"/>
                <a:ext cx="96645" cy="88610"/>
              </a:xfrm>
              <a:prstGeom prst="hexago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78" name="Grupo 277"/>
            <p:cNvGrpSpPr/>
            <p:nvPr/>
          </p:nvGrpSpPr>
          <p:grpSpPr>
            <a:xfrm>
              <a:off x="10242044" y="1160749"/>
              <a:ext cx="1428177" cy="338554"/>
              <a:chOff x="10242044" y="1160749"/>
              <a:chExt cx="1428177" cy="338554"/>
            </a:xfrm>
          </p:grpSpPr>
          <p:sp>
            <p:nvSpPr>
              <p:cNvPr id="279" name="Rectángulo 278"/>
              <p:cNvSpPr/>
              <p:nvPr/>
            </p:nvSpPr>
            <p:spPr>
              <a:xfrm>
                <a:off x="10242044" y="1233562"/>
                <a:ext cx="386260" cy="1737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80" name="Grupo 279"/>
              <p:cNvGrpSpPr/>
              <p:nvPr/>
            </p:nvGrpSpPr>
            <p:grpSpPr>
              <a:xfrm>
                <a:off x="10390884" y="1251616"/>
                <a:ext cx="99048" cy="165837"/>
                <a:chOff x="10760432" y="1405498"/>
                <a:chExt cx="122404" cy="206985"/>
              </a:xfrm>
            </p:grpSpPr>
            <p:sp>
              <p:nvSpPr>
                <p:cNvPr id="282" name="Hexágono 281"/>
                <p:cNvSpPr/>
                <p:nvPr/>
              </p:nvSpPr>
              <p:spPr>
                <a:xfrm>
                  <a:off x="10760432" y="1405498"/>
                  <a:ext cx="96645" cy="88610"/>
                </a:xfrm>
                <a:prstGeom prst="hexago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3" name="Conector recto de flecha 282"/>
                <p:cNvCxnSpPr/>
                <p:nvPr/>
              </p:nvCxnSpPr>
              <p:spPr>
                <a:xfrm>
                  <a:off x="10815098" y="1459122"/>
                  <a:ext cx="67738" cy="153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81" name="CuadroTexto 280"/>
              <p:cNvSpPr txBox="1"/>
              <p:nvPr/>
            </p:nvSpPr>
            <p:spPr>
              <a:xfrm>
                <a:off x="10379123" y="1160749"/>
                <a:ext cx="1291098" cy="338554"/>
              </a:xfrm>
              <a:prstGeom prst="rect">
                <a:avLst/>
              </a:prstGeom>
              <a:noFill/>
            </p:spPr>
            <p:txBody>
              <a:bodyPr wrap="square" rtlCol="0">
                <a:spAutoFit/>
              </a:bodyPr>
              <a:lstStyle/>
              <a:p>
                <a:r>
                  <a:rPr lang="es-ES" sz="800" dirty="0" err="1" smtClean="0"/>
                  <a:t>Inclined</a:t>
                </a:r>
                <a:r>
                  <a:rPr lang="es-ES" sz="800" dirty="0" smtClean="0"/>
                  <a:t> </a:t>
                </a:r>
                <a:r>
                  <a:rPr lang="es-ES" sz="800" dirty="0" err="1" smtClean="0"/>
                  <a:t>testing</a:t>
                </a:r>
                <a:r>
                  <a:rPr lang="es-ES" sz="800" dirty="0" smtClean="0"/>
                  <a:t> </a:t>
                </a:r>
              </a:p>
              <a:p>
                <a:r>
                  <a:rPr lang="es-ES" sz="800" dirty="0" smtClean="0"/>
                  <a:t>drill </a:t>
                </a:r>
                <a:r>
                  <a:rPr lang="es-ES" sz="800" dirty="0" err="1" smtClean="0"/>
                  <a:t>holes</a:t>
                </a:r>
                <a:endParaRPr lang="es-ES_tradnl" sz="800" dirty="0"/>
              </a:p>
            </p:txBody>
          </p:sp>
        </p:grpSp>
      </p:grpSp>
      <p:sp>
        <p:nvSpPr>
          <p:cNvPr id="3" name="CuadroTexto 2"/>
          <p:cNvSpPr txBox="1"/>
          <p:nvPr/>
        </p:nvSpPr>
        <p:spPr>
          <a:xfrm>
            <a:off x="2259801" y="535567"/>
            <a:ext cx="4872096" cy="338554"/>
          </a:xfrm>
          <a:prstGeom prst="rect">
            <a:avLst/>
          </a:prstGeom>
          <a:noFill/>
        </p:spPr>
        <p:txBody>
          <a:bodyPr wrap="square" rtlCol="0">
            <a:spAutoFit/>
          </a:bodyPr>
          <a:lstStyle/>
          <a:p>
            <a:r>
              <a:rPr lang="es-ES" sz="1600" i="1" dirty="0" smtClean="0">
                <a:latin typeface="+mn-lt"/>
              </a:rPr>
              <a:t>GEOLOGIC MAP OF SELECTED AREA. GRID 25 X 10 m </a:t>
            </a:r>
            <a:endParaRPr lang="es-ES_tradnl" sz="1600" i="1" dirty="0">
              <a:latin typeface="+mn-lt"/>
            </a:endParaRPr>
          </a:p>
        </p:txBody>
      </p:sp>
      <p:sp>
        <p:nvSpPr>
          <p:cNvPr id="287" name="CuadroTexto 286"/>
          <p:cNvSpPr txBox="1"/>
          <p:nvPr/>
        </p:nvSpPr>
        <p:spPr>
          <a:xfrm>
            <a:off x="7173674" y="558736"/>
            <a:ext cx="4450707" cy="341597"/>
          </a:xfrm>
          <a:prstGeom prst="rect">
            <a:avLst/>
          </a:prstGeom>
          <a:noFill/>
        </p:spPr>
        <p:txBody>
          <a:bodyPr wrap="square" rtlCol="0">
            <a:spAutoFit/>
          </a:bodyPr>
          <a:lstStyle/>
          <a:p>
            <a:pPr algn="l"/>
            <a:r>
              <a:rPr lang="es-ES" sz="1600" i="1" dirty="0" smtClean="0">
                <a:latin typeface="+mn-lt"/>
              </a:rPr>
              <a:t>LOCAL GRAVITY MAP AND DRILLING TARGETS</a:t>
            </a:r>
            <a:endParaRPr lang="es-ES_tradnl" sz="1600" i="1" dirty="0">
              <a:latin typeface="+mn-lt"/>
            </a:endParaRPr>
          </a:p>
        </p:txBody>
      </p:sp>
      <p:grpSp>
        <p:nvGrpSpPr>
          <p:cNvPr id="4" name="Grupo 3"/>
          <p:cNvGrpSpPr/>
          <p:nvPr/>
        </p:nvGrpSpPr>
        <p:grpSpPr>
          <a:xfrm>
            <a:off x="5998118" y="853827"/>
            <a:ext cx="1175557" cy="1787894"/>
            <a:chOff x="5998118" y="853827"/>
            <a:chExt cx="1175557" cy="1787894"/>
          </a:xfrm>
        </p:grpSpPr>
        <p:grpSp>
          <p:nvGrpSpPr>
            <p:cNvPr id="99" name="Grupo 98"/>
            <p:cNvGrpSpPr/>
            <p:nvPr/>
          </p:nvGrpSpPr>
          <p:grpSpPr>
            <a:xfrm>
              <a:off x="5998118" y="853827"/>
              <a:ext cx="1175557" cy="1787894"/>
              <a:chOff x="4664910" y="826467"/>
              <a:chExt cx="1445603" cy="1787894"/>
            </a:xfrm>
          </p:grpSpPr>
          <p:grpSp>
            <p:nvGrpSpPr>
              <p:cNvPr id="100" name="Grupo 99"/>
              <p:cNvGrpSpPr/>
              <p:nvPr/>
            </p:nvGrpSpPr>
            <p:grpSpPr>
              <a:xfrm>
                <a:off x="4666321" y="826467"/>
                <a:ext cx="1444192" cy="254668"/>
                <a:chOff x="4666321" y="826467"/>
                <a:chExt cx="1444192" cy="254668"/>
              </a:xfrm>
            </p:grpSpPr>
            <p:sp>
              <p:nvSpPr>
                <p:cNvPr id="125" name="Rectángulo 124"/>
                <p:cNvSpPr/>
                <p:nvPr/>
              </p:nvSpPr>
              <p:spPr>
                <a:xfrm>
                  <a:off x="4666321" y="907429"/>
                  <a:ext cx="386260" cy="173706"/>
                </a:xfrm>
                <a:prstGeom prst="rect">
                  <a:avLst/>
                </a:prstGeom>
                <a:solidFill>
                  <a:srgbClr val="FEB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6" name="CuadroTexto 125"/>
                <p:cNvSpPr txBox="1"/>
                <p:nvPr/>
              </p:nvSpPr>
              <p:spPr>
                <a:xfrm>
                  <a:off x="4819414" y="826467"/>
                  <a:ext cx="1291099" cy="215444"/>
                </a:xfrm>
                <a:prstGeom prst="rect">
                  <a:avLst/>
                </a:prstGeom>
                <a:noFill/>
              </p:spPr>
              <p:txBody>
                <a:bodyPr wrap="square" rtlCol="0">
                  <a:spAutoFit/>
                </a:bodyPr>
                <a:lstStyle/>
                <a:p>
                  <a:r>
                    <a:rPr lang="es-ES" sz="800" dirty="0" smtClean="0"/>
                    <a:t>Serpentinized peridotites</a:t>
                  </a:r>
                  <a:endParaRPr lang="es-ES_tradnl" sz="800" dirty="0"/>
                </a:p>
              </p:txBody>
            </p:sp>
          </p:grpSp>
          <p:grpSp>
            <p:nvGrpSpPr>
              <p:cNvPr id="101" name="Grupo 100"/>
              <p:cNvGrpSpPr/>
              <p:nvPr/>
            </p:nvGrpSpPr>
            <p:grpSpPr>
              <a:xfrm>
                <a:off x="4664910" y="1119945"/>
                <a:ext cx="1445602" cy="338554"/>
                <a:chOff x="4664910" y="1119945"/>
                <a:chExt cx="1445602" cy="338554"/>
              </a:xfrm>
            </p:grpSpPr>
            <p:grpSp>
              <p:nvGrpSpPr>
                <p:cNvPr id="121" name="Grupo 120"/>
                <p:cNvGrpSpPr/>
                <p:nvPr/>
              </p:nvGrpSpPr>
              <p:grpSpPr>
                <a:xfrm>
                  <a:off x="4664910" y="1200080"/>
                  <a:ext cx="386260" cy="173706"/>
                  <a:chOff x="4664910" y="1200080"/>
                  <a:chExt cx="386260" cy="173706"/>
                </a:xfrm>
              </p:grpSpPr>
              <p:sp>
                <p:nvSpPr>
                  <p:cNvPr id="123" name="Rectángulo 122"/>
                  <p:cNvSpPr/>
                  <p:nvPr/>
                </p:nvSpPr>
                <p:spPr>
                  <a:xfrm>
                    <a:off x="4664910" y="1200080"/>
                    <a:ext cx="386260" cy="173706"/>
                  </a:xfrm>
                  <a:prstGeom prst="rect">
                    <a:avLst/>
                  </a:prstGeom>
                  <a:solidFill>
                    <a:srgbClr val="FEB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4" name="Forma libre 123"/>
                  <p:cNvSpPr/>
                  <p:nvPr/>
                </p:nvSpPr>
                <p:spPr>
                  <a:xfrm>
                    <a:off x="4713812" y="1239434"/>
                    <a:ext cx="321960" cy="100636"/>
                  </a:xfrm>
                  <a:custGeom>
                    <a:avLst/>
                    <a:gdLst>
                      <a:gd name="connsiteX0" fmla="*/ 1292 w 510893"/>
                      <a:gd name="connsiteY0" fmla="*/ 99375 h 128600"/>
                      <a:gd name="connsiteX1" fmla="*/ 71993 w 510893"/>
                      <a:gd name="connsiteY1" fmla="*/ 75808 h 128600"/>
                      <a:gd name="connsiteX2" fmla="*/ 166261 w 510893"/>
                      <a:gd name="connsiteY2" fmla="*/ 42814 h 128600"/>
                      <a:gd name="connsiteX3" fmla="*/ 185115 w 510893"/>
                      <a:gd name="connsiteY3" fmla="*/ 28674 h 128600"/>
                      <a:gd name="connsiteX4" fmla="*/ 255816 w 510893"/>
                      <a:gd name="connsiteY4" fmla="*/ 394 h 128600"/>
                      <a:gd name="connsiteX5" fmla="*/ 284096 w 510893"/>
                      <a:gd name="connsiteY5" fmla="*/ 14534 h 128600"/>
                      <a:gd name="connsiteX6" fmla="*/ 335944 w 510893"/>
                      <a:gd name="connsiteY6" fmla="*/ 47528 h 128600"/>
                      <a:gd name="connsiteX7" fmla="*/ 411358 w 510893"/>
                      <a:gd name="connsiteY7" fmla="*/ 28674 h 128600"/>
                      <a:gd name="connsiteX8" fmla="*/ 510339 w 510893"/>
                      <a:gd name="connsiteY8" fmla="*/ 9820 h 128600"/>
                      <a:gd name="connsiteX9" fmla="*/ 364224 w 510893"/>
                      <a:gd name="connsiteY9" fmla="*/ 71095 h 128600"/>
                      <a:gd name="connsiteX10" fmla="*/ 331230 w 510893"/>
                      <a:gd name="connsiteY10" fmla="*/ 113515 h 128600"/>
                      <a:gd name="connsiteX11" fmla="*/ 251102 w 510893"/>
                      <a:gd name="connsiteY11" fmla="*/ 122942 h 128600"/>
                      <a:gd name="connsiteX12" fmla="*/ 147407 w 510893"/>
                      <a:gd name="connsiteY12" fmla="*/ 127655 h 128600"/>
                      <a:gd name="connsiteX13" fmla="*/ 1292 w 510893"/>
                      <a:gd name="connsiteY13" fmla="*/ 99375 h 128600"/>
                      <a:gd name="connsiteX0" fmla="*/ 1292 w 510888"/>
                      <a:gd name="connsiteY0" fmla="*/ 99222 h 128447"/>
                      <a:gd name="connsiteX1" fmla="*/ 71993 w 510888"/>
                      <a:gd name="connsiteY1" fmla="*/ 75655 h 128447"/>
                      <a:gd name="connsiteX2" fmla="*/ 166261 w 510888"/>
                      <a:gd name="connsiteY2" fmla="*/ 42661 h 128447"/>
                      <a:gd name="connsiteX3" fmla="*/ 185115 w 510888"/>
                      <a:gd name="connsiteY3" fmla="*/ 28521 h 128447"/>
                      <a:gd name="connsiteX4" fmla="*/ 255816 w 510888"/>
                      <a:gd name="connsiteY4" fmla="*/ 241 h 128447"/>
                      <a:gd name="connsiteX5" fmla="*/ 284096 w 510888"/>
                      <a:gd name="connsiteY5" fmla="*/ 14381 h 128447"/>
                      <a:gd name="connsiteX6" fmla="*/ 340658 w 510888"/>
                      <a:gd name="connsiteY6" fmla="*/ 4955 h 128447"/>
                      <a:gd name="connsiteX7" fmla="*/ 411358 w 510888"/>
                      <a:gd name="connsiteY7" fmla="*/ 28521 h 128447"/>
                      <a:gd name="connsiteX8" fmla="*/ 510339 w 510888"/>
                      <a:gd name="connsiteY8" fmla="*/ 9667 h 128447"/>
                      <a:gd name="connsiteX9" fmla="*/ 364224 w 510888"/>
                      <a:gd name="connsiteY9" fmla="*/ 70942 h 128447"/>
                      <a:gd name="connsiteX10" fmla="*/ 331230 w 510888"/>
                      <a:gd name="connsiteY10" fmla="*/ 113362 h 128447"/>
                      <a:gd name="connsiteX11" fmla="*/ 251102 w 510888"/>
                      <a:gd name="connsiteY11" fmla="*/ 122789 h 128447"/>
                      <a:gd name="connsiteX12" fmla="*/ 147407 w 510888"/>
                      <a:gd name="connsiteY12" fmla="*/ 127502 h 128447"/>
                      <a:gd name="connsiteX13" fmla="*/ 1292 w 510888"/>
                      <a:gd name="connsiteY13" fmla="*/ 99222 h 12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888" h="128447">
                        <a:moveTo>
                          <a:pt x="1292" y="99222"/>
                        </a:moveTo>
                        <a:cubicBezTo>
                          <a:pt x="-11277" y="90581"/>
                          <a:pt x="71993" y="75655"/>
                          <a:pt x="71993" y="75655"/>
                        </a:cubicBezTo>
                        <a:cubicBezTo>
                          <a:pt x="99488" y="66228"/>
                          <a:pt x="147407" y="50517"/>
                          <a:pt x="166261" y="42661"/>
                        </a:cubicBezTo>
                        <a:cubicBezTo>
                          <a:pt x="185115" y="34805"/>
                          <a:pt x="170189" y="35591"/>
                          <a:pt x="185115" y="28521"/>
                        </a:cubicBezTo>
                        <a:cubicBezTo>
                          <a:pt x="200041" y="21451"/>
                          <a:pt x="239319" y="2598"/>
                          <a:pt x="255816" y="241"/>
                        </a:cubicBezTo>
                        <a:cubicBezTo>
                          <a:pt x="272313" y="-2116"/>
                          <a:pt x="269956" y="13595"/>
                          <a:pt x="284096" y="14381"/>
                        </a:cubicBezTo>
                        <a:cubicBezTo>
                          <a:pt x="298236" y="15167"/>
                          <a:pt x="319448" y="2598"/>
                          <a:pt x="340658" y="4955"/>
                        </a:cubicBezTo>
                        <a:cubicBezTo>
                          <a:pt x="361868" y="7312"/>
                          <a:pt x="383078" y="27736"/>
                          <a:pt x="411358" y="28521"/>
                        </a:cubicBezTo>
                        <a:cubicBezTo>
                          <a:pt x="439638" y="29306"/>
                          <a:pt x="518195" y="2597"/>
                          <a:pt x="510339" y="9667"/>
                        </a:cubicBezTo>
                        <a:cubicBezTo>
                          <a:pt x="502483" y="16737"/>
                          <a:pt x="394075" y="53660"/>
                          <a:pt x="364224" y="70942"/>
                        </a:cubicBezTo>
                        <a:cubicBezTo>
                          <a:pt x="334373" y="88224"/>
                          <a:pt x="350084" y="104721"/>
                          <a:pt x="331230" y="113362"/>
                        </a:cubicBezTo>
                        <a:cubicBezTo>
                          <a:pt x="312376" y="122003"/>
                          <a:pt x="281739" y="120432"/>
                          <a:pt x="251102" y="122789"/>
                        </a:cubicBezTo>
                        <a:cubicBezTo>
                          <a:pt x="220465" y="125146"/>
                          <a:pt x="187471" y="130644"/>
                          <a:pt x="147407" y="127502"/>
                        </a:cubicBezTo>
                        <a:cubicBezTo>
                          <a:pt x="107343" y="124360"/>
                          <a:pt x="13861" y="107863"/>
                          <a:pt x="1292" y="99222"/>
                        </a:cubicBezTo>
                        <a:close/>
                      </a:path>
                    </a:pathLst>
                  </a:custGeom>
                  <a:pattFill prst="ltUpDiag">
                    <a:fgClr>
                      <a:schemeClr val="bg1"/>
                    </a:fgClr>
                    <a:bgClr>
                      <a:srgbClr val="FEB4F0"/>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22" name="CuadroTexto 121"/>
                <p:cNvSpPr txBox="1"/>
                <p:nvPr/>
              </p:nvSpPr>
              <p:spPr>
                <a:xfrm>
                  <a:off x="4819414" y="1119945"/>
                  <a:ext cx="1291098" cy="338554"/>
                </a:xfrm>
                <a:prstGeom prst="rect">
                  <a:avLst/>
                </a:prstGeom>
                <a:noFill/>
              </p:spPr>
              <p:txBody>
                <a:bodyPr wrap="square" rtlCol="0">
                  <a:spAutoFit/>
                </a:bodyPr>
                <a:lstStyle/>
                <a:p>
                  <a:r>
                    <a:rPr lang="es-ES" sz="800" dirty="0" smtClean="0"/>
                    <a:t>Serpentinized</a:t>
                  </a:r>
                </a:p>
                <a:p>
                  <a:r>
                    <a:rPr lang="es-ES" sz="800" dirty="0" err="1" smtClean="0"/>
                    <a:t>dunites</a:t>
                  </a:r>
                  <a:endParaRPr lang="es-ES_tradnl" sz="800" dirty="0"/>
                </a:p>
              </p:txBody>
            </p:sp>
          </p:grpSp>
          <p:grpSp>
            <p:nvGrpSpPr>
              <p:cNvPr id="102" name="Grupo 101"/>
              <p:cNvGrpSpPr/>
              <p:nvPr/>
            </p:nvGrpSpPr>
            <p:grpSpPr>
              <a:xfrm>
                <a:off x="4666735" y="1987937"/>
                <a:ext cx="1345686" cy="626424"/>
                <a:chOff x="4667130" y="1429680"/>
                <a:chExt cx="1345686" cy="626424"/>
              </a:xfrm>
            </p:grpSpPr>
            <p:grpSp>
              <p:nvGrpSpPr>
                <p:cNvPr id="111" name="Grupo 110"/>
                <p:cNvGrpSpPr/>
                <p:nvPr/>
              </p:nvGrpSpPr>
              <p:grpSpPr>
                <a:xfrm>
                  <a:off x="4667130" y="1429680"/>
                  <a:ext cx="1345686" cy="338554"/>
                  <a:chOff x="4667130" y="1429680"/>
                  <a:chExt cx="1345686" cy="338554"/>
                </a:xfrm>
              </p:grpSpPr>
              <p:grpSp>
                <p:nvGrpSpPr>
                  <p:cNvPr id="117" name="Grupo 116"/>
                  <p:cNvGrpSpPr/>
                  <p:nvPr/>
                </p:nvGrpSpPr>
                <p:grpSpPr>
                  <a:xfrm>
                    <a:off x="4667130" y="1514099"/>
                    <a:ext cx="386260" cy="173706"/>
                    <a:chOff x="4667130" y="1514099"/>
                    <a:chExt cx="386260" cy="173706"/>
                  </a:xfrm>
                </p:grpSpPr>
                <p:sp>
                  <p:nvSpPr>
                    <p:cNvPr id="119" name="Rectángulo 118"/>
                    <p:cNvSpPr/>
                    <p:nvPr/>
                  </p:nvSpPr>
                  <p:spPr>
                    <a:xfrm>
                      <a:off x="4667130" y="1514099"/>
                      <a:ext cx="386260" cy="173706"/>
                    </a:xfrm>
                    <a:prstGeom prst="rect">
                      <a:avLst/>
                    </a:prstGeom>
                    <a:solidFill>
                      <a:srgbClr val="FEB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20" name="Conector recto 119"/>
                    <p:cNvCxnSpPr/>
                    <p:nvPr/>
                  </p:nvCxnSpPr>
                  <p:spPr>
                    <a:xfrm flipV="1">
                      <a:off x="4761475" y="1554615"/>
                      <a:ext cx="193130" cy="868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8" name="CuadroTexto 117"/>
                  <p:cNvSpPr txBox="1"/>
                  <p:nvPr/>
                </p:nvSpPr>
                <p:spPr>
                  <a:xfrm>
                    <a:off x="4721717" y="1429680"/>
                    <a:ext cx="1291099" cy="338554"/>
                  </a:xfrm>
                  <a:prstGeom prst="rect">
                    <a:avLst/>
                  </a:prstGeom>
                  <a:noFill/>
                </p:spPr>
                <p:txBody>
                  <a:bodyPr wrap="square" rtlCol="0">
                    <a:spAutoFit/>
                  </a:bodyPr>
                  <a:lstStyle/>
                  <a:p>
                    <a:r>
                      <a:rPr lang="es-ES" sz="800" dirty="0" err="1" smtClean="0"/>
                      <a:t>Observed</a:t>
                    </a:r>
                    <a:r>
                      <a:rPr lang="es-ES" sz="800" dirty="0" smtClean="0"/>
                      <a:t> </a:t>
                    </a:r>
                  </a:p>
                  <a:p>
                    <a:r>
                      <a:rPr lang="es-ES" sz="800" dirty="0" err="1" smtClean="0"/>
                      <a:t>faults</a:t>
                    </a:r>
                    <a:endParaRPr lang="es-ES_tradnl" sz="800" dirty="0"/>
                  </a:p>
                </p:txBody>
              </p:sp>
            </p:grpSp>
            <p:grpSp>
              <p:nvGrpSpPr>
                <p:cNvPr id="112" name="Grupo 111"/>
                <p:cNvGrpSpPr/>
                <p:nvPr/>
              </p:nvGrpSpPr>
              <p:grpSpPr>
                <a:xfrm>
                  <a:off x="4676879" y="1717550"/>
                  <a:ext cx="1317166" cy="338554"/>
                  <a:chOff x="4676879" y="1717550"/>
                  <a:chExt cx="1317166" cy="338554"/>
                </a:xfrm>
              </p:grpSpPr>
              <p:grpSp>
                <p:nvGrpSpPr>
                  <p:cNvPr id="113" name="Grupo 112"/>
                  <p:cNvGrpSpPr/>
                  <p:nvPr/>
                </p:nvGrpSpPr>
                <p:grpSpPr>
                  <a:xfrm>
                    <a:off x="4676879" y="1801722"/>
                    <a:ext cx="386260" cy="173706"/>
                    <a:chOff x="4676879" y="1801722"/>
                    <a:chExt cx="386260" cy="173706"/>
                  </a:xfrm>
                </p:grpSpPr>
                <p:sp>
                  <p:nvSpPr>
                    <p:cNvPr id="115" name="Rectángulo 114"/>
                    <p:cNvSpPr/>
                    <p:nvPr/>
                  </p:nvSpPr>
                  <p:spPr>
                    <a:xfrm>
                      <a:off x="4676879" y="1801722"/>
                      <a:ext cx="386260" cy="173706"/>
                    </a:xfrm>
                    <a:prstGeom prst="rect">
                      <a:avLst/>
                    </a:prstGeom>
                    <a:solidFill>
                      <a:srgbClr val="FEB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16" name="Conector recto 115"/>
                    <p:cNvCxnSpPr/>
                    <p:nvPr/>
                  </p:nvCxnSpPr>
                  <p:spPr>
                    <a:xfrm flipV="1">
                      <a:off x="4724671" y="1869865"/>
                      <a:ext cx="302431" cy="3741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114" name="CuadroTexto 113"/>
                  <p:cNvSpPr txBox="1"/>
                  <p:nvPr/>
                </p:nvSpPr>
                <p:spPr>
                  <a:xfrm>
                    <a:off x="4702947" y="1717550"/>
                    <a:ext cx="1291098" cy="338554"/>
                  </a:xfrm>
                  <a:prstGeom prst="rect">
                    <a:avLst/>
                  </a:prstGeom>
                  <a:noFill/>
                </p:spPr>
                <p:txBody>
                  <a:bodyPr wrap="square" rtlCol="0">
                    <a:spAutoFit/>
                  </a:bodyPr>
                  <a:lstStyle/>
                  <a:p>
                    <a:r>
                      <a:rPr lang="es-ES" sz="800" dirty="0" err="1" smtClean="0"/>
                      <a:t>Possible</a:t>
                    </a:r>
                    <a:r>
                      <a:rPr lang="es-ES" sz="800" dirty="0" smtClean="0"/>
                      <a:t> </a:t>
                    </a:r>
                  </a:p>
                  <a:p>
                    <a:r>
                      <a:rPr lang="es-ES" sz="800" dirty="0" err="1" smtClean="0"/>
                      <a:t>faults</a:t>
                    </a:r>
                    <a:endParaRPr lang="es-ES_tradnl" sz="800" dirty="0"/>
                  </a:p>
                </p:txBody>
              </p:sp>
            </p:grpSp>
          </p:grpSp>
          <p:grpSp>
            <p:nvGrpSpPr>
              <p:cNvPr id="103" name="Grupo 102"/>
              <p:cNvGrpSpPr/>
              <p:nvPr/>
            </p:nvGrpSpPr>
            <p:grpSpPr>
              <a:xfrm>
                <a:off x="4668257" y="1459686"/>
                <a:ext cx="1442256" cy="215444"/>
                <a:chOff x="4666321" y="878956"/>
                <a:chExt cx="1442256" cy="215444"/>
              </a:xfrm>
            </p:grpSpPr>
            <p:sp>
              <p:nvSpPr>
                <p:cNvPr id="109" name="Rectángulo 108"/>
                <p:cNvSpPr/>
                <p:nvPr/>
              </p:nvSpPr>
              <p:spPr>
                <a:xfrm>
                  <a:off x="4666321" y="907429"/>
                  <a:ext cx="386260" cy="173706"/>
                </a:xfrm>
                <a:prstGeom prst="rect">
                  <a:avLst/>
                </a:prstGeom>
                <a:solidFill>
                  <a:srgbClr val="FEB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0" name="CuadroTexto 109"/>
                <p:cNvSpPr txBox="1"/>
                <p:nvPr/>
              </p:nvSpPr>
              <p:spPr>
                <a:xfrm>
                  <a:off x="4817478" y="878956"/>
                  <a:ext cx="1291099" cy="215444"/>
                </a:xfrm>
                <a:prstGeom prst="rect">
                  <a:avLst/>
                </a:prstGeom>
                <a:noFill/>
              </p:spPr>
              <p:txBody>
                <a:bodyPr wrap="square" rtlCol="0">
                  <a:spAutoFit/>
                </a:bodyPr>
                <a:lstStyle/>
                <a:p>
                  <a:r>
                    <a:rPr lang="es-ES" sz="800" dirty="0" err="1" smtClean="0"/>
                    <a:t>Gabbro</a:t>
                  </a:r>
                  <a:r>
                    <a:rPr lang="es-ES" sz="800" dirty="0" smtClean="0"/>
                    <a:t> </a:t>
                  </a:r>
                  <a:r>
                    <a:rPr lang="es-ES" sz="800" dirty="0" err="1" smtClean="0"/>
                    <a:t>dikes</a:t>
                  </a:r>
                  <a:endParaRPr lang="es-ES_tradnl" sz="800" dirty="0"/>
                </a:p>
              </p:txBody>
            </p:sp>
          </p:grpSp>
          <p:grpSp>
            <p:nvGrpSpPr>
              <p:cNvPr id="104" name="Grupo 103"/>
              <p:cNvGrpSpPr/>
              <p:nvPr/>
            </p:nvGrpSpPr>
            <p:grpSpPr>
              <a:xfrm>
                <a:off x="4665956" y="1703603"/>
                <a:ext cx="1326212" cy="338554"/>
                <a:chOff x="4665956" y="1703603"/>
                <a:chExt cx="1326212" cy="338554"/>
              </a:xfrm>
            </p:grpSpPr>
            <p:grpSp>
              <p:nvGrpSpPr>
                <p:cNvPr id="105" name="Grupo 104"/>
                <p:cNvGrpSpPr/>
                <p:nvPr/>
              </p:nvGrpSpPr>
              <p:grpSpPr>
                <a:xfrm>
                  <a:off x="4665956" y="1703603"/>
                  <a:ext cx="1326212" cy="338554"/>
                  <a:chOff x="4666321" y="826315"/>
                  <a:chExt cx="1326212" cy="338554"/>
                </a:xfrm>
              </p:grpSpPr>
              <p:sp>
                <p:nvSpPr>
                  <p:cNvPr id="107" name="Rectángulo 106"/>
                  <p:cNvSpPr/>
                  <p:nvPr/>
                </p:nvSpPr>
                <p:spPr>
                  <a:xfrm>
                    <a:off x="4666321" y="907429"/>
                    <a:ext cx="386260" cy="173706"/>
                  </a:xfrm>
                  <a:prstGeom prst="rect">
                    <a:avLst/>
                  </a:prstGeom>
                  <a:solidFill>
                    <a:srgbClr val="FEB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8" name="CuadroTexto 107"/>
                  <p:cNvSpPr txBox="1"/>
                  <p:nvPr/>
                </p:nvSpPr>
                <p:spPr>
                  <a:xfrm>
                    <a:off x="4701434" y="826315"/>
                    <a:ext cx="1291099" cy="338554"/>
                  </a:xfrm>
                  <a:prstGeom prst="rect">
                    <a:avLst/>
                  </a:prstGeom>
                  <a:noFill/>
                </p:spPr>
                <p:txBody>
                  <a:bodyPr wrap="square" rtlCol="0">
                    <a:spAutoFit/>
                  </a:bodyPr>
                  <a:lstStyle/>
                  <a:p>
                    <a:r>
                      <a:rPr lang="es-ES" sz="800" dirty="0" err="1" smtClean="0"/>
                      <a:t>Floating</a:t>
                    </a:r>
                    <a:r>
                      <a:rPr lang="es-ES" sz="800" dirty="0" smtClean="0"/>
                      <a:t> </a:t>
                    </a:r>
                  </a:p>
                  <a:p>
                    <a:r>
                      <a:rPr lang="es-ES" sz="800" dirty="0" err="1" smtClean="0"/>
                      <a:t>chromite</a:t>
                    </a:r>
                    <a:endParaRPr lang="es-ES_tradnl" sz="800" dirty="0"/>
                  </a:p>
                </p:txBody>
              </p:sp>
            </p:grpSp>
            <p:sp>
              <p:nvSpPr>
                <p:cNvPr id="106" name="Forma libre 105"/>
                <p:cNvSpPr/>
                <p:nvPr/>
              </p:nvSpPr>
              <p:spPr>
                <a:xfrm>
                  <a:off x="4780555" y="1807133"/>
                  <a:ext cx="182239" cy="127794"/>
                </a:xfrm>
                <a:custGeom>
                  <a:avLst/>
                  <a:gdLst>
                    <a:gd name="connsiteX0" fmla="*/ 740686 w 1564365"/>
                    <a:gd name="connsiteY0" fmla="*/ 73985 h 1509488"/>
                    <a:gd name="connsiteX1" fmla="*/ 641704 w 1564365"/>
                    <a:gd name="connsiteY1" fmla="*/ 102265 h 1509488"/>
                    <a:gd name="connsiteX2" fmla="*/ 599283 w 1564365"/>
                    <a:gd name="connsiteY2" fmla="*/ 182393 h 1509488"/>
                    <a:gd name="connsiteX3" fmla="*/ 561576 w 1564365"/>
                    <a:gd name="connsiteY3" fmla="*/ 304942 h 1509488"/>
                    <a:gd name="connsiteX4" fmla="*/ 561576 w 1564365"/>
                    <a:gd name="connsiteY4" fmla="*/ 389783 h 1509488"/>
                    <a:gd name="connsiteX5" fmla="*/ 627564 w 1564365"/>
                    <a:gd name="connsiteY5" fmla="*/ 469911 h 1509488"/>
                    <a:gd name="connsiteX6" fmla="*/ 651131 w 1564365"/>
                    <a:gd name="connsiteY6" fmla="*/ 601886 h 1509488"/>
                    <a:gd name="connsiteX7" fmla="*/ 603997 w 1564365"/>
                    <a:gd name="connsiteY7" fmla="*/ 729148 h 1509488"/>
                    <a:gd name="connsiteX8" fmla="*/ 509729 w 1564365"/>
                    <a:gd name="connsiteY8" fmla="*/ 894117 h 1509488"/>
                    <a:gd name="connsiteX9" fmla="*/ 283486 w 1564365"/>
                    <a:gd name="connsiteY9" fmla="*/ 988385 h 1509488"/>
                    <a:gd name="connsiteX10" fmla="*/ 151510 w 1564365"/>
                    <a:gd name="connsiteY10" fmla="*/ 1044946 h 1509488"/>
                    <a:gd name="connsiteX11" fmla="*/ 14822 w 1564365"/>
                    <a:gd name="connsiteY11" fmla="*/ 1181634 h 1509488"/>
                    <a:gd name="connsiteX12" fmla="*/ 14822 w 1564365"/>
                    <a:gd name="connsiteY12" fmla="*/ 1398451 h 1509488"/>
                    <a:gd name="connsiteX13" fmla="*/ 113803 w 1564365"/>
                    <a:gd name="connsiteY13" fmla="*/ 1473865 h 1509488"/>
                    <a:gd name="connsiteX14" fmla="*/ 344760 w 1564365"/>
                    <a:gd name="connsiteY14" fmla="*/ 1506859 h 1509488"/>
                    <a:gd name="connsiteX15" fmla="*/ 627564 w 1564365"/>
                    <a:gd name="connsiteY15" fmla="*/ 1407878 h 1509488"/>
                    <a:gd name="connsiteX16" fmla="*/ 971642 w 1564365"/>
                    <a:gd name="connsiteY16" fmla="*/ 1238195 h 1509488"/>
                    <a:gd name="connsiteX17" fmla="*/ 1301580 w 1564365"/>
                    <a:gd name="connsiteY17" fmla="*/ 1035519 h 1509488"/>
                    <a:gd name="connsiteX18" fmla="*/ 1490116 w 1564365"/>
                    <a:gd name="connsiteY18" fmla="*/ 813989 h 1509488"/>
                    <a:gd name="connsiteX19" fmla="*/ 1560817 w 1564365"/>
                    <a:gd name="connsiteY19" fmla="*/ 672587 h 1509488"/>
                    <a:gd name="connsiteX20" fmla="*/ 1391135 w 1564365"/>
                    <a:gd name="connsiteY20" fmla="*/ 521758 h 1509488"/>
                    <a:gd name="connsiteX21" fmla="*/ 1150752 w 1564365"/>
                    <a:gd name="connsiteY21" fmla="*/ 498191 h 1509488"/>
                    <a:gd name="connsiteX22" fmla="*/ 1042343 w 1564365"/>
                    <a:gd name="connsiteY22" fmla="*/ 422777 h 1509488"/>
                    <a:gd name="connsiteX23" fmla="*/ 1009349 w 1564365"/>
                    <a:gd name="connsiteY23" fmla="*/ 342649 h 1509488"/>
                    <a:gd name="connsiteX24" fmla="*/ 1056483 w 1564365"/>
                    <a:gd name="connsiteY24" fmla="*/ 271948 h 1509488"/>
                    <a:gd name="connsiteX25" fmla="*/ 1207312 w 1564365"/>
                    <a:gd name="connsiteY25" fmla="*/ 154113 h 1509488"/>
                    <a:gd name="connsiteX26" fmla="*/ 1193172 w 1564365"/>
                    <a:gd name="connsiteY26" fmla="*/ 17424 h 1509488"/>
                    <a:gd name="connsiteX27" fmla="*/ 999923 w 1564365"/>
                    <a:gd name="connsiteY27" fmla="*/ 7997 h 1509488"/>
                    <a:gd name="connsiteX28" fmla="*/ 740686 w 1564365"/>
                    <a:gd name="connsiteY28" fmla="*/ 73985 h 1509488"/>
                    <a:gd name="connsiteX0" fmla="*/ 740686 w 1693054"/>
                    <a:gd name="connsiteY0" fmla="*/ 73985 h 1509488"/>
                    <a:gd name="connsiteX1" fmla="*/ 641704 w 1693054"/>
                    <a:gd name="connsiteY1" fmla="*/ 102265 h 1509488"/>
                    <a:gd name="connsiteX2" fmla="*/ 599283 w 1693054"/>
                    <a:gd name="connsiteY2" fmla="*/ 182393 h 1509488"/>
                    <a:gd name="connsiteX3" fmla="*/ 561576 w 1693054"/>
                    <a:gd name="connsiteY3" fmla="*/ 304942 h 1509488"/>
                    <a:gd name="connsiteX4" fmla="*/ 561576 w 1693054"/>
                    <a:gd name="connsiteY4" fmla="*/ 389783 h 1509488"/>
                    <a:gd name="connsiteX5" fmla="*/ 627564 w 1693054"/>
                    <a:gd name="connsiteY5" fmla="*/ 469911 h 1509488"/>
                    <a:gd name="connsiteX6" fmla="*/ 651131 w 1693054"/>
                    <a:gd name="connsiteY6" fmla="*/ 601886 h 1509488"/>
                    <a:gd name="connsiteX7" fmla="*/ 603997 w 1693054"/>
                    <a:gd name="connsiteY7" fmla="*/ 729148 h 1509488"/>
                    <a:gd name="connsiteX8" fmla="*/ 509729 w 1693054"/>
                    <a:gd name="connsiteY8" fmla="*/ 894117 h 1509488"/>
                    <a:gd name="connsiteX9" fmla="*/ 283486 w 1693054"/>
                    <a:gd name="connsiteY9" fmla="*/ 988385 h 1509488"/>
                    <a:gd name="connsiteX10" fmla="*/ 151510 w 1693054"/>
                    <a:gd name="connsiteY10" fmla="*/ 1044946 h 1509488"/>
                    <a:gd name="connsiteX11" fmla="*/ 14822 w 1693054"/>
                    <a:gd name="connsiteY11" fmla="*/ 1181634 h 1509488"/>
                    <a:gd name="connsiteX12" fmla="*/ 14822 w 1693054"/>
                    <a:gd name="connsiteY12" fmla="*/ 1398451 h 1509488"/>
                    <a:gd name="connsiteX13" fmla="*/ 113803 w 1693054"/>
                    <a:gd name="connsiteY13" fmla="*/ 1473865 h 1509488"/>
                    <a:gd name="connsiteX14" fmla="*/ 344760 w 1693054"/>
                    <a:gd name="connsiteY14" fmla="*/ 1506859 h 1509488"/>
                    <a:gd name="connsiteX15" fmla="*/ 627564 w 1693054"/>
                    <a:gd name="connsiteY15" fmla="*/ 1407878 h 1509488"/>
                    <a:gd name="connsiteX16" fmla="*/ 971642 w 1693054"/>
                    <a:gd name="connsiteY16" fmla="*/ 1238195 h 1509488"/>
                    <a:gd name="connsiteX17" fmla="*/ 1301580 w 1693054"/>
                    <a:gd name="connsiteY17" fmla="*/ 1035519 h 1509488"/>
                    <a:gd name="connsiteX18" fmla="*/ 1490116 w 1693054"/>
                    <a:gd name="connsiteY18" fmla="*/ 813989 h 1509488"/>
                    <a:gd name="connsiteX19" fmla="*/ 1691820 w 1693054"/>
                    <a:gd name="connsiteY19" fmla="*/ 567784 h 1509488"/>
                    <a:gd name="connsiteX20" fmla="*/ 1391135 w 1693054"/>
                    <a:gd name="connsiteY20" fmla="*/ 521758 h 1509488"/>
                    <a:gd name="connsiteX21" fmla="*/ 1150752 w 1693054"/>
                    <a:gd name="connsiteY21" fmla="*/ 498191 h 1509488"/>
                    <a:gd name="connsiteX22" fmla="*/ 1042343 w 1693054"/>
                    <a:gd name="connsiteY22" fmla="*/ 422777 h 1509488"/>
                    <a:gd name="connsiteX23" fmla="*/ 1009349 w 1693054"/>
                    <a:gd name="connsiteY23" fmla="*/ 342649 h 1509488"/>
                    <a:gd name="connsiteX24" fmla="*/ 1056483 w 1693054"/>
                    <a:gd name="connsiteY24" fmla="*/ 271948 h 1509488"/>
                    <a:gd name="connsiteX25" fmla="*/ 1207312 w 1693054"/>
                    <a:gd name="connsiteY25" fmla="*/ 154113 h 1509488"/>
                    <a:gd name="connsiteX26" fmla="*/ 1193172 w 1693054"/>
                    <a:gd name="connsiteY26" fmla="*/ 17424 h 1509488"/>
                    <a:gd name="connsiteX27" fmla="*/ 999923 w 1693054"/>
                    <a:gd name="connsiteY27" fmla="*/ 7997 h 1509488"/>
                    <a:gd name="connsiteX28" fmla="*/ 740686 w 1693054"/>
                    <a:gd name="connsiteY28" fmla="*/ 73985 h 1509488"/>
                    <a:gd name="connsiteX0" fmla="*/ 740686 w 1693054"/>
                    <a:gd name="connsiteY0" fmla="*/ 73985 h 1509488"/>
                    <a:gd name="connsiteX1" fmla="*/ 641704 w 1693054"/>
                    <a:gd name="connsiteY1" fmla="*/ 102265 h 1509488"/>
                    <a:gd name="connsiteX2" fmla="*/ 599283 w 1693054"/>
                    <a:gd name="connsiteY2" fmla="*/ 182393 h 1509488"/>
                    <a:gd name="connsiteX3" fmla="*/ 561576 w 1693054"/>
                    <a:gd name="connsiteY3" fmla="*/ 304942 h 1509488"/>
                    <a:gd name="connsiteX4" fmla="*/ 561576 w 1693054"/>
                    <a:gd name="connsiteY4" fmla="*/ 389783 h 1509488"/>
                    <a:gd name="connsiteX5" fmla="*/ 627564 w 1693054"/>
                    <a:gd name="connsiteY5" fmla="*/ 469911 h 1509488"/>
                    <a:gd name="connsiteX6" fmla="*/ 651131 w 1693054"/>
                    <a:gd name="connsiteY6" fmla="*/ 601886 h 1509488"/>
                    <a:gd name="connsiteX7" fmla="*/ 603997 w 1693054"/>
                    <a:gd name="connsiteY7" fmla="*/ 729148 h 1509488"/>
                    <a:gd name="connsiteX8" fmla="*/ 509729 w 1693054"/>
                    <a:gd name="connsiteY8" fmla="*/ 894117 h 1509488"/>
                    <a:gd name="connsiteX9" fmla="*/ 283486 w 1693054"/>
                    <a:gd name="connsiteY9" fmla="*/ 988385 h 1509488"/>
                    <a:gd name="connsiteX10" fmla="*/ 151510 w 1693054"/>
                    <a:gd name="connsiteY10" fmla="*/ 1044946 h 1509488"/>
                    <a:gd name="connsiteX11" fmla="*/ 14822 w 1693054"/>
                    <a:gd name="connsiteY11" fmla="*/ 1181634 h 1509488"/>
                    <a:gd name="connsiteX12" fmla="*/ 14822 w 1693054"/>
                    <a:gd name="connsiteY12" fmla="*/ 1398451 h 1509488"/>
                    <a:gd name="connsiteX13" fmla="*/ 113803 w 1693054"/>
                    <a:gd name="connsiteY13" fmla="*/ 1473865 h 1509488"/>
                    <a:gd name="connsiteX14" fmla="*/ 344760 w 1693054"/>
                    <a:gd name="connsiteY14" fmla="*/ 1506859 h 1509488"/>
                    <a:gd name="connsiteX15" fmla="*/ 627564 w 1693054"/>
                    <a:gd name="connsiteY15" fmla="*/ 1407878 h 1509488"/>
                    <a:gd name="connsiteX16" fmla="*/ 971642 w 1693054"/>
                    <a:gd name="connsiteY16" fmla="*/ 1238195 h 1509488"/>
                    <a:gd name="connsiteX17" fmla="*/ 1301580 w 1693054"/>
                    <a:gd name="connsiteY17" fmla="*/ 1035519 h 1509488"/>
                    <a:gd name="connsiteX18" fmla="*/ 1490116 w 1693054"/>
                    <a:gd name="connsiteY18" fmla="*/ 813989 h 1509488"/>
                    <a:gd name="connsiteX19" fmla="*/ 1691820 w 1693054"/>
                    <a:gd name="connsiteY19" fmla="*/ 567784 h 1509488"/>
                    <a:gd name="connsiteX20" fmla="*/ 1391135 w 1693054"/>
                    <a:gd name="connsiteY20" fmla="*/ 521758 h 1509488"/>
                    <a:gd name="connsiteX21" fmla="*/ 1150752 w 1693054"/>
                    <a:gd name="connsiteY21" fmla="*/ 498191 h 1509488"/>
                    <a:gd name="connsiteX22" fmla="*/ 1042343 w 1693054"/>
                    <a:gd name="connsiteY22" fmla="*/ 422777 h 1509488"/>
                    <a:gd name="connsiteX23" fmla="*/ 1009349 w 1693054"/>
                    <a:gd name="connsiteY23" fmla="*/ 342649 h 1509488"/>
                    <a:gd name="connsiteX24" fmla="*/ 1082683 w 1693054"/>
                    <a:gd name="connsiteY24" fmla="*/ 282428 h 1509488"/>
                    <a:gd name="connsiteX25" fmla="*/ 1207312 w 1693054"/>
                    <a:gd name="connsiteY25" fmla="*/ 154113 h 1509488"/>
                    <a:gd name="connsiteX26" fmla="*/ 1193172 w 1693054"/>
                    <a:gd name="connsiteY26" fmla="*/ 17424 h 1509488"/>
                    <a:gd name="connsiteX27" fmla="*/ 999923 w 1693054"/>
                    <a:gd name="connsiteY27" fmla="*/ 7997 h 1509488"/>
                    <a:gd name="connsiteX28" fmla="*/ 740686 w 1693054"/>
                    <a:gd name="connsiteY28" fmla="*/ 73985 h 1509488"/>
                    <a:gd name="connsiteX0" fmla="*/ 740686 w 1693054"/>
                    <a:gd name="connsiteY0" fmla="*/ 73985 h 1509488"/>
                    <a:gd name="connsiteX1" fmla="*/ 641704 w 1693054"/>
                    <a:gd name="connsiteY1" fmla="*/ 102265 h 1509488"/>
                    <a:gd name="connsiteX2" fmla="*/ 599283 w 1693054"/>
                    <a:gd name="connsiteY2" fmla="*/ 182393 h 1509488"/>
                    <a:gd name="connsiteX3" fmla="*/ 561576 w 1693054"/>
                    <a:gd name="connsiteY3" fmla="*/ 304942 h 1509488"/>
                    <a:gd name="connsiteX4" fmla="*/ 561576 w 1693054"/>
                    <a:gd name="connsiteY4" fmla="*/ 389783 h 1509488"/>
                    <a:gd name="connsiteX5" fmla="*/ 627564 w 1693054"/>
                    <a:gd name="connsiteY5" fmla="*/ 469911 h 1509488"/>
                    <a:gd name="connsiteX6" fmla="*/ 651131 w 1693054"/>
                    <a:gd name="connsiteY6" fmla="*/ 601886 h 1509488"/>
                    <a:gd name="connsiteX7" fmla="*/ 603997 w 1693054"/>
                    <a:gd name="connsiteY7" fmla="*/ 729148 h 1509488"/>
                    <a:gd name="connsiteX8" fmla="*/ 509729 w 1693054"/>
                    <a:gd name="connsiteY8" fmla="*/ 894117 h 1509488"/>
                    <a:gd name="connsiteX9" fmla="*/ 283486 w 1693054"/>
                    <a:gd name="connsiteY9" fmla="*/ 988385 h 1509488"/>
                    <a:gd name="connsiteX10" fmla="*/ 151510 w 1693054"/>
                    <a:gd name="connsiteY10" fmla="*/ 1044946 h 1509488"/>
                    <a:gd name="connsiteX11" fmla="*/ 14822 w 1693054"/>
                    <a:gd name="connsiteY11" fmla="*/ 1181634 h 1509488"/>
                    <a:gd name="connsiteX12" fmla="*/ 14822 w 1693054"/>
                    <a:gd name="connsiteY12" fmla="*/ 1398451 h 1509488"/>
                    <a:gd name="connsiteX13" fmla="*/ 113803 w 1693054"/>
                    <a:gd name="connsiteY13" fmla="*/ 1473865 h 1509488"/>
                    <a:gd name="connsiteX14" fmla="*/ 344760 w 1693054"/>
                    <a:gd name="connsiteY14" fmla="*/ 1506859 h 1509488"/>
                    <a:gd name="connsiteX15" fmla="*/ 627564 w 1693054"/>
                    <a:gd name="connsiteY15" fmla="*/ 1407878 h 1509488"/>
                    <a:gd name="connsiteX16" fmla="*/ 971642 w 1693054"/>
                    <a:gd name="connsiteY16" fmla="*/ 1238195 h 1509488"/>
                    <a:gd name="connsiteX17" fmla="*/ 1301580 w 1693054"/>
                    <a:gd name="connsiteY17" fmla="*/ 1035519 h 1509488"/>
                    <a:gd name="connsiteX18" fmla="*/ 1490116 w 1693054"/>
                    <a:gd name="connsiteY18" fmla="*/ 813989 h 1509488"/>
                    <a:gd name="connsiteX19" fmla="*/ 1691820 w 1693054"/>
                    <a:gd name="connsiteY19" fmla="*/ 567784 h 1509488"/>
                    <a:gd name="connsiteX20" fmla="*/ 1391135 w 1693054"/>
                    <a:gd name="connsiteY20" fmla="*/ 521758 h 1509488"/>
                    <a:gd name="connsiteX21" fmla="*/ 1150752 w 1693054"/>
                    <a:gd name="connsiteY21" fmla="*/ 498191 h 1509488"/>
                    <a:gd name="connsiteX22" fmla="*/ 1042343 w 1693054"/>
                    <a:gd name="connsiteY22" fmla="*/ 422777 h 1509488"/>
                    <a:gd name="connsiteX23" fmla="*/ 1009349 w 1693054"/>
                    <a:gd name="connsiteY23" fmla="*/ 342649 h 1509488"/>
                    <a:gd name="connsiteX24" fmla="*/ 1082683 w 1693054"/>
                    <a:gd name="connsiteY24" fmla="*/ 282428 h 1509488"/>
                    <a:gd name="connsiteX25" fmla="*/ 1236133 w 1693054"/>
                    <a:gd name="connsiteY25" fmla="*/ 156733 h 1509488"/>
                    <a:gd name="connsiteX26" fmla="*/ 1193172 w 1693054"/>
                    <a:gd name="connsiteY26" fmla="*/ 17424 h 1509488"/>
                    <a:gd name="connsiteX27" fmla="*/ 999923 w 1693054"/>
                    <a:gd name="connsiteY27" fmla="*/ 7997 h 1509488"/>
                    <a:gd name="connsiteX28" fmla="*/ 740686 w 1693054"/>
                    <a:gd name="connsiteY28" fmla="*/ 73985 h 150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3054" h="1509488">
                      <a:moveTo>
                        <a:pt x="740686" y="73985"/>
                      </a:moveTo>
                      <a:cubicBezTo>
                        <a:pt x="680983" y="89696"/>
                        <a:pt x="665271" y="84197"/>
                        <a:pt x="641704" y="102265"/>
                      </a:cubicBezTo>
                      <a:cubicBezTo>
                        <a:pt x="618137" y="120333"/>
                        <a:pt x="612638" y="148614"/>
                        <a:pt x="599283" y="182393"/>
                      </a:cubicBezTo>
                      <a:cubicBezTo>
                        <a:pt x="585928" y="216172"/>
                        <a:pt x="567861" y="270377"/>
                        <a:pt x="561576" y="304942"/>
                      </a:cubicBezTo>
                      <a:cubicBezTo>
                        <a:pt x="555291" y="339507"/>
                        <a:pt x="550578" y="362288"/>
                        <a:pt x="561576" y="389783"/>
                      </a:cubicBezTo>
                      <a:cubicBezTo>
                        <a:pt x="572574" y="417278"/>
                        <a:pt x="612638" y="434561"/>
                        <a:pt x="627564" y="469911"/>
                      </a:cubicBezTo>
                      <a:cubicBezTo>
                        <a:pt x="642490" y="505262"/>
                        <a:pt x="655059" y="558680"/>
                        <a:pt x="651131" y="601886"/>
                      </a:cubicBezTo>
                      <a:cubicBezTo>
                        <a:pt x="647203" y="645092"/>
                        <a:pt x="627564" y="680443"/>
                        <a:pt x="603997" y="729148"/>
                      </a:cubicBezTo>
                      <a:cubicBezTo>
                        <a:pt x="580430" y="777853"/>
                        <a:pt x="563148" y="850911"/>
                        <a:pt x="509729" y="894117"/>
                      </a:cubicBezTo>
                      <a:cubicBezTo>
                        <a:pt x="456310" y="937323"/>
                        <a:pt x="283486" y="988385"/>
                        <a:pt x="283486" y="988385"/>
                      </a:cubicBezTo>
                      <a:cubicBezTo>
                        <a:pt x="223783" y="1013523"/>
                        <a:pt x="196287" y="1012738"/>
                        <a:pt x="151510" y="1044946"/>
                      </a:cubicBezTo>
                      <a:cubicBezTo>
                        <a:pt x="106733" y="1077154"/>
                        <a:pt x="37603" y="1122717"/>
                        <a:pt x="14822" y="1181634"/>
                      </a:cubicBezTo>
                      <a:cubicBezTo>
                        <a:pt x="-7959" y="1240552"/>
                        <a:pt x="-1675" y="1349746"/>
                        <a:pt x="14822" y="1398451"/>
                      </a:cubicBezTo>
                      <a:cubicBezTo>
                        <a:pt x="31319" y="1447156"/>
                        <a:pt x="58813" y="1455797"/>
                        <a:pt x="113803" y="1473865"/>
                      </a:cubicBezTo>
                      <a:cubicBezTo>
                        <a:pt x="168793" y="1491933"/>
                        <a:pt x="259133" y="1517857"/>
                        <a:pt x="344760" y="1506859"/>
                      </a:cubicBezTo>
                      <a:cubicBezTo>
                        <a:pt x="430387" y="1495861"/>
                        <a:pt x="523084" y="1452655"/>
                        <a:pt x="627564" y="1407878"/>
                      </a:cubicBezTo>
                      <a:cubicBezTo>
                        <a:pt x="732044" y="1363101"/>
                        <a:pt x="859306" y="1300255"/>
                        <a:pt x="971642" y="1238195"/>
                      </a:cubicBezTo>
                      <a:cubicBezTo>
                        <a:pt x="1083978" y="1176135"/>
                        <a:pt x="1215168" y="1106220"/>
                        <a:pt x="1301580" y="1035519"/>
                      </a:cubicBezTo>
                      <a:cubicBezTo>
                        <a:pt x="1387992" y="964818"/>
                        <a:pt x="1425076" y="891945"/>
                        <a:pt x="1490116" y="813989"/>
                      </a:cubicBezTo>
                      <a:cubicBezTo>
                        <a:pt x="1555156" y="736033"/>
                        <a:pt x="1708317" y="616489"/>
                        <a:pt x="1691820" y="567784"/>
                      </a:cubicBezTo>
                      <a:cubicBezTo>
                        <a:pt x="1675323" y="519079"/>
                        <a:pt x="1481313" y="533357"/>
                        <a:pt x="1391135" y="521758"/>
                      </a:cubicBezTo>
                      <a:cubicBezTo>
                        <a:pt x="1300957" y="510159"/>
                        <a:pt x="1208884" y="514688"/>
                        <a:pt x="1150752" y="498191"/>
                      </a:cubicBezTo>
                      <a:cubicBezTo>
                        <a:pt x="1092620" y="481694"/>
                        <a:pt x="1065910" y="448701"/>
                        <a:pt x="1042343" y="422777"/>
                      </a:cubicBezTo>
                      <a:cubicBezTo>
                        <a:pt x="1018776" y="396853"/>
                        <a:pt x="1002626" y="366040"/>
                        <a:pt x="1009349" y="342649"/>
                      </a:cubicBezTo>
                      <a:cubicBezTo>
                        <a:pt x="1016072" y="319258"/>
                        <a:pt x="1044886" y="313414"/>
                        <a:pt x="1082683" y="282428"/>
                      </a:cubicBezTo>
                      <a:cubicBezTo>
                        <a:pt x="1120480" y="251442"/>
                        <a:pt x="1217718" y="200900"/>
                        <a:pt x="1236133" y="156733"/>
                      </a:cubicBezTo>
                      <a:cubicBezTo>
                        <a:pt x="1254548" y="112566"/>
                        <a:pt x="1227737" y="41777"/>
                        <a:pt x="1193172" y="17424"/>
                      </a:cubicBezTo>
                      <a:cubicBezTo>
                        <a:pt x="1158607" y="-6929"/>
                        <a:pt x="1081622" y="-1430"/>
                        <a:pt x="999923" y="7997"/>
                      </a:cubicBezTo>
                      <a:cubicBezTo>
                        <a:pt x="918224" y="17424"/>
                        <a:pt x="800389" y="58274"/>
                        <a:pt x="740686" y="73985"/>
                      </a:cubicBezTo>
                      <a:close/>
                    </a:path>
                  </a:pathLst>
                </a:custGeom>
                <a:pattFill prst="pct5">
                  <a:fgClr>
                    <a:schemeClr val="tx1"/>
                  </a:fgClr>
                  <a:bgClr>
                    <a:srgbClr val="FEB4F0"/>
                  </a:bgClr>
                </a:patt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288" name="Forma libre 287"/>
            <p:cNvSpPr/>
            <p:nvPr/>
          </p:nvSpPr>
          <p:spPr>
            <a:xfrm>
              <a:off x="5999260" y="1577315"/>
              <a:ext cx="311975" cy="75411"/>
            </a:xfrm>
            <a:custGeom>
              <a:avLst/>
              <a:gdLst>
                <a:gd name="connsiteX0" fmla="*/ 81 w 346240"/>
                <a:gd name="connsiteY0" fmla="*/ 78151 h 78939"/>
                <a:gd name="connsiteX1" fmla="*/ 117983 w 346240"/>
                <a:gd name="connsiteY1" fmla="*/ 33610 h 78939"/>
                <a:gd name="connsiteX2" fmla="*/ 222785 w 346240"/>
                <a:gd name="connsiteY2" fmla="*/ 7410 h 78939"/>
                <a:gd name="connsiteX3" fmla="*/ 345928 w 346240"/>
                <a:gd name="connsiteY3" fmla="*/ 2170 h 78939"/>
                <a:gd name="connsiteX4" fmla="*/ 254226 w 346240"/>
                <a:gd name="connsiteY4" fmla="*/ 38850 h 78939"/>
                <a:gd name="connsiteX5" fmla="*/ 136323 w 346240"/>
                <a:gd name="connsiteY5" fmla="*/ 59811 h 78939"/>
                <a:gd name="connsiteX6" fmla="*/ 81 w 346240"/>
                <a:gd name="connsiteY6" fmla="*/ 78151 h 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40" h="78939">
                  <a:moveTo>
                    <a:pt x="81" y="78151"/>
                  </a:moveTo>
                  <a:cubicBezTo>
                    <a:pt x="-2976" y="73784"/>
                    <a:pt x="80866" y="45400"/>
                    <a:pt x="117983" y="33610"/>
                  </a:cubicBezTo>
                  <a:cubicBezTo>
                    <a:pt x="155100" y="21820"/>
                    <a:pt x="184794" y="12650"/>
                    <a:pt x="222785" y="7410"/>
                  </a:cubicBezTo>
                  <a:cubicBezTo>
                    <a:pt x="260776" y="2170"/>
                    <a:pt x="340688" y="-3070"/>
                    <a:pt x="345928" y="2170"/>
                  </a:cubicBezTo>
                  <a:cubicBezTo>
                    <a:pt x="351168" y="7410"/>
                    <a:pt x="289160" y="29243"/>
                    <a:pt x="254226" y="38850"/>
                  </a:cubicBezTo>
                  <a:cubicBezTo>
                    <a:pt x="219292" y="48457"/>
                    <a:pt x="177807" y="51951"/>
                    <a:pt x="136323" y="59811"/>
                  </a:cubicBezTo>
                  <a:cubicBezTo>
                    <a:pt x="94839" y="67671"/>
                    <a:pt x="3138" y="82518"/>
                    <a:pt x="81" y="78151"/>
                  </a:cubicBezTo>
                  <a:close/>
                </a:path>
              </a:pathLst>
            </a:cu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7" name="CuadroTexto 6"/>
          <p:cNvSpPr txBox="1"/>
          <p:nvPr/>
        </p:nvSpPr>
        <p:spPr>
          <a:xfrm>
            <a:off x="2960386" y="3789907"/>
            <a:ext cx="3191760" cy="1569660"/>
          </a:xfrm>
          <a:prstGeom prst="rect">
            <a:avLst/>
          </a:prstGeom>
          <a:noFill/>
        </p:spPr>
        <p:txBody>
          <a:bodyPr wrap="square" rtlCol="0">
            <a:spAutoFit/>
          </a:bodyPr>
          <a:lstStyle/>
          <a:p>
            <a:pPr algn="l"/>
            <a:r>
              <a:rPr lang="es-ES" sz="1600" i="1" dirty="0" smtClean="0">
                <a:latin typeface="+mn-lt"/>
              </a:rPr>
              <a:t>GEOLOGIC MAPPING REVEALED FAVORABLE CRITERIA: A WIDE SITE OF FLOATING CHROMITE, SOME DUNITE LENSES IN THE BACKGROUND OF SERPENTINIZED PERIDOTITIES AND DIKE SWARMS.</a:t>
            </a:r>
            <a:endParaRPr lang="es-ES_tradnl" sz="1600" i="1" dirty="0">
              <a:latin typeface="+mn-lt"/>
            </a:endParaRPr>
          </a:p>
        </p:txBody>
      </p:sp>
      <p:sp>
        <p:nvSpPr>
          <p:cNvPr id="290" name="CuadroTexto 289"/>
          <p:cNvSpPr txBox="1"/>
          <p:nvPr/>
        </p:nvSpPr>
        <p:spPr>
          <a:xfrm>
            <a:off x="7804738" y="3783863"/>
            <a:ext cx="3191760" cy="1077218"/>
          </a:xfrm>
          <a:prstGeom prst="rect">
            <a:avLst/>
          </a:prstGeom>
          <a:noFill/>
        </p:spPr>
        <p:txBody>
          <a:bodyPr wrap="square" rtlCol="0">
            <a:spAutoFit/>
          </a:bodyPr>
          <a:lstStyle/>
          <a:p>
            <a:pPr algn="l"/>
            <a:r>
              <a:rPr lang="es-ES" sz="1600" i="1" dirty="0" smtClean="0">
                <a:latin typeface="+mn-lt"/>
              </a:rPr>
              <a:t>ONCE BEING PREPARED THE ANOMALY´S CLASSIFICATION CATALOG, CAME OUT DRILLING TARGETS TO  BE CHECKEP UP.  </a:t>
            </a:r>
            <a:endParaRPr lang="es-ES_tradnl" sz="1600" i="1" dirty="0">
              <a:latin typeface="+mn-lt"/>
            </a:endParaRPr>
          </a:p>
        </p:txBody>
      </p:sp>
    </p:spTree>
    <p:extLst>
      <p:ext uri="{BB962C8B-B14F-4D97-AF65-F5344CB8AC3E}">
        <p14:creationId xmlns:p14="http://schemas.microsoft.com/office/powerpoint/2010/main" val="215102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a:bodyPr>
          <a:lstStyle/>
          <a:p>
            <a:r>
              <a:rPr lang="es-ES" sz="2800" b="1" i="1" dirty="0"/>
              <a:t>DISTRIBUTION OF OPHIOLITES IN THE ISLE OF CUBA </a:t>
            </a:r>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grpSp>
        <p:nvGrpSpPr>
          <p:cNvPr id="19" name="Grupo 18"/>
          <p:cNvGrpSpPr/>
          <p:nvPr/>
        </p:nvGrpSpPr>
        <p:grpSpPr>
          <a:xfrm>
            <a:off x="2324848" y="312078"/>
            <a:ext cx="9867152" cy="4320480"/>
            <a:chOff x="179763" y="310159"/>
            <a:chExt cx="12084574" cy="5197073"/>
          </a:xfrm>
        </p:grpSpPr>
        <p:grpSp>
          <p:nvGrpSpPr>
            <p:cNvPr id="20" name="Grupo 19"/>
            <p:cNvGrpSpPr/>
            <p:nvPr/>
          </p:nvGrpSpPr>
          <p:grpSpPr>
            <a:xfrm>
              <a:off x="8766956" y="310159"/>
              <a:ext cx="2889027" cy="496517"/>
              <a:chOff x="8782813" y="452868"/>
              <a:chExt cx="2889027" cy="496517"/>
            </a:xfrm>
          </p:grpSpPr>
          <p:grpSp>
            <p:nvGrpSpPr>
              <p:cNvPr id="135" name="Grupo 134"/>
              <p:cNvGrpSpPr/>
              <p:nvPr/>
            </p:nvGrpSpPr>
            <p:grpSpPr>
              <a:xfrm>
                <a:off x="8959194" y="881554"/>
                <a:ext cx="1923940" cy="67831"/>
                <a:chOff x="8975050" y="1262114"/>
                <a:chExt cx="1923940" cy="67831"/>
              </a:xfrm>
            </p:grpSpPr>
            <p:cxnSp>
              <p:nvCxnSpPr>
                <p:cNvPr id="137" name="Conector recto 136"/>
                <p:cNvCxnSpPr/>
                <p:nvPr/>
              </p:nvCxnSpPr>
              <p:spPr>
                <a:xfrm flipH="1">
                  <a:off x="10033332" y="1266518"/>
                  <a:ext cx="1" cy="63427"/>
                </a:xfrm>
                <a:prstGeom prst="line">
                  <a:avLst/>
                </a:prstGeom>
                <a:noFill/>
                <a:ln w="9525" cap="flat" cmpd="sng" algn="ctr">
                  <a:solidFill>
                    <a:sysClr val="windowText" lastClr="000000"/>
                  </a:solidFill>
                  <a:prstDash val="solid"/>
                  <a:miter lim="800000"/>
                </a:ln>
                <a:effectLst/>
              </p:spPr>
            </p:cxnSp>
            <p:grpSp>
              <p:nvGrpSpPr>
                <p:cNvPr id="138" name="Grupo 137"/>
                <p:cNvGrpSpPr/>
                <p:nvPr/>
              </p:nvGrpSpPr>
              <p:grpSpPr>
                <a:xfrm>
                  <a:off x="8975050" y="1262114"/>
                  <a:ext cx="1923940" cy="67830"/>
                  <a:chOff x="8969764" y="1262113"/>
                  <a:chExt cx="1923940" cy="67830"/>
                </a:xfrm>
              </p:grpSpPr>
              <p:sp>
                <p:nvSpPr>
                  <p:cNvPr id="139" name="Rectángulo 138"/>
                  <p:cNvSpPr/>
                  <p:nvPr/>
                </p:nvSpPr>
                <p:spPr>
                  <a:xfrm>
                    <a:off x="8969764" y="1266517"/>
                    <a:ext cx="1923940" cy="63426"/>
                  </a:xfrm>
                  <a:prstGeom prst="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cxnSp>
                <p:nvCxnSpPr>
                  <p:cNvPr id="140" name="Conector recto 139"/>
                  <p:cNvCxnSpPr/>
                  <p:nvPr/>
                </p:nvCxnSpPr>
                <p:spPr>
                  <a:xfrm flipH="1">
                    <a:off x="9532084" y="1262113"/>
                    <a:ext cx="1" cy="63427"/>
                  </a:xfrm>
                  <a:prstGeom prst="line">
                    <a:avLst/>
                  </a:prstGeom>
                  <a:noFill/>
                  <a:ln w="9525" cap="flat" cmpd="sng" algn="ctr">
                    <a:solidFill>
                      <a:sysClr val="windowText" lastClr="000000"/>
                    </a:solidFill>
                    <a:prstDash val="solid"/>
                    <a:miter lim="800000"/>
                  </a:ln>
                  <a:effectLst/>
                </p:spPr>
              </p:cxnSp>
              <p:cxnSp>
                <p:nvCxnSpPr>
                  <p:cNvPr id="141" name="Conector recto 140"/>
                  <p:cNvCxnSpPr/>
                  <p:nvPr/>
                </p:nvCxnSpPr>
                <p:spPr>
                  <a:xfrm flipH="1">
                    <a:off x="10497578" y="1265636"/>
                    <a:ext cx="1" cy="63427"/>
                  </a:xfrm>
                  <a:prstGeom prst="line">
                    <a:avLst/>
                  </a:prstGeom>
                  <a:noFill/>
                  <a:ln w="9525" cap="flat" cmpd="sng" algn="ctr">
                    <a:solidFill>
                      <a:sysClr val="windowText" lastClr="000000"/>
                    </a:solidFill>
                    <a:prstDash val="solid"/>
                    <a:miter lim="800000"/>
                  </a:ln>
                  <a:effectLst/>
                </p:spPr>
              </p:cxnSp>
            </p:grpSp>
          </p:grpSp>
          <p:sp>
            <p:nvSpPr>
              <p:cNvPr id="136" name="CuadroTexto 135"/>
              <p:cNvSpPr txBox="1"/>
              <p:nvPr/>
            </p:nvSpPr>
            <p:spPr>
              <a:xfrm>
                <a:off x="8782813" y="452868"/>
                <a:ext cx="2889027" cy="44426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prstClr val="black"/>
                    </a:solidFill>
                    <a:effectLst/>
                    <a:uLnTx/>
                    <a:uFillTx/>
                    <a:latin typeface="Calibri"/>
                  </a:rPr>
                  <a:t> 0          100        200 km</a:t>
                </a:r>
                <a:endParaRPr kumimoji="0" lang="es-ES_tradnl" sz="1800" b="0" i="0" u="none" strike="noStrike" kern="0" cap="none" spc="0" normalizeH="0" baseline="0" noProof="0" dirty="0">
                  <a:ln>
                    <a:noFill/>
                  </a:ln>
                  <a:solidFill>
                    <a:prstClr val="black"/>
                  </a:solidFill>
                  <a:effectLst/>
                  <a:uLnTx/>
                  <a:uFillTx/>
                  <a:latin typeface="Calibri"/>
                </a:endParaRPr>
              </a:p>
            </p:txBody>
          </p:sp>
        </p:grpSp>
        <p:grpSp>
          <p:nvGrpSpPr>
            <p:cNvPr id="21" name="Grupo 20"/>
            <p:cNvGrpSpPr/>
            <p:nvPr/>
          </p:nvGrpSpPr>
          <p:grpSpPr>
            <a:xfrm>
              <a:off x="179763" y="396777"/>
              <a:ext cx="12084574" cy="5110455"/>
              <a:chOff x="179763" y="396777"/>
              <a:chExt cx="12084574" cy="5110455"/>
            </a:xfrm>
          </p:grpSpPr>
          <p:sp>
            <p:nvSpPr>
              <p:cNvPr id="22" name="Forma libre 21"/>
              <p:cNvSpPr/>
              <p:nvPr/>
            </p:nvSpPr>
            <p:spPr>
              <a:xfrm>
                <a:off x="2147167" y="2245893"/>
                <a:ext cx="689711" cy="625015"/>
              </a:xfrm>
              <a:custGeom>
                <a:avLst/>
                <a:gdLst>
                  <a:gd name="connsiteX0" fmla="*/ 266424 w 689711"/>
                  <a:gd name="connsiteY0" fmla="*/ 235 h 625015"/>
                  <a:gd name="connsiteX1" fmla="*/ 215919 w 689711"/>
                  <a:gd name="connsiteY1" fmla="*/ 8209 h 625015"/>
                  <a:gd name="connsiteX2" fmla="*/ 221235 w 689711"/>
                  <a:gd name="connsiteY2" fmla="*/ 29474 h 625015"/>
                  <a:gd name="connsiteX3" fmla="*/ 199970 w 689711"/>
                  <a:gd name="connsiteY3" fmla="*/ 42765 h 625015"/>
                  <a:gd name="connsiteX4" fmla="*/ 184021 w 689711"/>
                  <a:gd name="connsiteY4" fmla="*/ 53398 h 625015"/>
                  <a:gd name="connsiteX5" fmla="*/ 173389 w 689711"/>
                  <a:gd name="connsiteY5" fmla="*/ 85295 h 625015"/>
                  <a:gd name="connsiteX6" fmla="*/ 157440 w 689711"/>
                  <a:gd name="connsiteY6" fmla="*/ 90612 h 625015"/>
                  <a:gd name="connsiteX7" fmla="*/ 136175 w 689711"/>
                  <a:gd name="connsiteY7" fmla="*/ 101244 h 625015"/>
                  <a:gd name="connsiteX8" fmla="*/ 117568 w 689711"/>
                  <a:gd name="connsiteY8" fmla="*/ 167698 h 625015"/>
                  <a:gd name="connsiteX9" fmla="*/ 136175 w 689711"/>
                  <a:gd name="connsiteY9" fmla="*/ 231493 h 625015"/>
                  <a:gd name="connsiteX10" fmla="*/ 173389 w 689711"/>
                  <a:gd name="connsiteY10" fmla="*/ 268707 h 625015"/>
                  <a:gd name="connsiteX11" fmla="*/ 176047 w 689711"/>
                  <a:gd name="connsiteY11" fmla="*/ 305921 h 625015"/>
                  <a:gd name="connsiteX12" fmla="*/ 215919 w 689711"/>
                  <a:gd name="connsiteY12" fmla="*/ 343135 h 625015"/>
                  <a:gd name="connsiteX13" fmla="*/ 221235 w 689711"/>
                  <a:gd name="connsiteY13" fmla="*/ 388323 h 625015"/>
                  <a:gd name="connsiteX14" fmla="*/ 258449 w 689711"/>
                  <a:gd name="connsiteY14" fmla="*/ 420221 h 625015"/>
                  <a:gd name="connsiteX15" fmla="*/ 226552 w 689711"/>
                  <a:gd name="connsiteY15" fmla="*/ 438828 h 625015"/>
                  <a:gd name="connsiteX16" fmla="*/ 197312 w 689711"/>
                  <a:gd name="connsiteY16" fmla="*/ 441486 h 625015"/>
                  <a:gd name="connsiteX17" fmla="*/ 162756 w 689711"/>
                  <a:gd name="connsiteY17" fmla="*/ 468067 h 625015"/>
                  <a:gd name="connsiteX18" fmla="*/ 117568 w 689711"/>
                  <a:gd name="connsiteY18" fmla="*/ 457435 h 625015"/>
                  <a:gd name="connsiteX19" fmla="*/ 90986 w 689711"/>
                  <a:gd name="connsiteY19" fmla="*/ 433512 h 625015"/>
                  <a:gd name="connsiteX20" fmla="*/ 37824 w 689711"/>
                  <a:gd name="connsiteY20" fmla="*/ 404272 h 625015"/>
                  <a:gd name="connsiteX21" fmla="*/ 24533 w 689711"/>
                  <a:gd name="connsiteY21" fmla="*/ 383007 h 625015"/>
                  <a:gd name="connsiteX22" fmla="*/ 610 w 689711"/>
                  <a:gd name="connsiteY22" fmla="*/ 364400 h 625015"/>
                  <a:gd name="connsiteX23" fmla="*/ 8584 w 689711"/>
                  <a:gd name="connsiteY23" fmla="*/ 412247 h 625015"/>
                  <a:gd name="connsiteX24" fmla="*/ 24533 w 689711"/>
                  <a:gd name="connsiteY24" fmla="*/ 465409 h 625015"/>
                  <a:gd name="connsiteX25" fmla="*/ 64405 w 689711"/>
                  <a:gd name="connsiteY25" fmla="*/ 505281 h 625015"/>
                  <a:gd name="connsiteX26" fmla="*/ 138833 w 689711"/>
                  <a:gd name="connsiteY26" fmla="*/ 571735 h 625015"/>
                  <a:gd name="connsiteX27" fmla="*/ 205286 w 689711"/>
                  <a:gd name="connsiteY27" fmla="*/ 579709 h 625015"/>
                  <a:gd name="connsiteX28" fmla="*/ 290347 w 689711"/>
                  <a:gd name="connsiteY28" fmla="*/ 585026 h 625015"/>
                  <a:gd name="connsiteX29" fmla="*/ 354142 w 689711"/>
                  <a:gd name="connsiteY29" fmla="*/ 603633 h 625015"/>
                  <a:gd name="connsiteX30" fmla="*/ 433886 w 689711"/>
                  <a:gd name="connsiteY30" fmla="*/ 624898 h 625015"/>
                  <a:gd name="connsiteX31" fmla="*/ 532238 w 689711"/>
                  <a:gd name="connsiteY31" fmla="*/ 608949 h 625015"/>
                  <a:gd name="connsiteX32" fmla="*/ 659828 w 689711"/>
                  <a:gd name="connsiteY32" fmla="*/ 547812 h 625015"/>
                  <a:gd name="connsiteX33" fmla="*/ 689068 w 689711"/>
                  <a:gd name="connsiteY33" fmla="*/ 454777 h 625015"/>
                  <a:gd name="connsiteX34" fmla="*/ 678435 w 689711"/>
                  <a:gd name="connsiteY34" fmla="*/ 388323 h 625015"/>
                  <a:gd name="connsiteX35" fmla="*/ 659828 w 689711"/>
                  <a:gd name="connsiteY35" fmla="*/ 340477 h 625015"/>
                  <a:gd name="connsiteX36" fmla="*/ 649196 w 689711"/>
                  <a:gd name="connsiteY36" fmla="*/ 300605 h 625015"/>
                  <a:gd name="connsiteX37" fmla="*/ 643880 w 689711"/>
                  <a:gd name="connsiteY37" fmla="*/ 271365 h 625015"/>
                  <a:gd name="connsiteX38" fmla="*/ 657170 w 689711"/>
                  <a:gd name="connsiteY38" fmla="*/ 226177 h 625015"/>
                  <a:gd name="connsiteX39" fmla="*/ 627931 w 689711"/>
                  <a:gd name="connsiteY39" fmla="*/ 194279 h 625015"/>
                  <a:gd name="connsiteX40" fmla="*/ 582742 w 689711"/>
                  <a:gd name="connsiteY40" fmla="*/ 186305 h 625015"/>
                  <a:gd name="connsiteX41" fmla="*/ 564135 w 689711"/>
                  <a:gd name="connsiteY41" fmla="*/ 162381 h 625015"/>
                  <a:gd name="connsiteX42" fmla="*/ 550845 w 689711"/>
                  <a:gd name="connsiteY42" fmla="*/ 135800 h 625015"/>
                  <a:gd name="connsiteX43" fmla="*/ 553503 w 689711"/>
                  <a:gd name="connsiteY43" fmla="*/ 90612 h 625015"/>
                  <a:gd name="connsiteX44" fmla="*/ 542870 w 689711"/>
                  <a:gd name="connsiteY44" fmla="*/ 64030 h 625015"/>
                  <a:gd name="connsiteX45" fmla="*/ 497682 w 689711"/>
                  <a:gd name="connsiteY45" fmla="*/ 48081 h 625015"/>
                  <a:gd name="connsiteX46" fmla="*/ 465784 w 689711"/>
                  <a:gd name="connsiteY46" fmla="*/ 32133 h 625015"/>
                  <a:gd name="connsiteX47" fmla="*/ 444519 w 689711"/>
                  <a:gd name="connsiteY47" fmla="*/ 42765 h 625015"/>
                  <a:gd name="connsiteX48" fmla="*/ 444519 w 689711"/>
                  <a:gd name="connsiteY48" fmla="*/ 69347 h 625015"/>
                  <a:gd name="connsiteX49" fmla="*/ 433886 w 689711"/>
                  <a:gd name="connsiteY49" fmla="*/ 69347 h 625015"/>
                  <a:gd name="connsiteX50" fmla="*/ 428570 w 689711"/>
                  <a:gd name="connsiteY50" fmla="*/ 56056 h 625015"/>
                  <a:gd name="connsiteX51" fmla="*/ 428570 w 689711"/>
                  <a:gd name="connsiteY51" fmla="*/ 32133 h 625015"/>
                  <a:gd name="connsiteX52" fmla="*/ 380724 w 689711"/>
                  <a:gd name="connsiteY52" fmla="*/ 18842 h 625015"/>
                  <a:gd name="connsiteX53" fmla="*/ 351484 w 689711"/>
                  <a:gd name="connsiteY53" fmla="*/ 2893 h 625015"/>
                  <a:gd name="connsiteX54" fmla="*/ 266424 w 689711"/>
                  <a:gd name="connsiteY54" fmla="*/ 235 h 62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89711" h="625015">
                    <a:moveTo>
                      <a:pt x="266424" y="235"/>
                    </a:moveTo>
                    <a:cubicBezTo>
                      <a:pt x="243830" y="1121"/>
                      <a:pt x="223450" y="3336"/>
                      <a:pt x="215919" y="8209"/>
                    </a:cubicBezTo>
                    <a:cubicBezTo>
                      <a:pt x="208388" y="13082"/>
                      <a:pt x="223893" y="23715"/>
                      <a:pt x="221235" y="29474"/>
                    </a:cubicBezTo>
                    <a:cubicBezTo>
                      <a:pt x="218577" y="35233"/>
                      <a:pt x="206172" y="38778"/>
                      <a:pt x="199970" y="42765"/>
                    </a:cubicBezTo>
                    <a:cubicBezTo>
                      <a:pt x="193768" y="46752"/>
                      <a:pt x="188451" y="46310"/>
                      <a:pt x="184021" y="53398"/>
                    </a:cubicBezTo>
                    <a:cubicBezTo>
                      <a:pt x="179591" y="60486"/>
                      <a:pt x="177819" y="79093"/>
                      <a:pt x="173389" y="85295"/>
                    </a:cubicBezTo>
                    <a:cubicBezTo>
                      <a:pt x="168959" y="91497"/>
                      <a:pt x="163642" y="87954"/>
                      <a:pt x="157440" y="90612"/>
                    </a:cubicBezTo>
                    <a:cubicBezTo>
                      <a:pt x="151238" y="93270"/>
                      <a:pt x="142820" y="88396"/>
                      <a:pt x="136175" y="101244"/>
                    </a:cubicBezTo>
                    <a:cubicBezTo>
                      <a:pt x="129530" y="114092"/>
                      <a:pt x="117568" y="145990"/>
                      <a:pt x="117568" y="167698"/>
                    </a:cubicBezTo>
                    <a:cubicBezTo>
                      <a:pt x="117568" y="189406"/>
                      <a:pt x="126872" y="214658"/>
                      <a:pt x="136175" y="231493"/>
                    </a:cubicBezTo>
                    <a:cubicBezTo>
                      <a:pt x="145478" y="248328"/>
                      <a:pt x="166744" y="256302"/>
                      <a:pt x="173389" y="268707"/>
                    </a:cubicBezTo>
                    <a:cubicBezTo>
                      <a:pt x="180034" y="281112"/>
                      <a:pt x="168959" y="293516"/>
                      <a:pt x="176047" y="305921"/>
                    </a:cubicBezTo>
                    <a:cubicBezTo>
                      <a:pt x="183135" y="318326"/>
                      <a:pt x="208388" y="329401"/>
                      <a:pt x="215919" y="343135"/>
                    </a:cubicBezTo>
                    <a:cubicBezTo>
                      <a:pt x="223450" y="356869"/>
                      <a:pt x="214147" y="375475"/>
                      <a:pt x="221235" y="388323"/>
                    </a:cubicBezTo>
                    <a:cubicBezTo>
                      <a:pt x="228323" y="401171"/>
                      <a:pt x="257563" y="411803"/>
                      <a:pt x="258449" y="420221"/>
                    </a:cubicBezTo>
                    <a:cubicBezTo>
                      <a:pt x="259335" y="428639"/>
                      <a:pt x="236741" y="435284"/>
                      <a:pt x="226552" y="438828"/>
                    </a:cubicBezTo>
                    <a:cubicBezTo>
                      <a:pt x="216363" y="442372"/>
                      <a:pt x="207945" y="436613"/>
                      <a:pt x="197312" y="441486"/>
                    </a:cubicBezTo>
                    <a:cubicBezTo>
                      <a:pt x="186679" y="446359"/>
                      <a:pt x="176047" y="465409"/>
                      <a:pt x="162756" y="468067"/>
                    </a:cubicBezTo>
                    <a:cubicBezTo>
                      <a:pt x="149465" y="470725"/>
                      <a:pt x="129530" y="463194"/>
                      <a:pt x="117568" y="457435"/>
                    </a:cubicBezTo>
                    <a:cubicBezTo>
                      <a:pt x="105606" y="451676"/>
                      <a:pt x="104277" y="442372"/>
                      <a:pt x="90986" y="433512"/>
                    </a:cubicBezTo>
                    <a:cubicBezTo>
                      <a:pt x="77695" y="424652"/>
                      <a:pt x="48899" y="412689"/>
                      <a:pt x="37824" y="404272"/>
                    </a:cubicBezTo>
                    <a:cubicBezTo>
                      <a:pt x="26749" y="395855"/>
                      <a:pt x="30735" y="389652"/>
                      <a:pt x="24533" y="383007"/>
                    </a:cubicBezTo>
                    <a:cubicBezTo>
                      <a:pt x="18331" y="376362"/>
                      <a:pt x="3268" y="359527"/>
                      <a:pt x="610" y="364400"/>
                    </a:cubicBezTo>
                    <a:cubicBezTo>
                      <a:pt x="-2048" y="369273"/>
                      <a:pt x="4597" y="395412"/>
                      <a:pt x="8584" y="412247"/>
                    </a:cubicBezTo>
                    <a:cubicBezTo>
                      <a:pt x="12571" y="429082"/>
                      <a:pt x="15229" y="449903"/>
                      <a:pt x="24533" y="465409"/>
                    </a:cubicBezTo>
                    <a:cubicBezTo>
                      <a:pt x="33836" y="480915"/>
                      <a:pt x="45355" y="487560"/>
                      <a:pt x="64405" y="505281"/>
                    </a:cubicBezTo>
                    <a:cubicBezTo>
                      <a:pt x="83455" y="523002"/>
                      <a:pt x="115353" y="559330"/>
                      <a:pt x="138833" y="571735"/>
                    </a:cubicBezTo>
                    <a:cubicBezTo>
                      <a:pt x="162313" y="584140"/>
                      <a:pt x="180034" y="577494"/>
                      <a:pt x="205286" y="579709"/>
                    </a:cubicBezTo>
                    <a:cubicBezTo>
                      <a:pt x="230538" y="581924"/>
                      <a:pt x="265538" y="581039"/>
                      <a:pt x="290347" y="585026"/>
                    </a:cubicBezTo>
                    <a:cubicBezTo>
                      <a:pt x="315156" y="589013"/>
                      <a:pt x="330219" y="596988"/>
                      <a:pt x="354142" y="603633"/>
                    </a:cubicBezTo>
                    <a:cubicBezTo>
                      <a:pt x="378065" y="610278"/>
                      <a:pt x="404203" y="624012"/>
                      <a:pt x="433886" y="624898"/>
                    </a:cubicBezTo>
                    <a:cubicBezTo>
                      <a:pt x="463569" y="625784"/>
                      <a:pt x="494581" y="621797"/>
                      <a:pt x="532238" y="608949"/>
                    </a:cubicBezTo>
                    <a:cubicBezTo>
                      <a:pt x="569895" y="596101"/>
                      <a:pt x="633690" y="573507"/>
                      <a:pt x="659828" y="547812"/>
                    </a:cubicBezTo>
                    <a:cubicBezTo>
                      <a:pt x="685966" y="522117"/>
                      <a:pt x="685967" y="481358"/>
                      <a:pt x="689068" y="454777"/>
                    </a:cubicBezTo>
                    <a:cubicBezTo>
                      <a:pt x="692169" y="428196"/>
                      <a:pt x="683308" y="407373"/>
                      <a:pt x="678435" y="388323"/>
                    </a:cubicBezTo>
                    <a:cubicBezTo>
                      <a:pt x="673562" y="369273"/>
                      <a:pt x="664701" y="355096"/>
                      <a:pt x="659828" y="340477"/>
                    </a:cubicBezTo>
                    <a:cubicBezTo>
                      <a:pt x="654955" y="325858"/>
                      <a:pt x="651854" y="312124"/>
                      <a:pt x="649196" y="300605"/>
                    </a:cubicBezTo>
                    <a:cubicBezTo>
                      <a:pt x="646538" y="289086"/>
                      <a:pt x="642551" y="283769"/>
                      <a:pt x="643880" y="271365"/>
                    </a:cubicBezTo>
                    <a:cubicBezTo>
                      <a:pt x="645209" y="258961"/>
                      <a:pt x="659828" y="239025"/>
                      <a:pt x="657170" y="226177"/>
                    </a:cubicBezTo>
                    <a:cubicBezTo>
                      <a:pt x="654512" y="213329"/>
                      <a:pt x="640336" y="200924"/>
                      <a:pt x="627931" y="194279"/>
                    </a:cubicBezTo>
                    <a:cubicBezTo>
                      <a:pt x="615526" y="187634"/>
                      <a:pt x="593375" y="191621"/>
                      <a:pt x="582742" y="186305"/>
                    </a:cubicBezTo>
                    <a:cubicBezTo>
                      <a:pt x="572109" y="180989"/>
                      <a:pt x="569451" y="170799"/>
                      <a:pt x="564135" y="162381"/>
                    </a:cubicBezTo>
                    <a:cubicBezTo>
                      <a:pt x="558819" y="153963"/>
                      <a:pt x="552617" y="147762"/>
                      <a:pt x="550845" y="135800"/>
                    </a:cubicBezTo>
                    <a:cubicBezTo>
                      <a:pt x="549073" y="123839"/>
                      <a:pt x="554832" y="102574"/>
                      <a:pt x="553503" y="90612"/>
                    </a:cubicBezTo>
                    <a:cubicBezTo>
                      <a:pt x="552174" y="78650"/>
                      <a:pt x="552174" y="71119"/>
                      <a:pt x="542870" y="64030"/>
                    </a:cubicBezTo>
                    <a:cubicBezTo>
                      <a:pt x="533566" y="56941"/>
                      <a:pt x="510530" y="53397"/>
                      <a:pt x="497682" y="48081"/>
                    </a:cubicBezTo>
                    <a:cubicBezTo>
                      <a:pt x="484834" y="42765"/>
                      <a:pt x="474644" y="33019"/>
                      <a:pt x="465784" y="32133"/>
                    </a:cubicBezTo>
                    <a:cubicBezTo>
                      <a:pt x="456924" y="31247"/>
                      <a:pt x="448063" y="36563"/>
                      <a:pt x="444519" y="42765"/>
                    </a:cubicBezTo>
                    <a:cubicBezTo>
                      <a:pt x="440975" y="48967"/>
                      <a:pt x="446291" y="64917"/>
                      <a:pt x="444519" y="69347"/>
                    </a:cubicBezTo>
                    <a:cubicBezTo>
                      <a:pt x="442747" y="73777"/>
                      <a:pt x="436544" y="71562"/>
                      <a:pt x="433886" y="69347"/>
                    </a:cubicBezTo>
                    <a:cubicBezTo>
                      <a:pt x="431228" y="67132"/>
                      <a:pt x="429456" y="62258"/>
                      <a:pt x="428570" y="56056"/>
                    </a:cubicBezTo>
                    <a:cubicBezTo>
                      <a:pt x="427684" y="49854"/>
                      <a:pt x="436544" y="38335"/>
                      <a:pt x="428570" y="32133"/>
                    </a:cubicBezTo>
                    <a:cubicBezTo>
                      <a:pt x="420596" y="25931"/>
                      <a:pt x="393572" y="23715"/>
                      <a:pt x="380724" y="18842"/>
                    </a:cubicBezTo>
                    <a:cubicBezTo>
                      <a:pt x="367876" y="13969"/>
                      <a:pt x="366104" y="4665"/>
                      <a:pt x="351484" y="2893"/>
                    </a:cubicBezTo>
                    <a:cubicBezTo>
                      <a:pt x="336864" y="1121"/>
                      <a:pt x="289018" y="-651"/>
                      <a:pt x="266424" y="235"/>
                    </a:cubicBezTo>
                    <a:close/>
                  </a:path>
                </a:pathLst>
              </a:cu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grpSp>
            <p:nvGrpSpPr>
              <p:cNvPr id="23" name="Grupo 22"/>
              <p:cNvGrpSpPr/>
              <p:nvPr/>
            </p:nvGrpSpPr>
            <p:grpSpPr>
              <a:xfrm>
                <a:off x="179763" y="396777"/>
                <a:ext cx="12084574" cy="5110455"/>
                <a:chOff x="179763" y="396777"/>
                <a:chExt cx="12084574" cy="5110455"/>
              </a:xfrm>
            </p:grpSpPr>
            <p:sp>
              <p:nvSpPr>
                <p:cNvPr id="24" name="Forma libre 23"/>
                <p:cNvSpPr/>
                <p:nvPr/>
              </p:nvSpPr>
              <p:spPr>
                <a:xfrm>
                  <a:off x="10425274" y="3643822"/>
                  <a:ext cx="112823" cy="89232"/>
                </a:xfrm>
                <a:custGeom>
                  <a:avLst/>
                  <a:gdLst>
                    <a:gd name="connsiteX0" fmla="*/ 111620 w 112823"/>
                    <a:gd name="connsiteY0" fmla="*/ 63882 h 89232"/>
                    <a:gd name="connsiteX1" fmla="*/ 94084 w 112823"/>
                    <a:gd name="connsiteY1" fmla="*/ 11273 h 89232"/>
                    <a:gd name="connsiteX2" fmla="*/ 89073 w 112823"/>
                    <a:gd name="connsiteY2" fmla="*/ 1252 h 89232"/>
                    <a:gd name="connsiteX3" fmla="*/ 76547 w 112823"/>
                    <a:gd name="connsiteY3" fmla="*/ 1252 h 89232"/>
                    <a:gd name="connsiteX4" fmla="*/ 64021 w 112823"/>
                    <a:gd name="connsiteY4" fmla="*/ 11273 h 89232"/>
                    <a:gd name="connsiteX5" fmla="*/ 56506 w 112823"/>
                    <a:gd name="connsiteY5" fmla="*/ 26304 h 89232"/>
                    <a:gd name="connsiteX6" fmla="*/ 51495 w 112823"/>
                    <a:gd name="connsiteY6" fmla="*/ 28809 h 89232"/>
                    <a:gd name="connsiteX7" fmla="*/ 26443 w 112823"/>
                    <a:gd name="connsiteY7" fmla="*/ 31314 h 89232"/>
                    <a:gd name="connsiteX8" fmla="*/ 11412 w 112823"/>
                    <a:gd name="connsiteY8" fmla="*/ 46346 h 89232"/>
                    <a:gd name="connsiteX9" fmla="*/ 21433 w 112823"/>
                    <a:gd name="connsiteY9" fmla="*/ 83924 h 89232"/>
                    <a:gd name="connsiteX10" fmla="*/ 1391 w 112823"/>
                    <a:gd name="connsiteY10" fmla="*/ 83924 h 89232"/>
                    <a:gd name="connsiteX11" fmla="*/ 3896 w 112823"/>
                    <a:gd name="connsiteY11" fmla="*/ 88934 h 89232"/>
                    <a:gd name="connsiteX12" fmla="*/ 21433 w 112823"/>
                    <a:gd name="connsiteY12" fmla="*/ 73903 h 89232"/>
                    <a:gd name="connsiteX13" fmla="*/ 28948 w 112823"/>
                    <a:gd name="connsiteY13" fmla="*/ 56366 h 89232"/>
                    <a:gd name="connsiteX14" fmla="*/ 56506 w 112823"/>
                    <a:gd name="connsiteY14" fmla="*/ 61377 h 89232"/>
                    <a:gd name="connsiteX15" fmla="*/ 111620 w 112823"/>
                    <a:gd name="connsiteY15" fmla="*/ 63882 h 8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823" h="89232">
                      <a:moveTo>
                        <a:pt x="111620" y="63882"/>
                      </a:moveTo>
                      <a:cubicBezTo>
                        <a:pt x="117883" y="55531"/>
                        <a:pt x="97842" y="21711"/>
                        <a:pt x="94084" y="11273"/>
                      </a:cubicBezTo>
                      <a:cubicBezTo>
                        <a:pt x="90326" y="835"/>
                        <a:pt x="91996" y="2922"/>
                        <a:pt x="89073" y="1252"/>
                      </a:cubicBezTo>
                      <a:cubicBezTo>
                        <a:pt x="86150" y="-418"/>
                        <a:pt x="80722" y="-418"/>
                        <a:pt x="76547" y="1252"/>
                      </a:cubicBezTo>
                      <a:cubicBezTo>
                        <a:pt x="72372" y="2922"/>
                        <a:pt x="67361" y="7098"/>
                        <a:pt x="64021" y="11273"/>
                      </a:cubicBezTo>
                      <a:cubicBezTo>
                        <a:pt x="60681" y="15448"/>
                        <a:pt x="58594" y="23381"/>
                        <a:pt x="56506" y="26304"/>
                      </a:cubicBezTo>
                      <a:cubicBezTo>
                        <a:pt x="54418" y="29227"/>
                        <a:pt x="56505" y="27974"/>
                        <a:pt x="51495" y="28809"/>
                      </a:cubicBezTo>
                      <a:cubicBezTo>
                        <a:pt x="46484" y="29644"/>
                        <a:pt x="33123" y="28391"/>
                        <a:pt x="26443" y="31314"/>
                      </a:cubicBezTo>
                      <a:cubicBezTo>
                        <a:pt x="19763" y="34237"/>
                        <a:pt x="12247" y="37578"/>
                        <a:pt x="11412" y="46346"/>
                      </a:cubicBezTo>
                      <a:cubicBezTo>
                        <a:pt x="10577" y="55114"/>
                        <a:pt x="23103" y="77661"/>
                        <a:pt x="21433" y="83924"/>
                      </a:cubicBezTo>
                      <a:cubicBezTo>
                        <a:pt x="19763" y="90187"/>
                        <a:pt x="4314" y="83089"/>
                        <a:pt x="1391" y="83924"/>
                      </a:cubicBezTo>
                      <a:cubicBezTo>
                        <a:pt x="-1532" y="84759"/>
                        <a:pt x="556" y="90604"/>
                        <a:pt x="3896" y="88934"/>
                      </a:cubicBezTo>
                      <a:cubicBezTo>
                        <a:pt x="7236" y="87264"/>
                        <a:pt x="17258" y="79331"/>
                        <a:pt x="21433" y="73903"/>
                      </a:cubicBezTo>
                      <a:cubicBezTo>
                        <a:pt x="25608" y="68475"/>
                        <a:pt x="23103" y="58454"/>
                        <a:pt x="28948" y="56366"/>
                      </a:cubicBezTo>
                      <a:cubicBezTo>
                        <a:pt x="34793" y="54278"/>
                        <a:pt x="46903" y="56367"/>
                        <a:pt x="56506" y="61377"/>
                      </a:cubicBezTo>
                      <a:cubicBezTo>
                        <a:pt x="66109" y="66387"/>
                        <a:pt x="105357" y="72233"/>
                        <a:pt x="111620" y="63882"/>
                      </a:cubicBezTo>
                      <a:close/>
                    </a:path>
                  </a:pathLst>
                </a:cu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25" name="Elipse 3"/>
                <p:cNvSpPr/>
                <p:nvPr/>
              </p:nvSpPr>
              <p:spPr>
                <a:xfrm>
                  <a:off x="9393855" y="3220542"/>
                  <a:ext cx="48425" cy="45719"/>
                </a:xfrm>
                <a:custGeom>
                  <a:avLst/>
                  <a:gdLst>
                    <a:gd name="connsiteX0" fmla="*/ 0 w 45719"/>
                    <a:gd name="connsiteY0" fmla="*/ 22860 h 45719"/>
                    <a:gd name="connsiteX1" fmla="*/ 22860 w 45719"/>
                    <a:gd name="connsiteY1" fmla="*/ 0 h 45719"/>
                    <a:gd name="connsiteX2" fmla="*/ 45720 w 45719"/>
                    <a:gd name="connsiteY2" fmla="*/ 22860 h 45719"/>
                    <a:gd name="connsiteX3" fmla="*/ 22860 w 45719"/>
                    <a:gd name="connsiteY3" fmla="*/ 45720 h 45719"/>
                    <a:gd name="connsiteX4" fmla="*/ 0 w 45719"/>
                    <a:gd name="connsiteY4" fmla="*/ 22860 h 45719"/>
                    <a:gd name="connsiteX0" fmla="*/ 0 w 60390"/>
                    <a:gd name="connsiteY0" fmla="*/ 22874 h 45745"/>
                    <a:gd name="connsiteX1" fmla="*/ 22860 w 60390"/>
                    <a:gd name="connsiteY1" fmla="*/ 14 h 45745"/>
                    <a:gd name="connsiteX2" fmla="*/ 60390 w 60390"/>
                    <a:gd name="connsiteY2" fmla="*/ 20430 h 45745"/>
                    <a:gd name="connsiteX3" fmla="*/ 22860 w 60390"/>
                    <a:gd name="connsiteY3" fmla="*/ 45734 h 45745"/>
                    <a:gd name="connsiteX4" fmla="*/ 0 w 60390"/>
                    <a:gd name="connsiteY4" fmla="*/ 22874 h 45745"/>
                    <a:gd name="connsiteX0" fmla="*/ 261 w 60651"/>
                    <a:gd name="connsiteY0" fmla="*/ 22874 h 29201"/>
                    <a:gd name="connsiteX1" fmla="*/ 23121 w 60651"/>
                    <a:gd name="connsiteY1" fmla="*/ 14 h 29201"/>
                    <a:gd name="connsiteX2" fmla="*/ 60651 w 60651"/>
                    <a:gd name="connsiteY2" fmla="*/ 20430 h 29201"/>
                    <a:gd name="connsiteX3" fmla="*/ 37791 w 60651"/>
                    <a:gd name="connsiteY3" fmla="*/ 28620 h 29201"/>
                    <a:gd name="connsiteX4" fmla="*/ 261 w 60651"/>
                    <a:gd name="connsiteY4" fmla="*/ 22874 h 2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1" h="29201">
                      <a:moveTo>
                        <a:pt x="261" y="22874"/>
                      </a:moveTo>
                      <a:cubicBezTo>
                        <a:pt x="-2184" y="18106"/>
                        <a:pt x="13056" y="421"/>
                        <a:pt x="23121" y="14"/>
                      </a:cubicBezTo>
                      <a:cubicBezTo>
                        <a:pt x="33186" y="-393"/>
                        <a:pt x="60651" y="7805"/>
                        <a:pt x="60651" y="20430"/>
                      </a:cubicBezTo>
                      <a:cubicBezTo>
                        <a:pt x="60651" y="33055"/>
                        <a:pt x="47856" y="28213"/>
                        <a:pt x="37791" y="28620"/>
                      </a:cubicBezTo>
                      <a:cubicBezTo>
                        <a:pt x="27726" y="29027"/>
                        <a:pt x="2706" y="27642"/>
                        <a:pt x="261" y="22874"/>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grpSp>
              <p:nvGrpSpPr>
                <p:cNvPr id="26" name="Grupo 25"/>
                <p:cNvGrpSpPr/>
                <p:nvPr/>
              </p:nvGrpSpPr>
              <p:grpSpPr>
                <a:xfrm>
                  <a:off x="179763" y="396777"/>
                  <a:ext cx="12084574" cy="5110455"/>
                  <a:chOff x="179763" y="396777"/>
                  <a:chExt cx="12084574" cy="5110455"/>
                </a:xfrm>
              </p:grpSpPr>
              <p:grpSp>
                <p:nvGrpSpPr>
                  <p:cNvPr id="27" name="Grupo 26"/>
                  <p:cNvGrpSpPr/>
                  <p:nvPr/>
                </p:nvGrpSpPr>
                <p:grpSpPr>
                  <a:xfrm>
                    <a:off x="5328691" y="2063481"/>
                    <a:ext cx="925682" cy="339073"/>
                    <a:chOff x="5328691" y="2063481"/>
                    <a:chExt cx="925682" cy="339073"/>
                  </a:xfrm>
                </p:grpSpPr>
                <p:sp>
                  <p:nvSpPr>
                    <p:cNvPr id="129" name="Forma libre 128"/>
                    <p:cNvSpPr/>
                    <p:nvPr/>
                  </p:nvSpPr>
                  <p:spPr>
                    <a:xfrm>
                      <a:off x="6018587" y="2339063"/>
                      <a:ext cx="58506" cy="61071"/>
                    </a:xfrm>
                    <a:custGeom>
                      <a:avLst/>
                      <a:gdLst>
                        <a:gd name="connsiteX0" fmla="*/ 3 w 58506"/>
                        <a:gd name="connsiteY0" fmla="*/ 34023 h 61071"/>
                        <a:gd name="connsiteX1" fmla="*/ 45965 w 58506"/>
                        <a:gd name="connsiteY1" fmla="*/ 60632 h 61071"/>
                        <a:gd name="connsiteX2" fmla="*/ 58061 w 58506"/>
                        <a:gd name="connsiteY2" fmla="*/ 48537 h 61071"/>
                        <a:gd name="connsiteX3" fmla="*/ 55642 w 58506"/>
                        <a:gd name="connsiteY3" fmla="*/ 21927 h 61071"/>
                        <a:gd name="connsiteX4" fmla="*/ 53223 w 58506"/>
                        <a:gd name="connsiteY4" fmla="*/ 9832 h 61071"/>
                        <a:gd name="connsiteX5" fmla="*/ 43546 w 58506"/>
                        <a:gd name="connsiteY5" fmla="*/ 156 h 61071"/>
                        <a:gd name="connsiteX6" fmla="*/ 3 w 58506"/>
                        <a:gd name="connsiteY6" fmla="*/ 34023 h 6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06" h="61071">
                          <a:moveTo>
                            <a:pt x="3" y="34023"/>
                          </a:moveTo>
                          <a:cubicBezTo>
                            <a:pt x="406" y="44102"/>
                            <a:pt x="36289" y="58213"/>
                            <a:pt x="45965" y="60632"/>
                          </a:cubicBezTo>
                          <a:cubicBezTo>
                            <a:pt x="55641" y="63051"/>
                            <a:pt x="56448" y="54988"/>
                            <a:pt x="58061" y="48537"/>
                          </a:cubicBezTo>
                          <a:cubicBezTo>
                            <a:pt x="59674" y="42086"/>
                            <a:pt x="56448" y="28378"/>
                            <a:pt x="55642" y="21927"/>
                          </a:cubicBezTo>
                          <a:cubicBezTo>
                            <a:pt x="54836" y="15476"/>
                            <a:pt x="55239" y="13460"/>
                            <a:pt x="53223" y="9832"/>
                          </a:cubicBezTo>
                          <a:cubicBezTo>
                            <a:pt x="51207" y="6204"/>
                            <a:pt x="47175" y="2575"/>
                            <a:pt x="43546" y="156"/>
                          </a:cubicBezTo>
                          <a:cubicBezTo>
                            <a:pt x="39917" y="-2263"/>
                            <a:pt x="-400" y="23944"/>
                            <a:pt x="3" y="34023"/>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30" name="Forma libre 129"/>
                    <p:cNvSpPr/>
                    <p:nvPr/>
                  </p:nvSpPr>
                  <p:spPr>
                    <a:xfrm>
                      <a:off x="5438016" y="2341483"/>
                      <a:ext cx="58506" cy="61071"/>
                    </a:xfrm>
                    <a:custGeom>
                      <a:avLst/>
                      <a:gdLst>
                        <a:gd name="connsiteX0" fmla="*/ 3 w 58506"/>
                        <a:gd name="connsiteY0" fmla="*/ 34023 h 61071"/>
                        <a:gd name="connsiteX1" fmla="*/ 45965 w 58506"/>
                        <a:gd name="connsiteY1" fmla="*/ 60632 h 61071"/>
                        <a:gd name="connsiteX2" fmla="*/ 58061 w 58506"/>
                        <a:gd name="connsiteY2" fmla="*/ 48537 h 61071"/>
                        <a:gd name="connsiteX3" fmla="*/ 55642 w 58506"/>
                        <a:gd name="connsiteY3" fmla="*/ 21927 h 61071"/>
                        <a:gd name="connsiteX4" fmla="*/ 53223 w 58506"/>
                        <a:gd name="connsiteY4" fmla="*/ 9832 h 61071"/>
                        <a:gd name="connsiteX5" fmla="*/ 43546 w 58506"/>
                        <a:gd name="connsiteY5" fmla="*/ 156 h 61071"/>
                        <a:gd name="connsiteX6" fmla="*/ 3 w 58506"/>
                        <a:gd name="connsiteY6" fmla="*/ 34023 h 6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06" h="61071">
                          <a:moveTo>
                            <a:pt x="3" y="34023"/>
                          </a:moveTo>
                          <a:cubicBezTo>
                            <a:pt x="406" y="44102"/>
                            <a:pt x="36289" y="58213"/>
                            <a:pt x="45965" y="60632"/>
                          </a:cubicBezTo>
                          <a:cubicBezTo>
                            <a:pt x="55641" y="63051"/>
                            <a:pt x="56448" y="54988"/>
                            <a:pt x="58061" y="48537"/>
                          </a:cubicBezTo>
                          <a:cubicBezTo>
                            <a:pt x="59674" y="42086"/>
                            <a:pt x="56448" y="28378"/>
                            <a:pt x="55642" y="21927"/>
                          </a:cubicBezTo>
                          <a:cubicBezTo>
                            <a:pt x="54836" y="15476"/>
                            <a:pt x="55239" y="13460"/>
                            <a:pt x="53223" y="9832"/>
                          </a:cubicBezTo>
                          <a:cubicBezTo>
                            <a:pt x="51207" y="6204"/>
                            <a:pt x="47175" y="2575"/>
                            <a:pt x="43546" y="156"/>
                          </a:cubicBezTo>
                          <a:cubicBezTo>
                            <a:pt x="39917" y="-2263"/>
                            <a:pt x="-400" y="23944"/>
                            <a:pt x="3" y="34023"/>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31" name="Forma libre 130"/>
                    <p:cNvSpPr/>
                    <p:nvPr/>
                  </p:nvSpPr>
                  <p:spPr>
                    <a:xfrm>
                      <a:off x="5394472" y="2278587"/>
                      <a:ext cx="58506" cy="61071"/>
                    </a:xfrm>
                    <a:custGeom>
                      <a:avLst/>
                      <a:gdLst>
                        <a:gd name="connsiteX0" fmla="*/ 3 w 58506"/>
                        <a:gd name="connsiteY0" fmla="*/ 34023 h 61071"/>
                        <a:gd name="connsiteX1" fmla="*/ 45965 w 58506"/>
                        <a:gd name="connsiteY1" fmla="*/ 60632 h 61071"/>
                        <a:gd name="connsiteX2" fmla="*/ 58061 w 58506"/>
                        <a:gd name="connsiteY2" fmla="*/ 48537 h 61071"/>
                        <a:gd name="connsiteX3" fmla="*/ 55642 w 58506"/>
                        <a:gd name="connsiteY3" fmla="*/ 21927 h 61071"/>
                        <a:gd name="connsiteX4" fmla="*/ 53223 w 58506"/>
                        <a:gd name="connsiteY4" fmla="*/ 9832 h 61071"/>
                        <a:gd name="connsiteX5" fmla="*/ 43546 w 58506"/>
                        <a:gd name="connsiteY5" fmla="*/ 156 h 61071"/>
                        <a:gd name="connsiteX6" fmla="*/ 3 w 58506"/>
                        <a:gd name="connsiteY6" fmla="*/ 34023 h 6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06" h="61071">
                          <a:moveTo>
                            <a:pt x="3" y="34023"/>
                          </a:moveTo>
                          <a:cubicBezTo>
                            <a:pt x="406" y="44102"/>
                            <a:pt x="36289" y="58213"/>
                            <a:pt x="45965" y="60632"/>
                          </a:cubicBezTo>
                          <a:cubicBezTo>
                            <a:pt x="55641" y="63051"/>
                            <a:pt x="56448" y="54988"/>
                            <a:pt x="58061" y="48537"/>
                          </a:cubicBezTo>
                          <a:cubicBezTo>
                            <a:pt x="59674" y="42086"/>
                            <a:pt x="56448" y="28378"/>
                            <a:pt x="55642" y="21927"/>
                          </a:cubicBezTo>
                          <a:cubicBezTo>
                            <a:pt x="54836" y="15476"/>
                            <a:pt x="55239" y="13460"/>
                            <a:pt x="53223" y="9832"/>
                          </a:cubicBezTo>
                          <a:cubicBezTo>
                            <a:pt x="51207" y="6204"/>
                            <a:pt x="47175" y="2575"/>
                            <a:pt x="43546" y="156"/>
                          </a:cubicBezTo>
                          <a:cubicBezTo>
                            <a:pt x="39917" y="-2263"/>
                            <a:pt x="-400" y="23944"/>
                            <a:pt x="3" y="34023"/>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32" name="Forma libre 131"/>
                    <p:cNvSpPr/>
                    <p:nvPr/>
                  </p:nvSpPr>
                  <p:spPr>
                    <a:xfrm flipH="1">
                      <a:off x="5390119" y="2156648"/>
                      <a:ext cx="31208" cy="56486"/>
                    </a:xfrm>
                    <a:custGeom>
                      <a:avLst/>
                      <a:gdLst>
                        <a:gd name="connsiteX0" fmla="*/ 3 w 58506"/>
                        <a:gd name="connsiteY0" fmla="*/ 34023 h 61071"/>
                        <a:gd name="connsiteX1" fmla="*/ 45965 w 58506"/>
                        <a:gd name="connsiteY1" fmla="*/ 60632 h 61071"/>
                        <a:gd name="connsiteX2" fmla="*/ 58061 w 58506"/>
                        <a:gd name="connsiteY2" fmla="*/ 48537 h 61071"/>
                        <a:gd name="connsiteX3" fmla="*/ 55642 w 58506"/>
                        <a:gd name="connsiteY3" fmla="*/ 21927 h 61071"/>
                        <a:gd name="connsiteX4" fmla="*/ 53223 w 58506"/>
                        <a:gd name="connsiteY4" fmla="*/ 9832 h 61071"/>
                        <a:gd name="connsiteX5" fmla="*/ 43546 w 58506"/>
                        <a:gd name="connsiteY5" fmla="*/ 156 h 61071"/>
                        <a:gd name="connsiteX6" fmla="*/ 3 w 58506"/>
                        <a:gd name="connsiteY6" fmla="*/ 34023 h 61071"/>
                        <a:gd name="connsiteX0" fmla="*/ 6 w 39936"/>
                        <a:gd name="connsiteY0" fmla="*/ 43240 h 62002"/>
                        <a:gd name="connsiteX1" fmla="*/ 27395 w 39936"/>
                        <a:gd name="connsiteY1" fmla="*/ 61884 h 62002"/>
                        <a:gd name="connsiteX2" fmla="*/ 39491 w 39936"/>
                        <a:gd name="connsiteY2" fmla="*/ 49789 h 62002"/>
                        <a:gd name="connsiteX3" fmla="*/ 37072 w 39936"/>
                        <a:gd name="connsiteY3" fmla="*/ 23179 h 62002"/>
                        <a:gd name="connsiteX4" fmla="*/ 34653 w 39936"/>
                        <a:gd name="connsiteY4" fmla="*/ 11084 h 62002"/>
                        <a:gd name="connsiteX5" fmla="*/ 24976 w 39936"/>
                        <a:gd name="connsiteY5" fmla="*/ 1408 h 62002"/>
                        <a:gd name="connsiteX6" fmla="*/ 6 w 39936"/>
                        <a:gd name="connsiteY6" fmla="*/ 43240 h 6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36" h="62002">
                          <a:moveTo>
                            <a:pt x="6" y="43240"/>
                          </a:moveTo>
                          <a:cubicBezTo>
                            <a:pt x="409" y="53319"/>
                            <a:pt x="20814" y="60793"/>
                            <a:pt x="27395" y="61884"/>
                          </a:cubicBezTo>
                          <a:cubicBezTo>
                            <a:pt x="33976" y="62976"/>
                            <a:pt x="37878" y="56240"/>
                            <a:pt x="39491" y="49789"/>
                          </a:cubicBezTo>
                          <a:cubicBezTo>
                            <a:pt x="41104" y="43338"/>
                            <a:pt x="37878" y="29630"/>
                            <a:pt x="37072" y="23179"/>
                          </a:cubicBezTo>
                          <a:cubicBezTo>
                            <a:pt x="36266" y="16728"/>
                            <a:pt x="36669" y="14712"/>
                            <a:pt x="34653" y="11084"/>
                          </a:cubicBezTo>
                          <a:cubicBezTo>
                            <a:pt x="32637" y="7456"/>
                            <a:pt x="30751" y="-3951"/>
                            <a:pt x="24976" y="1408"/>
                          </a:cubicBezTo>
                          <a:cubicBezTo>
                            <a:pt x="19202" y="6767"/>
                            <a:pt x="-397" y="33161"/>
                            <a:pt x="6" y="43240"/>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33" name="Forma libre 132"/>
                    <p:cNvSpPr/>
                    <p:nvPr/>
                  </p:nvSpPr>
                  <p:spPr>
                    <a:xfrm>
                      <a:off x="5850849" y="2243104"/>
                      <a:ext cx="97623" cy="47367"/>
                    </a:xfrm>
                    <a:custGeom>
                      <a:avLst/>
                      <a:gdLst>
                        <a:gd name="connsiteX0" fmla="*/ 3 w 58506"/>
                        <a:gd name="connsiteY0" fmla="*/ 34023 h 61071"/>
                        <a:gd name="connsiteX1" fmla="*/ 45965 w 58506"/>
                        <a:gd name="connsiteY1" fmla="*/ 60632 h 61071"/>
                        <a:gd name="connsiteX2" fmla="*/ 58061 w 58506"/>
                        <a:gd name="connsiteY2" fmla="*/ 48537 h 61071"/>
                        <a:gd name="connsiteX3" fmla="*/ 55642 w 58506"/>
                        <a:gd name="connsiteY3" fmla="*/ 21927 h 61071"/>
                        <a:gd name="connsiteX4" fmla="*/ 53223 w 58506"/>
                        <a:gd name="connsiteY4" fmla="*/ 9832 h 61071"/>
                        <a:gd name="connsiteX5" fmla="*/ 43546 w 58506"/>
                        <a:gd name="connsiteY5" fmla="*/ 156 h 61071"/>
                        <a:gd name="connsiteX6" fmla="*/ 3 w 58506"/>
                        <a:gd name="connsiteY6" fmla="*/ 34023 h 61071"/>
                        <a:gd name="connsiteX0" fmla="*/ 466 w 58969"/>
                        <a:gd name="connsiteY0" fmla="*/ 24812 h 51860"/>
                        <a:gd name="connsiteX1" fmla="*/ 46428 w 58969"/>
                        <a:gd name="connsiteY1" fmla="*/ 51421 h 51860"/>
                        <a:gd name="connsiteX2" fmla="*/ 58524 w 58969"/>
                        <a:gd name="connsiteY2" fmla="*/ 39326 h 51860"/>
                        <a:gd name="connsiteX3" fmla="*/ 56105 w 58969"/>
                        <a:gd name="connsiteY3" fmla="*/ 12716 h 51860"/>
                        <a:gd name="connsiteX4" fmla="*/ 53686 w 58969"/>
                        <a:gd name="connsiteY4" fmla="*/ 621 h 51860"/>
                        <a:gd name="connsiteX5" fmla="*/ 22632 w 58969"/>
                        <a:gd name="connsiteY5" fmla="*/ 8136 h 51860"/>
                        <a:gd name="connsiteX6" fmla="*/ 466 w 58969"/>
                        <a:gd name="connsiteY6" fmla="*/ 24812 h 51860"/>
                        <a:gd name="connsiteX0" fmla="*/ 539 w 59259"/>
                        <a:gd name="connsiteY0" fmla="*/ 16878 h 43926"/>
                        <a:gd name="connsiteX1" fmla="*/ 46501 w 59259"/>
                        <a:gd name="connsiteY1" fmla="*/ 43487 h 43926"/>
                        <a:gd name="connsiteX2" fmla="*/ 58597 w 59259"/>
                        <a:gd name="connsiteY2" fmla="*/ 31392 h 43926"/>
                        <a:gd name="connsiteX3" fmla="*/ 56178 w 59259"/>
                        <a:gd name="connsiteY3" fmla="*/ 4782 h 43926"/>
                        <a:gd name="connsiteX4" fmla="*/ 43633 w 59259"/>
                        <a:gd name="connsiteY4" fmla="*/ 8556 h 43926"/>
                        <a:gd name="connsiteX5" fmla="*/ 22705 w 59259"/>
                        <a:gd name="connsiteY5" fmla="*/ 202 h 43926"/>
                        <a:gd name="connsiteX6" fmla="*/ 539 w 59259"/>
                        <a:gd name="connsiteY6" fmla="*/ 16878 h 43926"/>
                        <a:gd name="connsiteX0" fmla="*/ 539 w 58859"/>
                        <a:gd name="connsiteY0" fmla="*/ 16878 h 43864"/>
                        <a:gd name="connsiteX1" fmla="*/ 46501 w 58859"/>
                        <a:gd name="connsiteY1" fmla="*/ 43487 h 43864"/>
                        <a:gd name="connsiteX2" fmla="*/ 58597 w 58859"/>
                        <a:gd name="connsiteY2" fmla="*/ 31392 h 43864"/>
                        <a:gd name="connsiteX3" fmla="*/ 53928 w 58859"/>
                        <a:gd name="connsiteY3" fmla="*/ 15361 h 43864"/>
                        <a:gd name="connsiteX4" fmla="*/ 43633 w 58859"/>
                        <a:gd name="connsiteY4" fmla="*/ 8556 h 43864"/>
                        <a:gd name="connsiteX5" fmla="*/ 22705 w 58859"/>
                        <a:gd name="connsiteY5" fmla="*/ 202 h 43864"/>
                        <a:gd name="connsiteX6" fmla="*/ 539 w 58859"/>
                        <a:gd name="connsiteY6" fmla="*/ 16878 h 43864"/>
                        <a:gd name="connsiteX0" fmla="*/ 874 w 49068"/>
                        <a:gd name="connsiteY0" fmla="*/ 18254 h 43863"/>
                        <a:gd name="connsiteX1" fmla="*/ 36710 w 49068"/>
                        <a:gd name="connsiteY1" fmla="*/ 43541 h 43863"/>
                        <a:gd name="connsiteX2" fmla="*/ 48806 w 49068"/>
                        <a:gd name="connsiteY2" fmla="*/ 31446 h 43863"/>
                        <a:gd name="connsiteX3" fmla="*/ 44137 w 49068"/>
                        <a:gd name="connsiteY3" fmla="*/ 15415 h 43863"/>
                        <a:gd name="connsiteX4" fmla="*/ 33842 w 49068"/>
                        <a:gd name="connsiteY4" fmla="*/ 8610 h 43863"/>
                        <a:gd name="connsiteX5" fmla="*/ 12914 w 49068"/>
                        <a:gd name="connsiteY5" fmla="*/ 256 h 43863"/>
                        <a:gd name="connsiteX6" fmla="*/ 874 w 49068"/>
                        <a:gd name="connsiteY6" fmla="*/ 18254 h 43863"/>
                        <a:gd name="connsiteX0" fmla="*/ 694 w 49079"/>
                        <a:gd name="connsiteY0" fmla="*/ 18254 h 32760"/>
                        <a:gd name="connsiteX1" fmla="*/ 33155 w 49079"/>
                        <a:gd name="connsiteY1" fmla="*/ 30317 h 32760"/>
                        <a:gd name="connsiteX2" fmla="*/ 48626 w 49079"/>
                        <a:gd name="connsiteY2" fmla="*/ 31446 h 32760"/>
                        <a:gd name="connsiteX3" fmla="*/ 43957 w 49079"/>
                        <a:gd name="connsiteY3" fmla="*/ 15415 h 32760"/>
                        <a:gd name="connsiteX4" fmla="*/ 33662 w 49079"/>
                        <a:gd name="connsiteY4" fmla="*/ 8610 h 32760"/>
                        <a:gd name="connsiteX5" fmla="*/ 12734 w 49079"/>
                        <a:gd name="connsiteY5" fmla="*/ 256 h 32760"/>
                        <a:gd name="connsiteX6" fmla="*/ 694 w 49079"/>
                        <a:gd name="connsiteY6" fmla="*/ 18254 h 32760"/>
                        <a:gd name="connsiteX0" fmla="*/ 649 w 49116"/>
                        <a:gd name="connsiteY0" fmla="*/ 19121 h 33627"/>
                        <a:gd name="connsiteX1" fmla="*/ 33110 w 49116"/>
                        <a:gd name="connsiteY1" fmla="*/ 31184 h 33627"/>
                        <a:gd name="connsiteX2" fmla="*/ 48581 w 49116"/>
                        <a:gd name="connsiteY2" fmla="*/ 32313 h 33627"/>
                        <a:gd name="connsiteX3" fmla="*/ 43912 w 49116"/>
                        <a:gd name="connsiteY3" fmla="*/ 16282 h 33627"/>
                        <a:gd name="connsiteX4" fmla="*/ 27992 w 49116"/>
                        <a:gd name="connsiteY4" fmla="*/ 4187 h 33627"/>
                        <a:gd name="connsiteX5" fmla="*/ 12689 w 49116"/>
                        <a:gd name="connsiteY5" fmla="*/ 1123 h 33627"/>
                        <a:gd name="connsiteX6" fmla="*/ 649 w 49116"/>
                        <a:gd name="connsiteY6" fmla="*/ 19121 h 33627"/>
                        <a:gd name="connsiteX0" fmla="*/ 649 w 48690"/>
                        <a:gd name="connsiteY0" fmla="*/ 19121 h 34405"/>
                        <a:gd name="connsiteX1" fmla="*/ 33110 w 48690"/>
                        <a:gd name="connsiteY1" fmla="*/ 31184 h 34405"/>
                        <a:gd name="connsiteX2" fmla="*/ 48581 w 48690"/>
                        <a:gd name="connsiteY2" fmla="*/ 32313 h 34405"/>
                        <a:gd name="connsiteX3" fmla="*/ 39412 w 48690"/>
                        <a:gd name="connsiteY3" fmla="*/ 5703 h 34405"/>
                        <a:gd name="connsiteX4" fmla="*/ 27992 w 48690"/>
                        <a:gd name="connsiteY4" fmla="*/ 4187 h 34405"/>
                        <a:gd name="connsiteX5" fmla="*/ 12689 w 48690"/>
                        <a:gd name="connsiteY5" fmla="*/ 1123 h 34405"/>
                        <a:gd name="connsiteX6" fmla="*/ 649 w 48690"/>
                        <a:gd name="connsiteY6" fmla="*/ 19121 h 34405"/>
                        <a:gd name="connsiteX0" fmla="*/ 649 w 45378"/>
                        <a:gd name="connsiteY0" fmla="*/ 19121 h 31184"/>
                        <a:gd name="connsiteX1" fmla="*/ 33110 w 45378"/>
                        <a:gd name="connsiteY1" fmla="*/ 31184 h 31184"/>
                        <a:gd name="connsiteX2" fmla="*/ 45206 w 45378"/>
                        <a:gd name="connsiteY2" fmla="*/ 19088 h 31184"/>
                        <a:gd name="connsiteX3" fmla="*/ 39412 w 45378"/>
                        <a:gd name="connsiteY3" fmla="*/ 5703 h 31184"/>
                        <a:gd name="connsiteX4" fmla="*/ 27992 w 45378"/>
                        <a:gd name="connsiteY4" fmla="*/ 4187 h 31184"/>
                        <a:gd name="connsiteX5" fmla="*/ 12689 w 45378"/>
                        <a:gd name="connsiteY5" fmla="*/ 1123 h 31184"/>
                        <a:gd name="connsiteX6" fmla="*/ 649 w 45378"/>
                        <a:gd name="connsiteY6" fmla="*/ 19121 h 31184"/>
                        <a:gd name="connsiteX0" fmla="*/ 387 w 45404"/>
                        <a:gd name="connsiteY0" fmla="*/ 19121 h 25894"/>
                        <a:gd name="connsiteX1" fmla="*/ 27223 w 45404"/>
                        <a:gd name="connsiteY1" fmla="*/ 25894 h 25894"/>
                        <a:gd name="connsiteX2" fmla="*/ 44944 w 45404"/>
                        <a:gd name="connsiteY2" fmla="*/ 19088 h 25894"/>
                        <a:gd name="connsiteX3" fmla="*/ 39150 w 45404"/>
                        <a:gd name="connsiteY3" fmla="*/ 5703 h 25894"/>
                        <a:gd name="connsiteX4" fmla="*/ 27730 w 45404"/>
                        <a:gd name="connsiteY4" fmla="*/ 4187 h 25894"/>
                        <a:gd name="connsiteX5" fmla="*/ 12427 w 45404"/>
                        <a:gd name="connsiteY5" fmla="*/ 1123 h 25894"/>
                        <a:gd name="connsiteX6" fmla="*/ 387 w 45404"/>
                        <a:gd name="connsiteY6" fmla="*/ 19121 h 25894"/>
                        <a:gd name="connsiteX0" fmla="*/ 387 w 45404"/>
                        <a:gd name="connsiteY0" fmla="*/ 19121 h 25894"/>
                        <a:gd name="connsiteX1" fmla="*/ 27223 w 45404"/>
                        <a:gd name="connsiteY1" fmla="*/ 25894 h 25894"/>
                        <a:gd name="connsiteX2" fmla="*/ 44944 w 45404"/>
                        <a:gd name="connsiteY2" fmla="*/ 19088 h 25894"/>
                        <a:gd name="connsiteX3" fmla="*/ 39150 w 45404"/>
                        <a:gd name="connsiteY3" fmla="*/ 5703 h 25894"/>
                        <a:gd name="connsiteX4" fmla="*/ 27730 w 45404"/>
                        <a:gd name="connsiteY4" fmla="*/ 4187 h 25894"/>
                        <a:gd name="connsiteX5" fmla="*/ 12427 w 45404"/>
                        <a:gd name="connsiteY5" fmla="*/ 1123 h 25894"/>
                        <a:gd name="connsiteX6" fmla="*/ 387 w 45404"/>
                        <a:gd name="connsiteY6" fmla="*/ 19121 h 2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04" h="25894">
                          <a:moveTo>
                            <a:pt x="387" y="19121"/>
                          </a:moveTo>
                          <a:cubicBezTo>
                            <a:pt x="2853" y="23249"/>
                            <a:pt x="19797" y="25899"/>
                            <a:pt x="27223" y="25894"/>
                          </a:cubicBezTo>
                          <a:cubicBezTo>
                            <a:pt x="34649" y="25889"/>
                            <a:pt x="42956" y="22453"/>
                            <a:pt x="44944" y="19088"/>
                          </a:cubicBezTo>
                          <a:cubicBezTo>
                            <a:pt x="46932" y="15723"/>
                            <a:pt x="42019" y="8186"/>
                            <a:pt x="39150" y="5703"/>
                          </a:cubicBezTo>
                          <a:cubicBezTo>
                            <a:pt x="36281" y="3220"/>
                            <a:pt x="29746" y="7815"/>
                            <a:pt x="27730" y="4187"/>
                          </a:cubicBezTo>
                          <a:cubicBezTo>
                            <a:pt x="25714" y="559"/>
                            <a:pt x="16984" y="-1366"/>
                            <a:pt x="12427" y="1123"/>
                          </a:cubicBezTo>
                          <a:cubicBezTo>
                            <a:pt x="7870" y="3612"/>
                            <a:pt x="-2079" y="14993"/>
                            <a:pt x="387" y="19121"/>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34" name="Forma libre 133"/>
                    <p:cNvSpPr/>
                    <p:nvPr/>
                  </p:nvSpPr>
                  <p:spPr>
                    <a:xfrm>
                      <a:off x="5328691" y="2063481"/>
                      <a:ext cx="925682" cy="311985"/>
                    </a:xfrm>
                    <a:custGeom>
                      <a:avLst/>
                      <a:gdLst>
                        <a:gd name="connsiteX0" fmla="*/ 82719 w 925682"/>
                        <a:gd name="connsiteY0" fmla="*/ 297509 h 311985"/>
                        <a:gd name="connsiteX1" fmla="*/ 29499 w 925682"/>
                        <a:gd name="connsiteY1" fmla="*/ 268481 h 311985"/>
                        <a:gd name="connsiteX2" fmla="*/ 2890 w 925682"/>
                        <a:gd name="connsiteY2" fmla="*/ 212843 h 311985"/>
                        <a:gd name="connsiteX3" fmla="*/ 2890 w 925682"/>
                        <a:gd name="connsiteY3" fmla="*/ 130595 h 311985"/>
                        <a:gd name="connsiteX4" fmla="*/ 22242 w 925682"/>
                        <a:gd name="connsiteY4" fmla="*/ 79795 h 311985"/>
                        <a:gd name="connsiteX5" fmla="*/ 68204 w 925682"/>
                        <a:gd name="connsiteY5" fmla="*/ 36252 h 311985"/>
                        <a:gd name="connsiteX6" fmla="*/ 104490 w 925682"/>
                        <a:gd name="connsiteY6" fmla="*/ 7224 h 311985"/>
                        <a:gd name="connsiteX7" fmla="*/ 196414 w 925682"/>
                        <a:gd name="connsiteY7" fmla="*/ 2386 h 311985"/>
                        <a:gd name="connsiteX8" fmla="*/ 336719 w 925682"/>
                        <a:gd name="connsiteY8" fmla="*/ 4805 h 311985"/>
                        <a:gd name="connsiteX9" fmla="*/ 447995 w 925682"/>
                        <a:gd name="connsiteY9" fmla="*/ 55605 h 311985"/>
                        <a:gd name="connsiteX10" fmla="*/ 491538 w 925682"/>
                        <a:gd name="connsiteY10" fmla="*/ 77376 h 311985"/>
                        <a:gd name="connsiteX11" fmla="*/ 583461 w 925682"/>
                        <a:gd name="connsiteY11" fmla="*/ 82214 h 311985"/>
                        <a:gd name="connsiteX12" fmla="*/ 646357 w 925682"/>
                        <a:gd name="connsiteY12" fmla="*/ 108824 h 311985"/>
                        <a:gd name="connsiteX13" fmla="*/ 697157 w 925682"/>
                        <a:gd name="connsiteY13" fmla="*/ 135433 h 311985"/>
                        <a:gd name="connsiteX14" fmla="*/ 808433 w 925682"/>
                        <a:gd name="connsiteY14" fmla="*/ 135433 h 311985"/>
                        <a:gd name="connsiteX15" fmla="*/ 830204 w 925682"/>
                        <a:gd name="connsiteY15" fmla="*/ 149948 h 311985"/>
                        <a:gd name="connsiteX16" fmla="*/ 885842 w 925682"/>
                        <a:gd name="connsiteY16" fmla="*/ 157205 h 311985"/>
                        <a:gd name="connsiteX17" fmla="*/ 922128 w 925682"/>
                        <a:gd name="connsiteY17" fmla="*/ 217681 h 311985"/>
                        <a:gd name="connsiteX18" fmla="*/ 922128 w 925682"/>
                        <a:gd name="connsiteY18" fmla="*/ 282995 h 311985"/>
                        <a:gd name="connsiteX19" fmla="*/ 902776 w 925682"/>
                        <a:gd name="connsiteY19" fmla="*/ 309605 h 311985"/>
                        <a:gd name="connsiteX20" fmla="*/ 885842 w 925682"/>
                        <a:gd name="connsiteY20" fmla="*/ 309605 h 311985"/>
                        <a:gd name="connsiteX21" fmla="*/ 871328 w 925682"/>
                        <a:gd name="connsiteY21" fmla="*/ 299929 h 311985"/>
                        <a:gd name="connsiteX22" fmla="*/ 859233 w 925682"/>
                        <a:gd name="connsiteY22" fmla="*/ 270900 h 311985"/>
                        <a:gd name="connsiteX23" fmla="*/ 847138 w 925682"/>
                        <a:gd name="connsiteY23" fmla="*/ 270900 h 311985"/>
                        <a:gd name="connsiteX24" fmla="*/ 830204 w 925682"/>
                        <a:gd name="connsiteY24" fmla="*/ 258805 h 311985"/>
                        <a:gd name="connsiteX25" fmla="*/ 818109 w 925682"/>
                        <a:gd name="connsiteY25" fmla="*/ 227357 h 311985"/>
                        <a:gd name="connsiteX26" fmla="*/ 813271 w 925682"/>
                        <a:gd name="connsiteY26" fmla="*/ 215262 h 311985"/>
                        <a:gd name="connsiteX27" fmla="*/ 786661 w 925682"/>
                        <a:gd name="connsiteY27" fmla="*/ 181395 h 311985"/>
                        <a:gd name="connsiteX28" fmla="*/ 728604 w 925682"/>
                        <a:gd name="connsiteY28" fmla="*/ 181395 h 311985"/>
                        <a:gd name="connsiteX29" fmla="*/ 672966 w 925682"/>
                        <a:gd name="connsiteY29" fmla="*/ 164462 h 311985"/>
                        <a:gd name="connsiteX30" fmla="*/ 641519 w 925682"/>
                        <a:gd name="connsiteY30" fmla="*/ 157205 h 311985"/>
                        <a:gd name="connsiteX31" fmla="*/ 634261 w 925682"/>
                        <a:gd name="connsiteY31" fmla="*/ 171719 h 311985"/>
                        <a:gd name="connsiteX32" fmla="*/ 624585 w 925682"/>
                        <a:gd name="connsiteY32" fmla="*/ 191071 h 311985"/>
                        <a:gd name="connsiteX33" fmla="*/ 597976 w 925682"/>
                        <a:gd name="connsiteY33" fmla="*/ 183814 h 311985"/>
                        <a:gd name="connsiteX34" fmla="*/ 559271 w 925682"/>
                        <a:gd name="connsiteY34" fmla="*/ 159624 h 311985"/>
                        <a:gd name="connsiteX35" fmla="*/ 506052 w 925682"/>
                        <a:gd name="connsiteY35" fmla="*/ 135433 h 311985"/>
                        <a:gd name="connsiteX36" fmla="*/ 467347 w 925682"/>
                        <a:gd name="connsiteY36" fmla="*/ 128176 h 311985"/>
                        <a:gd name="connsiteX37" fmla="*/ 433480 w 925682"/>
                        <a:gd name="connsiteY37" fmla="*/ 116081 h 311985"/>
                        <a:gd name="connsiteX38" fmla="*/ 394776 w 925682"/>
                        <a:gd name="connsiteY38" fmla="*/ 96729 h 311985"/>
                        <a:gd name="connsiteX39" fmla="*/ 348814 w 925682"/>
                        <a:gd name="connsiteY39" fmla="*/ 67700 h 311985"/>
                        <a:gd name="connsiteX40" fmla="*/ 307690 w 925682"/>
                        <a:gd name="connsiteY40" fmla="*/ 58024 h 311985"/>
                        <a:gd name="connsiteX41" fmla="*/ 259309 w 925682"/>
                        <a:gd name="connsiteY41" fmla="*/ 53186 h 311985"/>
                        <a:gd name="connsiteX42" fmla="*/ 218185 w 925682"/>
                        <a:gd name="connsiteY42" fmla="*/ 45929 h 311985"/>
                        <a:gd name="connsiteX43" fmla="*/ 179480 w 925682"/>
                        <a:gd name="connsiteY43" fmla="*/ 43509 h 311985"/>
                        <a:gd name="connsiteX44" fmla="*/ 152871 w 925682"/>
                        <a:gd name="connsiteY44" fmla="*/ 41090 h 311985"/>
                        <a:gd name="connsiteX45" fmla="*/ 116585 w 925682"/>
                        <a:gd name="connsiteY45" fmla="*/ 45929 h 311985"/>
                        <a:gd name="connsiteX46" fmla="*/ 77880 w 925682"/>
                        <a:gd name="connsiteY46" fmla="*/ 67700 h 311985"/>
                        <a:gd name="connsiteX47" fmla="*/ 60947 w 925682"/>
                        <a:gd name="connsiteY47" fmla="*/ 89471 h 311985"/>
                        <a:gd name="connsiteX48" fmla="*/ 46433 w 925682"/>
                        <a:gd name="connsiteY48" fmla="*/ 120919 h 311985"/>
                        <a:gd name="connsiteX49" fmla="*/ 44014 w 925682"/>
                        <a:gd name="connsiteY49" fmla="*/ 142690 h 311985"/>
                        <a:gd name="connsiteX50" fmla="*/ 27080 w 925682"/>
                        <a:gd name="connsiteY50" fmla="*/ 169300 h 311985"/>
                        <a:gd name="connsiteX51" fmla="*/ 14985 w 925682"/>
                        <a:gd name="connsiteY51" fmla="*/ 188652 h 311985"/>
                        <a:gd name="connsiteX52" fmla="*/ 31919 w 925682"/>
                        <a:gd name="connsiteY52" fmla="*/ 232195 h 311985"/>
                        <a:gd name="connsiteX53" fmla="*/ 56109 w 925682"/>
                        <a:gd name="connsiteY53" fmla="*/ 253967 h 311985"/>
                        <a:gd name="connsiteX54" fmla="*/ 82719 w 925682"/>
                        <a:gd name="connsiteY54" fmla="*/ 297509 h 31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25682" h="311985">
                          <a:moveTo>
                            <a:pt x="82719" y="297509"/>
                          </a:moveTo>
                          <a:cubicBezTo>
                            <a:pt x="78284" y="299928"/>
                            <a:pt x="42804" y="282592"/>
                            <a:pt x="29499" y="268481"/>
                          </a:cubicBezTo>
                          <a:cubicBezTo>
                            <a:pt x="16194" y="254370"/>
                            <a:pt x="7325" y="235824"/>
                            <a:pt x="2890" y="212843"/>
                          </a:cubicBezTo>
                          <a:cubicBezTo>
                            <a:pt x="-1545" y="189862"/>
                            <a:pt x="-335" y="152770"/>
                            <a:pt x="2890" y="130595"/>
                          </a:cubicBezTo>
                          <a:cubicBezTo>
                            <a:pt x="6115" y="108420"/>
                            <a:pt x="11356" y="95519"/>
                            <a:pt x="22242" y="79795"/>
                          </a:cubicBezTo>
                          <a:cubicBezTo>
                            <a:pt x="33128" y="64071"/>
                            <a:pt x="54496" y="48347"/>
                            <a:pt x="68204" y="36252"/>
                          </a:cubicBezTo>
                          <a:cubicBezTo>
                            <a:pt x="81912" y="24157"/>
                            <a:pt x="83122" y="12868"/>
                            <a:pt x="104490" y="7224"/>
                          </a:cubicBezTo>
                          <a:cubicBezTo>
                            <a:pt x="125858" y="1580"/>
                            <a:pt x="196414" y="2386"/>
                            <a:pt x="196414" y="2386"/>
                          </a:cubicBezTo>
                          <a:cubicBezTo>
                            <a:pt x="235119" y="1983"/>
                            <a:pt x="294789" y="-4065"/>
                            <a:pt x="336719" y="4805"/>
                          </a:cubicBezTo>
                          <a:cubicBezTo>
                            <a:pt x="378649" y="13675"/>
                            <a:pt x="422192" y="43510"/>
                            <a:pt x="447995" y="55605"/>
                          </a:cubicBezTo>
                          <a:cubicBezTo>
                            <a:pt x="473798" y="67700"/>
                            <a:pt x="468960" y="72941"/>
                            <a:pt x="491538" y="77376"/>
                          </a:cubicBezTo>
                          <a:cubicBezTo>
                            <a:pt x="514116" y="81811"/>
                            <a:pt x="557658" y="76973"/>
                            <a:pt x="583461" y="82214"/>
                          </a:cubicBezTo>
                          <a:cubicBezTo>
                            <a:pt x="609264" y="87455"/>
                            <a:pt x="627408" y="99954"/>
                            <a:pt x="646357" y="108824"/>
                          </a:cubicBezTo>
                          <a:cubicBezTo>
                            <a:pt x="665306" y="117694"/>
                            <a:pt x="670144" y="130998"/>
                            <a:pt x="697157" y="135433"/>
                          </a:cubicBezTo>
                          <a:cubicBezTo>
                            <a:pt x="724170" y="139868"/>
                            <a:pt x="786259" y="133014"/>
                            <a:pt x="808433" y="135433"/>
                          </a:cubicBezTo>
                          <a:cubicBezTo>
                            <a:pt x="830608" y="137852"/>
                            <a:pt x="817303" y="146319"/>
                            <a:pt x="830204" y="149948"/>
                          </a:cubicBezTo>
                          <a:cubicBezTo>
                            <a:pt x="843106" y="153577"/>
                            <a:pt x="870521" y="145916"/>
                            <a:pt x="885842" y="157205"/>
                          </a:cubicBezTo>
                          <a:cubicBezTo>
                            <a:pt x="901163" y="168494"/>
                            <a:pt x="916080" y="196716"/>
                            <a:pt x="922128" y="217681"/>
                          </a:cubicBezTo>
                          <a:cubicBezTo>
                            <a:pt x="928176" y="238646"/>
                            <a:pt x="925353" y="267674"/>
                            <a:pt x="922128" y="282995"/>
                          </a:cubicBezTo>
                          <a:cubicBezTo>
                            <a:pt x="918903" y="298316"/>
                            <a:pt x="908824" y="305170"/>
                            <a:pt x="902776" y="309605"/>
                          </a:cubicBezTo>
                          <a:cubicBezTo>
                            <a:pt x="896728" y="314040"/>
                            <a:pt x="891083" y="311218"/>
                            <a:pt x="885842" y="309605"/>
                          </a:cubicBezTo>
                          <a:cubicBezTo>
                            <a:pt x="880601" y="307992"/>
                            <a:pt x="875763" y="306380"/>
                            <a:pt x="871328" y="299929"/>
                          </a:cubicBezTo>
                          <a:cubicBezTo>
                            <a:pt x="866893" y="293478"/>
                            <a:pt x="863265" y="275738"/>
                            <a:pt x="859233" y="270900"/>
                          </a:cubicBezTo>
                          <a:cubicBezTo>
                            <a:pt x="855201" y="266062"/>
                            <a:pt x="851976" y="272916"/>
                            <a:pt x="847138" y="270900"/>
                          </a:cubicBezTo>
                          <a:cubicBezTo>
                            <a:pt x="842300" y="268884"/>
                            <a:pt x="835042" y="266062"/>
                            <a:pt x="830204" y="258805"/>
                          </a:cubicBezTo>
                          <a:cubicBezTo>
                            <a:pt x="825366" y="251548"/>
                            <a:pt x="820931" y="234614"/>
                            <a:pt x="818109" y="227357"/>
                          </a:cubicBezTo>
                          <a:cubicBezTo>
                            <a:pt x="815287" y="220100"/>
                            <a:pt x="818512" y="222922"/>
                            <a:pt x="813271" y="215262"/>
                          </a:cubicBezTo>
                          <a:cubicBezTo>
                            <a:pt x="808030" y="207602"/>
                            <a:pt x="800772" y="187039"/>
                            <a:pt x="786661" y="181395"/>
                          </a:cubicBezTo>
                          <a:cubicBezTo>
                            <a:pt x="772550" y="175750"/>
                            <a:pt x="747553" y="184217"/>
                            <a:pt x="728604" y="181395"/>
                          </a:cubicBezTo>
                          <a:cubicBezTo>
                            <a:pt x="709655" y="178573"/>
                            <a:pt x="687480" y="168494"/>
                            <a:pt x="672966" y="164462"/>
                          </a:cubicBezTo>
                          <a:cubicBezTo>
                            <a:pt x="658452" y="160430"/>
                            <a:pt x="647970" y="155995"/>
                            <a:pt x="641519" y="157205"/>
                          </a:cubicBezTo>
                          <a:cubicBezTo>
                            <a:pt x="635068" y="158414"/>
                            <a:pt x="634261" y="171719"/>
                            <a:pt x="634261" y="171719"/>
                          </a:cubicBezTo>
                          <a:cubicBezTo>
                            <a:pt x="631439" y="177363"/>
                            <a:pt x="630633" y="189055"/>
                            <a:pt x="624585" y="191071"/>
                          </a:cubicBezTo>
                          <a:cubicBezTo>
                            <a:pt x="618537" y="193087"/>
                            <a:pt x="608862" y="189055"/>
                            <a:pt x="597976" y="183814"/>
                          </a:cubicBezTo>
                          <a:cubicBezTo>
                            <a:pt x="587090" y="178573"/>
                            <a:pt x="574592" y="167687"/>
                            <a:pt x="559271" y="159624"/>
                          </a:cubicBezTo>
                          <a:cubicBezTo>
                            <a:pt x="543950" y="151560"/>
                            <a:pt x="521373" y="140674"/>
                            <a:pt x="506052" y="135433"/>
                          </a:cubicBezTo>
                          <a:cubicBezTo>
                            <a:pt x="490731" y="130192"/>
                            <a:pt x="479442" y="131401"/>
                            <a:pt x="467347" y="128176"/>
                          </a:cubicBezTo>
                          <a:cubicBezTo>
                            <a:pt x="455252" y="124951"/>
                            <a:pt x="445575" y="121322"/>
                            <a:pt x="433480" y="116081"/>
                          </a:cubicBezTo>
                          <a:cubicBezTo>
                            <a:pt x="421385" y="110840"/>
                            <a:pt x="408887" y="104792"/>
                            <a:pt x="394776" y="96729"/>
                          </a:cubicBezTo>
                          <a:cubicBezTo>
                            <a:pt x="380665" y="88666"/>
                            <a:pt x="363328" y="74151"/>
                            <a:pt x="348814" y="67700"/>
                          </a:cubicBezTo>
                          <a:cubicBezTo>
                            <a:pt x="334300" y="61249"/>
                            <a:pt x="322607" y="60443"/>
                            <a:pt x="307690" y="58024"/>
                          </a:cubicBezTo>
                          <a:cubicBezTo>
                            <a:pt x="292773" y="55605"/>
                            <a:pt x="274227" y="55202"/>
                            <a:pt x="259309" y="53186"/>
                          </a:cubicBezTo>
                          <a:cubicBezTo>
                            <a:pt x="244392" y="51170"/>
                            <a:pt x="231490" y="47542"/>
                            <a:pt x="218185" y="45929"/>
                          </a:cubicBezTo>
                          <a:cubicBezTo>
                            <a:pt x="204880" y="44316"/>
                            <a:pt x="190366" y="44315"/>
                            <a:pt x="179480" y="43509"/>
                          </a:cubicBezTo>
                          <a:cubicBezTo>
                            <a:pt x="168594" y="42703"/>
                            <a:pt x="163353" y="40687"/>
                            <a:pt x="152871" y="41090"/>
                          </a:cubicBezTo>
                          <a:cubicBezTo>
                            <a:pt x="142389" y="41493"/>
                            <a:pt x="129083" y="41494"/>
                            <a:pt x="116585" y="45929"/>
                          </a:cubicBezTo>
                          <a:cubicBezTo>
                            <a:pt x="104087" y="50364"/>
                            <a:pt x="87153" y="60443"/>
                            <a:pt x="77880" y="67700"/>
                          </a:cubicBezTo>
                          <a:cubicBezTo>
                            <a:pt x="68607" y="74957"/>
                            <a:pt x="66188" y="80601"/>
                            <a:pt x="60947" y="89471"/>
                          </a:cubicBezTo>
                          <a:cubicBezTo>
                            <a:pt x="55706" y="98341"/>
                            <a:pt x="49255" y="112049"/>
                            <a:pt x="46433" y="120919"/>
                          </a:cubicBezTo>
                          <a:cubicBezTo>
                            <a:pt x="43611" y="129789"/>
                            <a:pt x="47239" y="134626"/>
                            <a:pt x="44014" y="142690"/>
                          </a:cubicBezTo>
                          <a:cubicBezTo>
                            <a:pt x="40788" y="150753"/>
                            <a:pt x="31918" y="161640"/>
                            <a:pt x="27080" y="169300"/>
                          </a:cubicBezTo>
                          <a:cubicBezTo>
                            <a:pt x="22242" y="176960"/>
                            <a:pt x="14179" y="178170"/>
                            <a:pt x="14985" y="188652"/>
                          </a:cubicBezTo>
                          <a:cubicBezTo>
                            <a:pt x="15791" y="199134"/>
                            <a:pt x="25065" y="221309"/>
                            <a:pt x="31919" y="232195"/>
                          </a:cubicBezTo>
                          <a:cubicBezTo>
                            <a:pt x="38773" y="243081"/>
                            <a:pt x="46030" y="247516"/>
                            <a:pt x="56109" y="253967"/>
                          </a:cubicBezTo>
                          <a:cubicBezTo>
                            <a:pt x="66188" y="260418"/>
                            <a:pt x="87154" y="295090"/>
                            <a:pt x="82719" y="297509"/>
                          </a:cubicBezTo>
                          <a:close/>
                        </a:path>
                      </a:pathLst>
                    </a:custGeom>
                    <a:pattFill prst="dkVert">
                      <a:fgClr>
                        <a:srgbClr val="FD33E5"/>
                      </a:fgClr>
                      <a:bgClr>
                        <a:sysClr val="window" lastClr="FFFFFF"/>
                      </a:bgClr>
                    </a:pattFill>
                    <a:ln w="63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grpSp>
              <p:grpSp>
                <p:nvGrpSpPr>
                  <p:cNvPr id="28" name="Grupo 27"/>
                  <p:cNvGrpSpPr/>
                  <p:nvPr/>
                </p:nvGrpSpPr>
                <p:grpSpPr>
                  <a:xfrm>
                    <a:off x="179763" y="396777"/>
                    <a:ext cx="12084574" cy="5110455"/>
                    <a:chOff x="179763" y="396777"/>
                    <a:chExt cx="12084574" cy="5110455"/>
                  </a:xfrm>
                </p:grpSpPr>
                <p:grpSp>
                  <p:nvGrpSpPr>
                    <p:cNvPr id="29" name="Grupo 28"/>
                    <p:cNvGrpSpPr/>
                    <p:nvPr/>
                  </p:nvGrpSpPr>
                  <p:grpSpPr>
                    <a:xfrm>
                      <a:off x="6112635" y="1244125"/>
                      <a:ext cx="2677517" cy="1519289"/>
                      <a:chOff x="6112635" y="1244125"/>
                      <a:chExt cx="2677517" cy="1519289"/>
                    </a:xfrm>
                  </p:grpSpPr>
                  <p:sp>
                    <p:nvSpPr>
                      <p:cNvPr id="121" name="Forma libre 120"/>
                      <p:cNvSpPr/>
                      <p:nvPr/>
                    </p:nvSpPr>
                    <p:spPr>
                      <a:xfrm>
                        <a:off x="6112635" y="1244125"/>
                        <a:ext cx="310777" cy="255019"/>
                      </a:xfrm>
                      <a:custGeom>
                        <a:avLst/>
                        <a:gdLst>
                          <a:gd name="connsiteX0" fmla="*/ 268123 w 273675"/>
                          <a:gd name="connsiteY0" fmla="*/ 251483 h 251812"/>
                          <a:gd name="connsiteX1" fmla="*/ 270629 w 273675"/>
                          <a:gd name="connsiteY1" fmla="*/ 186347 h 251812"/>
                          <a:gd name="connsiteX2" fmla="*/ 240566 w 273675"/>
                          <a:gd name="connsiteY2" fmla="*/ 163800 h 251812"/>
                          <a:gd name="connsiteX3" fmla="*/ 213009 w 273675"/>
                          <a:gd name="connsiteY3" fmla="*/ 148769 h 251812"/>
                          <a:gd name="connsiteX4" fmla="*/ 190462 w 273675"/>
                          <a:gd name="connsiteY4" fmla="*/ 136243 h 251812"/>
                          <a:gd name="connsiteX5" fmla="*/ 160400 w 273675"/>
                          <a:gd name="connsiteY5" fmla="*/ 113696 h 251812"/>
                          <a:gd name="connsiteX6" fmla="*/ 110295 w 273675"/>
                          <a:gd name="connsiteY6" fmla="*/ 78623 h 251812"/>
                          <a:gd name="connsiteX7" fmla="*/ 67707 w 273675"/>
                          <a:gd name="connsiteY7" fmla="*/ 46056 h 251812"/>
                          <a:gd name="connsiteX8" fmla="*/ 30129 w 273675"/>
                          <a:gd name="connsiteY8" fmla="*/ 10983 h 251812"/>
                          <a:gd name="connsiteX9" fmla="*/ 66 w 273675"/>
                          <a:gd name="connsiteY9" fmla="*/ 962 h 251812"/>
                          <a:gd name="connsiteX10" fmla="*/ 22613 w 273675"/>
                          <a:gd name="connsiteY10" fmla="*/ 31025 h 251812"/>
                          <a:gd name="connsiteX11" fmla="*/ 42655 w 273675"/>
                          <a:gd name="connsiteY11" fmla="*/ 91150 h 251812"/>
                          <a:gd name="connsiteX12" fmla="*/ 82738 w 273675"/>
                          <a:gd name="connsiteY12" fmla="*/ 123717 h 251812"/>
                          <a:gd name="connsiteX13" fmla="*/ 132842 w 273675"/>
                          <a:gd name="connsiteY13" fmla="*/ 151274 h 251812"/>
                          <a:gd name="connsiteX14" fmla="*/ 165410 w 273675"/>
                          <a:gd name="connsiteY14" fmla="*/ 158790 h 251812"/>
                          <a:gd name="connsiteX15" fmla="*/ 207998 w 273675"/>
                          <a:gd name="connsiteY15" fmla="*/ 178832 h 251812"/>
                          <a:gd name="connsiteX16" fmla="*/ 230545 w 273675"/>
                          <a:gd name="connsiteY16" fmla="*/ 211399 h 251812"/>
                          <a:gd name="connsiteX17" fmla="*/ 268123 w 273675"/>
                          <a:gd name="connsiteY17" fmla="*/ 251483 h 251812"/>
                          <a:gd name="connsiteX0" fmla="*/ 310711 w 311549"/>
                          <a:gd name="connsiteY0" fmla="*/ 253988 h 254338"/>
                          <a:gd name="connsiteX1" fmla="*/ 270629 w 311549"/>
                          <a:gd name="connsiteY1" fmla="*/ 186347 h 254338"/>
                          <a:gd name="connsiteX2" fmla="*/ 240566 w 311549"/>
                          <a:gd name="connsiteY2" fmla="*/ 163800 h 254338"/>
                          <a:gd name="connsiteX3" fmla="*/ 213009 w 311549"/>
                          <a:gd name="connsiteY3" fmla="*/ 148769 h 254338"/>
                          <a:gd name="connsiteX4" fmla="*/ 190462 w 311549"/>
                          <a:gd name="connsiteY4" fmla="*/ 136243 h 254338"/>
                          <a:gd name="connsiteX5" fmla="*/ 160400 w 311549"/>
                          <a:gd name="connsiteY5" fmla="*/ 113696 h 254338"/>
                          <a:gd name="connsiteX6" fmla="*/ 110295 w 311549"/>
                          <a:gd name="connsiteY6" fmla="*/ 78623 h 254338"/>
                          <a:gd name="connsiteX7" fmla="*/ 67707 w 311549"/>
                          <a:gd name="connsiteY7" fmla="*/ 46056 h 254338"/>
                          <a:gd name="connsiteX8" fmla="*/ 30129 w 311549"/>
                          <a:gd name="connsiteY8" fmla="*/ 10983 h 254338"/>
                          <a:gd name="connsiteX9" fmla="*/ 66 w 311549"/>
                          <a:gd name="connsiteY9" fmla="*/ 962 h 254338"/>
                          <a:gd name="connsiteX10" fmla="*/ 22613 w 311549"/>
                          <a:gd name="connsiteY10" fmla="*/ 31025 h 254338"/>
                          <a:gd name="connsiteX11" fmla="*/ 42655 w 311549"/>
                          <a:gd name="connsiteY11" fmla="*/ 91150 h 254338"/>
                          <a:gd name="connsiteX12" fmla="*/ 82738 w 311549"/>
                          <a:gd name="connsiteY12" fmla="*/ 123717 h 254338"/>
                          <a:gd name="connsiteX13" fmla="*/ 132842 w 311549"/>
                          <a:gd name="connsiteY13" fmla="*/ 151274 h 254338"/>
                          <a:gd name="connsiteX14" fmla="*/ 165410 w 311549"/>
                          <a:gd name="connsiteY14" fmla="*/ 158790 h 254338"/>
                          <a:gd name="connsiteX15" fmla="*/ 207998 w 311549"/>
                          <a:gd name="connsiteY15" fmla="*/ 178832 h 254338"/>
                          <a:gd name="connsiteX16" fmla="*/ 230545 w 311549"/>
                          <a:gd name="connsiteY16" fmla="*/ 211399 h 254338"/>
                          <a:gd name="connsiteX17" fmla="*/ 310711 w 311549"/>
                          <a:gd name="connsiteY17" fmla="*/ 253988 h 254338"/>
                          <a:gd name="connsiteX0" fmla="*/ 310711 w 310777"/>
                          <a:gd name="connsiteY0" fmla="*/ 253988 h 255019"/>
                          <a:gd name="connsiteX1" fmla="*/ 270629 w 310777"/>
                          <a:gd name="connsiteY1" fmla="*/ 186347 h 255019"/>
                          <a:gd name="connsiteX2" fmla="*/ 240566 w 310777"/>
                          <a:gd name="connsiteY2" fmla="*/ 163800 h 255019"/>
                          <a:gd name="connsiteX3" fmla="*/ 213009 w 310777"/>
                          <a:gd name="connsiteY3" fmla="*/ 148769 h 255019"/>
                          <a:gd name="connsiteX4" fmla="*/ 190462 w 310777"/>
                          <a:gd name="connsiteY4" fmla="*/ 136243 h 255019"/>
                          <a:gd name="connsiteX5" fmla="*/ 160400 w 310777"/>
                          <a:gd name="connsiteY5" fmla="*/ 113696 h 255019"/>
                          <a:gd name="connsiteX6" fmla="*/ 110295 w 310777"/>
                          <a:gd name="connsiteY6" fmla="*/ 78623 h 255019"/>
                          <a:gd name="connsiteX7" fmla="*/ 67707 w 310777"/>
                          <a:gd name="connsiteY7" fmla="*/ 46056 h 255019"/>
                          <a:gd name="connsiteX8" fmla="*/ 30129 w 310777"/>
                          <a:gd name="connsiteY8" fmla="*/ 10983 h 255019"/>
                          <a:gd name="connsiteX9" fmla="*/ 66 w 310777"/>
                          <a:gd name="connsiteY9" fmla="*/ 962 h 255019"/>
                          <a:gd name="connsiteX10" fmla="*/ 22613 w 310777"/>
                          <a:gd name="connsiteY10" fmla="*/ 31025 h 255019"/>
                          <a:gd name="connsiteX11" fmla="*/ 42655 w 310777"/>
                          <a:gd name="connsiteY11" fmla="*/ 91150 h 255019"/>
                          <a:gd name="connsiteX12" fmla="*/ 82738 w 310777"/>
                          <a:gd name="connsiteY12" fmla="*/ 123717 h 255019"/>
                          <a:gd name="connsiteX13" fmla="*/ 132842 w 310777"/>
                          <a:gd name="connsiteY13" fmla="*/ 151274 h 255019"/>
                          <a:gd name="connsiteX14" fmla="*/ 165410 w 310777"/>
                          <a:gd name="connsiteY14" fmla="*/ 158790 h 255019"/>
                          <a:gd name="connsiteX15" fmla="*/ 207998 w 310777"/>
                          <a:gd name="connsiteY15" fmla="*/ 178832 h 255019"/>
                          <a:gd name="connsiteX16" fmla="*/ 260608 w 310777"/>
                          <a:gd name="connsiteY16" fmla="*/ 223925 h 255019"/>
                          <a:gd name="connsiteX17" fmla="*/ 310711 w 310777"/>
                          <a:gd name="connsiteY17" fmla="*/ 253988 h 255019"/>
                          <a:gd name="connsiteX0" fmla="*/ 310711 w 310777"/>
                          <a:gd name="connsiteY0" fmla="*/ 253988 h 255019"/>
                          <a:gd name="connsiteX1" fmla="*/ 270629 w 310777"/>
                          <a:gd name="connsiteY1" fmla="*/ 186347 h 255019"/>
                          <a:gd name="connsiteX2" fmla="*/ 240566 w 310777"/>
                          <a:gd name="connsiteY2" fmla="*/ 163800 h 255019"/>
                          <a:gd name="connsiteX3" fmla="*/ 213009 w 310777"/>
                          <a:gd name="connsiteY3" fmla="*/ 148769 h 255019"/>
                          <a:gd name="connsiteX4" fmla="*/ 197978 w 310777"/>
                          <a:gd name="connsiteY4" fmla="*/ 113696 h 255019"/>
                          <a:gd name="connsiteX5" fmla="*/ 160400 w 310777"/>
                          <a:gd name="connsiteY5" fmla="*/ 113696 h 255019"/>
                          <a:gd name="connsiteX6" fmla="*/ 110295 w 310777"/>
                          <a:gd name="connsiteY6" fmla="*/ 78623 h 255019"/>
                          <a:gd name="connsiteX7" fmla="*/ 67707 w 310777"/>
                          <a:gd name="connsiteY7" fmla="*/ 46056 h 255019"/>
                          <a:gd name="connsiteX8" fmla="*/ 30129 w 310777"/>
                          <a:gd name="connsiteY8" fmla="*/ 10983 h 255019"/>
                          <a:gd name="connsiteX9" fmla="*/ 66 w 310777"/>
                          <a:gd name="connsiteY9" fmla="*/ 962 h 255019"/>
                          <a:gd name="connsiteX10" fmla="*/ 22613 w 310777"/>
                          <a:gd name="connsiteY10" fmla="*/ 31025 h 255019"/>
                          <a:gd name="connsiteX11" fmla="*/ 42655 w 310777"/>
                          <a:gd name="connsiteY11" fmla="*/ 91150 h 255019"/>
                          <a:gd name="connsiteX12" fmla="*/ 82738 w 310777"/>
                          <a:gd name="connsiteY12" fmla="*/ 123717 h 255019"/>
                          <a:gd name="connsiteX13" fmla="*/ 132842 w 310777"/>
                          <a:gd name="connsiteY13" fmla="*/ 151274 h 255019"/>
                          <a:gd name="connsiteX14" fmla="*/ 165410 w 310777"/>
                          <a:gd name="connsiteY14" fmla="*/ 158790 h 255019"/>
                          <a:gd name="connsiteX15" fmla="*/ 207998 w 310777"/>
                          <a:gd name="connsiteY15" fmla="*/ 178832 h 255019"/>
                          <a:gd name="connsiteX16" fmla="*/ 260608 w 310777"/>
                          <a:gd name="connsiteY16" fmla="*/ 223925 h 255019"/>
                          <a:gd name="connsiteX17" fmla="*/ 310711 w 310777"/>
                          <a:gd name="connsiteY17" fmla="*/ 253988 h 25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0777" h="255019">
                            <a:moveTo>
                              <a:pt x="310711" y="253988"/>
                            </a:moveTo>
                            <a:cubicBezTo>
                              <a:pt x="312381" y="247725"/>
                              <a:pt x="282320" y="201378"/>
                              <a:pt x="270629" y="186347"/>
                            </a:cubicBezTo>
                            <a:cubicBezTo>
                              <a:pt x="258938" y="171316"/>
                              <a:pt x="250169" y="170063"/>
                              <a:pt x="240566" y="163800"/>
                            </a:cubicBezTo>
                            <a:cubicBezTo>
                              <a:pt x="230963" y="157537"/>
                              <a:pt x="220107" y="157120"/>
                              <a:pt x="213009" y="148769"/>
                            </a:cubicBezTo>
                            <a:cubicBezTo>
                              <a:pt x="205911" y="140418"/>
                              <a:pt x="206746" y="119541"/>
                              <a:pt x="197978" y="113696"/>
                            </a:cubicBezTo>
                            <a:cubicBezTo>
                              <a:pt x="189210" y="107851"/>
                              <a:pt x="175014" y="119541"/>
                              <a:pt x="160400" y="113696"/>
                            </a:cubicBezTo>
                            <a:cubicBezTo>
                              <a:pt x="145786" y="107851"/>
                              <a:pt x="125744" y="89896"/>
                              <a:pt x="110295" y="78623"/>
                            </a:cubicBezTo>
                            <a:cubicBezTo>
                              <a:pt x="94846" y="67350"/>
                              <a:pt x="81068" y="57329"/>
                              <a:pt x="67707" y="46056"/>
                            </a:cubicBezTo>
                            <a:cubicBezTo>
                              <a:pt x="54346" y="34783"/>
                              <a:pt x="41402" y="18499"/>
                              <a:pt x="30129" y="10983"/>
                            </a:cubicBezTo>
                            <a:cubicBezTo>
                              <a:pt x="18856" y="3467"/>
                              <a:pt x="1319" y="-2378"/>
                              <a:pt x="66" y="962"/>
                            </a:cubicBezTo>
                            <a:cubicBezTo>
                              <a:pt x="-1187" y="4302"/>
                              <a:pt x="15515" y="15994"/>
                              <a:pt x="22613" y="31025"/>
                            </a:cubicBezTo>
                            <a:cubicBezTo>
                              <a:pt x="29711" y="46056"/>
                              <a:pt x="32634" y="75701"/>
                              <a:pt x="42655" y="91150"/>
                            </a:cubicBezTo>
                            <a:cubicBezTo>
                              <a:pt x="52676" y="106599"/>
                              <a:pt x="67707" y="113696"/>
                              <a:pt x="82738" y="123717"/>
                            </a:cubicBezTo>
                            <a:cubicBezTo>
                              <a:pt x="97769" y="133738"/>
                              <a:pt x="119063" y="145429"/>
                              <a:pt x="132842" y="151274"/>
                            </a:cubicBezTo>
                            <a:cubicBezTo>
                              <a:pt x="146621" y="157119"/>
                              <a:pt x="152884" y="154197"/>
                              <a:pt x="165410" y="158790"/>
                            </a:cubicBezTo>
                            <a:cubicBezTo>
                              <a:pt x="177936" y="163383"/>
                              <a:pt x="197142" y="170064"/>
                              <a:pt x="207998" y="178832"/>
                            </a:cubicBezTo>
                            <a:cubicBezTo>
                              <a:pt x="218854" y="187600"/>
                              <a:pt x="243489" y="211399"/>
                              <a:pt x="260608" y="223925"/>
                            </a:cubicBezTo>
                            <a:cubicBezTo>
                              <a:pt x="277727" y="236451"/>
                              <a:pt x="309041" y="260251"/>
                              <a:pt x="310711" y="253988"/>
                            </a:cubicBezTo>
                            <a:close/>
                          </a:path>
                        </a:pathLst>
                      </a:cu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22" name="Forma libre 121"/>
                      <p:cNvSpPr/>
                      <p:nvPr/>
                    </p:nvSpPr>
                    <p:spPr>
                      <a:xfrm>
                        <a:off x="7083214" y="1563207"/>
                        <a:ext cx="462722" cy="167911"/>
                      </a:xfrm>
                      <a:custGeom>
                        <a:avLst/>
                        <a:gdLst>
                          <a:gd name="connsiteX0" fmla="*/ 462465 w 462722"/>
                          <a:gd name="connsiteY0" fmla="*/ 125301 h 167911"/>
                          <a:gd name="connsiteX1" fmla="*/ 424887 w 462722"/>
                          <a:gd name="connsiteY1" fmla="*/ 77703 h 167911"/>
                          <a:gd name="connsiteX2" fmla="*/ 397330 w 462722"/>
                          <a:gd name="connsiteY2" fmla="*/ 60166 h 167911"/>
                          <a:gd name="connsiteX3" fmla="*/ 389814 w 462722"/>
                          <a:gd name="connsiteY3" fmla="*/ 35114 h 167911"/>
                          <a:gd name="connsiteX4" fmla="*/ 389814 w 462722"/>
                          <a:gd name="connsiteY4" fmla="*/ 20083 h 167911"/>
                          <a:gd name="connsiteX5" fmla="*/ 352236 w 462722"/>
                          <a:gd name="connsiteY5" fmla="*/ 10062 h 167911"/>
                          <a:gd name="connsiteX6" fmla="*/ 317163 w 462722"/>
                          <a:gd name="connsiteY6" fmla="*/ 5052 h 167911"/>
                          <a:gd name="connsiteX7" fmla="*/ 284595 w 462722"/>
                          <a:gd name="connsiteY7" fmla="*/ 2546 h 167911"/>
                          <a:gd name="connsiteX8" fmla="*/ 262048 w 462722"/>
                          <a:gd name="connsiteY8" fmla="*/ 27598 h 167911"/>
                          <a:gd name="connsiteX9" fmla="*/ 226976 w 462722"/>
                          <a:gd name="connsiteY9" fmla="*/ 27598 h 167911"/>
                          <a:gd name="connsiteX10" fmla="*/ 134283 w 462722"/>
                          <a:gd name="connsiteY10" fmla="*/ 25093 h 167911"/>
                          <a:gd name="connsiteX11" fmla="*/ 101715 w 462722"/>
                          <a:gd name="connsiteY11" fmla="*/ 15072 h 167911"/>
                          <a:gd name="connsiteX12" fmla="*/ 79168 w 462722"/>
                          <a:gd name="connsiteY12" fmla="*/ 5052 h 167911"/>
                          <a:gd name="connsiteX13" fmla="*/ 46601 w 462722"/>
                          <a:gd name="connsiteY13" fmla="*/ 41 h 167911"/>
                          <a:gd name="connsiteX14" fmla="*/ 24054 w 462722"/>
                          <a:gd name="connsiteY14" fmla="*/ 5052 h 167911"/>
                          <a:gd name="connsiteX15" fmla="*/ 6518 w 462722"/>
                          <a:gd name="connsiteY15" fmla="*/ 35114 h 167911"/>
                          <a:gd name="connsiteX16" fmla="*/ 1507 w 462722"/>
                          <a:gd name="connsiteY16" fmla="*/ 72692 h 167911"/>
                          <a:gd name="connsiteX17" fmla="*/ 31570 w 462722"/>
                          <a:gd name="connsiteY17" fmla="*/ 60166 h 167911"/>
                          <a:gd name="connsiteX18" fmla="*/ 64137 w 462722"/>
                          <a:gd name="connsiteY18" fmla="*/ 55156 h 167911"/>
                          <a:gd name="connsiteX19" fmla="*/ 64137 w 462722"/>
                          <a:gd name="connsiteY19" fmla="*/ 90229 h 167911"/>
                          <a:gd name="connsiteX20" fmla="*/ 116747 w 462722"/>
                          <a:gd name="connsiteY20" fmla="*/ 97744 h 167911"/>
                          <a:gd name="connsiteX21" fmla="*/ 169356 w 462722"/>
                          <a:gd name="connsiteY21" fmla="*/ 115281 h 167911"/>
                          <a:gd name="connsiteX22" fmla="*/ 219460 w 462722"/>
                          <a:gd name="connsiteY22" fmla="*/ 120291 h 167911"/>
                          <a:gd name="connsiteX23" fmla="*/ 277080 w 462722"/>
                          <a:gd name="connsiteY23" fmla="*/ 127807 h 167911"/>
                          <a:gd name="connsiteX24" fmla="*/ 332194 w 462722"/>
                          <a:gd name="connsiteY24" fmla="*/ 125301 h 167911"/>
                          <a:gd name="connsiteX25" fmla="*/ 337205 w 462722"/>
                          <a:gd name="connsiteY25" fmla="*/ 155364 h 167911"/>
                          <a:gd name="connsiteX26" fmla="*/ 364762 w 462722"/>
                          <a:gd name="connsiteY26" fmla="*/ 167890 h 167911"/>
                          <a:gd name="connsiteX27" fmla="*/ 404845 w 462722"/>
                          <a:gd name="connsiteY27" fmla="*/ 152859 h 167911"/>
                          <a:gd name="connsiteX28" fmla="*/ 462465 w 462722"/>
                          <a:gd name="connsiteY28" fmla="*/ 125301 h 16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2722" h="167911">
                            <a:moveTo>
                              <a:pt x="462465" y="125301"/>
                            </a:moveTo>
                            <a:cubicBezTo>
                              <a:pt x="465805" y="112775"/>
                              <a:pt x="435743" y="88559"/>
                              <a:pt x="424887" y="77703"/>
                            </a:cubicBezTo>
                            <a:cubicBezTo>
                              <a:pt x="414031" y="66847"/>
                              <a:pt x="403175" y="67264"/>
                              <a:pt x="397330" y="60166"/>
                            </a:cubicBezTo>
                            <a:cubicBezTo>
                              <a:pt x="391485" y="53068"/>
                              <a:pt x="391067" y="41794"/>
                              <a:pt x="389814" y="35114"/>
                            </a:cubicBezTo>
                            <a:cubicBezTo>
                              <a:pt x="388561" y="28433"/>
                              <a:pt x="396077" y="24258"/>
                              <a:pt x="389814" y="20083"/>
                            </a:cubicBezTo>
                            <a:cubicBezTo>
                              <a:pt x="383551" y="15908"/>
                              <a:pt x="364344" y="12567"/>
                              <a:pt x="352236" y="10062"/>
                            </a:cubicBezTo>
                            <a:cubicBezTo>
                              <a:pt x="340127" y="7557"/>
                              <a:pt x="328436" y="6305"/>
                              <a:pt x="317163" y="5052"/>
                            </a:cubicBezTo>
                            <a:cubicBezTo>
                              <a:pt x="305889" y="3799"/>
                              <a:pt x="293781" y="-1212"/>
                              <a:pt x="284595" y="2546"/>
                            </a:cubicBezTo>
                            <a:cubicBezTo>
                              <a:pt x="275409" y="6304"/>
                              <a:pt x="271651" y="23423"/>
                              <a:pt x="262048" y="27598"/>
                            </a:cubicBezTo>
                            <a:cubicBezTo>
                              <a:pt x="252445" y="31773"/>
                              <a:pt x="226976" y="27598"/>
                              <a:pt x="226976" y="27598"/>
                            </a:cubicBezTo>
                            <a:cubicBezTo>
                              <a:pt x="205682" y="27181"/>
                              <a:pt x="155160" y="27181"/>
                              <a:pt x="134283" y="25093"/>
                            </a:cubicBezTo>
                            <a:cubicBezTo>
                              <a:pt x="113406" y="23005"/>
                              <a:pt x="110901" y="18412"/>
                              <a:pt x="101715" y="15072"/>
                            </a:cubicBezTo>
                            <a:cubicBezTo>
                              <a:pt x="92529" y="11732"/>
                              <a:pt x="88354" y="7557"/>
                              <a:pt x="79168" y="5052"/>
                            </a:cubicBezTo>
                            <a:cubicBezTo>
                              <a:pt x="69982" y="2547"/>
                              <a:pt x="55787" y="41"/>
                              <a:pt x="46601" y="41"/>
                            </a:cubicBezTo>
                            <a:cubicBezTo>
                              <a:pt x="37415" y="41"/>
                              <a:pt x="30734" y="-794"/>
                              <a:pt x="24054" y="5052"/>
                            </a:cubicBezTo>
                            <a:cubicBezTo>
                              <a:pt x="17373" y="10897"/>
                              <a:pt x="10276" y="23841"/>
                              <a:pt x="6518" y="35114"/>
                            </a:cubicBezTo>
                            <a:cubicBezTo>
                              <a:pt x="2760" y="46387"/>
                              <a:pt x="-2668" y="68517"/>
                              <a:pt x="1507" y="72692"/>
                            </a:cubicBezTo>
                            <a:cubicBezTo>
                              <a:pt x="5682" y="76867"/>
                              <a:pt x="21132" y="63089"/>
                              <a:pt x="31570" y="60166"/>
                            </a:cubicBezTo>
                            <a:cubicBezTo>
                              <a:pt x="42008" y="57243"/>
                              <a:pt x="58709" y="50146"/>
                              <a:pt x="64137" y="55156"/>
                            </a:cubicBezTo>
                            <a:cubicBezTo>
                              <a:pt x="69565" y="60166"/>
                              <a:pt x="55369" y="83131"/>
                              <a:pt x="64137" y="90229"/>
                            </a:cubicBezTo>
                            <a:cubicBezTo>
                              <a:pt x="72905" y="97327"/>
                              <a:pt x="99210" y="93569"/>
                              <a:pt x="116747" y="97744"/>
                            </a:cubicBezTo>
                            <a:cubicBezTo>
                              <a:pt x="134283" y="101919"/>
                              <a:pt x="152237" y="111523"/>
                              <a:pt x="169356" y="115281"/>
                            </a:cubicBezTo>
                            <a:cubicBezTo>
                              <a:pt x="186475" y="119039"/>
                              <a:pt x="201506" y="118203"/>
                              <a:pt x="219460" y="120291"/>
                            </a:cubicBezTo>
                            <a:cubicBezTo>
                              <a:pt x="237414" y="122379"/>
                              <a:pt x="258291" y="126972"/>
                              <a:pt x="277080" y="127807"/>
                            </a:cubicBezTo>
                            <a:cubicBezTo>
                              <a:pt x="295869" y="128642"/>
                              <a:pt x="322173" y="120708"/>
                              <a:pt x="332194" y="125301"/>
                            </a:cubicBezTo>
                            <a:cubicBezTo>
                              <a:pt x="342215" y="129894"/>
                              <a:pt x="331777" y="148266"/>
                              <a:pt x="337205" y="155364"/>
                            </a:cubicBezTo>
                            <a:cubicBezTo>
                              <a:pt x="342633" y="162462"/>
                              <a:pt x="353489" y="168308"/>
                              <a:pt x="364762" y="167890"/>
                            </a:cubicBezTo>
                            <a:cubicBezTo>
                              <a:pt x="376035" y="167472"/>
                              <a:pt x="388979" y="157034"/>
                              <a:pt x="404845" y="152859"/>
                            </a:cubicBezTo>
                            <a:cubicBezTo>
                              <a:pt x="420711" y="148684"/>
                              <a:pt x="459125" y="137827"/>
                              <a:pt x="462465" y="125301"/>
                            </a:cubicBezTo>
                            <a:close/>
                          </a:path>
                        </a:pathLst>
                      </a:cu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23" name="Forma libre 122"/>
                      <p:cNvSpPr/>
                      <p:nvPr/>
                    </p:nvSpPr>
                    <p:spPr>
                      <a:xfrm>
                        <a:off x="7898583" y="2119273"/>
                        <a:ext cx="368091" cy="233115"/>
                      </a:xfrm>
                      <a:custGeom>
                        <a:avLst/>
                        <a:gdLst>
                          <a:gd name="connsiteX0" fmla="*/ 150642 w 368091"/>
                          <a:gd name="connsiteY0" fmla="*/ 131 h 233115"/>
                          <a:gd name="connsiteX1" fmla="*/ 95528 w 368091"/>
                          <a:gd name="connsiteY1" fmla="*/ 12657 h 233115"/>
                          <a:gd name="connsiteX2" fmla="*/ 88012 w 368091"/>
                          <a:gd name="connsiteY2" fmla="*/ 35204 h 233115"/>
                          <a:gd name="connsiteX3" fmla="*/ 60455 w 368091"/>
                          <a:gd name="connsiteY3" fmla="*/ 35204 h 233115"/>
                          <a:gd name="connsiteX4" fmla="*/ 47929 w 368091"/>
                          <a:gd name="connsiteY4" fmla="*/ 20172 h 233115"/>
                          <a:gd name="connsiteX5" fmla="*/ 22877 w 368091"/>
                          <a:gd name="connsiteY5" fmla="*/ 131 h 233115"/>
                          <a:gd name="connsiteX6" fmla="*/ 330 w 368091"/>
                          <a:gd name="connsiteY6" fmla="*/ 20172 h 233115"/>
                          <a:gd name="connsiteX7" fmla="*/ 10351 w 368091"/>
                          <a:gd name="connsiteY7" fmla="*/ 50235 h 233115"/>
                          <a:gd name="connsiteX8" fmla="*/ 22877 w 368091"/>
                          <a:gd name="connsiteY8" fmla="*/ 85308 h 233115"/>
                          <a:gd name="connsiteX9" fmla="*/ 47929 w 368091"/>
                          <a:gd name="connsiteY9" fmla="*/ 97834 h 233115"/>
                          <a:gd name="connsiteX10" fmla="*/ 95528 w 368091"/>
                          <a:gd name="connsiteY10" fmla="*/ 105349 h 233115"/>
                          <a:gd name="connsiteX11" fmla="*/ 115569 w 368091"/>
                          <a:gd name="connsiteY11" fmla="*/ 85308 h 233115"/>
                          <a:gd name="connsiteX12" fmla="*/ 130601 w 368091"/>
                          <a:gd name="connsiteY12" fmla="*/ 80297 h 233115"/>
                          <a:gd name="connsiteX13" fmla="*/ 153147 w 368091"/>
                          <a:gd name="connsiteY13" fmla="*/ 87813 h 233115"/>
                          <a:gd name="connsiteX14" fmla="*/ 163168 w 368091"/>
                          <a:gd name="connsiteY14" fmla="*/ 115370 h 233115"/>
                          <a:gd name="connsiteX15" fmla="*/ 138116 w 368091"/>
                          <a:gd name="connsiteY15" fmla="*/ 127896 h 233115"/>
                          <a:gd name="connsiteX16" fmla="*/ 143127 w 368091"/>
                          <a:gd name="connsiteY16" fmla="*/ 142928 h 233115"/>
                          <a:gd name="connsiteX17" fmla="*/ 170684 w 368091"/>
                          <a:gd name="connsiteY17" fmla="*/ 157959 h 233115"/>
                          <a:gd name="connsiteX18" fmla="*/ 200746 w 368091"/>
                          <a:gd name="connsiteY18" fmla="*/ 165474 h 233115"/>
                          <a:gd name="connsiteX19" fmla="*/ 235819 w 368091"/>
                          <a:gd name="connsiteY19" fmla="*/ 170485 h 233115"/>
                          <a:gd name="connsiteX20" fmla="*/ 253356 w 368091"/>
                          <a:gd name="connsiteY20" fmla="*/ 193032 h 233115"/>
                          <a:gd name="connsiteX21" fmla="*/ 253356 w 368091"/>
                          <a:gd name="connsiteY21" fmla="*/ 218084 h 233115"/>
                          <a:gd name="connsiteX22" fmla="*/ 263376 w 368091"/>
                          <a:gd name="connsiteY22" fmla="*/ 233115 h 233115"/>
                          <a:gd name="connsiteX23" fmla="*/ 285923 w 368091"/>
                          <a:gd name="connsiteY23" fmla="*/ 218084 h 233115"/>
                          <a:gd name="connsiteX24" fmla="*/ 293439 w 368091"/>
                          <a:gd name="connsiteY24" fmla="*/ 185516 h 233115"/>
                          <a:gd name="connsiteX25" fmla="*/ 326007 w 368091"/>
                          <a:gd name="connsiteY25" fmla="*/ 185516 h 233115"/>
                          <a:gd name="connsiteX26" fmla="*/ 331017 w 368091"/>
                          <a:gd name="connsiteY26" fmla="*/ 145433 h 233115"/>
                          <a:gd name="connsiteX27" fmla="*/ 331017 w 368091"/>
                          <a:gd name="connsiteY27" fmla="*/ 125391 h 233115"/>
                          <a:gd name="connsiteX28" fmla="*/ 366090 w 368091"/>
                          <a:gd name="connsiteY28" fmla="*/ 105349 h 233115"/>
                          <a:gd name="connsiteX29" fmla="*/ 361079 w 368091"/>
                          <a:gd name="connsiteY29" fmla="*/ 62761 h 233115"/>
                          <a:gd name="connsiteX30" fmla="*/ 338533 w 368091"/>
                          <a:gd name="connsiteY30" fmla="*/ 55245 h 233115"/>
                          <a:gd name="connsiteX31" fmla="*/ 328512 w 368091"/>
                          <a:gd name="connsiteY31" fmla="*/ 40214 h 233115"/>
                          <a:gd name="connsiteX32" fmla="*/ 328512 w 368091"/>
                          <a:gd name="connsiteY32" fmla="*/ 40214 h 233115"/>
                          <a:gd name="connsiteX33" fmla="*/ 315986 w 368091"/>
                          <a:gd name="connsiteY33" fmla="*/ 27688 h 233115"/>
                          <a:gd name="connsiteX34" fmla="*/ 290934 w 368091"/>
                          <a:gd name="connsiteY34" fmla="*/ 37709 h 233115"/>
                          <a:gd name="connsiteX35" fmla="*/ 260871 w 368091"/>
                          <a:gd name="connsiteY35" fmla="*/ 35204 h 233115"/>
                          <a:gd name="connsiteX36" fmla="*/ 240830 w 368091"/>
                          <a:gd name="connsiteY36" fmla="*/ 27688 h 233115"/>
                          <a:gd name="connsiteX37" fmla="*/ 225798 w 368091"/>
                          <a:gd name="connsiteY37" fmla="*/ 15162 h 233115"/>
                          <a:gd name="connsiteX38" fmla="*/ 203252 w 368091"/>
                          <a:gd name="connsiteY38" fmla="*/ 20172 h 233115"/>
                          <a:gd name="connsiteX39" fmla="*/ 150642 w 368091"/>
                          <a:gd name="connsiteY39" fmla="*/ 131 h 23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8091" h="233115">
                            <a:moveTo>
                              <a:pt x="150642" y="131"/>
                            </a:moveTo>
                            <a:cubicBezTo>
                              <a:pt x="132688" y="-1121"/>
                              <a:pt x="105966" y="6812"/>
                              <a:pt x="95528" y="12657"/>
                            </a:cubicBezTo>
                            <a:cubicBezTo>
                              <a:pt x="85090" y="18503"/>
                              <a:pt x="93857" y="31446"/>
                              <a:pt x="88012" y="35204"/>
                            </a:cubicBezTo>
                            <a:cubicBezTo>
                              <a:pt x="82167" y="38962"/>
                              <a:pt x="67135" y="37709"/>
                              <a:pt x="60455" y="35204"/>
                            </a:cubicBezTo>
                            <a:cubicBezTo>
                              <a:pt x="53775" y="32699"/>
                              <a:pt x="54192" y="26017"/>
                              <a:pt x="47929" y="20172"/>
                            </a:cubicBezTo>
                            <a:cubicBezTo>
                              <a:pt x="41666" y="14327"/>
                              <a:pt x="30810" y="131"/>
                              <a:pt x="22877" y="131"/>
                            </a:cubicBezTo>
                            <a:cubicBezTo>
                              <a:pt x="14944" y="131"/>
                              <a:pt x="2418" y="11821"/>
                              <a:pt x="330" y="20172"/>
                            </a:cubicBezTo>
                            <a:cubicBezTo>
                              <a:pt x="-1758" y="28523"/>
                              <a:pt x="6593" y="39379"/>
                              <a:pt x="10351" y="50235"/>
                            </a:cubicBezTo>
                            <a:cubicBezTo>
                              <a:pt x="14109" y="61091"/>
                              <a:pt x="16614" y="77375"/>
                              <a:pt x="22877" y="85308"/>
                            </a:cubicBezTo>
                            <a:cubicBezTo>
                              <a:pt x="29140" y="93241"/>
                              <a:pt x="35821" y="94494"/>
                              <a:pt x="47929" y="97834"/>
                            </a:cubicBezTo>
                            <a:cubicBezTo>
                              <a:pt x="60037" y="101174"/>
                              <a:pt x="84255" y="107437"/>
                              <a:pt x="95528" y="105349"/>
                            </a:cubicBezTo>
                            <a:cubicBezTo>
                              <a:pt x="106801" y="103261"/>
                              <a:pt x="109724" y="89483"/>
                              <a:pt x="115569" y="85308"/>
                            </a:cubicBezTo>
                            <a:cubicBezTo>
                              <a:pt x="121414" y="81133"/>
                              <a:pt x="124338" y="79880"/>
                              <a:pt x="130601" y="80297"/>
                            </a:cubicBezTo>
                            <a:cubicBezTo>
                              <a:pt x="136864" y="80714"/>
                              <a:pt x="147719" y="81968"/>
                              <a:pt x="153147" y="87813"/>
                            </a:cubicBezTo>
                            <a:cubicBezTo>
                              <a:pt x="158575" y="93659"/>
                              <a:pt x="165673" y="108690"/>
                              <a:pt x="163168" y="115370"/>
                            </a:cubicBezTo>
                            <a:cubicBezTo>
                              <a:pt x="160663" y="122050"/>
                              <a:pt x="141456" y="123303"/>
                              <a:pt x="138116" y="127896"/>
                            </a:cubicBezTo>
                            <a:cubicBezTo>
                              <a:pt x="134776" y="132489"/>
                              <a:pt x="137699" y="137918"/>
                              <a:pt x="143127" y="142928"/>
                            </a:cubicBezTo>
                            <a:cubicBezTo>
                              <a:pt x="148555" y="147938"/>
                              <a:pt x="161081" y="154201"/>
                              <a:pt x="170684" y="157959"/>
                            </a:cubicBezTo>
                            <a:cubicBezTo>
                              <a:pt x="180287" y="161717"/>
                              <a:pt x="189890" y="163386"/>
                              <a:pt x="200746" y="165474"/>
                            </a:cubicBezTo>
                            <a:cubicBezTo>
                              <a:pt x="211602" y="167562"/>
                              <a:pt x="227051" y="165892"/>
                              <a:pt x="235819" y="170485"/>
                            </a:cubicBezTo>
                            <a:cubicBezTo>
                              <a:pt x="244587" y="175078"/>
                              <a:pt x="250433" y="185099"/>
                              <a:pt x="253356" y="193032"/>
                            </a:cubicBezTo>
                            <a:cubicBezTo>
                              <a:pt x="256279" y="200965"/>
                              <a:pt x="251686" y="211404"/>
                              <a:pt x="253356" y="218084"/>
                            </a:cubicBezTo>
                            <a:cubicBezTo>
                              <a:pt x="255026" y="224765"/>
                              <a:pt x="257948" y="233115"/>
                              <a:pt x="263376" y="233115"/>
                            </a:cubicBezTo>
                            <a:cubicBezTo>
                              <a:pt x="268804" y="233115"/>
                              <a:pt x="280913" y="226017"/>
                              <a:pt x="285923" y="218084"/>
                            </a:cubicBezTo>
                            <a:cubicBezTo>
                              <a:pt x="290933" y="210151"/>
                              <a:pt x="286758" y="190944"/>
                              <a:pt x="293439" y="185516"/>
                            </a:cubicBezTo>
                            <a:cubicBezTo>
                              <a:pt x="300120" y="180088"/>
                              <a:pt x="319744" y="192196"/>
                              <a:pt x="326007" y="185516"/>
                            </a:cubicBezTo>
                            <a:cubicBezTo>
                              <a:pt x="332270" y="178836"/>
                              <a:pt x="330182" y="155454"/>
                              <a:pt x="331017" y="145433"/>
                            </a:cubicBezTo>
                            <a:cubicBezTo>
                              <a:pt x="331852" y="135412"/>
                              <a:pt x="325172" y="132072"/>
                              <a:pt x="331017" y="125391"/>
                            </a:cubicBezTo>
                            <a:cubicBezTo>
                              <a:pt x="336863" y="118710"/>
                              <a:pt x="361080" y="115787"/>
                              <a:pt x="366090" y="105349"/>
                            </a:cubicBezTo>
                            <a:cubicBezTo>
                              <a:pt x="371100" y="94911"/>
                              <a:pt x="365672" y="71112"/>
                              <a:pt x="361079" y="62761"/>
                            </a:cubicBezTo>
                            <a:cubicBezTo>
                              <a:pt x="356486" y="54410"/>
                              <a:pt x="343961" y="59003"/>
                              <a:pt x="338533" y="55245"/>
                            </a:cubicBezTo>
                            <a:cubicBezTo>
                              <a:pt x="333105" y="51487"/>
                              <a:pt x="328512" y="40214"/>
                              <a:pt x="328512" y="40214"/>
                            </a:cubicBezTo>
                            <a:lnTo>
                              <a:pt x="328512" y="40214"/>
                            </a:lnTo>
                            <a:cubicBezTo>
                              <a:pt x="326424" y="38126"/>
                              <a:pt x="322249" y="28105"/>
                              <a:pt x="315986" y="27688"/>
                            </a:cubicBezTo>
                            <a:cubicBezTo>
                              <a:pt x="309723" y="27271"/>
                              <a:pt x="300120" y="36456"/>
                              <a:pt x="290934" y="37709"/>
                            </a:cubicBezTo>
                            <a:cubicBezTo>
                              <a:pt x="281748" y="38962"/>
                              <a:pt x="269222" y="36874"/>
                              <a:pt x="260871" y="35204"/>
                            </a:cubicBezTo>
                            <a:cubicBezTo>
                              <a:pt x="252520" y="33534"/>
                              <a:pt x="246676" y="31028"/>
                              <a:pt x="240830" y="27688"/>
                            </a:cubicBezTo>
                            <a:cubicBezTo>
                              <a:pt x="234985" y="24348"/>
                              <a:pt x="232061" y="16415"/>
                              <a:pt x="225798" y="15162"/>
                            </a:cubicBezTo>
                            <a:cubicBezTo>
                              <a:pt x="219535" y="13909"/>
                              <a:pt x="210350" y="18502"/>
                              <a:pt x="203252" y="20172"/>
                            </a:cubicBezTo>
                            <a:cubicBezTo>
                              <a:pt x="196154" y="21842"/>
                              <a:pt x="168596" y="1383"/>
                              <a:pt x="150642" y="131"/>
                            </a:cubicBezTo>
                            <a:close/>
                          </a:path>
                        </a:pathLst>
                      </a:cu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24" name="Forma libre 123"/>
                      <p:cNvSpPr/>
                      <p:nvPr/>
                    </p:nvSpPr>
                    <p:spPr>
                      <a:xfrm>
                        <a:off x="7504726" y="1708256"/>
                        <a:ext cx="533723" cy="412676"/>
                      </a:xfrm>
                      <a:custGeom>
                        <a:avLst/>
                        <a:gdLst>
                          <a:gd name="connsiteX0" fmla="*/ 141161 w 533723"/>
                          <a:gd name="connsiteY0" fmla="*/ 20336 h 412676"/>
                          <a:gd name="connsiteX1" fmla="*/ 71015 w 533723"/>
                          <a:gd name="connsiteY1" fmla="*/ 15325 h 412676"/>
                          <a:gd name="connsiteX2" fmla="*/ 40953 w 533723"/>
                          <a:gd name="connsiteY2" fmla="*/ 10315 h 412676"/>
                          <a:gd name="connsiteX3" fmla="*/ 23416 w 533723"/>
                          <a:gd name="connsiteY3" fmla="*/ 294 h 412676"/>
                          <a:gd name="connsiteX4" fmla="*/ 18406 w 533723"/>
                          <a:gd name="connsiteY4" fmla="*/ 22841 h 412676"/>
                          <a:gd name="connsiteX5" fmla="*/ 870 w 533723"/>
                          <a:gd name="connsiteY5" fmla="*/ 37872 h 412676"/>
                          <a:gd name="connsiteX6" fmla="*/ 5880 w 533723"/>
                          <a:gd name="connsiteY6" fmla="*/ 55409 h 412676"/>
                          <a:gd name="connsiteX7" fmla="*/ 33437 w 533723"/>
                          <a:gd name="connsiteY7" fmla="*/ 55409 h 412676"/>
                          <a:gd name="connsiteX8" fmla="*/ 73521 w 533723"/>
                          <a:gd name="connsiteY8" fmla="*/ 57914 h 412676"/>
                          <a:gd name="connsiteX9" fmla="*/ 101078 w 533723"/>
                          <a:gd name="connsiteY9" fmla="*/ 75450 h 412676"/>
                          <a:gd name="connsiteX10" fmla="*/ 81036 w 533723"/>
                          <a:gd name="connsiteY10" fmla="*/ 92987 h 412676"/>
                          <a:gd name="connsiteX11" fmla="*/ 76026 w 533723"/>
                          <a:gd name="connsiteY11" fmla="*/ 105513 h 412676"/>
                          <a:gd name="connsiteX12" fmla="*/ 86047 w 533723"/>
                          <a:gd name="connsiteY12" fmla="*/ 128060 h 412676"/>
                          <a:gd name="connsiteX13" fmla="*/ 116109 w 533723"/>
                          <a:gd name="connsiteY13" fmla="*/ 133070 h 412676"/>
                          <a:gd name="connsiteX14" fmla="*/ 111099 w 533723"/>
                          <a:gd name="connsiteY14" fmla="*/ 95492 h 412676"/>
                          <a:gd name="connsiteX15" fmla="*/ 141161 w 533723"/>
                          <a:gd name="connsiteY15" fmla="*/ 77956 h 412676"/>
                          <a:gd name="connsiteX16" fmla="*/ 148677 w 533723"/>
                          <a:gd name="connsiteY16" fmla="*/ 97997 h 412676"/>
                          <a:gd name="connsiteX17" fmla="*/ 153687 w 533723"/>
                          <a:gd name="connsiteY17" fmla="*/ 143091 h 412676"/>
                          <a:gd name="connsiteX18" fmla="*/ 181244 w 533723"/>
                          <a:gd name="connsiteY18" fmla="*/ 168143 h 412676"/>
                          <a:gd name="connsiteX19" fmla="*/ 218822 w 533723"/>
                          <a:gd name="connsiteY19" fmla="*/ 173153 h 412676"/>
                          <a:gd name="connsiteX20" fmla="*/ 263916 w 533723"/>
                          <a:gd name="connsiteY20" fmla="*/ 193195 h 412676"/>
                          <a:gd name="connsiteX21" fmla="*/ 301494 w 533723"/>
                          <a:gd name="connsiteY21" fmla="*/ 205721 h 412676"/>
                          <a:gd name="connsiteX22" fmla="*/ 311515 w 533723"/>
                          <a:gd name="connsiteY22" fmla="*/ 205721 h 412676"/>
                          <a:gd name="connsiteX23" fmla="*/ 336567 w 533723"/>
                          <a:gd name="connsiteY23" fmla="*/ 233278 h 412676"/>
                          <a:gd name="connsiteX24" fmla="*/ 319031 w 533723"/>
                          <a:gd name="connsiteY24" fmla="*/ 260836 h 412676"/>
                          <a:gd name="connsiteX25" fmla="*/ 303999 w 533723"/>
                          <a:gd name="connsiteY25" fmla="*/ 300919 h 412676"/>
                          <a:gd name="connsiteX26" fmla="*/ 326546 w 533723"/>
                          <a:gd name="connsiteY26" fmla="*/ 341002 h 412676"/>
                          <a:gd name="connsiteX27" fmla="*/ 354104 w 533723"/>
                          <a:gd name="connsiteY27" fmla="*/ 366054 h 412676"/>
                          <a:gd name="connsiteX28" fmla="*/ 379156 w 533723"/>
                          <a:gd name="connsiteY28" fmla="*/ 393611 h 412676"/>
                          <a:gd name="connsiteX29" fmla="*/ 401702 w 533723"/>
                          <a:gd name="connsiteY29" fmla="*/ 363549 h 412676"/>
                          <a:gd name="connsiteX30" fmla="*/ 434270 w 533723"/>
                          <a:gd name="connsiteY30" fmla="*/ 371065 h 412676"/>
                          <a:gd name="connsiteX31" fmla="*/ 441786 w 533723"/>
                          <a:gd name="connsiteY31" fmla="*/ 388601 h 412676"/>
                          <a:gd name="connsiteX32" fmla="*/ 464333 w 533723"/>
                          <a:gd name="connsiteY32" fmla="*/ 408643 h 412676"/>
                          <a:gd name="connsiteX33" fmla="*/ 506921 w 533723"/>
                          <a:gd name="connsiteY33" fmla="*/ 408643 h 412676"/>
                          <a:gd name="connsiteX34" fmla="*/ 526963 w 533723"/>
                          <a:gd name="connsiteY34" fmla="*/ 366054 h 412676"/>
                          <a:gd name="connsiteX35" fmla="*/ 531973 w 533723"/>
                          <a:gd name="connsiteY35" fmla="*/ 338497 h 412676"/>
                          <a:gd name="connsiteX36" fmla="*/ 499406 w 533723"/>
                          <a:gd name="connsiteY36" fmla="*/ 303424 h 412676"/>
                          <a:gd name="connsiteX37" fmla="*/ 469343 w 533723"/>
                          <a:gd name="connsiteY37" fmla="*/ 310940 h 412676"/>
                          <a:gd name="connsiteX38" fmla="*/ 466838 w 533723"/>
                          <a:gd name="connsiteY38" fmla="*/ 293403 h 412676"/>
                          <a:gd name="connsiteX39" fmla="*/ 484374 w 533723"/>
                          <a:gd name="connsiteY39" fmla="*/ 285888 h 412676"/>
                          <a:gd name="connsiteX40" fmla="*/ 491890 w 533723"/>
                          <a:gd name="connsiteY40" fmla="*/ 273362 h 412676"/>
                          <a:gd name="connsiteX41" fmla="*/ 456817 w 533723"/>
                          <a:gd name="connsiteY41" fmla="*/ 250815 h 412676"/>
                          <a:gd name="connsiteX42" fmla="*/ 431765 w 533723"/>
                          <a:gd name="connsiteY42" fmla="*/ 258330 h 412676"/>
                          <a:gd name="connsiteX43" fmla="*/ 416734 w 533723"/>
                          <a:gd name="connsiteY43" fmla="*/ 260836 h 412676"/>
                          <a:gd name="connsiteX44" fmla="*/ 401702 w 533723"/>
                          <a:gd name="connsiteY44" fmla="*/ 243299 h 412676"/>
                          <a:gd name="connsiteX45" fmla="*/ 374145 w 533723"/>
                          <a:gd name="connsiteY45" fmla="*/ 240794 h 412676"/>
                          <a:gd name="connsiteX46" fmla="*/ 369135 w 533723"/>
                          <a:gd name="connsiteY46" fmla="*/ 220752 h 412676"/>
                          <a:gd name="connsiteX47" fmla="*/ 374145 w 533723"/>
                          <a:gd name="connsiteY47" fmla="*/ 198205 h 412676"/>
                          <a:gd name="connsiteX48" fmla="*/ 379156 w 533723"/>
                          <a:gd name="connsiteY48" fmla="*/ 183174 h 412676"/>
                          <a:gd name="connsiteX49" fmla="*/ 374145 w 533723"/>
                          <a:gd name="connsiteY49" fmla="*/ 165638 h 412676"/>
                          <a:gd name="connsiteX50" fmla="*/ 354104 w 533723"/>
                          <a:gd name="connsiteY50" fmla="*/ 160627 h 412676"/>
                          <a:gd name="connsiteX51" fmla="*/ 324041 w 533723"/>
                          <a:gd name="connsiteY51" fmla="*/ 153112 h 412676"/>
                          <a:gd name="connsiteX52" fmla="*/ 306505 w 533723"/>
                          <a:gd name="connsiteY52" fmla="*/ 175659 h 412676"/>
                          <a:gd name="connsiteX53" fmla="*/ 281453 w 533723"/>
                          <a:gd name="connsiteY53" fmla="*/ 178164 h 412676"/>
                          <a:gd name="connsiteX54" fmla="*/ 266421 w 533723"/>
                          <a:gd name="connsiteY54" fmla="*/ 155617 h 412676"/>
                          <a:gd name="connsiteX55" fmla="*/ 256401 w 533723"/>
                          <a:gd name="connsiteY55" fmla="*/ 118039 h 412676"/>
                          <a:gd name="connsiteX56" fmla="*/ 251390 w 533723"/>
                          <a:gd name="connsiteY56" fmla="*/ 90482 h 412676"/>
                          <a:gd name="connsiteX57" fmla="*/ 243875 w 533723"/>
                          <a:gd name="connsiteY57" fmla="*/ 62924 h 412676"/>
                          <a:gd name="connsiteX58" fmla="*/ 221328 w 533723"/>
                          <a:gd name="connsiteY58" fmla="*/ 45388 h 412676"/>
                          <a:gd name="connsiteX59" fmla="*/ 198781 w 533723"/>
                          <a:gd name="connsiteY59" fmla="*/ 37872 h 412676"/>
                          <a:gd name="connsiteX60" fmla="*/ 141161 w 533723"/>
                          <a:gd name="connsiteY60" fmla="*/ 20336 h 41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33723" h="412676">
                            <a:moveTo>
                              <a:pt x="141161" y="20336"/>
                            </a:moveTo>
                            <a:cubicBezTo>
                              <a:pt x="119867" y="16578"/>
                              <a:pt x="87716" y="16995"/>
                              <a:pt x="71015" y="15325"/>
                            </a:cubicBezTo>
                            <a:cubicBezTo>
                              <a:pt x="54314" y="13655"/>
                              <a:pt x="48886" y="12820"/>
                              <a:pt x="40953" y="10315"/>
                            </a:cubicBezTo>
                            <a:cubicBezTo>
                              <a:pt x="33020" y="7810"/>
                              <a:pt x="27174" y="-1794"/>
                              <a:pt x="23416" y="294"/>
                            </a:cubicBezTo>
                            <a:cubicBezTo>
                              <a:pt x="19658" y="2382"/>
                              <a:pt x="22164" y="16578"/>
                              <a:pt x="18406" y="22841"/>
                            </a:cubicBezTo>
                            <a:cubicBezTo>
                              <a:pt x="14648" y="29104"/>
                              <a:pt x="2958" y="32444"/>
                              <a:pt x="870" y="37872"/>
                            </a:cubicBezTo>
                            <a:cubicBezTo>
                              <a:pt x="-1218" y="43300"/>
                              <a:pt x="452" y="52486"/>
                              <a:pt x="5880" y="55409"/>
                            </a:cubicBezTo>
                            <a:cubicBezTo>
                              <a:pt x="11308" y="58332"/>
                              <a:pt x="22164" y="54992"/>
                              <a:pt x="33437" y="55409"/>
                            </a:cubicBezTo>
                            <a:cubicBezTo>
                              <a:pt x="44710" y="55826"/>
                              <a:pt x="62248" y="54574"/>
                              <a:pt x="73521" y="57914"/>
                            </a:cubicBezTo>
                            <a:cubicBezTo>
                              <a:pt x="84794" y="61254"/>
                              <a:pt x="99826" y="69605"/>
                              <a:pt x="101078" y="75450"/>
                            </a:cubicBezTo>
                            <a:cubicBezTo>
                              <a:pt x="102330" y="81295"/>
                              <a:pt x="85211" y="87977"/>
                              <a:pt x="81036" y="92987"/>
                            </a:cubicBezTo>
                            <a:cubicBezTo>
                              <a:pt x="76861" y="97998"/>
                              <a:pt x="75191" y="99667"/>
                              <a:pt x="76026" y="105513"/>
                            </a:cubicBezTo>
                            <a:cubicBezTo>
                              <a:pt x="76861" y="111359"/>
                              <a:pt x="79366" y="123467"/>
                              <a:pt x="86047" y="128060"/>
                            </a:cubicBezTo>
                            <a:cubicBezTo>
                              <a:pt x="92727" y="132653"/>
                              <a:pt x="111934" y="138498"/>
                              <a:pt x="116109" y="133070"/>
                            </a:cubicBezTo>
                            <a:cubicBezTo>
                              <a:pt x="120284" y="127642"/>
                              <a:pt x="106924" y="104678"/>
                              <a:pt x="111099" y="95492"/>
                            </a:cubicBezTo>
                            <a:cubicBezTo>
                              <a:pt x="115274" y="86306"/>
                              <a:pt x="134898" y="77539"/>
                              <a:pt x="141161" y="77956"/>
                            </a:cubicBezTo>
                            <a:cubicBezTo>
                              <a:pt x="147424" y="78373"/>
                              <a:pt x="146589" y="87141"/>
                              <a:pt x="148677" y="97997"/>
                            </a:cubicBezTo>
                            <a:cubicBezTo>
                              <a:pt x="150765" y="108853"/>
                              <a:pt x="148259" y="131400"/>
                              <a:pt x="153687" y="143091"/>
                            </a:cubicBezTo>
                            <a:cubicBezTo>
                              <a:pt x="159115" y="154782"/>
                              <a:pt x="170388" y="163133"/>
                              <a:pt x="181244" y="168143"/>
                            </a:cubicBezTo>
                            <a:cubicBezTo>
                              <a:pt x="192100" y="173153"/>
                              <a:pt x="205043" y="168978"/>
                              <a:pt x="218822" y="173153"/>
                            </a:cubicBezTo>
                            <a:cubicBezTo>
                              <a:pt x="232601" y="177328"/>
                              <a:pt x="250137" y="187767"/>
                              <a:pt x="263916" y="193195"/>
                            </a:cubicBezTo>
                            <a:cubicBezTo>
                              <a:pt x="277695" y="198623"/>
                              <a:pt x="293561" y="203633"/>
                              <a:pt x="301494" y="205721"/>
                            </a:cubicBezTo>
                            <a:cubicBezTo>
                              <a:pt x="309427" y="207809"/>
                              <a:pt x="305670" y="201128"/>
                              <a:pt x="311515" y="205721"/>
                            </a:cubicBezTo>
                            <a:cubicBezTo>
                              <a:pt x="317360" y="210314"/>
                              <a:pt x="335314" y="224092"/>
                              <a:pt x="336567" y="233278"/>
                            </a:cubicBezTo>
                            <a:cubicBezTo>
                              <a:pt x="337820" y="242464"/>
                              <a:pt x="324459" y="249563"/>
                              <a:pt x="319031" y="260836"/>
                            </a:cubicBezTo>
                            <a:cubicBezTo>
                              <a:pt x="313603" y="272110"/>
                              <a:pt x="302747" y="287558"/>
                              <a:pt x="303999" y="300919"/>
                            </a:cubicBezTo>
                            <a:cubicBezTo>
                              <a:pt x="305252" y="314280"/>
                              <a:pt x="318195" y="330146"/>
                              <a:pt x="326546" y="341002"/>
                            </a:cubicBezTo>
                            <a:cubicBezTo>
                              <a:pt x="334897" y="351858"/>
                              <a:pt x="345336" y="357286"/>
                              <a:pt x="354104" y="366054"/>
                            </a:cubicBezTo>
                            <a:cubicBezTo>
                              <a:pt x="362872" y="374822"/>
                              <a:pt x="371223" y="394029"/>
                              <a:pt x="379156" y="393611"/>
                            </a:cubicBezTo>
                            <a:cubicBezTo>
                              <a:pt x="387089" y="393193"/>
                              <a:pt x="392516" y="367307"/>
                              <a:pt x="401702" y="363549"/>
                            </a:cubicBezTo>
                            <a:cubicBezTo>
                              <a:pt x="410888" y="359791"/>
                              <a:pt x="427589" y="366890"/>
                              <a:pt x="434270" y="371065"/>
                            </a:cubicBezTo>
                            <a:cubicBezTo>
                              <a:pt x="440951" y="375240"/>
                              <a:pt x="436776" y="382338"/>
                              <a:pt x="441786" y="388601"/>
                            </a:cubicBezTo>
                            <a:cubicBezTo>
                              <a:pt x="446796" y="394864"/>
                              <a:pt x="453477" y="405303"/>
                              <a:pt x="464333" y="408643"/>
                            </a:cubicBezTo>
                            <a:cubicBezTo>
                              <a:pt x="475189" y="411983"/>
                              <a:pt x="496483" y="415741"/>
                              <a:pt x="506921" y="408643"/>
                            </a:cubicBezTo>
                            <a:cubicBezTo>
                              <a:pt x="517359" y="401545"/>
                              <a:pt x="522788" y="377745"/>
                              <a:pt x="526963" y="366054"/>
                            </a:cubicBezTo>
                            <a:cubicBezTo>
                              <a:pt x="531138" y="354363"/>
                              <a:pt x="536566" y="348935"/>
                              <a:pt x="531973" y="338497"/>
                            </a:cubicBezTo>
                            <a:cubicBezTo>
                              <a:pt x="527380" y="328059"/>
                              <a:pt x="509844" y="308017"/>
                              <a:pt x="499406" y="303424"/>
                            </a:cubicBezTo>
                            <a:cubicBezTo>
                              <a:pt x="488968" y="298831"/>
                              <a:pt x="474771" y="312610"/>
                              <a:pt x="469343" y="310940"/>
                            </a:cubicBezTo>
                            <a:cubicBezTo>
                              <a:pt x="463915" y="309270"/>
                              <a:pt x="464333" y="297578"/>
                              <a:pt x="466838" y="293403"/>
                            </a:cubicBezTo>
                            <a:cubicBezTo>
                              <a:pt x="469343" y="289228"/>
                              <a:pt x="480199" y="289228"/>
                              <a:pt x="484374" y="285888"/>
                            </a:cubicBezTo>
                            <a:cubicBezTo>
                              <a:pt x="488549" y="282548"/>
                              <a:pt x="496483" y="279207"/>
                              <a:pt x="491890" y="273362"/>
                            </a:cubicBezTo>
                            <a:cubicBezTo>
                              <a:pt x="487297" y="267517"/>
                              <a:pt x="466838" y="253320"/>
                              <a:pt x="456817" y="250815"/>
                            </a:cubicBezTo>
                            <a:cubicBezTo>
                              <a:pt x="446796" y="248310"/>
                              <a:pt x="438446" y="256660"/>
                              <a:pt x="431765" y="258330"/>
                            </a:cubicBezTo>
                            <a:cubicBezTo>
                              <a:pt x="425085" y="260000"/>
                              <a:pt x="421744" y="263341"/>
                              <a:pt x="416734" y="260836"/>
                            </a:cubicBezTo>
                            <a:cubicBezTo>
                              <a:pt x="411724" y="258331"/>
                              <a:pt x="408800" y="246639"/>
                              <a:pt x="401702" y="243299"/>
                            </a:cubicBezTo>
                            <a:cubicBezTo>
                              <a:pt x="394604" y="239959"/>
                              <a:pt x="379573" y="244552"/>
                              <a:pt x="374145" y="240794"/>
                            </a:cubicBezTo>
                            <a:cubicBezTo>
                              <a:pt x="368717" y="237036"/>
                              <a:pt x="369135" y="227850"/>
                              <a:pt x="369135" y="220752"/>
                            </a:cubicBezTo>
                            <a:cubicBezTo>
                              <a:pt x="369135" y="213654"/>
                              <a:pt x="372475" y="204468"/>
                              <a:pt x="374145" y="198205"/>
                            </a:cubicBezTo>
                            <a:cubicBezTo>
                              <a:pt x="375815" y="191942"/>
                              <a:pt x="379156" y="188602"/>
                              <a:pt x="379156" y="183174"/>
                            </a:cubicBezTo>
                            <a:cubicBezTo>
                              <a:pt x="379156" y="177746"/>
                              <a:pt x="378320" y="169396"/>
                              <a:pt x="374145" y="165638"/>
                            </a:cubicBezTo>
                            <a:cubicBezTo>
                              <a:pt x="369970" y="161880"/>
                              <a:pt x="354104" y="160627"/>
                              <a:pt x="354104" y="160627"/>
                            </a:cubicBezTo>
                            <a:cubicBezTo>
                              <a:pt x="345753" y="158539"/>
                              <a:pt x="331974" y="150607"/>
                              <a:pt x="324041" y="153112"/>
                            </a:cubicBezTo>
                            <a:cubicBezTo>
                              <a:pt x="316108" y="155617"/>
                              <a:pt x="313603" y="171484"/>
                              <a:pt x="306505" y="175659"/>
                            </a:cubicBezTo>
                            <a:cubicBezTo>
                              <a:pt x="299407" y="179834"/>
                              <a:pt x="288134" y="181504"/>
                              <a:pt x="281453" y="178164"/>
                            </a:cubicBezTo>
                            <a:cubicBezTo>
                              <a:pt x="274772" y="174824"/>
                              <a:pt x="270596" y="165638"/>
                              <a:pt x="266421" y="155617"/>
                            </a:cubicBezTo>
                            <a:cubicBezTo>
                              <a:pt x="262246" y="145596"/>
                              <a:pt x="258906" y="128895"/>
                              <a:pt x="256401" y="118039"/>
                            </a:cubicBezTo>
                            <a:cubicBezTo>
                              <a:pt x="253896" y="107183"/>
                              <a:pt x="253478" y="99668"/>
                              <a:pt x="251390" y="90482"/>
                            </a:cubicBezTo>
                            <a:cubicBezTo>
                              <a:pt x="249302" y="81296"/>
                              <a:pt x="248885" y="70440"/>
                              <a:pt x="243875" y="62924"/>
                            </a:cubicBezTo>
                            <a:cubicBezTo>
                              <a:pt x="238865" y="55408"/>
                              <a:pt x="228844" y="49563"/>
                              <a:pt x="221328" y="45388"/>
                            </a:cubicBezTo>
                            <a:cubicBezTo>
                              <a:pt x="213812" y="41213"/>
                              <a:pt x="207967" y="43300"/>
                              <a:pt x="198781" y="37872"/>
                            </a:cubicBezTo>
                            <a:cubicBezTo>
                              <a:pt x="189595" y="32444"/>
                              <a:pt x="162455" y="24094"/>
                              <a:pt x="141161" y="20336"/>
                            </a:cubicBezTo>
                            <a:close/>
                          </a:path>
                        </a:pathLst>
                      </a:cu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25" name="Forma libre 124"/>
                      <p:cNvSpPr/>
                      <p:nvPr/>
                    </p:nvSpPr>
                    <p:spPr>
                      <a:xfrm>
                        <a:off x="7958385" y="1863612"/>
                        <a:ext cx="153485" cy="166277"/>
                      </a:xfrm>
                      <a:custGeom>
                        <a:avLst/>
                        <a:gdLst>
                          <a:gd name="connsiteX0" fmla="*/ 153470 w 153485"/>
                          <a:gd name="connsiteY0" fmla="*/ 140552 h 166277"/>
                          <a:gd name="connsiteX1" fmla="*/ 113387 w 153485"/>
                          <a:gd name="connsiteY1" fmla="*/ 107985 h 166277"/>
                          <a:gd name="connsiteX2" fmla="*/ 103366 w 153485"/>
                          <a:gd name="connsiteY2" fmla="*/ 85438 h 166277"/>
                          <a:gd name="connsiteX3" fmla="*/ 90840 w 153485"/>
                          <a:gd name="connsiteY3" fmla="*/ 75417 h 166277"/>
                          <a:gd name="connsiteX4" fmla="*/ 83325 w 153485"/>
                          <a:gd name="connsiteY4" fmla="*/ 60386 h 166277"/>
                          <a:gd name="connsiteX5" fmla="*/ 80819 w 153485"/>
                          <a:gd name="connsiteY5" fmla="*/ 27818 h 166277"/>
                          <a:gd name="connsiteX6" fmla="*/ 70799 w 153485"/>
                          <a:gd name="connsiteY6" fmla="*/ 20303 h 166277"/>
                          <a:gd name="connsiteX7" fmla="*/ 63283 w 153485"/>
                          <a:gd name="connsiteY7" fmla="*/ 7776 h 166277"/>
                          <a:gd name="connsiteX8" fmla="*/ 33220 w 153485"/>
                          <a:gd name="connsiteY8" fmla="*/ 261 h 166277"/>
                          <a:gd name="connsiteX9" fmla="*/ 10674 w 153485"/>
                          <a:gd name="connsiteY9" fmla="*/ 2766 h 166277"/>
                          <a:gd name="connsiteX10" fmla="*/ 653 w 153485"/>
                          <a:gd name="connsiteY10" fmla="*/ 12787 h 166277"/>
                          <a:gd name="connsiteX11" fmla="*/ 28210 w 153485"/>
                          <a:gd name="connsiteY11" fmla="*/ 32829 h 166277"/>
                          <a:gd name="connsiteX12" fmla="*/ 28210 w 153485"/>
                          <a:gd name="connsiteY12" fmla="*/ 35334 h 166277"/>
                          <a:gd name="connsiteX13" fmla="*/ 35726 w 153485"/>
                          <a:gd name="connsiteY13" fmla="*/ 57881 h 166277"/>
                          <a:gd name="connsiteX14" fmla="*/ 50757 w 153485"/>
                          <a:gd name="connsiteY14" fmla="*/ 82933 h 166277"/>
                          <a:gd name="connsiteX15" fmla="*/ 45747 w 153485"/>
                          <a:gd name="connsiteY15" fmla="*/ 100469 h 166277"/>
                          <a:gd name="connsiteX16" fmla="*/ 45747 w 153485"/>
                          <a:gd name="connsiteY16" fmla="*/ 118006 h 166277"/>
                          <a:gd name="connsiteX17" fmla="*/ 78314 w 153485"/>
                          <a:gd name="connsiteY17" fmla="*/ 133037 h 166277"/>
                          <a:gd name="connsiteX18" fmla="*/ 93345 w 153485"/>
                          <a:gd name="connsiteY18" fmla="*/ 145563 h 166277"/>
                          <a:gd name="connsiteX19" fmla="*/ 108377 w 153485"/>
                          <a:gd name="connsiteY19" fmla="*/ 165604 h 166277"/>
                          <a:gd name="connsiteX20" fmla="*/ 153470 w 153485"/>
                          <a:gd name="connsiteY20" fmla="*/ 140552 h 16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3485" h="166277">
                            <a:moveTo>
                              <a:pt x="153470" y="140552"/>
                            </a:moveTo>
                            <a:cubicBezTo>
                              <a:pt x="154305" y="130949"/>
                              <a:pt x="121738" y="117171"/>
                              <a:pt x="113387" y="107985"/>
                            </a:cubicBezTo>
                            <a:cubicBezTo>
                              <a:pt x="105036" y="98799"/>
                              <a:pt x="107124" y="90866"/>
                              <a:pt x="103366" y="85438"/>
                            </a:cubicBezTo>
                            <a:cubicBezTo>
                              <a:pt x="99608" y="80010"/>
                              <a:pt x="94180" y="79592"/>
                              <a:pt x="90840" y="75417"/>
                            </a:cubicBezTo>
                            <a:cubicBezTo>
                              <a:pt x="87500" y="71242"/>
                              <a:pt x="84995" y="68319"/>
                              <a:pt x="83325" y="60386"/>
                            </a:cubicBezTo>
                            <a:cubicBezTo>
                              <a:pt x="81655" y="52453"/>
                              <a:pt x="82907" y="34498"/>
                              <a:pt x="80819" y="27818"/>
                            </a:cubicBezTo>
                            <a:cubicBezTo>
                              <a:pt x="78731" y="21138"/>
                              <a:pt x="73722" y="23643"/>
                              <a:pt x="70799" y="20303"/>
                            </a:cubicBezTo>
                            <a:cubicBezTo>
                              <a:pt x="67876" y="16963"/>
                              <a:pt x="69546" y="11116"/>
                              <a:pt x="63283" y="7776"/>
                            </a:cubicBezTo>
                            <a:cubicBezTo>
                              <a:pt x="57020" y="4436"/>
                              <a:pt x="41988" y="1096"/>
                              <a:pt x="33220" y="261"/>
                            </a:cubicBezTo>
                            <a:cubicBezTo>
                              <a:pt x="24452" y="-574"/>
                              <a:pt x="16102" y="678"/>
                              <a:pt x="10674" y="2766"/>
                            </a:cubicBezTo>
                            <a:cubicBezTo>
                              <a:pt x="5246" y="4854"/>
                              <a:pt x="-2270" y="7776"/>
                              <a:pt x="653" y="12787"/>
                            </a:cubicBezTo>
                            <a:cubicBezTo>
                              <a:pt x="3576" y="17797"/>
                              <a:pt x="23617" y="29071"/>
                              <a:pt x="28210" y="32829"/>
                            </a:cubicBezTo>
                            <a:cubicBezTo>
                              <a:pt x="32803" y="36587"/>
                              <a:pt x="26957" y="31159"/>
                              <a:pt x="28210" y="35334"/>
                            </a:cubicBezTo>
                            <a:cubicBezTo>
                              <a:pt x="29463" y="39509"/>
                              <a:pt x="31968" y="49948"/>
                              <a:pt x="35726" y="57881"/>
                            </a:cubicBezTo>
                            <a:cubicBezTo>
                              <a:pt x="39484" y="65814"/>
                              <a:pt x="49087" y="75835"/>
                              <a:pt x="50757" y="82933"/>
                            </a:cubicBezTo>
                            <a:cubicBezTo>
                              <a:pt x="52427" y="90031"/>
                              <a:pt x="46582" y="94623"/>
                              <a:pt x="45747" y="100469"/>
                            </a:cubicBezTo>
                            <a:cubicBezTo>
                              <a:pt x="44912" y="106315"/>
                              <a:pt x="40319" y="112578"/>
                              <a:pt x="45747" y="118006"/>
                            </a:cubicBezTo>
                            <a:cubicBezTo>
                              <a:pt x="51175" y="123434"/>
                              <a:pt x="70381" y="128444"/>
                              <a:pt x="78314" y="133037"/>
                            </a:cubicBezTo>
                            <a:cubicBezTo>
                              <a:pt x="86247" y="137630"/>
                              <a:pt x="88335" y="140135"/>
                              <a:pt x="93345" y="145563"/>
                            </a:cubicBezTo>
                            <a:cubicBezTo>
                              <a:pt x="98355" y="150991"/>
                              <a:pt x="100026" y="161011"/>
                              <a:pt x="108377" y="165604"/>
                            </a:cubicBezTo>
                            <a:cubicBezTo>
                              <a:pt x="116728" y="170197"/>
                              <a:pt x="152635" y="150155"/>
                              <a:pt x="153470" y="140552"/>
                            </a:cubicBezTo>
                            <a:close/>
                          </a:path>
                        </a:pathLst>
                      </a:cu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26" name="Forma libre 125"/>
                      <p:cNvSpPr/>
                      <p:nvPr/>
                    </p:nvSpPr>
                    <p:spPr>
                      <a:xfrm>
                        <a:off x="8486313" y="2505924"/>
                        <a:ext cx="303839" cy="257490"/>
                      </a:xfrm>
                      <a:custGeom>
                        <a:avLst/>
                        <a:gdLst>
                          <a:gd name="connsiteX0" fmla="*/ 259359 w 303839"/>
                          <a:gd name="connsiteY0" fmla="*/ 257318 h 257490"/>
                          <a:gd name="connsiteX1" fmla="*/ 301948 w 303839"/>
                          <a:gd name="connsiteY1" fmla="*/ 212224 h 257490"/>
                          <a:gd name="connsiteX2" fmla="*/ 294432 w 303839"/>
                          <a:gd name="connsiteY2" fmla="*/ 189677 h 257490"/>
                          <a:gd name="connsiteX3" fmla="*/ 276896 w 303839"/>
                          <a:gd name="connsiteY3" fmla="*/ 154604 h 257490"/>
                          <a:gd name="connsiteX4" fmla="*/ 254349 w 303839"/>
                          <a:gd name="connsiteY4" fmla="*/ 137068 h 257490"/>
                          <a:gd name="connsiteX5" fmla="*/ 244328 w 303839"/>
                          <a:gd name="connsiteY5" fmla="*/ 137068 h 257490"/>
                          <a:gd name="connsiteX6" fmla="*/ 204245 w 303839"/>
                          <a:gd name="connsiteY6" fmla="*/ 117026 h 257490"/>
                          <a:gd name="connsiteX7" fmla="*/ 136604 w 303839"/>
                          <a:gd name="connsiteY7" fmla="*/ 59406 h 257490"/>
                          <a:gd name="connsiteX8" fmla="*/ 96521 w 303839"/>
                          <a:gd name="connsiteY8" fmla="*/ 49386 h 257490"/>
                          <a:gd name="connsiteX9" fmla="*/ 51427 w 303839"/>
                          <a:gd name="connsiteY9" fmla="*/ 1787 h 257490"/>
                          <a:gd name="connsiteX10" fmla="*/ 33891 w 303839"/>
                          <a:gd name="connsiteY10" fmla="*/ 9302 h 257490"/>
                          <a:gd name="connsiteX11" fmla="*/ 33891 w 303839"/>
                          <a:gd name="connsiteY11" fmla="*/ 1787 h 257490"/>
                          <a:gd name="connsiteX12" fmla="*/ 1323 w 303839"/>
                          <a:gd name="connsiteY12" fmla="*/ 21828 h 257490"/>
                          <a:gd name="connsiteX13" fmla="*/ 6334 w 303839"/>
                          <a:gd name="connsiteY13" fmla="*/ 46880 h 257490"/>
                          <a:gd name="connsiteX14" fmla="*/ 6334 w 303839"/>
                          <a:gd name="connsiteY14" fmla="*/ 89469 h 257490"/>
                          <a:gd name="connsiteX15" fmla="*/ 66459 w 303839"/>
                          <a:gd name="connsiteY15" fmla="*/ 124542 h 257490"/>
                          <a:gd name="connsiteX16" fmla="*/ 68964 w 303839"/>
                          <a:gd name="connsiteY16" fmla="*/ 134563 h 257490"/>
                          <a:gd name="connsiteX17" fmla="*/ 56438 w 303839"/>
                          <a:gd name="connsiteY17" fmla="*/ 147089 h 257490"/>
                          <a:gd name="connsiteX18" fmla="*/ 31386 w 303839"/>
                          <a:gd name="connsiteY18" fmla="*/ 142078 h 257490"/>
                          <a:gd name="connsiteX19" fmla="*/ 11344 w 303839"/>
                          <a:gd name="connsiteY19" fmla="*/ 132057 h 257490"/>
                          <a:gd name="connsiteX20" fmla="*/ 18860 w 303839"/>
                          <a:gd name="connsiteY20" fmla="*/ 142078 h 257490"/>
                          <a:gd name="connsiteX21" fmla="*/ 71469 w 303839"/>
                          <a:gd name="connsiteY21" fmla="*/ 172141 h 257490"/>
                          <a:gd name="connsiteX22" fmla="*/ 89005 w 303839"/>
                          <a:gd name="connsiteY22" fmla="*/ 199698 h 257490"/>
                          <a:gd name="connsiteX23" fmla="*/ 101531 w 303839"/>
                          <a:gd name="connsiteY23" fmla="*/ 222245 h 257490"/>
                          <a:gd name="connsiteX24" fmla="*/ 111552 w 303839"/>
                          <a:gd name="connsiteY24" fmla="*/ 229760 h 257490"/>
                          <a:gd name="connsiteX25" fmla="*/ 116563 w 303839"/>
                          <a:gd name="connsiteY25" fmla="*/ 222245 h 257490"/>
                          <a:gd name="connsiteX26" fmla="*/ 126583 w 303839"/>
                          <a:gd name="connsiteY26" fmla="*/ 197193 h 257490"/>
                          <a:gd name="connsiteX27" fmla="*/ 149130 w 303839"/>
                          <a:gd name="connsiteY27" fmla="*/ 204708 h 257490"/>
                          <a:gd name="connsiteX28" fmla="*/ 194224 w 303839"/>
                          <a:gd name="connsiteY28" fmla="*/ 227255 h 257490"/>
                          <a:gd name="connsiteX29" fmla="*/ 259359 w 303839"/>
                          <a:gd name="connsiteY29" fmla="*/ 257318 h 25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3839" h="257490">
                            <a:moveTo>
                              <a:pt x="259359" y="257318"/>
                            </a:moveTo>
                            <a:cubicBezTo>
                              <a:pt x="277313" y="254813"/>
                              <a:pt x="296103" y="223497"/>
                              <a:pt x="301948" y="212224"/>
                            </a:cubicBezTo>
                            <a:cubicBezTo>
                              <a:pt x="307793" y="200951"/>
                              <a:pt x="298607" y="199280"/>
                              <a:pt x="294432" y="189677"/>
                            </a:cubicBezTo>
                            <a:cubicBezTo>
                              <a:pt x="290257" y="180074"/>
                              <a:pt x="283576" y="163372"/>
                              <a:pt x="276896" y="154604"/>
                            </a:cubicBezTo>
                            <a:cubicBezTo>
                              <a:pt x="270216" y="145836"/>
                              <a:pt x="259777" y="139991"/>
                              <a:pt x="254349" y="137068"/>
                            </a:cubicBezTo>
                            <a:cubicBezTo>
                              <a:pt x="248921" y="134145"/>
                              <a:pt x="252679" y="140408"/>
                              <a:pt x="244328" y="137068"/>
                            </a:cubicBezTo>
                            <a:cubicBezTo>
                              <a:pt x="235977" y="133728"/>
                              <a:pt x="222199" y="129970"/>
                              <a:pt x="204245" y="117026"/>
                            </a:cubicBezTo>
                            <a:cubicBezTo>
                              <a:pt x="186291" y="104082"/>
                              <a:pt x="154558" y="70679"/>
                              <a:pt x="136604" y="59406"/>
                            </a:cubicBezTo>
                            <a:cubicBezTo>
                              <a:pt x="118650" y="48133"/>
                              <a:pt x="110717" y="58989"/>
                              <a:pt x="96521" y="49386"/>
                            </a:cubicBezTo>
                            <a:cubicBezTo>
                              <a:pt x="82325" y="39783"/>
                              <a:pt x="61865" y="8468"/>
                              <a:pt x="51427" y="1787"/>
                            </a:cubicBezTo>
                            <a:cubicBezTo>
                              <a:pt x="40989" y="-4894"/>
                              <a:pt x="36814" y="9302"/>
                              <a:pt x="33891" y="9302"/>
                            </a:cubicBezTo>
                            <a:cubicBezTo>
                              <a:pt x="30968" y="9302"/>
                              <a:pt x="39319" y="-301"/>
                              <a:pt x="33891" y="1787"/>
                            </a:cubicBezTo>
                            <a:cubicBezTo>
                              <a:pt x="28463" y="3875"/>
                              <a:pt x="5916" y="14313"/>
                              <a:pt x="1323" y="21828"/>
                            </a:cubicBezTo>
                            <a:cubicBezTo>
                              <a:pt x="-3270" y="29343"/>
                              <a:pt x="5499" y="35607"/>
                              <a:pt x="6334" y="46880"/>
                            </a:cubicBezTo>
                            <a:cubicBezTo>
                              <a:pt x="7169" y="58153"/>
                              <a:pt x="-3687" y="76525"/>
                              <a:pt x="6334" y="89469"/>
                            </a:cubicBezTo>
                            <a:cubicBezTo>
                              <a:pt x="16355" y="102413"/>
                              <a:pt x="56021" y="117026"/>
                              <a:pt x="66459" y="124542"/>
                            </a:cubicBezTo>
                            <a:cubicBezTo>
                              <a:pt x="76897" y="132058"/>
                              <a:pt x="70634" y="130805"/>
                              <a:pt x="68964" y="134563"/>
                            </a:cubicBezTo>
                            <a:cubicBezTo>
                              <a:pt x="67294" y="138321"/>
                              <a:pt x="62701" y="145837"/>
                              <a:pt x="56438" y="147089"/>
                            </a:cubicBezTo>
                            <a:cubicBezTo>
                              <a:pt x="50175" y="148341"/>
                              <a:pt x="38902" y="144583"/>
                              <a:pt x="31386" y="142078"/>
                            </a:cubicBezTo>
                            <a:cubicBezTo>
                              <a:pt x="23870" y="139573"/>
                              <a:pt x="13432" y="132057"/>
                              <a:pt x="11344" y="132057"/>
                            </a:cubicBezTo>
                            <a:cubicBezTo>
                              <a:pt x="9256" y="132057"/>
                              <a:pt x="8839" y="135397"/>
                              <a:pt x="18860" y="142078"/>
                            </a:cubicBezTo>
                            <a:cubicBezTo>
                              <a:pt x="28881" y="148759"/>
                              <a:pt x="59778" y="162538"/>
                              <a:pt x="71469" y="172141"/>
                            </a:cubicBezTo>
                            <a:cubicBezTo>
                              <a:pt x="83160" y="181744"/>
                              <a:pt x="83995" y="191347"/>
                              <a:pt x="89005" y="199698"/>
                            </a:cubicBezTo>
                            <a:cubicBezTo>
                              <a:pt x="94015" y="208049"/>
                              <a:pt x="97773" y="217235"/>
                              <a:pt x="101531" y="222245"/>
                            </a:cubicBezTo>
                            <a:cubicBezTo>
                              <a:pt x="105289" y="227255"/>
                              <a:pt x="109047" y="229760"/>
                              <a:pt x="111552" y="229760"/>
                            </a:cubicBezTo>
                            <a:cubicBezTo>
                              <a:pt x="114057" y="229760"/>
                              <a:pt x="114058" y="227673"/>
                              <a:pt x="116563" y="222245"/>
                            </a:cubicBezTo>
                            <a:cubicBezTo>
                              <a:pt x="119068" y="216817"/>
                              <a:pt x="121155" y="200116"/>
                              <a:pt x="126583" y="197193"/>
                            </a:cubicBezTo>
                            <a:cubicBezTo>
                              <a:pt x="132011" y="194270"/>
                              <a:pt x="137856" y="199698"/>
                              <a:pt x="149130" y="204708"/>
                            </a:cubicBezTo>
                            <a:cubicBezTo>
                              <a:pt x="160404" y="209718"/>
                              <a:pt x="180863" y="220157"/>
                              <a:pt x="194224" y="227255"/>
                            </a:cubicBezTo>
                            <a:cubicBezTo>
                              <a:pt x="207585" y="234353"/>
                              <a:pt x="241405" y="259823"/>
                              <a:pt x="259359" y="257318"/>
                            </a:cubicBezTo>
                            <a:close/>
                          </a:path>
                        </a:pathLst>
                      </a:cu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27" name="Forma libre 126"/>
                      <p:cNvSpPr/>
                      <p:nvPr/>
                    </p:nvSpPr>
                    <p:spPr>
                      <a:xfrm>
                        <a:off x="8433770" y="2465041"/>
                        <a:ext cx="69720" cy="61322"/>
                      </a:xfrm>
                      <a:custGeom>
                        <a:avLst/>
                        <a:gdLst>
                          <a:gd name="connsiteX0" fmla="*/ 627 w 76270"/>
                          <a:gd name="connsiteY0" fmla="*/ 7517 h 53727"/>
                          <a:gd name="connsiteX1" fmla="*/ 35700 w 76270"/>
                          <a:gd name="connsiteY1" fmla="*/ 45096 h 53727"/>
                          <a:gd name="connsiteX2" fmla="*/ 55742 w 76270"/>
                          <a:gd name="connsiteY2" fmla="*/ 52611 h 53727"/>
                          <a:gd name="connsiteX3" fmla="*/ 75783 w 76270"/>
                          <a:gd name="connsiteY3" fmla="*/ 27559 h 53727"/>
                          <a:gd name="connsiteX4" fmla="*/ 68268 w 76270"/>
                          <a:gd name="connsiteY4" fmla="*/ 2507 h 53727"/>
                          <a:gd name="connsiteX5" fmla="*/ 627 w 76270"/>
                          <a:gd name="connsiteY5" fmla="*/ 7517 h 53727"/>
                          <a:gd name="connsiteX0" fmla="*/ 3915 w 79558"/>
                          <a:gd name="connsiteY0" fmla="*/ 7517 h 53727"/>
                          <a:gd name="connsiteX1" fmla="*/ 11431 w 79558"/>
                          <a:gd name="connsiteY1" fmla="*/ 7517 h 53727"/>
                          <a:gd name="connsiteX2" fmla="*/ 38988 w 79558"/>
                          <a:gd name="connsiteY2" fmla="*/ 45096 h 53727"/>
                          <a:gd name="connsiteX3" fmla="*/ 59030 w 79558"/>
                          <a:gd name="connsiteY3" fmla="*/ 52611 h 53727"/>
                          <a:gd name="connsiteX4" fmla="*/ 79071 w 79558"/>
                          <a:gd name="connsiteY4" fmla="*/ 27559 h 53727"/>
                          <a:gd name="connsiteX5" fmla="*/ 71556 w 79558"/>
                          <a:gd name="connsiteY5" fmla="*/ 2507 h 53727"/>
                          <a:gd name="connsiteX6" fmla="*/ 3915 w 79558"/>
                          <a:gd name="connsiteY6" fmla="*/ 7517 h 53727"/>
                          <a:gd name="connsiteX0" fmla="*/ 21299 w 69720"/>
                          <a:gd name="connsiteY0" fmla="*/ 2586 h 61322"/>
                          <a:gd name="connsiteX1" fmla="*/ 1258 w 69720"/>
                          <a:gd name="connsiteY1" fmla="*/ 15112 h 61322"/>
                          <a:gd name="connsiteX2" fmla="*/ 28815 w 69720"/>
                          <a:gd name="connsiteY2" fmla="*/ 52691 h 61322"/>
                          <a:gd name="connsiteX3" fmla="*/ 48857 w 69720"/>
                          <a:gd name="connsiteY3" fmla="*/ 60206 h 61322"/>
                          <a:gd name="connsiteX4" fmla="*/ 68898 w 69720"/>
                          <a:gd name="connsiteY4" fmla="*/ 35154 h 61322"/>
                          <a:gd name="connsiteX5" fmla="*/ 61383 w 69720"/>
                          <a:gd name="connsiteY5" fmla="*/ 10102 h 61322"/>
                          <a:gd name="connsiteX6" fmla="*/ 21299 w 69720"/>
                          <a:gd name="connsiteY6" fmla="*/ 2586 h 6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20" h="61322">
                            <a:moveTo>
                              <a:pt x="21299" y="2586"/>
                            </a:moveTo>
                            <a:cubicBezTo>
                              <a:pt x="11278" y="3421"/>
                              <a:pt x="-4587" y="8849"/>
                              <a:pt x="1258" y="15112"/>
                            </a:cubicBezTo>
                            <a:cubicBezTo>
                              <a:pt x="7103" y="21375"/>
                              <a:pt x="20882" y="45175"/>
                              <a:pt x="28815" y="52691"/>
                            </a:cubicBezTo>
                            <a:cubicBezTo>
                              <a:pt x="36748" y="60207"/>
                              <a:pt x="42177" y="63129"/>
                              <a:pt x="48857" y="60206"/>
                            </a:cubicBezTo>
                            <a:cubicBezTo>
                              <a:pt x="55537" y="57283"/>
                              <a:pt x="66810" y="43505"/>
                              <a:pt x="68898" y="35154"/>
                            </a:cubicBezTo>
                            <a:cubicBezTo>
                              <a:pt x="70986" y="26803"/>
                              <a:pt x="69316" y="15530"/>
                              <a:pt x="61383" y="10102"/>
                            </a:cubicBezTo>
                            <a:cubicBezTo>
                              <a:pt x="53450" y="4674"/>
                              <a:pt x="26727" y="-4512"/>
                              <a:pt x="21299" y="2586"/>
                            </a:cubicBezTo>
                            <a:close/>
                          </a:path>
                        </a:pathLst>
                      </a:cu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28" name="Forma libre 127"/>
                      <p:cNvSpPr/>
                      <p:nvPr/>
                    </p:nvSpPr>
                    <p:spPr>
                      <a:xfrm>
                        <a:off x="8248545" y="2336244"/>
                        <a:ext cx="205227" cy="144034"/>
                      </a:xfrm>
                      <a:custGeom>
                        <a:avLst/>
                        <a:gdLst>
                          <a:gd name="connsiteX0" fmla="*/ 128862 w 205227"/>
                          <a:gd name="connsiteY0" fmla="*/ 143909 h 144034"/>
                          <a:gd name="connsiteX1" fmla="*/ 204018 w 205227"/>
                          <a:gd name="connsiteY1" fmla="*/ 113847 h 144034"/>
                          <a:gd name="connsiteX2" fmla="*/ 173956 w 205227"/>
                          <a:gd name="connsiteY2" fmla="*/ 98816 h 144034"/>
                          <a:gd name="connsiteX3" fmla="*/ 156419 w 205227"/>
                          <a:gd name="connsiteY3" fmla="*/ 91300 h 144034"/>
                          <a:gd name="connsiteX4" fmla="*/ 128862 w 205227"/>
                          <a:gd name="connsiteY4" fmla="*/ 66248 h 144034"/>
                          <a:gd name="connsiteX5" fmla="*/ 111326 w 205227"/>
                          <a:gd name="connsiteY5" fmla="*/ 36186 h 144034"/>
                          <a:gd name="connsiteX6" fmla="*/ 106315 w 205227"/>
                          <a:gd name="connsiteY6" fmla="*/ 16144 h 144034"/>
                          <a:gd name="connsiteX7" fmla="*/ 78758 w 205227"/>
                          <a:gd name="connsiteY7" fmla="*/ 1113 h 144034"/>
                          <a:gd name="connsiteX8" fmla="*/ 48696 w 205227"/>
                          <a:gd name="connsiteY8" fmla="*/ 1113 h 144034"/>
                          <a:gd name="connsiteX9" fmla="*/ 31159 w 205227"/>
                          <a:gd name="connsiteY9" fmla="*/ 1113 h 144034"/>
                          <a:gd name="connsiteX10" fmla="*/ 3602 w 205227"/>
                          <a:gd name="connsiteY10" fmla="*/ 16144 h 144034"/>
                          <a:gd name="connsiteX11" fmla="*/ 3602 w 205227"/>
                          <a:gd name="connsiteY11" fmla="*/ 41196 h 144034"/>
                          <a:gd name="connsiteX12" fmla="*/ 33664 w 205227"/>
                          <a:gd name="connsiteY12" fmla="*/ 58732 h 144034"/>
                          <a:gd name="connsiteX13" fmla="*/ 53706 w 205227"/>
                          <a:gd name="connsiteY13" fmla="*/ 98816 h 144034"/>
                          <a:gd name="connsiteX14" fmla="*/ 81263 w 205227"/>
                          <a:gd name="connsiteY14" fmla="*/ 101321 h 144034"/>
                          <a:gd name="connsiteX15" fmla="*/ 128862 w 205227"/>
                          <a:gd name="connsiteY15" fmla="*/ 143909 h 14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227" h="144034">
                            <a:moveTo>
                              <a:pt x="128862" y="143909"/>
                            </a:moveTo>
                            <a:cubicBezTo>
                              <a:pt x="149321" y="145997"/>
                              <a:pt x="196502" y="121362"/>
                              <a:pt x="204018" y="113847"/>
                            </a:cubicBezTo>
                            <a:cubicBezTo>
                              <a:pt x="211534" y="106332"/>
                              <a:pt x="181889" y="102574"/>
                              <a:pt x="173956" y="98816"/>
                            </a:cubicBezTo>
                            <a:cubicBezTo>
                              <a:pt x="166023" y="95058"/>
                              <a:pt x="163935" y="96728"/>
                              <a:pt x="156419" y="91300"/>
                            </a:cubicBezTo>
                            <a:cubicBezTo>
                              <a:pt x="148903" y="85872"/>
                              <a:pt x="136377" y="75434"/>
                              <a:pt x="128862" y="66248"/>
                            </a:cubicBezTo>
                            <a:cubicBezTo>
                              <a:pt x="121347" y="57062"/>
                              <a:pt x="115084" y="44536"/>
                              <a:pt x="111326" y="36186"/>
                            </a:cubicBezTo>
                            <a:cubicBezTo>
                              <a:pt x="107568" y="27836"/>
                              <a:pt x="111743" y="21989"/>
                              <a:pt x="106315" y="16144"/>
                            </a:cubicBezTo>
                            <a:cubicBezTo>
                              <a:pt x="100887" y="10298"/>
                              <a:pt x="88361" y="3618"/>
                              <a:pt x="78758" y="1113"/>
                            </a:cubicBezTo>
                            <a:cubicBezTo>
                              <a:pt x="69155" y="-1392"/>
                              <a:pt x="48696" y="1113"/>
                              <a:pt x="48696" y="1113"/>
                            </a:cubicBezTo>
                            <a:cubicBezTo>
                              <a:pt x="40763" y="1113"/>
                              <a:pt x="38675" y="-1392"/>
                              <a:pt x="31159" y="1113"/>
                            </a:cubicBezTo>
                            <a:cubicBezTo>
                              <a:pt x="23643" y="3618"/>
                              <a:pt x="8195" y="9463"/>
                              <a:pt x="3602" y="16144"/>
                            </a:cubicBezTo>
                            <a:cubicBezTo>
                              <a:pt x="-991" y="22824"/>
                              <a:pt x="-1408" y="34098"/>
                              <a:pt x="3602" y="41196"/>
                            </a:cubicBezTo>
                            <a:cubicBezTo>
                              <a:pt x="8612" y="48294"/>
                              <a:pt x="25313" y="49129"/>
                              <a:pt x="33664" y="58732"/>
                            </a:cubicBezTo>
                            <a:cubicBezTo>
                              <a:pt x="42015" y="68335"/>
                              <a:pt x="45773" y="91718"/>
                              <a:pt x="53706" y="98816"/>
                            </a:cubicBezTo>
                            <a:cubicBezTo>
                              <a:pt x="61639" y="105914"/>
                              <a:pt x="73747" y="95893"/>
                              <a:pt x="81263" y="101321"/>
                            </a:cubicBezTo>
                            <a:cubicBezTo>
                              <a:pt x="88779" y="106749"/>
                              <a:pt x="108403" y="141821"/>
                              <a:pt x="128862" y="143909"/>
                            </a:cubicBezTo>
                            <a:close/>
                          </a:path>
                        </a:pathLst>
                      </a:cu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grpSp>
                <p:grpSp>
                  <p:nvGrpSpPr>
                    <p:cNvPr id="30" name="Grupo 29"/>
                    <p:cNvGrpSpPr/>
                    <p:nvPr/>
                  </p:nvGrpSpPr>
                  <p:grpSpPr>
                    <a:xfrm>
                      <a:off x="179763" y="396777"/>
                      <a:ext cx="12084574" cy="5110455"/>
                      <a:chOff x="179763" y="396777"/>
                      <a:chExt cx="12084574" cy="5110455"/>
                    </a:xfrm>
                  </p:grpSpPr>
                  <p:sp>
                    <p:nvSpPr>
                      <p:cNvPr id="31" name="118 Rectángulo"/>
                      <p:cNvSpPr/>
                      <p:nvPr/>
                    </p:nvSpPr>
                    <p:spPr>
                      <a:xfrm>
                        <a:off x="458128" y="3081800"/>
                        <a:ext cx="457199" cy="257175"/>
                      </a:xfrm>
                      <a:prstGeom prst="rect">
                        <a:avLst/>
                      </a:prstGeom>
                      <a:solidFill>
                        <a:srgbClr val="FD33E5"/>
                      </a:solidFill>
                      <a:ln w="2222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ndParaRPr>
                      </a:p>
                    </p:txBody>
                  </p:sp>
                  <p:sp>
                    <p:nvSpPr>
                      <p:cNvPr id="32" name="121 Rectángulo"/>
                      <p:cNvSpPr/>
                      <p:nvPr/>
                    </p:nvSpPr>
                    <p:spPr>
                      <a:xfrm>
                        <a:off x="458128" y="3518189"/>
                        <a:ext cx="457199" cy="257175"/>
                      </a:xfrm>
                      <a:prstGeom prst="rect">
                        <a:avLst/>
                      </a:prstGeom>
                      <a:pattFill prst="dkVert">
                        <a:fgClr>
                          <a:srgbClr val="FD33E5"/>
                        </a:fgClr>
                        <a:bgClr>
                          <a:sysClr val="window" lastClr="FFFFFF"/>
                        </a:bgClr>
                      </a:pattFill>
                      <a:ln w="2222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ndParaRPr>
                      </a:p>
                    </p:txBody>
                  </p:sp>
                  <p:sp>
                    <p:nvSpPr>
                      <p:cNvPr id="33" name="123 CuadroTexto"/>
                      <p:cNvSpPr txBox="1"/>
                      <p:nvPr/>
                    </p:nvSpPr>
                    <p:spPr>
                      <a:xfrm>
                        <a:off x="900728" y="3010466"/>
                        <a:ext cx="3584668" cy="40724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rPr>
                          <a:t>SEPTENTRIONAL</a:t>
                        </a:r>
                        <a:r>
                          <a:rPr kumimoji="0" lang="es-ES" sz="1600" b="0" i="0" u="none" strike="noStrike" kern="0" cap="none" spc="0" normalizeH="0" noProof="0" dirty="0" smtClean="0">
                            <a:ln>
                              <a:noFill/>
                            </a:ln>
                            <a:solidFill>
                              <a:prstClr val="black"/>
                            </a:solidFill>
                            <a:effectLst/>
                            <a:uLnTx/>
                            <a:uFillTx/>
                            <a:latin typeface="Calibri"/>
                          </a:rPr>
                          <a:t> </a:t>
                        </a:r>
                        <a:r>
                          <a:rPr kumimoji="0" lang="es-ES" sz="1600" b="0" i="0" u="none" strike="noStrike" kern="0" cap="none" spc="0" normalizeH="0" baseline="0" noProof="0" dirty="0" smtClean="0">
                            <a:ln>
                              <a:noFill/>
                            </a:ln>
                            <a:solidFill>
                              <a:prstClr val="black"/>
                            </a:solidFill>
                            <a:effectLst/>
                            <a:uLnTx/>
                            <a:uFillTx/>
                            <a:latin typeface="Calibri"/>
                          </a:rPr>
                          <a:t>OPHIOLITES</a:t>
                        </a:r>
                        <a:endParaRPr kumimoji="0" lang="es-ES" sz="1600" b="0" i="0" u="none" strike="noStrike" kern="0" cap="none" spc="0" normalizeH="0" baseline="0" noProof="0" dirty="0">
                          <a:ln>
                            <a:noFill/>
                          </a:ln>
                          <a:solidFill>
                            <a:prstClr val="black"/>
                          </a:solidFill>
                          <a:effectLst/>
                          <a:uLnTx/>
                          <a:uFillTx/>
                          <a:latin typeface="Calibri"/>
                        </a:endParaRPr>
                      </a:p>
                    </p:txBody>
                  </p:sp>
                  <p:sp>
                    <p:nvSpPr>
                      <p:cNvPr id="34" name="124 CuadroTexto"/>
                      <p:cNvSpPr txBox="1"/>
                      <p:nvPr/>
                    </p:nvSpPr>
                    <p:spPr>
                      <a:xfrm>
                        <a:off x="900728" y="3450346"/>
                        <a:ext cx="3638928" cy="40724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rPr>
                          <a:t>AMPHIBOLITIZED OPHIOLITES</a:t>
                        </a:r>
                        <a:endParaRPr kumimoji="0" lang="es-ES" sz="1600" b="0" i="0" u="none" strike="noStrike" kern="0" cap="none" spc="0" normalizeH="0" baseline="0" noProof="0" dirty="0">
                          <a:ln>
                            <a:noFill/>
                          </a:ln>
                          <a:solidFill>
                            <a:prstClr val="black"/>
                          </a:solidFill>
                          <a:effectLst/>
                          <a:uLnTx/>
                          <a:uFillTx/>
                          <a:latin typeface="Calibri"/>
                        </a:endParaRPr>
                      </a:p>
                    </p:txBody>
                  </p:sp>
                  <p:grpSp>
                    <p:nvGrpSpPr>
                      <p:cNvPr id="35" name="Grupo 34"/>
                      <p:cNvGrpSpPr/>
                      <p:nvPr/>
                    </p:nvGrpSpPr>
                    <p:grpSpPr>
                      <a:xfrm>
                        <a:off x="179763" y="396777"/>
                        <a:ext cx="12084574" cy="5110455"/>
                        <a:chOff x="179763" y="396777"/>
                        <a:chExt cx="12084574" cy="5110455"/>
                      </a:xfrm>
                    </p:grpSpPr>
                    <p:grpSp>
                      <p:nvGrpSpPr>
                        <p:cNvPr id="36" name="Grupo 35"/>
                        <p:cNvGrpSpPr/>
                        <p:nvPr/>
                      </p:nvGrpSpPr>
                      <p:grpSpPr>
                        <a:xfrm>
                          <a:off x="179763" y="737514"/>
                          <a:ext cx="11826759" cy="4034768"/>
                          <a:chOff x="179763" y="737514"/>
                          <a:chExt cx="11826759" cy="4034768"/>
                        </a:xfrm>
                      </p:grpSpPr>
                      <p:sp>
                        <p:nvSpPr>
                          <p:cNvPr id="111" name="Forma libre 110"/>
                          <p:cNvSpPr/>
                          <p:nvPr/>
                        </p:nvSpPr>
                        <p:spPr>
                          <a:xfrm>
                            <a:off x="179763" y="737514"/>
                            <a:ext cx="4256034" cy="1628444"/>
                          </a:xfrm>
                          <a:custGeom>
                            <a:avLst/>
                            <a:gdLst>
                              <a:gd name="connsiteX0" fmla="*/ 127772 w 4228220"/>
                              <a:gd name="connsiteY0" fmla="*/ 1755318 h 1755318"/>
                              <a:gd name="connsiteX1" fmla="*/ 74466 w 4228220"/>
                              <a:gd name="connsiteY1" fmla="*/ 1751217 h 1755318"/>
                              <a:gd name="connsiteX2" fmla="*/ 45763 w 4228220"/>
                              <a:gd name="connsiteY2" fmla="*/ 1738916 h 1755318"/>
                              <a:gd name="connsiteX3" fmla="*/ 8859 w 4228220"/>
                              <a:gd name="connsiteY3" fmla="*/ 1714313 h 1755318"/>
                              <a:gd name="connsiteX4" fmla="*/ 658 w 4228220"/>
                              <a:gd name="connsiteY4" fmla="*/ 1685610 h 1755318"/>
                              <a:gd name="connsiteX5" fmla="*/ 21160 w 4228220"/>
                              <a:gd name="connsiteY5" fmla="*/ 1652807 h 1755318"/>
                              <a:gd name="connsiteX6" fmla="*/ 58064 w 4228220"/>
                              <a:gd name="connsiteY6" fmla="*/ 1661007 h 1755318"/>
                              <a:gd name="connsiteX7" fmla="*/ 99068 w 4228220"/>
                              <a:gd name="connsiteY7" fmla="*/ 1665108 h 1755318"/>
                              <a:gd name="connsiteX8" fmla="*/ 115470 w 4228220"/>
                              <a:gd name="connsiteY8" fmla="*/ 1632304 h 1755318"/>
                              <a:gd name="connsiteX9" fmla="*/ 160575 w 4228220"/>
                              <a:gd name="connsiteY9" fmla="*/ 1640505 h 1755318"/>
                              <a:gd name="connsiteX10" fmla="*/ 205680 w 4228220"/>
                              <a:gd name="connsiteY10" fmla="*/ 1607702 h 1755318"/>
                              <a:gd name="connsiteX11" fmla="*/ 263086 w 4228220"/>
                              <a:gd name="connsiteY11" fmla="*/ 1603601 h 1755318"/>
                              <a:gd name="connsiteX12" fmla="*/ 336895 w 4228220"/>
                              <a:gd name="connsiteY12" fmla="*/ 1566697 h 1755318"/>
                              <a:gd name="connsiteX13" fmla="*/ 447607 w 4228220"/>
                              <a:gd name="connsiteY13" fmla="*/ 1513391 h 1755318"/>
                              <a:gd name="connsiteX14" fmla="*/ 484511 w 4228220"/>
                              <a:gd name="connsiteY14" fmla="*/ 1488789 h 1755318"/>
                              <a:gd name="connsiteX15" fmla="*/ 529616 w 4228220"/>
                              <a:gd name="connsiteY15" fmla="*/ 1533894 h 1755318"/>
                              <a:gd name="connsiteX16" fmla="*/ 566520 w 4228220"/>
                              <a:gd name="connsiteY16" fmla="*/ 1517492 h 1755318"/>
                              <a:gd name="connsiteX17" fmla="*/ 632127 w 4228220"/>
                              <a:gd name="connsiteY17" fmla="*/ 1492889 h 1755318"/>
                              <a:gd name="connsiteX18" fmla="*/ 689533 w 4228220"/>
                              <a:gd name="connsiteY18" fmla="*/ 1521592 h 1755318"/>
                              <a:gd name="connsiteX19" fmla="*/ 722337 w 4228220"/>
                              <a:gd name="connsiteY19" fmla="*/ 1521592 h 1755318"/>
                              <a:gd name="connsiteX20" fmla="*/ 697734 w 4228220"/>
                              <a:gd name="connsiteY20" fmla="*/ 1460085 h 1755318"/>
                              <a:gd name="connsiteX21" fmla="*/ 681332 w 4228220"/>
                              <a:gd name="connsiteY21" fmla="*/ 1443684 h 1755318"/>
                              <a:gd name="connsiteX22" fmla="*/ 669031 w 4228220"/>
                              <a:gd name="connsiteY22" fmla="*/ 1398579 h 1755318"/>
                              <a:gd name="connsiteX23" fmla="*/ 595223 w 4228220"/>
                              <a:gd name="connsiteY23" fmla="*/ 1353474 h 1755318"/>
                              <a:gd name="connsiteX24" fmla="*/ 562419 w 4228220"/>
                              <a:gd name="connsiteY24" fmla="*/ 1304268 h 1755318"/>
                              <a:gd name="connsiteX25" fmla="*/ 587022 w 4228220"/>
                              <a:gd name="connsiteY25" fmla="*/ 1226360 h 1755318"/>
                              <a:gd name="connsiteX26" fmla="*/ 599323 w 4228220"/>
                              <a:gd name="connsiteY26" fmla="*/ 1152552 h 1755318"/>
                              <a:gd name="connsiteX27" fmla="*/ 611625 w 4228220"/>
                              <a:gd name="connsiteY27" fmla="*/ 1115648 h 1755318"/>
                              <a:gd name="connsiteX28" fmla="*/ 640328 w 4228220"/>
                              <a:gd name="connsiteY28" fmla="*/ 1074643 h 1755318"/>
                              <a:gd name="connsiteX29" fmla="*/ 677232 w 4228220"/>
                              <a:gd name="connsiteY29" fmla="*/ 1045940 h 1755318"/>
                              <a:gd name="connsiteX30" fmla="*/ 697734 w 4228220"/>
                              <a:gd name="connsiteY30" fmla="*/ 996735 h 1755318"/>
                              <a:gd name="connsiteX31" fmla="*/ 714136 w 4228220"/>
                              <a:gd name="connsiteY31" fmla="*/ 943429 h 1755318"/>
                              <a:gd name="connsiteX32" fmla="*/ 767442 w 4228220"/>
                              <a:gd name="connsiteY32" fmla="*/ 951630 h 1755318"/>
                              <a:gd name="connsiteX33" fmla="*/ 804346 w 4228220"/>
                              <a:gd name="connsiteY33" fmla="*/ 894224 h 1755318"/>
                              <a:gd name="connsiteX34" fmla="*/ 820747 w 4228220"/>
                              <a:gd name="connsiteY34" fmla="*/ 853219 h 1755318"/>
                              <a:gd name="connsiteX35" fmla="*/ 874053 w 4228220"/>
                              <a:gd name="connsiteY35" fmla="*/ 845018 h 1755318"/>
                              <a:gd name="connsiteX36" fmla="*/ 894555 w 4228220"/>
                              <a:gd name="connsiteY36" fmla="*/ 845018 h 1755318"/>
                              <a:gd name="connsiteX37" fmla="*/ 894555 w 4228220"/>
                              <a:gd name="connsiteY37" fmla="*/ 799913 h 1755318"/>
                              <a:gd name="connsiteX38" fmla="*/ 943761 w 4228220"/>
                              <a:gd name="connsiteY38" fmla="*/ 795813 h 1755318"/>
                              <a:gd name="connsiteX39" fmla="*/ 956062 w 4228220"/>
                              <a:gd name="connsiteY39" fmla="*/ 746607 h 1755318"/>
                              <a:gd name="connsiteX40" fmla="*/ 988866 w 4228220"/>
                              <a:gd name="connsiteY40" fmla="*/ 754808 h 1755318"/>
                              <a:gd name="connsiteX41" fmla="*/ 1005268 w 4228220"/>
                              <a:gd name="connsiteY41" fmla="*/ 722005 h 1755318"/>
                              <a:gd name="connsiteX42" fmla="*/ 1021669 w 4228220"/>
                              <a:gd name="connsiteY42" fmla="*/ 701502 h 1755318"/>
                              <a:gd name="connsiteX43" fmla="*/ 1087277 w 4228220"/>
                              <a:gd name="connsiteY43" fmla="*/ 709703 h 1755318"/>
                              <a:gd name="connsiteX44" fmla="*/ 1169286 w 4228220"/>
                              <a:gd name="connsiteY44" fmla="*/ 660498 h 1755318"/>
                              <a:gd name="connsiteX45" fmla="*/ 1279998 w 4228220"/>
                              <a:gd name="connsiteY45" fmla="*/ 644096 h 1755318"/>
                              <a:gd name="connsiteX46" fmla="*/ 1259495 w 4228220"/>
                              <a:gd name="connsiteY46" fmla="*/ 635895 h 1755318"/>
                              <a:gd name="connsiteX47" fmla="*/ 1321002 w 4228220"/>
                              <a:gd name="connsiteY47" fmla="*/ 598991 h 1755318"/>
                              <a:gd name="connsiteX48" fmla="*/ 1337404 w 4228220"/>
                              <a:gd name="connsiteY48" fmla="*/ 603092 h 1755318"/>
                              <a:gd name="connsiteX49" fmla="*/ 1407112 w 4228220"/>
                              <a:gd name="connsiteY49" fmla="*/ 590790 h 1755318"/>
                              <a:gd name="connsiteX50" fmla="*/ 1456317 w 4228220"/>
                              <a:gd name="connsiteY50" fmla="*/ 590790 h 1755318"/>
                              <a:gd name="connsiteX51" fmla="*/ 1452216 w 4228220"/>
                              <a:gd name="connsiteY51" fmla="*/ 566188 h 1755318"/>
                              <a:gd name="connsiteX52" fmla="*/ 1513723 w 4228220"/>
                              <a:gd name="connsiteY52" fmla="*/ 562087 h 1755318"/>
                              <a:gd name="connsiteX53" fmla="*/ 1558828 w 4228220"/>
                              <a:gd name="connsiteY53" fmla="*/ 533384 h 1755318"/>
                              <a:gd name="connsiteX54" fmla="*/ 1579330 w 4228220"/>
                              <a:gd name="connsiteY54" fmla="*/ 496480 h 1755318"/>
                              <a:gd name="connsiteX55" fmla="*/ 1616234 w 4228220"/>
                              <a:gd name="connsiteY55" fmla="*/ 492380 h 1755318"/>
                              <a:gd name="connsiteX56" fmla="*/ 1653138 w 4228220"/>
                              <a:gd name="connsiteY56" fmla="*/ 508781 h 1755318"/>
                              <a:gd name="connsiteX57" fmla="*/ 1673641 w 4228220"/>
                              <a:gd name="connsiteY57" fmla="*/ 467777 h 1755318"/>
                              <a:gd name="connsiteX58" fmla="*/ 1735147 w 4228220"/>
                              <a:gd name="connsiteY58" fmla="*/ 480078 h 1755318"/>
                              <a:gd name="connsiteX59" fmla="*/ 1841759 w 4228220"/>
                              <a:gd name="connsiteY59" fmla="*/ 393969 h 1755318"/>
                              <a:gd name="connsiteX60" fmla="*/ 1841759 w 4228220"/>
                              <a:gd name="connsiteY60" fmla="*/ 389868 h 1755318"/>
                              <a:gd name="connsiteX61" fmla="*/ 1907366 w 4228220"/>
                              <a:gd name="connsiteY61" fmla="*/ 352964 h 1755318"/>
                              <a:gd name="connsiteX62" fmla="*/ 1968873 w 4228220"/>
                              <a:gd name="connsiteY62" fmla="*/ 361165 h 1755318"/>
                              <a:gd name="connsiteX63" fmla="*/ 1960672 w 4228220"/>
                              <a:gd name="connsiteY63" fmla="*/ 393969 h 1755318"/>
                              <a:gd name="connsiteX64" fmla="*/ 1960672 w 4228220"/>
                              <a:gd name="connsiteY64" fmla="*/ 430873 h 1755318"/>
                              <a:gd name="connsiteX65" fmla="*/ 2005777 w 4228220"/>
                              <a:gd name="connsiteY65" fmla="*/ 434973 h 1755318"/>
                              <a:gd name="connsiteX66" fmla="*/ 2001677 w 4228220"/>
                              <a:gd name="connsiteY66" fmla="*/ 373467 h 1755318"/>
                              <a:gd name="connsiteX67" fmla="*/ 1997576 w 4228220"/>
                              <a:gd name="connsiteY67" fmla="*/ 352964 h 1755318"/>
                              <a:gd name="connsiteX68" fmla="*/ 2054982 w 4228220"/>
                              <a:gd name="connsiteY68" fmla="*/ 361165 h 1755318"/>
                              <a:gd name="connsiteX69" fmla="*/ 2104188 w 4228220"/>
                              <a:gd name="connsiteY69" fmla="*/ 332462 h 1755318"/>
                              <a:gd name="connsiteX70" fmla="*/ 2206699 w 4228220"/>
                              <a:gd name="connsiteY70" fmla="*/ 332462 h 1755318"/>
                              <a:gd name="connsiteX71" fmla="*/ 2284608 w 4228220"/>
                              <a:gd name="connsiteY71" fmla="*/ 320161 h 1755318"/>
                              <a:gd name="connsiteX72" fmla="*/ 2518333 w 4228220"/>
                              <a:gd name="connsiteY72" fmla="*/ 316060 h 1755318"/>
                              <a:gd name="connsiteX73" fmla="*/ 2526534 w 4228220"/>
                              <a:gd name="connsiteY73" fmla="*/ 311960 h 1755318"/>
                              <a:gd name="connsiteX74" fmla="*/ 2592141 w 4228220"/>
                              <a:gd name="connsiteY74" fmla="*/ 299659 h 1755318"/>
                              <a:gd name="connsiteX75" fmla="*/ 2678251 w 4228220"/>
                              <a:gd name="connsiteY75" fmla="*/ 279156 h 1755318"/>
                              <a:gd name="connsiteX76" fmla="*/ 2743858 w 4228220"/>
                              <a:gd name="connsiteY76" fmla="*/ 246353 h 1755318"/>
                              <a:gd name="connsiteX77" fmla="*/ 2821766 w 4228220"/>
                              <a:gd name="connsiteY77" fmla="*/ 201248 h 1755318"/>
                              <a:gd name="connsiteX78" fmla="*/ 2903775 w 4228220"/>
                              <a:gd name="connsiteY78" fmla="*/ 168444 h 1755318"/>
                              <a:gd name="connsiteX79" fmla="*/ 2989885 w 4228220"/>
                              <a:gd name="connsiteY79" fmla="*/ 135641 h 1755318"/>
                              <a:gd name="connsiteX80" fmla="*/ 3092396 w 4228220"/>
                              <a:gd name="connsiteY80" fmla="*/ 139741 h 1755318"/>
                              <a:gd name="connsiteX81" fmla="*/ 3178505 w 4228220"/>
                              <a:gd name="connsiteY81" fmla="*/ 147942 h 1755318"/>
                              <a:gd name="connsiteX82" fmla="*/ 3240012 w 4228220"/>
                              <a:gd name="connsiteY82" fmla="*/ 131540 h 1755318"/>
                              <a:gd name="connsiteX83" fmla="*/ 3293318 w 4228220"/>
                              <a:gd name="connsiteY83" fmla="*/ 147942 h 1755318"/>
                              <a:gd name="connsiteX84" fmla="*/ 3375327 w 4228220"/>
                              <a:gd name="connsiteY84" fmla="*/ 176645 h 1755318"/>
                              <a:gd name="connsiteX85" fmla="*/ 3449135 w 4228220"/>
                              <a:gd name="connsiteY85" fmla="*/ 193047 h 1755318"/>
                              <a:gd name="connsiteX86" fmla="*/ 3543445 w 4228220"/>
                              <a:gd name="connsiteY86" fmla="*/ 176645 h 1755318"/>
                              <a:gd name="connsiteX87" fmla="*/ 3588550 w 4228220"/>
                              <a:gd name="connsiteY87" fmla="*/ 168444 h 1755318"/>
                              <a:gd name="connsiteX88" fmla="*/ 3666459 w 4228220"/>
                              <a:gd name="connsiteY88" fmla="*/ 193047 h 1755318"/>
                              <a:gd name="connsiteX89" fmla="*/ 3732066 w 4228220"/>
                              <a:gd name="connsiteY89" fmla="*/ 168444 h 1755318"/>
                              <a:gd name="connsiteX90" fmla="*/ 3764869 w 4228220"/>
                              <a:gd name="connsiteY90" fmla="*/ 197147 h 1755318"/>
                              <a:gd name="connsiteX91" fmla="*/ 3814075 w 4228220"/>
                              <a:gd name="connsiteY91" fmla="*/ 258654 h 1755318"/>
                              <a:gd name="connsiteX92" fmla="*/ 3793573 w 4228220"/>
                              <a:gd name="connsiteY92" fmla="*/ 295558 h 1755318"/>
                              <a:gd name="connsiteX93" fmla="*/ 3801773 w 4228220"/>
                              <a:gd name="connsiteY93" fmla="*/ 328362 h 1755318"/>
                              <a:gd name="connsiteX94" fmla="*/ 3822276 w 4228220"/>
                              <a:gd name="connsiteY94" fmla="*/ 316060 h 1755318"/>
                              <a:gd name="connsiteX95" fmla="*/ 3850979 w 4228220"/>
                              <a:gd name="connsiteY95" fmla="*/ 275056 h 1755318"/>
                              <a:gd name="connsiteX96" fmla="*/ 3883782 w 4228220"/>
                              <a:gd name="connsiteY96" fmla="*/ 262755 h 1755318"/>
                              <a:gd name="connsiteX97" fmla="*/ 3957590 w 4228220"/>
                              <a:gd name="connsiteY97" fmla="*/ 238152 h 1755318"/>
                              <a:gd name="connsiteX98" fmla="*/ 3998595 w 4228220"/>
                              <a:gd name="connsiteY98" fmla="*/ 242252 h 1755318"/>
                              <a:gd name="connsiteX99" fmla="*/ 4072403 w 4228220"/>
                              <a:gd name="connsiteY99" fmla="*/ 213549 h 1755318"/>
                              <a:gd name="connsiteX100" fmla="*/ 4113408 w 4228220"/>
                              <a:gd name="connsiteY100" fmla="*/ 184846 h 1755318"/>
                              <a:gd name="connsiteX101" fmla="*/ 4179015 w 4228220"/>
                              <a:gd name="connsiteY101" fmla="*/ 156143 h 1755318"/>
                              <a:gd name="connsiteX102" fmla="*/ 4228220 w 4228220"/>
                              <a:gd name="connsiteY102" fmla="*/ 143842 h 1755318"/>
                              <a:gd name="connsiteX0" fmla="*/ 127772 w 4179015"/>
                              <a:gd name="connsiteY0" fmla="*/ 1623778 h 1623778"/>
                              <a:gd name="connsiteX1" fmla="*/ 74466 w 4179015"/>
                              <a:gd name="connsiteY1" fmla="*/ 1619677 h 1623778"/>
                              <a:gd name="connsiteX2" fmla="*/ 45763 w 4179015"/>
                              <a:gd name="connsiteY2" fmla="*/ 1607376 h 1623778"/>
                              <a:gd name="connsiteX3" fmla="*/ 8859 w 4179015"/>
                              <a:gd name="connsiteY3" fmla="*/ 1582773 h 1623778"/>
                              <a:gd name="connsiteX4" fmla="*/ 658 w 4179015"/>
                              <a:gd name="connsiteY4" fmla="*/ 1554070 h 1623778"/>
                              <a:gd name="connsiteX5" fmla="*/ 21160 w 4179015"/>
                              <a:gd name="connsiteY5" fmla="*/ 1521267 h 1623778"/>
                              <a:gd name="connsiteX6" fmla="*/ 58064 w 4179015"/>
                              <a:gd name="connsiteY6" fmla="*/ 1529467 h 1623778"/>
                              <a:gd name="connsiteX7" fmla="*/ 99068 w 4179015"/>
                              <a:gd name="connsiteY7" fmla="*/ 1533568 h 1623778"/>
                              <a:gd name="connsiteX8" fmla="*/ 115470 w 4179015"/>
                              <a:gd name="connsiteY8" fmla="*/ 1500764 h 1623778"/>
                              <a:gd name="connsiteX9" fmla="*/ 160575 w 4179015"/>
                              <a:gd name="connsiteY9" fmla="*/ 1508965 h 1623778"/>
                              <a:gd name="connsiteX10" fmla="*/ 205680 w 4179015"/>
                              <a:gd name="connsiteY10" fmla="*/ 1476162 h 1623778"/>
                              <a:gd name="connsiteX11" fmla="*/ 263086 w 4179015"/>
                              <a:gd name="connsiteY11" fmla="*/ 1472061 h 1623778"/>
                              <a:gd name="connsiteX12" fmla="*/ 336895 w 4179015"/>
                              <a:gd name="connsiteY12" fmla="*/ 1435157 h 1623778"/>
                              <a:gd name="connsiteX13" fmla="*/ 447607 w 4179015"/>
                              <a:gd name="connsiteY13" fmla="*/ 1381851 h 1623778"/>
                              <a:gd name="connsiteX14" fmla="*/ 484511 w 4179015"/>
                              <a:gd name="connsiteY14" fmla="*/ 1357249 h 1623778"/>
                              <a:gd name="connsiteX15" fmla="*/ 529616 w 4179015"/>
                              <a:gd name="connsiteY15" fmla="*/ 1402354 h 1623778"/>
                              <a:gd name="connsiteX16" fmla="*/ 566520 w 4179015"/>
                              <a:gd name="connsiteY16" fmla="*/ 1385952 h 1623778"/>
                              <a:gd name="connsiteX17" fmla="*/ 632127 w 4179015"/>
                              <a:gd name="connsiteY17" fmla="*/ 1361349 h 1623778"/>
                              <a:gd name="connsiteX18" fmla="*/ 689533 w 4179015"/>
                              <a:gd name="connsiteY18" fmla="*/ 1390052 h 1623778"/>
                              <a:gd name="connsiteX19" fmla="*/ 722337 w 4179015"/>
                              <a:gd name="connsiteY19" fmla="*/ 1390052 h 1623778"/>
                              <a:gd name="connsiteX20" fmla="*/ 697734 w 4179015"/>
                              <a:gd name="connsiteY20" fmla="*/ 1328545 h 1623778"/>
                              <a:gd name="connsiteX21" fmla="*/ 681332 w 4179015"/>
                              <a:gd name="connsiteY21" fmla="*/ 1312144 h 1623778"/>
                              <a:gd name="connsiteX22" fmla="*/ 669031 w 4179015"/>
                              <a:gd name="connsiteY22" fmla="*/ 1267039 h 1623778"/>
                              <a:gd name="connsiteX23" fmla="*/ 595223 w 4179015"/>
                              <a:gd name="connsiteY23" fmla="*/ 1221934 h 1623778"/>
                              <a:gd name="connsiteX24" fmla="*/ 562419 w 4179015"/>
                              <a:gd name="connsiteY24" fmla="*/ 1172728 h 1623778"/>
                              <a:gd name="connsiteX25" fmla="*/ 587022 w 4179015"/>
                              <a:gd name="connsiteY25" fmla="*/ 1094820 h 1623778"/>
                              <a:gd name="connsiteX26" fmla="*/ 599323 w 4179015"/>
                              <a:gd name="connsiteY26" fmla="*/ 1021012 h 1623778"/>
                              <a:gd name="connsiteX27" fmla="*/ 611625 w 4179015"/>
                              <a:gd name="connsiteY27" fmla="*/ 984108 h 1623778"/>
                              <a:gd name="connsiteX28" fmla="*/ 640328 w 4179015"/>
                              <a:gd name="connsiteY28" fmla="*/ 943103 h 1623778"/>
                              <a:gd name="connsiteX29" fmla="*/ 677232 w 4179015"/>
                              <a:gd name="connsiteY29" fmla="*/ 914400 h 1623778"/>
                              <a:gd name="connsiteX30" fmla="*/ 697734 w 4179015"/>
                              <a:gd name="connsiteY30" fmla="*/ 865195 h 1623778"/>
                              <a:gd name="connsiteX31" fmla="*/ 714136 w 4179015"/>
                              <a:gd name="connsiteY31" fmla="*/ 811889 h 1623778"/>
                              <a:gd name="connsiteX32" fmla="*/ 767442 w 4179015"/>
                              <a:gd name="connsiteY32" fmla="*/ 820090 h 1623778"/>
                              <a:gd name="connsiteX33" fmla="*/ 804346 w 4179015"/>
                              <a:gd name="connsiteY33" fmla="*/ 762684 h 1623778"/>
                              <a:gd name="connsiteX34" fmla="*/ 820747 w 4179015"/>
                              <a:gd name="connsiteY34" fmla="*/ 721679 h 1623778"/>
                              <a:gd name="connsiteX35" fmla="*/ 874053 w 4179015"/>
                              <a:gd name="connsiteY35" fmla="*/ 713478 h 1623778"/>
                              <a:gd name="connsiteX36" fmla="*/ 894555 w 4179015"/>
                              <a:gd name="connsiteY36" fmla="*/ 713478 h 1623778"/>
                              <a:gd name="connsiteX37" fmla="*/ 894555 w 4179015"/>
                              <a:gd name="connsiteY37" fmla="*/ 668373 h 1623778"/>
                              <a:gd name="connsiteX38" fmla="*/ 943761 w 4179015"/>
                              <a:gd name="connsiteY38" fmla="*/ 664273 h 1623778"/>
                              <a:gd name="connsiteX39" fmla="*/ 956062 w 4179015"/>
                              <a:gd name="connsiteY39" fmla="*/ 615067 h 1623778"/>
                              <a:gd name="connsiteX40" fmla="*/ 988866 w 4179015"/>
                              <a:gd name="connsiteY40" fmla="*/ 623268 h 1623778"/>
                              <a:gd name="connsiteX41" fmla="*/ 1005268 w 4179015"/>
                              <a:gd name="connsiteY41" fmla="*/ 590465 h 1623778"/>
                              <a:gd name="connsiteX42" fmla="*/ 1021669 w 4179015"/>
                              <a:gd name="connsiteY42" fmla="*/ 569962 h 1623778"/>
                              <a:gd name="connsiteX43" fmla="*/ 1087277 w 4179015"/>
                              <a:gd name="connsiteY43" fmla="*/ 578163 h 1623778"/>
                              <a:gd name="connsiteX44" fmla="*/ 1169286 w 4179015"/>
                              <a:gd name="connsiteY44" fmla="*/ 528958 h 1623778"/>
                              <a:gd name="connsiteX45" fmla="*/ 1279998 w 4179015"/>
                              <a:gd name="connsiteY45" fmla="*/ 512556 h 1623778"/>
                              <a:gd name="connsiteX46" fmla="*/ 1259495 w 4179015"/>
                              <a:gd name="connsiteY46" fmla="*/ 504355 h 1623778"/>
                              <a:gd name="connsiteX47" fmla="*/ 1321002 w 4179015"/>
                              <a:gd name="connsiteY47" fmla="*/ 467451 h 1623778"/>
                              <a:gd name="connsiteX48" fmla="*/ 1337404 w 4179015"/>
                              <a:gd name="connsiteY48" fmla="*/ 471552 h 1623778"/>
                              <a:gd name="connsiteX49" fmla="*/ 1407112 w 4179015"/>
                              <a:gd name="connsiteY49" fmla="*/ 459250 h 1623778"/>
                              <a:gd name="connsiteX50" fmla="*/ 1456317 w 4179015"/>
                              <a:gd name="connsiteY50" fmla="*/ 459250 h 1623778"/>
                              <a:gd name="connsiteX51" fmla="*/ 1452216 w 4179015"/>
                              <a:gd name="connsiteY51" fmla="*/ 434648 h 1623778"/>
                              <a:gd name="connsiteX52" fmla="*/ 1513723 w 4179015"/>
                              <a:gd name="connsiteY52" fmla="*/ 430547 h 1623778"/>
                              <a:gd name="connsiteX53" fmla="*/ 1558828 w 4179015"/>
                              <a:gd name="connsiteY53" fmla="*/ 401844 h 1623778"/>
                              <a:gd name="connsiteX54" fmla="*/ 1579330 w 4179015"/>
                              <a:gd name="connsiteY54" fmla="*/ 364940 h 1623778"/>
                              <a:gd name="connsiteX55" fmla="*/ 1616234 w 4179015"/>
                              <a:gd name="connsiteY55" fmla="*/ 360840 h 1623778"/>
                              <a:gd name="connsiteX56" fmla="*/ 1653138 w 4179015"/>
                              <a:gd name="connsiteY56" fmla="*/ 377241 h 1623778"/>
                              <a:gd name="connsiteX57" fmla="*/ 1673641 w 4179015"/>
                              <a:gd name="connsiteY57" fmla="*/ 336237 h 1623778"/>
                              <a:gd name="connsiteX58" fmla="*/ 1735147 w 4179015"/>
                              <a:gd name="connsiteY58" fmla="*/ 348538 h 1623778"/>
                              <a:gd name="connsiteX59" fmla="*/ 1841759 w 4179015"/>
                              <a:gd name="connsiteY59" fmla="*/ 262429 h 1623778"/>
                              <a:gd name="connsiteX60" fmla="*/ 1841759 w 4179015"/>
                              <a:gd name="connsiteY60" fmla="*/ 258328 h 1623778"/>
                              <a:gd name="connsiteX61" fmla="*/ 1907366 w 4179015"/>
                              <a:gd name="connsiteY61" fmla="*/ 221424 h 1623778"/>
                              <a:gd name="connsiteX62" fmla="*/ 1968873 w 4179015"/>
                              <a:gd name="connsiteY62" fmla="*/ 229625 h 1623778"/>
                              <a:gd name="connsiteX63" fmla="*/ 1960672 w 4179015"/>
                              <a:gd name="connsiteY63" fmla="*/ 262429 h 1623778"/>
                              <a:gd name="connsiteX64" fmla="*/ 1960672 w 4179015"/>
                              <a:gd name="connsiteY64" fmla="*/ 299333 h 1623778"/>
                              <a:gd name="connsiteX65" fmla="*/ 2005777 w 4179015"/>
                              <a:gd name="connsiteY65" fmla="*/ 303433 h 1623778"/>
                              <a:gd name="connsiteX66" fmla="*/ 2001677 w 4179015"/>
                              <a:gd name="connsiteY66" fmla="*/ 241927 h 1623778"/>
                              <a:gd name="connsiteX67" fmla="*/ 1997576 w 4179015"/>
                              <a:gd name="connsiteY67" fmla="*/ 221424 h 1623778"/>
                              <a:gd name="connsiteX68" fmla="*/ 2054982 w 4179015"/>
                              <a:gd name="connsiteY68" fmla="*/ 229625 h 1623778"/>
                              <a:gd name="connsiteX69" fmla="*/ 2104188 w 4179015"/>
                              <a:gd name="connsiteY69" fmla="*/ 200922 h 1623778"/>
                              <a:gd name="connsiteX70" fmla="*/ 2206699 w 4179015"/>
                              <a:gd name="connsiteY70" fmla="*/ 200922 h 1623778"/>
                              <a:gd name="connsiteX71" fmla="*/ 2284608 w 4179015"/>
                              <a:gd name="connsiteY71" fmla="*/ 188621 h 1623778"/>
                              <a:gd name="connsiteX72" fmla="*/ 2518333 w 4179015"/>
                              <a:gd name="connsiteY72" fmla="*/ 184520 h 1623778"/>
                              <a:gd name="connsiteX73" fmla="*/ 2526534 w 4179015"/>
                              <a:gd name="connsiteY73" fmla="*/ 180420 h 1623778"/>
                              <a:gd name="connsiteX74" fmla="*/ 2592141 w 4179015"/>
                              <a:gd name="connsiteY74" fmla="*/ 168119 h 1623778"/>
                              <a:gd name="connsiteX75" fmla="*/ 2678251 w 4179015"/>
                              <a:gd name="connsiteY75" fmla="*/ 147616 h 1623778"/>
                              <a:gd name="connsiteX76" fmla="*/ 2743858 w 4179015"/>
                              <a:gd name="connsiteY76" fmla="*/ 114813 h 1623778"/>
                              <a:gd name="connsiteX77" fmla="*/ 2821766 w 4179015"/>
                              <a:gd name="connsiteY77" fmla="*/ 69708 h 1623778"/>
                              <a:gd name="connsiteX78" fmla="*/ 2903775 w 4179015"/>
                              <a:gd name="connsiteY78" fmla="*/ 36904 h 1623778"/>
                              <a:gd name="connsiteX79" fmla="*/ 2989885 w 4179015"/>
                              <a:gd name="connsiteY79" fmla="*/ 4101 h 1623778"/>
                              <a:gd name="connsiteX80" fmla="*/ 3092396 w 4179015"/>
                              <a:gd name="connsiteY80" fmla="*/ 8201 h 1623778"/>
                              <a:gd name="connsiteX81" fmla="*/ 3178505 w 4179015"/>
                              <a:gd name="connsiteY81" fmla="*/ 16402 h 1623778"/>
                              <a:gd name="connsiteX82" fmla="*/ 3240012 w 4179015"/>
                              <a:gd name="connsiteY82" fmla="*/ 0 h 1623778"/>
                              <a:gd name="connsiteX83" fmla="*/ 3293318 w 4179015"/>
                              <a:gd name="connsiteY83" fmla="*/ 16402 h 1623778"/>
                              <a:gd name="connsiteX84" fmla="*/ 3375327 w 4179015"/>
                              <a:gd name="connsiteY84" fmla="*/ 45105 h 1623778"/>
                              <a:gd name="connsiteX85" fmla="*/ 3449135 w 4179015"/>
                              <a:gd name="connsiteY85" fmla="*/ 61507 h 1623778"/>
                              <a:gd name="connsiteX86" fmla="*/ 3543445 w 4179015"/>
                              <a:gd name="connsiteY86" fmla="*/ 45105 h 1623778"/>
                              <a:gd name="connsiteX87" fmla="*/ 3588550 w 4179015"/>
                              <a:gd name="connsiteY87" fmla="*/ 36904 h 1623778"/>
                              <a:gd name="connsiteX88" fmla="*/ 3666459 w 4179015"/>
                              <a:gd name="connsiteY88" fmla="*/ 61507 h 1623778"/>
                              <a:gd name="connsiteX89" fmla="*/ 3732066 w 4179015"/>
                              <a:gd name="connsiteY89" fmla="*/ 36904 h 1623778"/>
                              <a:gd name="connsiteX90" fmla="*/ 3764869 w 4179015"/>
                              <a:gd name="connsiteY90" fmla="*/ 65607 h 1623778"/>
                              <a:gd name="connsiteX91" fmla="*/ 3814075 w 4179015"/>
                              <a:gd name="connsiteY91" fmla="*/ 127114 h 1623778"/>
                              <a:gd name="connsiteX92" fmla="*/ 3793573 w 4179015"/>
                              <a:gd name="connsiteY92" fmla="*/ 164018 h 1623778"/>
                              <a:gd name="connsiteX93" fmla="*/ 3801773 w 4179015"/>
                              <a:gd name="connsiteY93" fmla="*/ 196822 h 1623778"/>
                              <a:gd name="connsiteX94" fmla="*/ 3822276 w 4179015"/>
                              <a:gd name="connsiteY94" fmla="*/ 184520 h 1623778"/>
                              <a:gd name="connsiteX95" fmla="*/ 3850979 w 4179015"/>
                              <a:gd name="connsiteY95" fmla="*/ 143516 h 1623778"/>
                              <a:gd name="connsiteX96" fmla="*/ 3883782 w 4179015"/>
                              <a:gd name="connsiteY96" fmla="*/ 131215 h 1623778"/>
                              <a:gd name="connsiteX97" fmla="*/ 3957590 w 4179015"/>
                              <a:gd name="connsiteY97" fmla="*/ 106612 h 1623778"/>
                              <a:gd name="connsiteX98" fmla="*/ 3998595 w 4179015"/>
                              <a:gd name="connsiteY98" fmla="*/ 110712 h 1623778"/>
                              <a:gd name="connsiteX99" fmla="*/ 4072403 w 4179015"/>
                              <a:gd name="connsiteY99" fmla="*/ 82009 h 1623778"/>
                              <a:gd name="connsiteX100" fmla="*/ 4113408 w 4179015"/>
                              <a:gd name="connsiteY100" fmla="*/ 53306 h 1623778"/>
                              <a:gd name="connsiteX101" fmla="*/ 4179015 w 4179015"/>
                              <a:gd name="connsiteY101" fmla="*/ 24603 h 1623778"/>
                              <a:gd name="connsiteX0" fmla="*/ 127772 w 4182983"/>
                              <a:gd name="connsiteY0" fmla="*/ 1623778 h 1623778"/>
                              <a:gd name="connsiteX1" fmla="*/ 74466 w 4182983"/>
                              <a:gd name="connsiteY1" fmla="*/ 1619677 h 1623778"/>
                              <a:gd name="connsiteX2" fmla="*/ 45763 w 4182983"/>
                              <a:gd name="connsiteY2" fmla="*/ 1607376 h 1623778"/>
                              <a:gd name="connsiteX3" fmla="*/ 8859 w 4182983"/>
                              <a:gd name="connsiteY3" fmla="*/ 1582773 h 1623778"/>
                              <a:gd name="connsiteX4" fmla="*/ 658 w 4182983"/>
                              <a:gd name="connsiteY4" fmla="*/ 1554070 h 1623778"/>
                              <a:gd name="connsiteX5" fmla="*/ 21160 w 4182983"/>
                              <a:gd name="connsiteY5" fmla="*/ 1521267 h 1623778"/>
                              <a:gd name="connsiteX6" fmla="*/ 58064 w 4182983"/>
                              <a:gd name="connsiteY6" fmla="*/ 1529467 h 1623778"/>
                              <a:gd name="connsiteX7" fmla="*/ 99068 w 4182983"/>
                              <a:gd name="connsiteY7" fmla="*/ 1533568 h 1623778"/>
                              <a:gd name="connsiteX8" fmla="*/ 115470 w 4182983"/>
                              <a:gd name="connsiteY8" fmla="*/ 1500764 h 1623778"/>
                              <a:gd name="connsiteX9" fmla="*/ 160575 w 4182983"/>
                              <a:gd name="connsiteY9" fmla="*/ 1508965 h 1623778"/>
                              <a:gd name="connsiteX10" fmla="*/ 205680 w 4182983"/>
                              <a:gd name="connsiteY10" fmla="*/ 1476162 h 1623778"/>
                              <a:gd name="connsiteX11" fmla="*/ 263086 w 4182983"/>
                              <a:gd name="connsiteY11" fmla="*/ 1472061 h 1623778"/>
                              <a:gd name="connsiteX12" fmla="*/ 336895 w 4182983"/>
                              <a:gd name="connsiteY12" fmla="*/ 1435157 h 1623778"/>
                              <a:gd name="connsiteX13" fmla="*/ 447607 w 4182983"/>
                              <a:gd name="connsiteY13" fmla="*/ 1381851 h 1623778"/>
                              <a:gd name="connsiteX14" fmla="*/ 484511 w 4182983"/>
                              <a:gd name="connsiteY14" fmla="*/ 1357249 h 1623778"/>
                              <a:gd name="connsiteX15" fmla="*/ 529616 w 4182983"/>
                              <a:gd name="connsiteY15" fmla="*/ 1402354 h 1623778"/>
                              <a:gd name="connsiteX16" fmla="*/ 566520 w 4182983"/>
                              <a:gd name="connsiteY16" fmla="*/ 1385952 h 1623778"/>
                              <a:gd name="connsiteX17" fmla="*/ 632127 w 4182983"/>
                              <a:gd name="connsiteY17" fmla="*/ 1361349 h 1623778"/>
                              <a:gd name="connsiteX18" fmla="*/ 689533 w 4182983"/>
                              <a:gd name="connsiteY18" fmla="*/ 1390052 h 1623778"/>
                              <a:gd name="connsiteX19" fmla="*/ 722337 w 4182983"/>
                              <a:gd name="connsiteY19" fmla="*/ 1390052 h 1623778"/>
                              <a:gd name="connsiteX20" fmla="*/ 697734 w 4182983"/>
                              <a:gd name="connsiteY20" fmla="*/ 1328545 h 1623778"/>
                              <a:gd name="connsiteX21" fmla="*/ 681332 w 4182983"/>
                              <a:gd name="connsiteY21" fmla="*/ 1312144 h 1623778"/>
                              <a:gd name="connsiteX22" fmla="*/ 669031 w 4182983"/>
                              <a:gd name="connsiteY22" fmla="*/ 1267039 h 1623778"/>
                              <a:gd name="connsiteX23" fmla="*/ 595223 w 4182983"/>
                              <a:gd name="connsiteY23" fmla="*/ 1221934 h 1623778"/>
                              <a:gd name="connsiteX24" fmla="*/ 562419 w 4182983"/>
                              <a:gd name="connsiteY24" fmla="*/ 1172728 h 1623778"/>
                              <a:gd name="connsiteX25" fmla="*/ 587022 w 4182983"/>
                              <a:gd name="connsiteY25" fmla="*/ 1094820 h 1623778"/>
                              <a:gd name="connsiteX26" fmla="*/ 599323 w 4182983"/>
                              <a:gd name="connsiteY26" fmla="*/ 1021012 h 1623778"/>
                              <a:gd name="connsiteX27" fmla="*/ 611625 w 4182983"/>
                              <a:gd name="connsiteY27" fmla="*/ 984108 h 1623778"/>
                              <a:gd name="connsiteX28" fmla="*/ 640328 w 4182983"/>
                              <a:gd name="connsiteY28" fmla="*/ 943103 h 1623778"/>
                              <a:gd name="connsiteX29" fmla="*/ 677232 w 4182983"/>
                              <a:gd name="connsiteY29" fmla="*/ 914400 h 1623778"/>
                              <a:gd name="connsiteX30" fmla="*/ 697734 w 4182983"/>
                              <a:gd name="connsiteY30" fmla="*/ 865195 h 1623778"/>
                              <a:gd name="connsiteX31" fmla="*/ 714136 w 4182983"/>
                              <a:gd name="connsiteY31" fmla="*/ 811889 h 1623778"/>
                              <a:gd name="connsiteX32" fmla="*/ 767442 w 4182983"/>
                              <a:gd name="connsiteY32" fmla="*/ 820090 h 1623778"/>
                              <a:gd name="connsiteX33" fmla="*/ 804346 w 4182983"/>
                              <a:gd name="connsiteY33" fmla="*/ 762684 h 1623778"/>
                              <a:gd name="connsiteX34" fmla="*/ 820747 w 4182983"/>
                              <a:gd name="connsiteY34" fmla="*/ 721679 h 1623778"/>
                              <a:gd name="connsiteX35" fmla="*/ 874053 w 4182983"/>
                              <a:gd name="connsiteY35" fmla="*/ 713478 h 1623778"/>
                              <a:gd name="connsiteX36" fmla="*/ 894555 w 4182983"/>
                              <a:gd name="connsiteY36" fmla="*/ 713478 h 1623778"/>
                              <a:gd name="connsiteX37" fmla="*/ 894555 w 4182983"/>
                              <a:gd name="connsiteY37" fmla="*/ 668373 h 1623778"/>
                              <a:gd name="connsiteX38" fmla="*/ 943761 w 4182983"/>
                              <a:gd name="connsiteY38" fmla="*/ 664273 h 1623778"/>
                              <a:gd name="connsiteX39" fmla="*/ 956062 w 4182983"/>
                              <a:gd name="connsiteY39" fmla="*/ 615067 h 1623778"/>
                              <a:gd name="connsiteX40" fmla="*/ 988866 w 4182983"/>
                              <a:gd name="connsiteY40" fmla="*/ 623268 h 1623778"/>
                              <a:gd name="connsiteX41" fmla="*/ 1005268 w 4182983"/>
                              <a:gd name="connsiteY41" fmla="*/ 590465 h 1623778"/>
                              <a:gd name="connsiteX42" fmla="*/ 1021669 w 4182983"/>
                              <a:gd name="connsiteY42" fmla="*/ 569962 h 1623778"/>
                              <a:gd name="connsiteX43" fmla="*/ 1087277 w 4182983"/>
                              <a:gd name="connsiteY43" fmla="*/ 578163 h 1623778"/>
                              <a:gd name="connsiteX44" fmla="*/ 1169286 w 4182983"/>
                              <a:gd name="connsiteY44" fmla="*/ 528958 h 1623778"/>
                              <a:gd name="connsiteX45" fmla="*/ 1279998 w 4182983"/>
                              <a:gd name="connsiteY45" fmla="*/ 512556 h 1623778"/>
                              <a:gd name="connsiteX46" fmla="*/ 1259495 w 4182983"/>
                              <a:gd name="connsiteY46" fmla="*/ 504355 h 1623778"/>
                              <a:gd name="connsiteX47" fmla="*/ 1321002 w 4182983"/>
                              <a:gd name="connsiteY47" fmla="*/ 467451 h 1623778"/>
                              <a:gd name="connsiteX48" fmla="*/ 1337404 w 4182983"/>
                              <a:gd name="connsiteY48" fmla="*/ 471552 h 1623778"/>
                              <a:gd name="connsiteX49" fmla="*/ 1407112 w 4182983"/>
                              <a:gd name="connsiteY49" fmla="*/ 459250 h 1623778"/>
                              <a:gd name="connsiteX50" fmla="*/ 1456317 w 4182983"/>
                              <a:gd name="connsiteY50" fmla="*/ 459250 h 1623778"/>
                              <a:gd name="connsiteX51" fmla="*/ 1452216 w 4182983"/>
                              <a:gd name="connsiteY51" fmla="*/ 434648 h 1623778"/>
                              <a:gd name="connsiteX52" fmla="*/ 1513723 w 4182983"/>
                              <a:gd name="connsiteY52" fmla="*/ 430547 h 1623778"/>
                              <a:gd name="connsiteX53" fmla="*/ 1558828 w 4182983"/>
                              <a:gd name="connsiteY53" fmla="*/ 401844 h 1623778"/>
                              <a:gd name="connsiteX54" fmla="*/ 1579330 w 4182983"/>
                              <a:gd name="connsiteY54" fmla="*/ 364940 h 1623778"/>
                              <a:gd name="connsiteX55" fmla="*/ 1616234 w 4182983"/>
                              <a:gd name="connsiteY55" fmla="*/ 360840 h 1623778"/>
                              <a:gd name="connsiteX56" fmla="*/ 1653138 w 4182983"/>
                              <a:gd name="connsiteY56" fmla="*/ 377241 h 1623778"/>
                              <a:gd name="connsiteX57" fmla="*/ 1673641 w 4182983"/>
                              <a:gd name="connsiteY57" fmla="*/ 336237 h 1623778"/>
                              <a:gd name="connsiteX58" fmla="*/ 1735147 w 4182983"/>
                              <a:gd name="connsiteY58" fmla="*/ 348538 h 1623778"/>
                              <a:gd name="connsiteX59" fmla="*/ 1841759 w 4182983"/>
                              <a:gd name="connsiteY59" fmla="*/ 262429 h 1623778"/>
                              <a:gd name="connsiteX60" fmla="*/ 1841759 w 4182983"/>
                              <a:gd name="connsiteY60" fmla="*/ 258328 h 1623778"/>
                              <a:gd name="connsiteX61" fmla="*/ 1907366 w 4182983"/>
                              <a:gd name="connsiteY61" fmla="*/ 221424 h 1623778"/>
                              <a:gd name="connsiteX62" fmla="*/ 1968873 w 4182983"/>
                              <a:gd name="connsiteY62" fmla="*/ 229625 h 1623778"/>
                              <a:gd name="connsiteX63" fmla="*/ 1960672 w 4182983"/>
                              <a:gd name="connsiteY63" fmla="*/ 262429 h 1623778"/>
                              <a:gd name="connsiteX64" fmla="*/ 1960672 w 4182983"/>
                              <a:gd name="connsiteY64" fmla="*/ 299333 h 1623778"/>
                              <a:gd name="connsiteX65" fmla="*/ 2005777 w 4182983"/>
                              <a:gd name="connsiteY65" fmla="*/ 303433 h 1623778"/>
                              <a:gd name="connsiteX66" fmla="*/ 2001677 w 4182983"/>
                              <a:gd name="connsiteY66" fmla="*/ 241927 h 1623778"/>
                              <a:gd name="connsiteX67" fmla="*/ 1997576 w 4182983"/>
                              <a:gd name="connsiteY67" fmla="*/ 221424 h 1623778"/>
                              <a:gd name="connsiteX68" fmla="*/ 2054982 w 4182983"/>
                              <a:gd name="connsiteY68" fmla="*/ 229625 h 1623778"/>
                              <a:gd name="connsiteX69" fmla="*/ 2104188 w 4182983"/>
                              <a:gd name="connsiteY69" fmla="*/ 200922 h 1623778"/>
                              <a:gd name="connsiteX70" fmla="*/ 2206699 w 4182983"/>
                              <a:gd name="connsiteY70" fmla="*/ 200922 h 1623778"/>
                              <a:gd name="connsiteX71" fmla="*/ 2284608 w 4182983"/>
                              <a:gd name="connsiteY71" fmla="*/ 188621 h 1623778"/>
                              <a:gd name="connsiteX72" fmla="*/ 2518333 w 4182983"/>
                              <a:gd name="connsiteY72" fmla="*/ 184520 h 1623778"/>
                              <a:gd name="connsiteX73" fmla="*/ 2526534 w 4182983"/>
                              <a:gd name="connsiteY73" fmla="*/ 180420 h 1623778"/>
                              <a:gd name="connsiteX74" fmla="*/ 2592141 w 4182983"/>
                              <a:gd name="connsiteY74" fmla="*/ 168119 h 1623778"/>
                              <a:gd name="connsiteX75" fmla="*/ 2678251 w 4182983"/>
                              <a:gd name="connsiteY75" fmla="*/ 147616 h 1623778"/>
                              <a:gd name="connsiteX76" fmla="*/ 2743858 w 4182983"/>
                              <a:gd name="connsiteY76" fmla="*/ 114813 h 1623778"/>
                              <a:gd name="connsiteX77" fmla="*/ 2821766 w 4182983"/>
                              <a:gd name="connsiteY77" fmla="*/ 69708 h 1623778"/>
                              <a:gd name="connsiteX78" fmla="*/ 2903775 w 4182983"/>
                              <a:gd name="connsiteY78" fmla="*/ 36904 h 1623778"/>
                              <a:gd name="connsiteX79" fmla="*/ 2989885 w 4182983"/>
                              <a:gd name="connsiteY79" fmla="*/ 4101 h 1623778"/>
                              <a:gd name="connsiteX80" fmla="*/ 3092396 w 4182983"/>
                              <a:gd name="connsiteY80" fmla="*/ 8201 h 1623778"/>
                              <a:gd name="connsiteX81" fmla="*/ 3178505 w 4182983"/>
                              <a:gd name="connsiteY81" fmla="*/ 16402 h 1623778"/>
                              <a:gd name="connsiteX82" fmla="*/ 3240012 w 4182983"/>
                              <a:gd name="connsiteY82" fmla="*/ 0 h 1623778"/>
                              <a:gd name="connsiteX83" fmla="*/ 3293318 w 4182983"/>
                              <a:gd name="connsiteY83" fmla="*/ 16402 h 1623778"/>
                              <a:gd name="connsiteX84" fmla="*/ 3375327 w 4182983"/>
                              <a:gd name="connsiteY84" fmla="*/ 45105 h 1623778"/>
                              <a:gd name="connsiteX85" fmla="*/ 3449135 w 4182983"/>
                              <a:gd name="connsiteY85" fmla="*/ 61507 h 1623778"/>
                              <a:gd name="connsiteX86" fmla="*/ 3543445 w 4182983"/>
                              <a:gd name="connsiteY86" fmla="*/ 45105 h 1623778"/>
                              <a:gd name="connsiteX87" fmla="*/ 3588550 w 4182983"/>
                              <a:gd name="connsiteY87" fmla="*/ 36904 h 1623778"/>
                              <a:gd name="connsiteX88" fmla="*/ 3666459 w 4182983"/>
                              <a:gd name="connsiteY88" fmla="*/ 61507 h 1623778"/>
                              <a:gd name="connsiteX89" fmla="*/ 3732066 w 4182983"/>
                              <a:gd name="connsiteY89" fmla="*/ 36904 h 1623778"/>
                              <a:gd name="connsiteX90" fmla="*/ 3764869 w 4182983"/>
                              <a:gd name="connsiteY90" fmla="*/ 65607 h 1623778"/>
                              <a:gd name="connsiteX91" fmla="*/ 3814075 w 4182983"/>
                              <a:gd name="connsiteY91" fmla="*/ 127114 h 1623778"/>
                              <a:gd name="connsiteX92" fmla="*/ 3793573 w 4182983"/>
                              <a:gd name="connsiteY92" fmla="*/ 164018 h 1623778"/>
                              <a:gd name="connsiteX93" fmla="*/ 3801773 w 4182983"/>
                              <a:gd name="connsiteY93" fmla="*/ 196822 h 1623778"/>
                              <a:gd name="connsiteX94" fmla="*/ 3822276 w 4182983"/>
                              <a:gd name="connsiteY94" fmla="*/ 184520 h 1623778"/>
                              <a:gd name="connsiteX95" fmla="*/ 3850979 w 4182983"/>
                              <a:gd name="connsiteY95" fmla="*/ 143516 h 1623778"/>
                              <a:gd name="connsiteX96" fmla="*/ 3883782 w 4182983"/>
                              <a:gd name="connsiteY96" fmla="*/ 131215 h 1623778"/>
                              <a:gd name="connsiteX97" fmla="*/ 3957590 w 4182983"/>
                              <a:gd name="connsiteY97" fmla="*/ 106612 h 1623778"/>
                              <a:gd name="connsiteX98" fmla="*/ 3998595 w 4182983"/>
                              <a:gd name="connsiteY98" fmla="*/ 110712 h 1623778"/>
                              <a:gd name="connsiteX99" fmla="*/ 4072403 w 4182983"/>
                              <a:gd name="connsiteY99" fmla="*/ 82009 h 1623778"/>
                              <a:gd name="connsiteX100" fmla="*/ 4113408 w 4182983"/>
                              <a:gd name="connsiteY100" fmla="*/ 53306 h 1623778"/>
                              <a:gd name="connsiteX101" fmla="*/ 4179015 w 4182983"/>
                              <a:gd name="connsiteY101" fmla="*/ 24603 h 1623778"/>
                              <a:gd name="connsiteX102" fmla="*/ 4175545 w 4182983"/>
                              <a:gd name="connsiteY102" fmla="*/ 24582 h 1623778"/>
                              <a:gd name="connsiteX0" fmla="*/ 127772 w 4204154"/>
                              <a:gd name="connsiteY0" fmla="*/ 1627771 h 1627771"/>
                              <a:gd name="connsiteX1" fmla="*/ 74466 w 4204154"/>
                              <a:gd name="connsiteY1" fmla="*/ 1623670 h 1627771"/>
                              <a:gd name="connsiteX2" fmla="*/ 45763 w 4204154"/>
                              <a:gd name="connsiteY2" fmla="*/ 1611369 h 1627771"/>
                              <a:gd name="connsiteX3" fmla="*/ 8859 w 4204154"/>
                              <a:gd name="connsiteY3" fmla="*/ 1586766 h 1627771"/>
                              <a:gd name="connsiteX4" fmla="*/ 658 w 4204154"/>
                              <a:gd name="connsiteY4" fmla="*/ 1558063 h 1627771"/>
                              <a:gd name="connsiteX5" fmla="*/ 21160 w 4204154"/>
                              <a:gd name="connsiteY5" fmla="*/ 1525260 h 1627771"/>
                              <a:gd name="connsiteX6" fmla="*/ 58064 w 4204154"/>
                              <a:gd name="connsiteY6" fmla="*/ 1533460 h 1627771"/>
                              <a:gd name="connsiteX7" fmla="*/ 99068 w 4204154"/>
                              <a:gd name="connsiteY7" fmla="*/ 1537561 h 1627771"/>
                              <a:gd name="connsiteX8" fmla="*/ 115470 w 4204154"/>
                              <a:gd name="connsiteY8" fmla="*/ 1504757 h 1627771"/>
                              <a:gd name="connsiteX9" fmla="*/ 160575 w 4204154"/>
                              <a:gd name="connsiteY9" fmla="*/ 1512958 h 1627771"/>
                              <a:gd name="connsiteX10" fmla="*/ 205680 w 4204154"/>
                              <a:gd name="connsiteY10" fmla="*/ 1480155 h 1627771"/>
                              <a:gd name="connsiteX11" fmla="*/ 263086 w 4204154"/>
                              <a:gd name="connsiteY11" fmla="*/ 1476054 h 1627771"/>
                              <a:gd name="connsiteX12" fmla="*/ 336895 w 4204154"/>
                              <a:gd name="connsiteY12" fmla="*/ 1439150 h 1627771"/>
                              <a:gd name="connsiteX13" fmla="*/ 447607 w 4204154"/>
                              <a:gd name="connsiteY13" fmla="*/ 1385844 h 1627771"/>
                              <a:gd name="connsiteX14" fmla="*/ 484511 w 4204154"/>
                              <a:gd name="connsiteY14" fmla="*/ 1361242 h 1627771"/>
                              <a:gd name="connsiteX15" fmla="*/ 529616 w 4204154"/>
                              <a:gd name="connsiteY15" fmla="*/ 1406347 h 1627771"/>
                              <a:gd name="connsiteX16" fmla="*/ 566520 w 4204154"/>
                              <a:gd name="connsiteY16" fmla="*/ 1389945 h 1627771"/>
                              <a:gd name="connsiteX17" fmla="*/ 632127 w 4204154"/>
                              <a:gd name="connsiteY17" fmla="*/ 1365342 h 1627771"/>
                              <a:gd name="connsiteX18" fmla="*/ 689533 w 4204154"/>
                              <a:gd name="connsiteY18" fmla="*/ 1394045 h 1627771"/>
                              <a:gd name="connsiteX19" fmla="*/ 722337 w 4204154"/>
                              <a:gd name="connsiteY19" fmla="*/ 1394045 h 1627771"/>
                              <a:gd name="connsiteX20" fmla="*/ 697734 w 4204154"/>
                              <a:gd name="connsiteY20" fmla="*/ 1332538 h 1627771"/>
                              <a:gd name="connsiteX21" fmla="*/ 681332 w 4204154"/>
                              <a:gd name="connsiteY21" fmla="*/ 1316137 h 1627771"/>
                              <a:gd name="connsiteX22" fmla="*/ 669031 w 4204154"/>
                              <a:gd name="connsiteY22" fmla="*/ 1271032 h 1627771"/>
                              <a:gd name="connsiteX23" fmla="*/ 595223 w 4204154"/>
                              <a:gd name="connsiteY23" fmla="*/ 1225927 h 1627771"/>
                              <a:gd name="connsiteX24" fmla="*/ 562419 w 4204154"/>
                              <a:gd name="connsiteY24" fmla="*/ 1176721 h 1627771"/>
                              <a:gd name="connsiteX25" fmla="*/ 587022 w 4204154"/>
                              <a:gd name="connsiteY25" fmla="*/ 1098813 h 1627771"/>
                              <a:gd name="connsiteX26" fmla="*/ 599323 w 4204154"/>
                              <a:gd name="connsiteY26" fmla="*/ 1025005 h 1627771"/>
                              <a:gd name="connsiteX27" fmla="*/ 611625 w 4204154"/>
                              <a:gd name="connsiteY27" fmla="*/ 988101 h 1627771"/>
                              <a:gd name="connsiteX28" fmla="*/ 640328 w 4204154"/>
                              <a:gd name="connsiteY28" fmla="*/ 947096 h 1627771"/>
                              <a:gd name="connsiteX29" fmla="*/ 677232 w 4204154"/>
                              <a:gd name="connsiteY29" fmla="*/ 918393 h 1627771"/>
                              <a:gd name="connsiteX30" fmla="*/ 697734 w 4204154"/>
                              <a:gd name="connsiteY30" fmla="*/ 869188 h 1627771"/>
                              <a:gd name="connsiteX31" fmla="*/ 714136 w 4204154"/>
                              <a:gd name="connsiteY31" fmla="*/ 815882 h 1627771"/>
                              <a:gd name="connsiteX32" fmla="*/ 767442 w 4204154"/>
                              <a:gd name="connsiteY32" fmla="*/ 824083 h 1627771"/>
                              <a:gd name="connsiteX33" fmla="*/ 804346 w 4204154"/>
                              <a:gd name="connsiteY33" fmla="*/ 766677 h 1627771"/>
                              <a:gd name="connsiteX34" fmla="*/ 820747 w 4204154"/>
                              <a:gd name="connsiteY34" fmla="*/ 725672 h 1627771"/>
                              <a:gd name="connsiteX35" fmla="*/ 874053 w 4204154"/>
                              <a:gd name="connsiteY35" fmla="*/ 717471 h 1627771"/>
                              <a:gd name="connsiteX36" fmla="*/ 894555 w 4204154"/>
                              <a:gd name="connsiteY36" fmla="*/ 717471 h 1627771"/>
                              <a:gd name="connsiteX37" fmla="*/ 894555 w 4204154"/>
                              <a:gd name="connsiteY37" fmla="*/ 672366 h 1627771"/>
                              <a:gd name="connsiteX38" fmla="*/ 943761 w 4204154"/>
                              <a:gd name="connsiteY38" fmla="*/ 668266 h 1627771"/>
                              <a:gd name="connsiteX39" fmla="*/ 956062 w 4204154"/>
                              <a:gd name="connsiteY39" fmla="*/ 619060 h 1627771"/>
                              <a:gd name="connsiteX40" fmla="*/ 988866 w 4204154"/>
                              <a:gd name="connsiteY40" fmla="*/ 627261 h 1627771"/>
                              <a:gd name="connsiteX41" fmla="*/ 1005268 w 4204154"/>
                              <a:gd name="connsiteY41" fmla="*/ 594458 h 1627771"/>
                              <a:gd name="connsiteX42" fmla="*/ 1021669 w 4204154"/>
                              <a:gd name="connsiteY42" fmla="*/ 573955 h 1627771"/>
                              <a:gd name="connsiteX43" fmla="*/ 1087277 w 4204154"/>
                              <a:gd name="connsiteY43" fmla="*/ 582156 h 1627771"/>
                              <a:gd name="connsiteX44" fmla="*/ 1169286 w 4204154"/>
                              <a:gd name="connsiteY44" fmla="*/ 532951 h 1627771"/>
                              <a:gd name="connsiteX45" fmla="*/ 1279998 w 4204154"/>
                              <a:gd name="connsiteY45" fmla="*/ 516549 h 1627771"/>
                              <a:gd name="connsiteX46" fmla="*/ 1259495 w 4204154"/>
                              <a:gd name="connsiteY46" fmla="*/ 508348 h 1627771"/>
                              <a:gd name="connsiteX47" fmla="*/ 1321002 w 4204154"/>
                              <a:gd name="connsiteY47" fmla="*/ 471444 h 1627771"/>
                              <a:gd name="connsiteX48" fmla="*/ 1337404 w 4204154"/>
                              <a:gd name="connsiteY48" fmla="*/ 475545 h 1627771"/>
                              <a:gd name="connsiteX49" fmla="*/ 1407112 w 4204154"/>
                              <a:gd name="connsiteY49" fmla="*/ 463243 h 1627771"/>
                              <a:gd name="connsiteX50" fmla="*/ 1456317 w 4204154"/>
                              <a:gd name="connsiteY50" fmla="*/ 463243 h 1627771"/>
                              <a:gd name="connsiteX51" fmla="*/ 1452216 w 4204154"/>
                              <a:gd name="connsiteY51" fmla="*/ 438641 h 1627771"/>
                              <a:gd name="connsiteX52" fmla="*/ 1513723 w 4204154"/>
                              <a:gd name="connsiteY52" fmla="*/ 434540 h 1627771"/>
                              <a:gd name="connsiteX53" fmla="*/ 1558828 w 4204154"/>
                              <a:gd name="connsiteY53" fmla="*/ 405837 h 1627771"/>
                              <a:gd name="connsiteX54" fmla="*/ 1579330 w 4204154"/>
                              <a:gd name="connsiteY54" fmla="*/ 368933 h 1627771"/>
                              <a:gd name="connsiteX55" fmla="*/ 1616234 w 4204154"/>
                              <a:gd name="connsiteY55" fmla="*/ 364833 h 1627771"/>
                              <a:gd name="connsiteX56" fmla="*/ 1653138 w 4204154"/>
                              <a:gd name="connsiteY56" fmla="*/ 381234 h 1627771"/>
                              <a:gd name="connsiteX57" fmla="*/ 1673641 w 4204154"/>
                              <a:gd name="connsiteY57" fmla="*/ 340230 h 1627771"/>
                              <a:gd name="connsiteX58" fmla="*/ 1735147 w 4204154"/>
                              <a:gd name="connsiteY58" fmla="*/ 352531 h 1627771"/>
                              <a:gd name="connsiteX59" fmla="*/ 1841759 w 4204154"/>
                              <a:gd name="connsiteY59" fmla="*/ 266422 h 1627771"/>
                              <a:gd name="connsiteX60" fmla="*/ 1841759 w 4204154"/>
                              <a:gd name="connsiteY60" fmla="*/ 262321 h 1627771"/>
                              <a:gd name="connsiteX61" fmla="*/ 1907366 w 4204154"/>
                              <a:gd name="connsiteY61" fmla="*/ 225417 h 1627771"/>
                              <a:gd name="connsiteX62" fmla="*/ 1968873 w 4204154"/>
                              <a:gd name="connsiteY62" fmla="*/ 233618 h 1627771"/>
                              <a:gd name="connsiteX63" fmla="*/ 1960672 w 4204154"/>
                              <a:gd name="connsiteY63" fmla="*/ 266422 h 1627771"/>
                              <a:gd name="connsiteX64" fmla="*/ 1960672 w 4204154"/>
                              <a:gd name="connsiteY64" fmla="*/ 303326 h 1627771"/>
                              <a:gd name="connsiteX65" fmla="*/ 2005777 w 4204154"/>
                              <a:gd name="connsiteY65" fmla="*/ 307426 h 1627771"/>
                              <a:gd name="connsiteX66" fmla="*/ 2001677 w 4204154"/>
                              <a:gd name="connsiteY66" fmla="*/ 245920 h 1627771"/>
                              <a:gd name="connsiteX67" fmla="*/ 1997576 w 4204154"/>
                              <a:gd name="connsiteY67" fmla="*/ 225417 h 1627771"/>
                              <a:gd name="connsiteX68" fmla="*/ 2054982 w 4204154"/>
                              <a:gd name="connsiteY68" fmla="*/ 233618 h 1627771"/>
                              <a:gd name="connsiteX69" fmla="*/ 2104188 w 4204154"/>
                              <a:gd name="connsiteY69" fmla="*/ 204915 h 1627771"/>
                              <a:gd name="connsiteX70" fmla="*/ 2206699 w 4204154"/>
                              <a:gd name="connsiteY70" fmla="*/ 204915 h 1627771"/>
                              <a:gd name="connsiteX71" fmla="*/ 2284608 w 4204154"/>
                              <a:gd name="connsiteY71" fmla="*/ 192614 h 1627771"/>
                              <a:gd name="connsiteX72" fmla="*/ 2518333 w 4204154"/>
                              <a:gd name="connsiteY72" fmla="*/ 188513 h 1627771"/>
                              <a:gd name="connsiteX73" fmla="*/ 2526534 w 4204154"/>
                              <a:gd name="connsiteY73" fmla="*/ 184413 h 1627771"/>
                              <a:gd name="connsiteX74" fmla="*/ 2592141 w 4204154"/>
                              <a:gd name="connsiteY74" fmla="*/ 172112 h 1627771"/>
                              <a:gd name="connsiteX75" fmla="*/ 2678251 w 4204154"/>
                              <a:gd name="connsiteY75" fmla="*/ 151609 h 1627771"/>
                              <a:gd name="connsiteX76" fmla="*/ 2743858 w 4204154"/>
                              <a:gd name="connsiteY76" fmla="*/ 118806 h 1627771"/>
                              <a:gd name="connsiteX77" fmla="*/ 2821766 w 4204154"/>
                              <a:gd name="connsiteY77" fmla="*/ 73701 h 1627771"/>
                              <a:gd name="connsiteX78" fmla="*/ 2903775 w 4204154"/>
                              <a:gd name="connsiteY78" fmla="*/ 40897 h 1627771"/>
                              <a:gd name="connsiteX79" fmla="*/ 2989885 w 4204154"/>
                              <a:gd name="connsiteY79" fmla="*/ 8094 h 1627771"/>
                              <a:gd name="connsiteX80" fmla="*/ 3092396 w 4204154"/>
                              <a:gd name="connsiteY80" fmla="*/ 12194 h 1627771"/>
                              <a:gd name="connsiteX81" fmla="*/ 3178505 w 4204154"/>
                              <a:gd name="connsiteY81" fmla="*/ 20395 h 1627771"/>
                              <a:gd name="connsiteX82" fmla="*/ 3240012 w 4204154"/>
                              <a:gd name="connsiteY82" fmla="*/ 3993 h 1627771"/>
                              <a:gd name="connsiteX83" fmla="*/ 3293318 w 4204154"/>
                              <a:gd name="connsiteY83" fmla="*/ 20395 h 1627771"/>
                              <a:gd name="connsiteX84" fmla="*/ 3375327 w 4204154"/>
                              <a:gd name="connsiteY84" fmla="*/ 49098 h 1627771"/>
                              <a:gd name="connsiteX85" fmla="*/ 3449135 w 4204154"/>
                              <a:gd name="connsiteY85" fmla="*/ 65500 h 1627771"/>
                              <a:gd name="connsiteX86" fmla="*/ 3543445 w 4204154"/>
                              <a:gd name="connsiteY86" fmla="*/ 49098 h 1627771"/>
                              <a:gd name="connsiteX87" fmla="*/ 3588550 w 4204154"/>
                              <a:gd name="connsiteY87" fmla="*/ 40897 h 1627771"/>
                              <a:gd name="connsiteX88" fmla="*/ 3666459 w 4204154"/>
                              <a:gd name="connsiteY88" fmla="*/ 65500 h 1627771"/>
                              <a:gd name="connsiteX89" fmla="*/ 3732066 w 4204154"/>
                              <a:gd name="connsiteY89" fmla="*/ 40897 h 1627771"/>
                              <a:gd name="connsiteX90" fmla="*/ 3764869 w 4204154"/>
                              <a:gd name="connsiteY90" fmla="*/ 69600 h 1627771"/>
                              <a:gd name="connsiteX91" fmla="*/ 3814075 w 4204154"/>
                              <a:gd name="connsiteY91" fmla="*/ 131107 h 1627771"/>
                              <a:gd name="connsiteX92" fmla="*/ 3793573 w 4204154"/>
                              <a:gd name="connsiteY92" fmla="*/ 168011 h 1627771"/>
                              <a:gd name="connsiteX93" fmla="*/ 3801773 w 4204154"/>
                              <a:gd name="connsiteY93" fmla="*/ 200815 h 1627771"/>
                              <a:gd name="connsiteX94" fmla="*/ 3822276 w 4204154"/>
                              <a:gd name="connsiteY94" fmla="*/ 188513 h 1627771"/>
                              <a:gd name="connsiteX95" fmla="*/ 3850979 w 4204154"/>
                              <a:gd name="connsiteY95" fmla="*/ 147509 h 1627771"/>
                              <a:gd name="connsiteX96" fmla="*/ 3883782 w 4204154"/>
                              <a:gd name="connsiteY96" fmla="*/ 135208 h 1627771"/>
                              <a:gd name="connsiteX97" fmla="*/ 3957590 w 4204154"/>
                              <a:gd name="connsiteY97" fmla="*/ 110605 h 1627771"/>
                              <a:gd name="connsiteX98" fmla="*/ 3998595 w 4204154"/>
                              <a:gd name="connsiteY98" fmla="*/ 114705 h 1627771"/>
                              <a:gd name="connsiteX99" fmla="*/ 4072403 w 4204154"/>
                              <a:gd name="connsiteY99" fmla="*/ 86002 h 1627771"/>
                              <a:gd name="connsiteX100" fmla="*/ 4113408 w 4204154"/>
                              <a:gd name="connsiteY100" fmla="*/ 57299 h 1627771"/>
                              <a:gd name="connsiteX101" fmla="*/ 4179015 w 4204154"/>
                              <a:gd name="connsiteY101" fmla="*/ 28596 h 1627771"/>
                              <a:gd name="connsiteX102" fmla="*/ 4204120 w 4204154"/>
                              <a:gd name="connsiteY102" fmla="*/ 0 h 1627771"/>
                              <a:gd name="connsiteX0" fmla="*/ 127772 w 4205979"/>
                              <a:gd name="connsiteY0" fmla="*/ 1628896 h 1628896"/>
                              <a:gd name="connsiteX1" fmla="*/ 74466 w 4205979"/>
                              <a:gd name="connsiteY1" fmla="*/ 1624795 h 1628896"/>
                              <a:gd name="connsiteX2" fmla="*/ 45763 w 4205979"/>
                              <a:gd name="connsiteY2" fmla="*/ 1612494 h 1628896"/>
                              <a:gd name="connsiteX3" fmla="*/ 8859 w 4205979"/>
                              <a:gd name="connsiteY3" fmla="*/ 1587891 h 1628896"/>
                              <a:gd name="connsiteX4" fmla="*/ 658 w 4205979"/>
                              <a:gd name="connsiteY4" fmla="*/ 1559188 h 1628896"/>
                              <a:gd name="connsiteX5" fmla="*/ 21160 w 4205979"/>
                              <a:gd name="connsiteY5" fmla="*/ 1526385 h 1628896"/>
                              <a:gd name="connsiteX6" fmla="*/ 58064 w 4205979"/>
                              <a:gd name="connsiteY6" fmla="*/ 1534585 h 1628896"/>
                              <a:gd name="connsiteX7" fmla="*/ 99068 w 4205979"/>
                              <a:gd name="connsiteY7" fmla="*/ 1538686 h 1628896"/>
                              <a:gd name="connsiteX8" fmla="*/ 115470 w 4205979"/>
                              <a:gd name="connsiteY8" fmla="*/ 1505882 h 1628896"/>
                              <a:gd name="connsiteX9" fmla="*/ 160575 w 4205979"/>
                              <a:gd name="connsiteY9" fmla="*/ 1514083 h 1628896"/>
                              <a:gd name="connsiteX10" fmla="*/ 205680 w 4205979"/>
                              <a:gd name="connsiteY10" fmla="*/ 1481280 h 1628896"/>
                              <a:gd name="connsiteX11" fmla="*/ 263086 w 4205979"/>
                              <a:gd name="connsiteY11" fmla="*/ 1477179 h 1628896"/>
                              <a:gd name="connsiteX12" fmla="*/ 336895 w 4205979"/>
                              <a:gd name="connsiteY12" fmla="*/ 1440275 h 1628896"/>
                              <a:gd name="connsiteX13" fmla="*/ 447607 w 4205979"/>
                              <a:gd name="connsiteY13" fmla="*/ 1386969 h 1628896"/>
                              <a:gd name="connsiteX14" fmla="*/ 484511 w 4205979"/>
                              <a:gd name="connsiteY14" fmla="*/ 1362367 h 1628896"/>
                              <a:gd name="connsiteX15" fmla="*/ 529616 w 4205979"/>
                              <a:gd name="connsiteY15" fmla="*/ 1407472 h 1628896"/>
                              <a:gd name="connsiteX16" fmla="*/ 566520 w 4205979"/>
                              <a:gd name="connsiteY16" fmla="*/ 1391070 h 1628896"/>
                              <a:gd name="connsiteX17" fmla="*/ 632127 w 4205979"/>
                              <a:gd name="connsiteY17" fmla="*/ 1366467 h 1628896"/>
                              <a:gd name="connsiteX18" fmla="*/ 689533 w 4205979"/>
                              <a:gd name="connsiteY18" fmla="*/ 1395170 h 1628896"/>
                              <a:gd name="connsiteX19" fmla="*/ 722337 w 4205979"/>
                              <a:gd name="connsiteY19" fmla="*/ 1395170 h 1628896"/>
                              <a:gd name="connsiteX20" fmla="*/ 697734 w 4205979"/>
                              <a:gd name="connsiteY20" fmla="*/ 1333663 h 1628896"/>
                              <a:gd name="connsiteX21" fmla="*/ 681332 w 4205979"/>
                              <a:gd name="connsiteY21" fmla="*/ 1317262 h 1628896"/>
                              <a:gd name="connsiteX22" fmla="*/ 669031 w 4205979"/>
                              <a:gd name="connsiteY22" fmla="*/ 1272157 h 1628896"/>
                              <a:gd name="connsiteX23" fmla="*/ 595223 w 4205979"/>
                              <a:gd name="connsiteY23" fmla="*/ 1227052 h 1628896"/>
                              <a:gd name="connsiteX24" fmla="*/ 562419 w 4205979"/>
                              <a:gd name="connsiteY24" fmla="*/ 1177846 h 1628896"/>
                              <a:gd name="connsiteX25" fmla="*/ 587022 w 4205979"/>
                              <a:gd name="connsiteY25" fmla="*/ 1099938 h 1628896"/>
                              <a:gd name="connsiteX26" fmla="*/ 599323 w 4205979"/>
                              <a:gd name="connsiteY26" fmla="*/ 1026130 h 1628896"/>
                              <a:gd name="connsiteX27" fmla="*/ 611625 w 4205979"/>
                              <a:gd name="connsiteY27" fmla="*/ 989226 h 1628896"/>
                              <a:gd name="connsiteX28" fmla="*/ 640328 w 4205979"/>
                              <a:gd name="connsiteY28" fmla="*/ 948221 h 1628896"/>
                              <a:gd name="connsiteX29" fmla="*/ 677232 w 4205979"/>
                              <a:gd name="connsiteY29" fmla="*/ 919518 h 1628896"/>
                              <a:gd name="connsiteX30" fmla="*/ 697734 w 4205979"/>
                              <a:gd name="connsiteY30" fmla="*/ 870313 h 1628896"/>
                              <a:gd name="connsiteX31" fmla="*/ 714136 w 4205979"/>
                              <a:gd name="connsiteY31" fmla="*/ 817007 h 1628896"/>
                              <a:gd name="connsiteX32" fmla="*/ 767442 w 4205979"/>
                              <a:gd name="connsiteY32" fmla="*/ 825208 h 1628896"/>
                              <a:gd name="connsiteX33" fmla="*/ 804346 w 4205979"/>
                              <a:gd name="connsiteY33" fmla="*/ 767802 h 1628896"/>
                              <a:gd name="connsiteX34" fmla="*/ 820747 w 4205979"/>
                              <a:gd name="connsiteY34" fmla="*/ 726797 h 1628896"/>
                              <a:gd name="connsiteX35" fmla="*/ 874053 w 4205979"/>
                              <a:gd name="connsiteY35" fmla="*/ 718596 h 1628896"/>
                              <a:gd name="connsiteX36" fmla="*/ 894555 w 4205979"/>
                              <a:gd name="connsiteY36" fmla="*/ 718596 h 1628896"/>
                              <a:gd name="connsiteX37" fmla="*/ 894555 w 4205979"/>
                              <a:gd name="connsiteY37" fmla="*/ 673491 h 1628896"/>
                              <a:gd name="connsiteX38" fmla="*/ 943761 w 4205979"/>
                              <a:gd name="connsiteY38" fmla="*/ 669391 h 1628896"/>
                              <a:gd name="connsiteX39" fmla="*/ 956062 w 4205979"/>
                              <a:gd name="connsiteY39" fmla="*/ 620185 h 1628896"/>
                              <a:gd name="connsiteX40" fmla="*/ 988866 w 4205979"/>
                              <a:gd name="connsiteY40" fmla="*/ 628386 h 1628896"/>
                              <a:gd name="connsiteX41" fmla="*/ 1005268 w 4205979"/>
                              <a:gd name="connsiteY41" fmla="*/ 595583 h 1628896"/>
                              <a:gd name="connsiteX42" fmla="*/ 1021669 w 4205979"/>
                              <a:gd name="connsiteY42" fmla="*/ 575080 h 1628896"/>
                              <a:gd name="connsiteX43" fmla="*/ 1087277 w 4205979"/>
                              <a:gd name="connsiteY43" fmla="*/ 583281 h 1628896"/>
                              <a:gd name="connsiteX44" fmla="*/ 1169286 w 4205979"/>
                              <a:gd name="connsiteY44" fmla="*/ 534076 h 1628896"/>
                              <a:gd name="connsiteX45" fmla="*/ 1279998 w 4205979"/>
                              <a:gd name="connsiteY45" fmla="*/ 517674 h 1628896"/>
                              <a:gd name="connsiteX46" fmla="*/ 1259495 w 4205979"/>
                              <a:gd name="connsiteY46" fmla="*/ 509473 h 1628896"/>
                              <a:gd name="connsiteX47" fmla="*/ 1321002 w 4205979"/>
                              <a:gd name="connsiteY47" fmla="*/ 472569 h 1628896"/>
                              <a:gd name="connsiteX48" fmla="*/ 1337404 w 4205979"/>
                              <a:gd name="connsiteY48" fmla="*/ 476670 h 1628896"/>
                              <a:gd name="connsiteX49" fmla="*/ 1407112 w 4205979"/>
                              <a:gd name="connsiteY49" fmla="*/ 464368 h 1628896"/>
                              <a:gd name="connsiteX50" fmla="*/ 1456317 w 4205979"/>
                              <a:gd name="connsiteY50" fmla="*/ 464368 h 1628896"/>
                              <a:gd name="connsiteX51" fmla="*/ 1452216 w 4205979"/>
                              <a:gd name="connsiteY51" fmla="*/ 439766 h 1628896"/>
                              <a:gd name="connsiteX52" fmla="*/ 1513723 w 4205979"/>
                              <a:gd name="connsiteY52" fmla="*/ 435665 h 1628896"/>
                              <a:gd name="connsiteX53" fmla="*/ 1558828 w 4205979"/>
                              <a:gd name="connsiteY53" fmla="*/ 406962 h 1628896"/>
                              <a:gd name="connsiteX54" fmla="*/ 1579330 w 4205979"/>
                              <a:gd name="connsiteY54" fmla="*/ 370058 h 1628896"/>
                              <a:gd name="connsiteX55" fmla="*/ 1616234 w 4205979"/>
                              <a:gd name="connsiteY55" fmla="*/ 365958 h 1628896"/>
                              <a:gd name="connsiteX56" fmla="*/ 1653138 w 4205979"/>
                              <a:gd name="connsiteY56" fmla="*/ 382359 h 1628896"/>
                              <a:gd name="connsiteX57" fmla="*/ 1673641 w 4205979"/>
                              <a:gd name="connsiteY57" fmla="*/ 341355 h 1628896"/>
                              <a:gd name="connsiteX58" fmla="*/ 1735147 w 4205979"/>
                              <a:gd name="connsiteY58" fmla="*/ 353656 h 1628896"/>
                              <a:gd name="connsiteX59" fmla="*/ 1841759 w 4205979"/>
                              <a:gd name="connsiteY59" fmla="*/ 267547 h 1628896"/>
                              <a:gd name="connsiteX60" fmla="*/ 1841759 w 4205979"/>
                              <a:gd name="connsiteY60" fmla="*/ 263446 h 1628896"/>
                              <a:gd name="connsiteX61" fmla="*/ 1907366 w 4205979"/>
                              <a:gd name="connsiteY61" fmla="*/ 226542 h 1628896"/>
                              <a:gd name="connsiteX62" fmla="*/ 1968873 w 4205979"/>
                              <a:gd name="connsiteY62" fmla="*/ 234743 h 1628896"/>
                              <a:gd name="connsiteX63" fmla="*/ 1960672 w 4205979"/>
                              <a:gd name="connsiteY63" fmla="*/ 267547 h 1628896"/>
                              <a:gd name="connsiteX64" fmla="*/ 1960672 w 4205979"/>
                              <a:gd name="connsiteY64" fmla="*/ 304451 h 1628896"/>
                              <a:gd name="connsiteX65" fmla="*/ 2005777 w 4205979"/>
                              <a:gd name="connsiteY65" fmla="*/ 308551 h 1628896"/>
                              <a:gd name="connsiteX66" fmla="*/ 2001677 w 4205979"/>
                              <a:gd name="connsiteY66" fmla="*/ 247045 h 1628896"/>
                              <a:gd name="connsiteX67" fmla="*/ 1997576 w 4205979"/>
                              <a:gd name="connsiteY67" fmla="*/ 226542 h 1628896"/>
                              <a:gd name="connsiteX68" fmla="*/ 2054982 w 4205979"/>
                              <a:gd name="connsiteY68" fmla="*/ 234743 h 1628896"/>
                              <a:gd name="connsiteX69" fmla="*/ 2104188 w 4205979"/>
                              <a:gd name="connsiteY69" fmla="*/ 206040 h 1628896"/>
                              <a:gd name="connsiteX70" fmla="*/ 2206699 w 4205979"/>
                              <a:gd name="connsiteY70" fmla="*/ 206040 h 1628896"/>
                              <a:gd name="connsiteX71" fmla="*/ 2284608 w 4205979"/>
                              <a:gd name="connsiteY71" fmla="*/ 193739 h 1628896"/>
                              <a:gd name="connsiteX72" fmla="*/ 2518333 w 4205979"/>
                              <a:gd name="connsiteY72" fmla="*/ 189638 h 1628896"/>
                              <a:gd name="connsiteX73" fmla="*/ 2526534 w 4205979"/>
                              <a:gd name="connsiteY73" fmla="*/ 185538 h 1628896"/>
                              <a:gd name="connsiteX74" fmla="*/ 2592141 w 4205979"/>
                              <a:gd name="connsiteY74" fmla="*/ 173237 h 1628896"/>
                              <a:gd name="connsiteX75" fmla="*/ 2678251 w 4205979"/>
                              <a:gd name="connsiteY75" fmla="*/ 152734 h 1628896"/>
                              <a:gd name="connsiteX76" fmla="*/ 2743858 w 4205979"/>
                              <a:gd name="connsiteY76" fmla="*/ 119931 h 1628896"/>
                              <a:gd name="connsiteX77" fmla="*/ 2821766 w 4205979"/>
                              <a:gd name="connsiteY77" fmla="*/ 74826 h 1628896"/>
                              <a:gd name="connsiteX78" fmla="*/ 2903775 w 4205979"/>
                              <a:gd name="connsiteY78" fmla="*/ 42022 h 1628896"/>
                              <a:gd name="connsiteX79" fmla="*/ 2989885 w 4205979"/>
                              <a:gd name="connsiteY79" fmla="*/ 9219 h 1628896"/>
                              <a:gd name="connsiteX80" fmla="*/ 3092396 w 4205979"/>
                              <a:gd name="connsiteY80" fmla="*/ 13319 h 1628896"/>
                              <a:gd name="connsiteX81" fmla="*/ 3178505 w 4205979"/>
                              <a:gd name="connsiteY81" fmla="*/ 21520 h 1628896"/>
                              <a:gd name="connsiteX82" fmla="*/ 3240012 w 4205979"/>
                              <a:gd name="connsiteY82" fmla="*/ 5118 h 1628896"/>
                              <a:gd name="connsiteX83" fmla="*/ 3293318 w 4205979"/>
                              <a:gd name="connsiteY83" fmla="*/ 21520 h 1628896"/>
                              <a:gd name="connsiteX84" fmla="*/ 3375327 w 4205979"/>
                              <a:gd name="connsiteY84" fmla="*/ 50223 h 1628896"/>
                              <a:gd name="connsiteX85" fmla="*/ 3449135 w 4205979"/>
                              <a:gd name="connsiteY85" fmla="*/ 66625 h 1628896"/>
                              <a:gd name="connsiteX86" fmla="*/ 3543445 w 4205979"/>
                              <a:gd name="connsiteY86" fmla="*/ 50223 h 1628896"/>
                              <a:gd name="connsiteX87" fmla="*/ 3588550 w 4205979"/>
                              <a:gd name="connsiteY87" fmla="*/ 42022 h 1628896"/>
                              <a:gd name="connsiteX88" fmla="*/ 3666459 w 4205979"/>
                              <a:gd name="connsiteY88" fmla="*/ 66625 h 1628896"/>
                              <a:gd name="connsiteX89" fmla="*/ 3732066 w 4205979"/>
                              <a:gd name="connsiteY89" fmla="*/ 42022 h 1628896"/>
                              <a:gd name="connsiteX90" fmla="*/ 3764869 w 4205979"/>
                              <a:gd name="connsiteY90" fmla="*/ 70725 h 1628896"/>
                              <a:gd name="connsiteX91" fmla="*/ 3814075 w 4205979"/>
                              <a:gd name="connsiteY91" fmla="*/ 132232 h 1628896"/>
                              <a:gd name="connsiteX92" fmla="*/ 3793573 w 4205979"/>
                              <a:gd name="connsiteY92" fmla="*/ 169136 h 1628896"/>
                              <a:gd name="connsiteX93" fmla="*/ 3801773 w 4205979"/>
                              <a:gd name="connsiteY93" fmla="*/ 201940 h 1628896"/>
                              <a:gd name="connsiteX94" fmla="*/ 3822276 w 4205979"/>
                              <a:gd name="connsiteY94" fmla="*/ 189638 h 1628896"/>
                              <a:gd name="connsiteX95" fmla="*/ 3850979 w 4205979"/>
                              <a:gd name="connsiteY95" fmla="*/ 148634 h 1628896"/>
                              <a:gd name="connsiteX96" fmla="*/ 3883782 w 4205979"/>
                              <a:gd name="connsiteY96" fmla="*/ 136333 h 1628896"/>
                              <a:gd name="connsiteX97" fmla="*/ 3957590 w 4205979"/>
                              <a:gd name="connsiteY97" fmla="*/ 111730 h 1628896"/>
                              <a:gd name="connsiteX98" fmla="*/ 3998595 w 4205979"/>
                              <a:gd name="connsiteY98" fmla="*/ 115830 h 1628896"/>
                              <a:gd name="connsiteX99" fmla="*/ 4072403 w 4205979"/>
                              <a:gd name="connsiteY99" fmla="*/ 87127 h 1628896"/>
                              <a:gd name="connsiteX100" fmla="*/ 4113408 w 4205979"/>
                              <a:gd name="connsiteY100" fmla="*/ 58424 h 1628896"/>
                              <a:gd name="connsiteX101" fmla="*/ 4179015 w 4205979"/>
                              <a:gd name="connsiteY101" fmla="*/ 29721 h 1628896"/>
                              <a:gd name="connsiteX102" fmla="*/ 4204120 w 4205979"/>
                              <a:gd name="connsiteY102" fmla="*/ 1125 h 1628896"/>
                              <a:gd name="connsiteX103" fmla="*/ 4204119 w 4205979"/>
                              <a:gd name="connsiteY103" fmla="*/ 5888 h 1628896"/>
                              <a:gd name="connsiteX0" fmla="*/ 127772 w 4254125"/>
                              <a:gd name="connsiteY0" fmla="*/ 1628444 h 1628444"/>
                              <a:gd name="connsiteX1" fmla="*/ 74466 w 4254125"/>
                              <a:gd name="connsiteY1" fmla="*/ 1624343 h 1628444"/>
                              <a:gd name="connsiteX2" fmla="*/ 45763 w 4254125"/>
                              <a:gd name="connsiteY2" fmla="*/ 1612042 h 1628444"/>
                              <a:gd name="connsiteX3" fmla="*/ 8859 w 4254125"/>
                              <a:gd name="connsiteY3" fmla="*/ 1587439 h 1628444"/>
                              <a:gd name="connsiteX4" fmla="*/ 658 w 4254125"/>
                              <a:gd name="connsiteY4" fmla="*/ 1558736 h 1628444"/>
                              <a:gd name="connsiteX5" fmla="*/ 21160 w 4254125"/>
                              <a:gd name="connsiteY5" fmla="*/ 1525933 h 1628444"/>
                              <a:gd name="connsiteX6" fmla="*/ 58064 w 4254125"/>
                              <a:gd name="connsiteY6" fmla="*/ 1534133 h 1628444"/>
                              <a:gd name="connsiteX7" fmla="*/ 99068 w 4254125"/>
                              <a:gd name="connsiteY7" fmla="*/ 1538234 h 1628444"/>
                              <a:gd name="connsiteX8" fmla="*/ 115470 w 4254125"/>
                              <a:gd name="connsiteY8" fmla="*/ 1505430 h 1628444"/>
                              <a:gd name="connsiteX9" fmla="*/ 160575 w 4254125"/>
                              <a:gd name="connsiteY9" fmla="*/ 1513631 h 1628444"/>
                              <a:gd name="connsiteX10" fmla="*/ 205680 w 4254125"/>
                              <a:gd name="connsiteY10" fmla="*/ 1480828 h 1628444"/>
                              <a:gd name="connsiteX11" fmla="*/ 263086 w 4254125"/>
                              <a:gd name="connsiteY11" fmla="*/ 1476727 h 1628444"/>
                              <a:gd name="connsiteX12" fmla="*/ 336895 w 4254125"/>
                              <a:gd name="connsiteY12" fmla="*/ 1439823 h 1628444"/>
                              <a:gd name="connsiteX13" fmla="*/ 447607 w 4254125"/>
                              <a:gd name="connsiteY13" fmla="*/ 1386517 h 1628444"/>
                              <a:gd name="connsiteX14" fmla="*/ 484511 w 4254125"/>
                              <a:gd name="connsiteY14" fmla="*/ 1361915 h 1628444"/>
                              <a:gd name="connsiteX15" fmla="*/ 529616 w 4254125"/>
                              <a:gd name="connsiteY15" fmla="*/ 1407020 h 1628444"/>
                              <a:gd name="connsiteX16" fmla="*/ 566520 w 4254125"/>
                              <a:gd name="connsiteY16" fmla="*/ 1390618 h 1628444"/>
                              <a:gd name="connsiteX17" fmla="*/ 632127 w 4254125"/>
                              <a:gd name="connsiteY17" fmla="*/ 1366015 h 1628444"/>
                              <a:gd name="connsiteX18" fmla="*/ 689533 w 4254125"/>
                              <a:gd name="connsiteY18" fmla="*/ 1394718 h 1628444"/>
                              <a:gd name="connsiteX19" fmla="*/ 722337 w 4254125"/>
                              <a:gd name="connsiteY19" fmla="*/ 1394718 h 1628444"/>
                              <a:gd name="connsiteX20" fmla="*/ 697734 w 4254125"/>
                              <a:gd name="connsiteY20" fmla="*/ 1333211 h 1628444"/>
                              <a:gd name="connsiteX21" fmla="*/ 681332 w 4254125"/>
                              <a:gd name="connsiteY21" fmla="*/ 1316810 h 1628444"/>
                              <a:gd name="connsiteX22" fmla="*/ 669031 w 4254125"/>
                              <a:gd name="connsiteY22" fmla="*/ 1271705 h 1628444"/>
                              <a:gd name="connsiteX23" fmla="*/ 595223 w 4254125"/>
                              <a:gd name="connsiteY23" fmla="*/ 1226600 h 1628444"/>
                              <a:gd name="connsiteX24" fmla="*/ 562419 w 4254125"/>
                              <a:gd name="connsiteY24" fmla="*/ 1177394 h 1628444"/>
                              <a:gd name="connsiteX25" fmla="*/ 587022 w 4254125"/>
                              <a:gd name="connsiteY25" fmla="*/ 1099486 h 1628444"/>
                              <a:gd name="connsiteX26" fmla="*/ 599323 w 4254125"/>
                              <a:gd name="connsiteY26" fmla="*/ 1025678 h 1628444"/>
                              <a:gd name="connsiteX27" fmla="*/ 611625 w 4254125"/>
                              <a:gd name="connsiteY27" fmla="*/ 988774 h 1628444"/>
                              <a:gd name="connsiteX28" fmla="*/ 640328 w 4254125"/>
                              <a:gd name="connsiteY28" fmla="*/ 947769 h 1628444"/>
                              <a:gd name="connsiteX29" fmla="*/ 677232 w 4254125"/>
                              <a:gd name="connsiteY29" fmla="*/ 919066 h 1628444"/>
                              <a:gd name="connsiteX30" fmla="*/ 697734 w 4254125"/>
                              <a:gd name="connsiteY30" fmla="*/ 869861 h 1628444"/>
                              <a:gd name="connsiteX31" fmla="*/ 714136 w 4254125"/>
                              <a:gd name="connsiteY31" fmla="*/ 816555 h 1628444"/>
                              <a:gd name="connsiteX32" fmla="*/ 767442 w 4254125"/>
                              <a:gd name="connsiteY32" fmla="*/ 824756 h 1628444"/>
                              <a:gd name="connsiteX33" fmla="*/ 804346 w 4254125"/>
                              <a:gd name="connsiteY33" fmla="*/ 767350 h 1628444"/>
                              <a:gd name="connsiteX34" fmla="*/ 820747 w 4254125"/>
                              <a:gd name="connsiteY34" fmla="*/ 726345 h 1628444"/>
                              <a:gd name="connsiteX35" fmla="*/ 874053 w 4254125"/>
                              <a:gd name="connsiteY35" fmla="*/ 718144 h 1628444"/>
                              <a:gd name="connsiteX36" fmla="*/ 894555 w 4254125"/>
                              <a:gd name="connsiteY36" fmla="*/ 718144 h 1628444"/>
                              <a:gd name="connsiteX37" fmla="*/ 894555 w 4254125"/>
                              <a:gd name="connsiteY37" fmla="*/ 673039 h 1628444"/>
                              <a:gd name="connsiteX38" fmla="*/ 943761 w 4254125"/>
                              <a:gd name="connsiteY38" fmla="*/ 668939 h 1628444"/>
                              <a:gd name="connsiteX39" fmla="*/ 956062 w 4254125"/>
                              <a:gd name="connsiteY39" fmla="*/ 619733 h 1628444"/>
                              <a:gd name="connsiteX40" fmla="*/ 988866 w 4254125"/>
                              <a:gd name="connsiteY40" fmla="*/ 627934 h 1628444"/>
                              <a:gd name="connsiteX41" fmla="*/ 1005268 w 4254125"/>
                              <a:gd name="connsiteY41" fmla="*/ 595131 h 1628444"/>
                              <a:gd name="connsiteX42" fmla="*/ 1021669 w 4254125"/>
                              <a:gd name="connsiteY42" fmla="*/ 574628 h 1628444"/>
                              <a:gd name="connsiteX43" fmla="*/ 1087277 w 4254125"/>
                              <a:gd name="connsiteY43" fmla="*/ 582829 h 1628444"/>
                              <a:gd name="connsiteX44" fmla="*/ 1169286 w 4254125"/>
                              <a:gd name="connsiteY44" fmla="*/ 533624 h 1628444"/>
                              <a:gd name="connsiteX45" fmla="*/ 1279998 w 4254125"/>
                              <a:gd name="connsiteY45" fmla="*/ 517222 h 1628444"/>
                              <a:gd name="connsiteX46" fmla="*/ 1259495 w 4254125"/>
                              <a:gd name="connsiteY46" fmla="*/ 509021 h 1628444"/>
                              <a:gd name="connsiteX47" fmla="*/ 1321002 w 4254125"/>
                              <a:gd name="connsiteY47" fmla="*/ 472117 h 1628444"/>
                              <a:gd name="connsiteX48" fmla="*/ 1337404 w 4254125"/>
                              <a:gd name="connsiteY48" fmla="*/ 476218 h 1628444"/>
                              <a:gd name="connsiteX49" fmla="*/ 1407112 w 4254125"/>
                              <a:gd name="connsiteY49" fmla="*/ 463916 h 1628444"/>
                              <a:gd name="connsiteX50" fmla="*/ 1456317 w 4254125"/>
                              <a:gd name="connsiteY50" fmla="*/ 463916 h 1628444"/>
                              <a:gd name="connsiteX51" fmla="*/ 1452216 w 4254125"/>
                              <a:gd name="connsiteY51" fmla="*/ 439314 h 1628444"/>
                              <a:gd name="connsiteX52" fmla="*/ 1513723 w 4254125"/>
                              <a:gd name="connsiteY52" fmla="*/ 435213 h 1628444"/>
                              <a:gd name="connsiteX53" fmla="*/ 1558828 w 4254125"/>
                              <a:gd name="connsiteY53" fmla="*/ 406510 h 1628444"/>
                              <a:gd name="connsiteX54" fmla="*/ 1579330 w 4254125"/>
                              <a:gd name="connsiteY54" fmla="*/ 369606 h 1628444"/>
                              <a:gd name="connsiteX55" fmla="*/ 1616234 w 4254125"/>
                              <a:gd name="connsiteY55" fmla="*/ 365506 h 1628444"/>
                              <a:gd name="connsiteX56" fmla="*/ 1653138 w 4254125"/>
                              <a:gd name="connsiteY56" fmla="*/ 381907 h 1628444"/>
                              <a:gd name="connsiteX57" fmla="*/ 1673641 w 4254125"/>
                              <a:gd name="connsiteY57" fmla="*/ 340903 h 1628444"/>
                              <a:gd name="connsiteX58" fmla="*/ 1735147 w 4254125"/>
                              <a:gd name="connsiteY58" fmla="*/ 353204 h 1628444"/>
                              <a:gd name="connsiteX59" fmla="*/ 1841759 w 4254125"/>
                              <a:gd name="connsiteY59" fmla="*/ 267095 h 1628444"/>
                              <a:gd name="connsiteX60" fmla="*/ 1841759 w 4254125"/>
                              <a:gd name="connsiteY60" fmla="*/ 262994 h 1628444"/>
                              <a:gd name="connsiteX61" fmla="*/ 1907366 w 4254125"/>
                              <a:gd name="connsiteY61" fmla="*/ 226090 h 1628444"/>
                              <a:gd name="connsiteX62" fmla="*/ 1968873 w 4254125"/>
                              <a:gd name="connsiteY62" fmla="*/ 234291 h 1628444"/>
                              <a:gd name="connsiteX63" fmla="*/ 1960672 w 4254125"/>
                              <a:gd name="connsiteY63" fmla="*/ 267095 h 1628444"/>
                              <a:gd name="connsiteX64" fmla="*/ 1960672 w 4254125"/>
                              <a:gd name="connsiteY64" fmla="*/ 303999 h 1628444"/>
                              <a:gd name="connsiteX65" fmla="*/ 2005777 w 4254125"/>
                              <a:gd name="connsiteY65" fmla="*/ 308099 h 1628444"/>
                              <a:gd name="connsiteX66" fmla="*/ 2001677 w 4254125"/>
                              <a:gd name="connsiteY66" fmla="*/ 246593 h 1628444"/>
                              <a:gd name="connsiteX67" fmla="*/ 1997576 w 4254125"/>
                              <a:gd name="connsiteY67" fmla="*/ 226090 h 1628444"/>
                              <a:gd name="connsiteX68" fmla="*/ 2054982 w 4254125"/>
                              <a:gd name="connsiteY68" fmla="*/ 234291 h 1628444"/>
                              <a:gd name="connsiteX69" fmla="*/ 2104188 w 4254125"/>
                              <a:gd name="connsiteY69" fmla="*/ 205588 h 1628444"/>
                              <a:gd name="connsiteX70" fmla="*/ 2206699 w 4254125"/>
                              <a:gd name="connsiteY70" fmla="*/ 205588 h 1628444"/>
                              <a:gd name="connsiteX71" fmla="*/ 2284608 w 4254125"/>
                              <a:gd name="connsiteY71" fmla="*/ 193287 h 1628444"/>
                              <a:gd name="connsiteX72" fmla="*/ 2518333 w 4254125"/>
                              <a:gd name="connsiteY72" fmla="*/ 189186 h 1628444"/>
                              <a:gd name="connsiteX73" fmla="*/ 2526534 w 4254125"/>
                              <a:gd name="connsiteY73" fmla="*/ 185086 h 1628444"/>
                              <a:gd name="connsiteX74" fmla="*/ 2592141 w 4254125"/>
                              <a:gd name="connsiteY74" fmla="*/ 172785 h 1628444"/>
                              <a:gd name="connsiteX75" fmla="*/ 2678251 w 4254125"/>
                              <a:gd name="connsiteY75" fmla="*/ 152282 h 1628444"/>
                              <a:gd name="connsiteX76" fmla="*/ 2743858 w 4254125"/>
                              <a:gd name="connsiteY76" fmla="*/ 119479 h 1628444"/>
                              <a:gd name="connsiteX77" fmla="*/ 2821766 w 4254125"/>
                              <a:gd name="connsiteY77" fmla="*/ 74374 h 1628444"/>
                              <a:gd name="connsiteX78" fmla="*/ 2903775 w 4254125"/>
                              <a:gd name="connsiteY78" fmla="*/ 41570 h 1628444"/>
                              <a:gd name="connsiteX79" fmla="*/ 2989885 w 4254125"/>
                              <a:gd name="connsiteY79" fmla="*/ 8767 h 1628444"/>
                              <a:gd name="connsiteX80" fmla="*/ 3092396 w 4254125"/>
                              <a:gd name="connsiteY80" fmla="*/ 12867 h 1628444"/>
                              <a:gd name="connsiteX81" fmla="*/ 3178505 w 4254125"/>
                              <a:gd name="connsiteY81" fmla="*/ 21068 h 1628444"/>
                              <a:gd name="connsiteX82" fmla="*/ 3240012 w 4254125"/>
                              <a:gd name="connsiteY82" fmla="*/ 4666 h 1628444"/>
                              <a:gd name="connsiteX83" fmla="*/ 3293318 w 4254125"/>
                              <a:gd name="connsiteY83" fmla="*/ 21068 h 1628444"/>
                              <a:gd name="connsiteX84" fmla="*/ 3375327 w 4254125"/>
                              <a:gd name="connsiteY84" fmla="*/ 49771 h 1628444"/>
                              <a:gd name="connsiteX85" fmla="*/ 3449135 w 4254125"/>
                              <a:gd name="connsiteY85" fmla="*/ 66173 h 1628444"/>
                              <a:gd name="connsiteX86" fmla="*/ 3543445 w 4254125"/>
                              <a:gd name="connsiteY86" fmla="*/ 49771 h 1628444"/>
                              <a:gd name="connsiteX87" fmla="*/ 3588550 w 4254125"/>
                              <a:gd name="connsiteY87" fmla="*/ 41570 h 1628444"/>
                              <a:gd name="connsiteX88" fmla="*/ 3666459 w 4254125"/>
                              <a:gd name="connsiteY88" fmla="*/ 66173 h 1628444"/>
                              <a:gd name="connsiteX89" fmla="*/ 3732066 w 4254125"/>
                              <a:gd name="connsiteY89" fmla="*/ 41570 h 1628444"/>
                              <a:gd name="connsiteX90" fmla="*/ 3764869 w 4254125"/>
                              <a:gd name="connsiteY90" fmla="*/ 70273 h 1628444"/>
                              <a:gd name="connsiteX91" fmla="*/ 3814075 w 4254125"/>
                              <a:gd name="connsiteY91" fmla="*/ 131780 h 1628444"/>
                              <a:gd name="connsiteX92" fmla="*/ 3793573 w 4254125"/>
                              <a:gd name="connsiteY92" fmla="*/ 168684 h 1628444"/>
                              <a:gd name="connsiteX93" fmla="*/ 3801773 w 4254125"/>
                              <a:gd name="connsiteY93" fmla="*/ 201488 h 1628444"/>
                              <a:gd name="connsiteX94" fmla="*/ 3822276 w 4254125"/>
                              <a:gd name="connsiteY94" fmla="*/ 189186 h 1628444"/>
                              <a:gd name="connsiteX95" fmla="*/ 3850979 w 4254125"/>
                              <a:gd name="connsiteY95" fmla="*/ 148182 h 1628444"/>
                              <a:gd name="connsiteX96" fmla="*/ 3883782 w 4254125"/>
                              <a:gd name="connsiteY96" fmla="*/ 135881 h 1628444"/>
                              <a:gd name="connsiteX97" fmla="*/ 3957590 w 4254125"/>
                              <a:gd name="connsiteY97" fmla="*/ 111278 h 1628444"/>
                              <a:gd name="connsiteX98" fmla="*/ 3998595 w 4254125"/>
                              <a:gd name="connsiteY98" fmla="*/ 115378 h 1628444"/>
                              <a:gd name="connsiteX99" fmla="*/ 4072403 w 4254125"/>
                              <a:gd name="connsiteY99" fmla="*/ 86675 h 1628444"/>
                              <a:gd name="connsiteX100" fmla="*/ 4113408 w 4254125"/>
                              <a:gd name="connsiteY100" fmla="*/ 57972 h 1628444"/>
                              <a:gd name="connsiteX101" fmla="*/ 4179015 w 4254125"/>
                              <a:gd name="connsiteY101" fmla="*/ 29269 h 1628444"/>
                              <a:gd name="connsiteX102" fmla="*/ 4204120 w 4254125"/>
                              <a:gd name="connsiteY102" fmla="*/ 673 h 1628444"/>
                              <a:gd name="connsiteX103" fmla="*/ 4254125 w 4254125"/>
                              <a:gd name="connsiteY103" fmla="*/ 12580 h 1628444"/>
                              <a:gd name="connsiteX0" fmla="*/ 127772 w 4257210"/>
                              <a:gd name="connsiteY0" fmla="*/ 1628444 h 1628444"/>
                              <a:gd name="connsiteX1" fmla="*/ 74466 w 4257210"/>
                              <a:gd name="connsiteY1" fmla="*/ 1624343 h 1628444"/>
                              <a:gd name="connsiteX2" fmla="*/ 45763 w 4257210"/>
                              <a:gd name="connsiteY2" fmla="*/ 1612042 h 1628444"/>
                              <a:gd name="connsiteX3" fmla="*/ 8859 w 4257210"/>
                              <a:gd name="connsiteY3" fmla="*/ 1587439 h 1628444"/>
                              <a:gd name="connsiteX4" fmla="*/ 658 w 4257210"/>
                              <a:gd name="connsiteY4" fmla="*/ 1558736 h 1628444"/>
                              <a:gd name="connsiteX5" fmla="*/ 21160 w 4257210"/>
                              <a:gd name="connsiteY5" fmla="*/ 1525933 h 1628444"/>
                              <a:gd name="connsiteX6" fmla="*/ 58064 w 4257210"/>
                              <a:gd name="connsiteY6" fmla="*/ 1534133 h 1628444"/>
                              <a:gd name="connsiteX7" fmla="*/ 99068 w 4257210"/>
                              <a:gd name="connsiteY7" fmla="*/ 1538234 h 1628444"/>
                              <a:gd name="connsiteX8" fmla="*/ 115470 w 4257210"/>
                              <a:gd name="connsiteY8" fmla="*/ 1505430 h 1628444"/>
                              <a:gd name="connsiteX9" fmla="*/ 160575 w 4257210"/>
                              <a:gd name="connsiteY9" fmla="*/ 1513631 h 1628444"/>
                              <a:gd name="connsiteX10" fmla="*/ 205680 w 4257210"/>
                              <a:gd name="connsiteY10" fmla="*/ 1480828 h 1628444"/>
                              <a:gd name="connsiteX11" fmla="*/ 263086 w 4257210"/>
                              <a:gd name="connsiteY11" fmla="*/ 1476727 h 1628444"/>
                              <a:gd name="connsiteX12" fmla="*/ 336895 w 4257210"/>
                              <a:gd name="connsiteY12" fmla="*/ 1439823 h 1628444"/>
                              <a:gd name="connsiteX13" fmla="*/ 447607 w 4257210"/>
                              <a:gd name="connsiteY13" fmla="*/ 1386517 h 1628444"/>
                              <a:gd name="connsiteX14" fmla="*/ 484511 w 4257210"/>
                              <a:gd name="connsiteY14" fmla="*/ 1361915 h 1628444"/>
                              <a:gd name="connsiteX15" fmla="*/ 529616 w 4257210"/>
                              <a:gd name="connsiteY15" fmla="*/ 1407020 h 1628444"/>
                              <a:gd name="connsiteX16" fmla="*/ 566520 w 4257210"/>
                              <a:gd name="connsiteY16" fmla="*/ 1390618 h 1628444"/>
                              <a:gd name="connsiteX17" fmla="*/ 632127 w 4257210"/>
                              <a:gd name="connsiteY17" fmla="*/ 1366015 h 1628444"/>
                              <a:gd name="connsiteX18" fmla="*/ 689533 w 4257210"/>
                              <a:gd name="connsiteY18" fmla="*/ 1394718 h 1628444"/>
                              <a:gd name="connsiteX19" fmla="*/ 722337 w 4257210"/>
                              <a:gd name="connsiteY19" fmla="*/ 1394718 h 1628444"/>
                              <a:gd name="connsiteX20" fmla="*/ 697734 w 4257210"/>
                              <a:gd name="connsiteY20" fmla="*/ 1333211 h 1628444"/>
                              <a:gd name="connsiteX21" fmla="*/ 681332 w 4257210"/>
                              <a:gd name="connsiteY21" fmla="*/ 1316810 h 1628444"/>
                              <a:gd name="connsiteX22" fmla="*/ 669031 w 4257210"/>
                              <a:gd name="connsiteY22" fmla="*/ 1271705 h 1628444"/>
                              <a:gd name="connsiteX23" fmla="*/ 595223 w 4257210"/>
                              <a:gd name="connsiteY23" fmla="*/ 1226600 h 1628444"/>
                              <a:gd name="connsiteX24" fmla="*/ 562419 w 4257210"/>
                              <a:gd name="connsiteY24" fmla="*/ 1177394 h 1628444"/>
                              <a:gd name="connsiteX25" fmla="*/ 587022 w 4257210"/>
                              <a:gd name="connsiteY25" fmla="*/ 1099486 h 1628444"/>
                              <a:gd name="connsiteX26" fmla="*/ 599323 w 4257210"/>
                              <a:gd name="connsiteY26" fmla="*/ 1025678 h 1628444"/>
                              <a:gd name="connsiteX27" fmla="*/ 611625 w 4257210"/>
                              <a:gd name="connsiteY27" fmla="*/ 988774 h 1628444"/>
                              <a:gd name="connsiteX28" fmla="*/ 640328 w 4257210"/>
                              <a:gd name="connsiteY28" fmla="*/ 947769 h 1628444"/>
                              <a:gd name="connsiteX29" fmla="*/ 677232 w 4257210"/>
                              <a:gd name="connsiteY29" fmla="*/ 919066 h 1628444"/>
                              <a:gd name="connsiteX30" fmla="*/ 697734 w 4257210"/>
                              <a:gd name="connsiteY30" fmla="*/ 869861 h 1628444"/>
                              <a:gd name="connsiteX31" fmla="*/ 714136 w 4257210"/>
                              <a:gd name="connsiteY31" fmla="*/ 816555 h 1628444"/>
                              <a:gd name="connsiteX32" fmla="*/ 767442 w 4257210"/>
                              <a:gd name="connsiteY32" fmla="*/ 824756 h 1628444"/>
                              <a:gd name="connsiteX33" fmla="*/ 804346 w 4257210"/>
                              <a:gd name="connsiteY33" fmla="*/ 767350 h 1628444"/>
                              <a:gd name="connsiteX34" fmla="*/ 820747 w 4257210"/>
                              <a:gd name="connsiteY34" fmla="*/ 726345 h 1628444"/>
                              <a:gd name="connsiteX35" fmla="*/ 874053 w 4257210"/>
                              <a:gd name="connsiteY35" fmla="*/ 718144 h 1628444"/>
                              <a:gd name="connsiteX36" fmla="*/ 894555 w 4257210"/>
                              <a:gd name="connsiteY36" fmla="*/ 718144 h 1628444"/>
                              <a:gd name="connsiteX37" fmla="*/ 894555 w 4257210"/>
                              <a:gd name="connsiteY37" fmla="*/ 673039 h 1628444"/>
                              <a:gd name="connsiteX38" fmla="*/ 943761 w 4257210"/>
                              <a:gd name="connsiteY38" fmla="*/ 668939 h 1628444"/>
                              <a:gd name="connsiteX39" fmla="*/ 956062 w 4257210"/>
                              <a:gd name="connsiteY39" fmla="*/ 619733 h 1628444"/>
                              <a:gd name="connsiteX40" fmla="*/ 988866 w 4257210"/>
                              <a:gd name="connsiteY40" fmla="*/ 627934 h 1628444"/>
                              <a:gd name="connsiteX41" fmla="*/ 1005268 w 4257210"/>
                              <a:gd name="connsiteY41" fmla="*/ 595131 h 1628444"/>
                              <a:gd name="connsiteX42" fmla="*/ 1021669 w 4257210"/>
                              <a:gd name="connsiteY42" fmla="*/ 574628 h 1628444"/>
                              <a:gd name="connsiteX43" fmla="*/ 1087277 w 4257210"/>
                              <a:gd name="connsiteY43" fmla="*/ 582829 h 1628444"/>
                              <a:gd name="connsiteX44" fmla="*/ 1169286 w 4257210"/>
                              <a:gd name="connsiteY44" fmla="*/ 533624 h 1628444"/>
                              <a:gd name="connsiteX45" fmla="*/ 1279998 w 4257210"/>
                              <a:gd name="connsiteY45" fmla="*/ 517222 h 1628444"/>
                              <a:gd name="connsiteX46" fmla="*/ 1259495 w 4257210"/>
                              <a:gd name="connsiteY46" fmla="*/ 509021 h 1628444"/>
                              <a:gd name="connsiteX47" fmla="*/ 1321002 w 4257210"/>
                              <a:gd name="connsiteY47" fmla="*/ 472117 h 1628444"/>
                              <a:gd name="connsiteX48" fmla="*/ 1337404 w 4257210"/>
                              <a:gd name="connsiteY48" fmla="*/ 476218 h 1628444"/>
                              <a:gd name="connsiteX49" fmla="*/ 1407112 w 4257210"/>
                              <a:gd name="connsiteY49" fmla="*/ 463916 h 1628444"/>
                              <a:gd name="connsiteX50" fmla="*/ 1456317 w 4257210"/>
                              <a:gd name="connsiteY50" fmla="*/ 463916 h 1628444"/>
                              <a:gd name="connsiteX51" fmla="*/ 1452216 w 4257210"/>
                              <a:gd name="connsiteY51" fmla="*/ 439314 h 1628444"/>
                              <a:gd name="connsiteX52" fmla="*/ 1513723 w 4257210"/>
                              <a:gd name="connsiteY52" fmla="*/ 435213 h 1628444"/>
                              <a:gd name="connsiteX53" fmla="*/ 1558828 w 4257210"/>
                              <a:gd name="connsiteY53" fmla="*/ 406510 h 1628444"/>
                              <a:gd name="connsiteX54" fmla="*/ 1579330 w 4257210"/>
                              <a:gd name="connsiteY54" fmla="*/ 369606 h 1628444"/>
                              <a:gd name="connsiteX55" fmla="*/ 1616234 w 4257210"/>
                              <a:gd name="connsiteY55" fmla="*/ 365506 h 1628444"/>
                              <a:gd name="connsiteX56" fmla="*/ 1653138 w 4257210"/>
                              <a:gd name="connsiteY56" fmla="*/ 381907 h 1628444"/>
                              <a:gd name="connsiteX57" fmla="*/ 1673641 w 4257210"/>
                              <a:gd name="connsiteY57" fmla="*/ 340903 h 1628444"/>
                              <a:gd name="connsiteX58" fmla="*/ 1735147 w 4257210"/>
                              <a:gd name="connsiteY58" fmla="*/ 353204 h 1628444"/>
                              <a:gd name="connsiteX59" fmla="*/ 1841759 w 4257210"/>
                              <a:gd name="connsiteY59" fmla="*/ 267095 h 1628444"/>
                              <a:gd name="connsiteX60" fmla="*/ 1841759 w 4257210"/>
                              <a:gd name="connsiteY60" fmla="*/ 262994 h 1628444"/>
                              <a:gd name="connsiteX61" fmla="*/ 1907366 w 4257210"/>
                              <a:gd name="connsiteY61" fmla="*/ 226090 h 1628444"/>
                              <a:gd name="connsiteX62" fmla="*/ 1968873 w 4257210"/>
                              <a:gd name="connsiteY62" fmla="*/ 234291 h 1628444"/>
                              <a:gd name="connsiteX63" fmla="*/ 1960672 w 4257210"/>
                              <a:gd name="connsiteY63" fmla="*/ 267095 h 1628444"/>
                              <a:gd name="connsiteX64" fmla="*/ 1960672 w 4257210"/>
                              <a:gd name="connsiteY64" fmla="*/ 303999 h 1628444"/>
                              <a:gd name="connsiteX65" fmla="*/ 2005777 w 4257210"/>
                              <a:gd name="connsiteY65" fmla="*/ 308099 h 1628444"/>
                              <a:gd name="connsiteX66" fmla="*/ 2001677 w 4257210"/>
                              <a:gd name="connsiteY66" fmla="*/ 246593 h 1628444"/>
                              <a:gd name="connsiteX67" fmla="*/ 1997576 w 4257210"/>
                              <a:gd name="connsiteY67" fmla="*/ 226090 h 1628444"/>
                              <a:gd name="connsiteX68" fmla="*/ 2054982 w 4257210"/>
                              <a:gd name="connsiteY68" fmla="*/ 234291 h 1628444"/>
                              <a:gd name="connsiteX69" fmla="*/ 2104188 w 4257210"/>
                              <a:gd name="connsiteY69" fmla="*/ 205588 h 1628444"/>
                              <a:gd name="connsiteX70" fmla="*/ 2206699 w 4257210"/>
                              <a:gd name="connsiteY70" fmla="*/ 205588 h 1628444"/>
                              <a:gd name="connsiteX71" fmla="*/ 2284608 w 4257210"/>
                              <a:gd name="connsiteY71" fmla="*/ 193287 h 1628444"/>
                              <a:gd name="connsiteX72" fmla="*/ 2518333 w 4257210"/>
                              <a:gd name="connsiteY72" fmla="*/ 189186 h 1628444"/>
                              <a:gd name="connsiteX73" fmla="*/ 2526534 w 4257210"/>
                              <a:gd name="connsiteY73" fmla="*/ 185086 h 1628444"/>
                              <a:gd name="connsiteX74" fmla="*/ 2592141 w 4257210"/>
                              <a:gd name="connsiteY74" fmla="*/ 172785 h 1628444"/>
                              <a:gd name="connsiteX75" fmla="*/ 2678251 w 4257210"/>
                              <a:gd name="connsiteY75" fmla="*/ 152282 h 1628444"/>
                              <a:gd name="connsiteX76" fmla="*/ 2743858 w 4257210"/>
                              <a:gd name="connsiteY76" fmla="*/ 119479 h 1628444"/>
                              <a:gd name="connsiteX77" fmla="*/ 2821766 w 4257210"/>
                              <a:gd name="connsiteY77" fmla="*/ 74374 h 1628444"/>
                              <a:gd name="connsiteX78" fmla="*/ 2903775 w 4257210"/>
                              <a:gd name="connsiteY78" fmla="*/ 41570 h 1628444"/>
                              <a:gd name="connsiteX79" fmla="*/ 2989885 w 4257210"/>
                              <a:gd name="connsiteY79" fmla="*/ 8767 h 1628444"/>
                              <a:gd name="connsiteX80" fmla="*/ 3092396 w 4257210"/>
                              <a:gd name="connsiteY80" fmla="*/ 12867 h 1628444"/>
                              <a:gd name="connsiteX81" fmla="*/ 3178505 w 4257210"/>
                              <a:gd name="connsiteY81" fmla="*/ 21068 h 1628444"/>
                              <a:gd name="connsiteX82" fmla="*/ 3240012 w 4257210"/>
                              <a:gd name="connsiteY82" fmla="*/ 4666 h 1628444"/>
                              <a:gd name="connsiteX83" fmla="*/ 3293318 w 4257210"/>
                              <a:gd name="connsiteY83" fmla="*/ 21068 h 1628444"/>
                              <a:gd name="connsiteX84" fmla="*/ 3375327 w 4257210"/>
                              <a:gd name="connsiteY84" fmla="*/ 49771 h 1628444"/>
                              <a:gd name="connsiteX85" fmla="*/ 3449135 w 4257210"/>
                              <a:gd name="connsiteY85" fmla="*/ 66173 h 1628444"/>
                              <a:gd name="connsiteX86" fmla="*/ 3543445 w 4257210"/>
                              <a:gd name="connsiteY86" fmla="*/ 49771 h 1628444"/>
                              <a:gd name="connsiteX87" fmla="*/ 3588550 w 4257210"/>
                              <a:gd name="connsiteY87" fmla="*/ 41570 h 1628444"/>
                              <a:gd name="connsiteX88" fmla="*/ 3666459 w 4257210"/>
                              <a:gd name="connsiteY88" fmla="*/ 66173 h 1628444"/>
                              <a:gd name="connsiteX89" fmla="*/ 3732066 w 4257210"/>
                              <a:gd name="connsiteY89" fmla="*/ 41570 h 1628444"/>
                              <a:gd name="connsiteX90" fmla="*/ 3764869 w 4257210"/>
                              <a:gd name="connsiteY90" fmla="*/ 70273 h 1628444"/>
                              <a:gd name="connsiteX91" fmla="*/ 3814075 w 4257210"/>
                              <a:gd name="connsiteY91" fmla="*/ 131780 h 1628444"/>
                              <a:gd name="connsiteX92" fmla="*/ 3793573 w 4257210"/>
                              <a:gd name="connsiteY92" fmla="*/ 168684 h 1628444"/>
                              <a:gd name="connsiteX93" fmla="*/ 3801773 w 4257210"/>
                              <a:gd name="connsiteY93" fmla="*/ 201488 h 1628444"/>
                              <a:gd name="connsiteX94" fmla="*/ 3822276 w 4257210"/>
                              <a:gd name="connsiteY94" fmla="*/ 189186 h 1628444"/>
                              <a:gd name="connsiteX95" fmla="*/ 3850979 w 4257210"/>
                              <a:gd name="connsiteY95" fmla="*/ 148182 h 1628444"/>
                              <a:gd name="connsiteX96" fmla="*/ 3883782 w 4257210"/>
                              <a:gd name="connsiteY96" fmla="*/ 135881 h 1628444"/>
                              <a:gd name="connsiteX97" fmla="*/ 3957590 w 4257210"/>
                              <a:gd name="connsiteY97" fmla="*/ 111278 h 1628444"/>
                              <a:gd name="connsiteX98" fmla="*/ 3998595 w 4257210"/>
                              <a:gd name="connsiteY98" fmla="*/ 115378 h 1628444"/>
                              <a:gd name="connsiteX99" fmla="*/ 4072403 w 4257210"/>
                              <a:gd name="connsiteY99" fmla="*/ 86675 h 1628444"/>
                              <a:gd name="connsiteX100" fmla="*/ 4113408 w 4257210"/>
                              <a:gd name="connsiteY100" fmla="*/ 57972 h 1628444"/>
                              <a:gd name="connsiteX101" fmla="*/ 4179015 w 4257210"/>
                              <a:gd name="connsiteY101" fmla="*/ 29269 h 1628444"/>
                              <a:gd name="connsiteX102" fmla="*/ 4204120 w 4257210"/>
                              <a:gd name="connsiteY102" fmla="*/ 673 h 1628444"/>
                              <a:gd name="connsiteX103" fmla="*/ 4254125 w 4257210"/>
                              <a:gd name="connsiteY103" fmla="*/ 12580 h 1628444"/>
                              <a:gd name="connsiteX104" fmla="*/ 4251744 w 4257210"/>
                              <a:gd name="connsiteY104" fmla="*/ 17342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49135 w 4256034"/>
                              <a:gd name="connsiteY85" fmla="*/ 66173 h 1628444"/>
                              <a:gd name="connsiteX86" fmla="*/ 3543445 w 4256034"/>
                              <a:gd name="connsiteY86" fmla="*/ 49771 h 1628444"/>
                              <a:gd name="connsiteX87" fmla="*/ 3588550 w 4256034"/>
                              <a:gd name="connsiteY87" fmla="*/ 41570 h 1628444"/>
                              <a:gd name="connsiteX88" fmla="*/ 3666459 w 4256034"/>
                              <a:gd name="connsiteY88" fmla="*/ 66173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93573 w 4256034"/>
                              <a:gd name="connsiteY92" fmla="*/ 168684 h 1628444"/>
                              <a:gd name="connsiteX93" fmla="*/ 3801773 w 4256034"/>
                              <a:gd name="connsiteY93" fmla="*/ 201488 h 1628444"/>
                              <a:gd name="connsiteX94" fmla="*/ 3822276 w 4256034"/>
                              <a:gd name="connsiteY94" fmla="*/ 189186 h 1628444"/>
                              <a:gd name="connsiteX95" fmla="*/ 3850979 w 4256034"/>
                              <a:gd name="connsiteY95" fmla="*/ 148182 h 1628444"/>
                              <a:gd name="connsiteX96" fmla="*/ 3883782 w 4256034"/>
                              <a:gd name="connsiteY96" fmla="*/ 135881 h 1628444"/>
                              <a:gd name="connsiteX97" fmla="*/ 3957590 w 4256034"/>
                              <a:gd name="connsiteY97" fmla="*/ 111278 h 1628444"/>
                              <a:gd name="connsiteX98" fmla="*/ 3998595 w 4256034"/>
                              <a:gd name="connsiteY98" fmla="*/ 115378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49135 w 4256034"/>
                              <a:gd name="connsiteY85" fmla="*/ 66173 h 1628444"/>
                              <a:gd name="connsiteX86" fmla="*/ 3543445 w 4256034"/>
                              <a:gd name="connsiteY86" fmla="*/ 49771 h 1628444"/>
                              <a:gd name="connsiteX87" fmla="*/ 3588550 w 4256034"/>
                              <a:gd name="connsiteY87" fmla="*/ 41570 h 1628444"/>
                              <a:gd name="connsiteX88" fmla="*/ 3666459 w 4256034"/>
                              <a:gd name="connsiteY88" fmla="*/ 66173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93573 w 4256034"/>
                              <a:gd name="connsiteY92" fmla="*/ 168684 h 1628444"/>
                              <a:gd name="connsiteX93" fmla="*/ 3801773 w 4256034"/>
                              <a:gd name="connsiteY93" fmla="*/ 201488 h 1628444"/>
                              <a:gd name="connsiteX94" fmla="*/ 3822276 w 4256034"/>
                              <a:gd name="connsiteY94" fmla="*/ 189186 h 1628444"/>
                              <a:gd name="connsiteX95" fmla="*/ 3850979 w 4256034"/>
                              <a:gd name="connsiteY95" fmla="*/ 148182 h 1628444"/>
                              <a:gd name="connsiteX96" fmla="*/ 3883782 w 4256034"/>
                              <a:gd name="connsiteY96" fmla="*/ 135881 h 1628444"/>
                              <a:gd name="connsiteX97" fmla="*/ 3957590 w 4256034"/>
                              <a:gd name="connsiteY97" fmla="*/ 111278 h 1628444"/>
                              <a:gd name="connsiteX98" fmla="*/ 3998595 w 4256034"/>
                              <a:gd name="connsiteY98" fmla="*/ 115378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42218 w 4256034"/>
                              <a:gd name="connsiteY105" fmla="*/ 34011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49135 w 4256034"/>
                              <a:gd name="connsiteY85" fmla="*/ 66173 h 1628444"/>
                              <a:gd name="connsiteX86" fmla="*/ 3543445 w 4256034"/>
                              <a:gd name="connsiteY86" fmla="*/ 49771 h 1628444"/>
                              <a:gd name="connsiteX87" fmla="*/ 3588550 w 4256034"/>
                              <a:gd name="connsiteY87" fmla="*/ 41570 h 1628444"/>
                              <a:gd name="connsiteX88" fmla="*/ 3666459 w 4256034"/>
                              <a:gd name="connsiteY88" fmla="*/ 66173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93573 w 4256034"/>
                              <a:gd name="connsiteY92" fmla="*/ 168684 h 1628444"/>
                              <a:gd name="connsiteX93" fmla="*/ 3801773 w 4256034"/>
                              <a:gd name="connsiteY93" fmla="*/ 201488 h 1628444"/>
                              <a:gd name="connsiteX94" fmla="*/ 3822276 w 4256034"/>
                              <a:gd name="connsiteY94" fmla="*/ 189186 h 1628444"/>
                              <a:gd name="connsiteX95" fmla="*/ 3850979 w 4256034"/>
                              <a:gd name="connsiteY95" fmla="*/ 148182 h 1628444"/>
                              <a:gd name="connsiteX96" fmla="*/ 3883782 w 4256034"/>
                              <a:gd name="connsiteY96" fmla="*/ 135881 h 1628444"/>
                              <a:gd name="connsiteX97" fmla="*/ 3957590 w 4256034"/>
                              <a:gd name="connsiteY97" fmla="*/ 111278 h 1628444"/>
                              <a:gd name="connsiteX98" fmla="*/ 3998595 w 4256034"/>
                              <a:gd name="connsiteY98" fmla="*/ 115378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49135 w 4256034"/>
                              <a:gd name="connsiteY85" fmla="*/ 66173 h 1628444"/>
                              <a:gd name="connsiteX86" fmla="*/ 3543445 w 4256034"/>
                              <a:gd name="connsiteY86" fmla="*/ 49771 h 1628444"/>
                              <a:gd name="connsiteX87" fmla="*/ 3588550 w 4256034"/>
                              <a:gd name="connsiteY87" fmla="*/ 41570 h 1628444"/>
                              <a:gd name="connsiteX88" fmla="*/ 3666459 w 4256034"/>
                              <a:gd name="connsiteY88" fmla="*/ 66173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93573 w 4256034"/>
                              <a:gd name="connsiteY92" fmla="*/ 168684 h 1628444"/>
                              <a:gd name="connsiteX93" fmla="*/ 3801773 w 4256034"/>
                              <a:gd name="connsiteY93" fmla="*/ 201488 h 1628444"/>
                              <a:gd name="connsiteX94" fmla="*/ 3822276 w 4256034"/>
                              <a:gd name="connsiteY94" fmla="*/ 189186 h 1628444"/>
                              <a:gd name="connsiteX95" fmla="*/ 3850979 w 4256034"/>
                              <a:gd name="connsiteY95" fmla="*/ 148182 h 1628444"/>
                              <a:gd name="connsiteX96" fmla="*/ 3883782 w 4256034"/>
                              <a:gd name="connsiteY96" fmla="*/ 135881 h 1628444"/>
                              <a:gd name="connsiteX97" fmla="*/ 3957590 w 4256034"/>
                              <a:gd name="connsiteY97" fmla="*/ 111278 h 1628444"/>
                              <a:gd name="connsiteX98" fmla="*/ 3998595 w 4256034"/>
                              <a:gd name="connsiteY98" fmla="*/ 115378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201737 w 4256034"/>
                              <a:gd name="connsiteY106" fmla="*/ 45917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49135 w 4256034"/>
                              <a:gd name="connsiteY85" fmla="*/ 66173 h 1628444"/>
                              <a:gd name="connsiteX86" fmla="*/ 3543445 w 4256034"/>
                              <a:gd name="connsiteY86" fmla="*/ 49771 h 1628444"/>
                              <a:gd name="connsiteX87" fmla="*/ 3588550 w 4256034"/>
                              <a:gd name="connsiteY87" fmla="*/ 41570 h 1628444"/>
                              <a:gd name="connsiteX88" fmla="*/ 3666459 w 4256034"/>
                              <a:gd name="connsiteY88" fmla="*/ 66173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93573 w 4256034"/>
                              <a:gd name="connsiteY92" fmla="*/ 168684 h 1628444"/>
                              <a:gd name="connsiteX93" fmla="*/ 3801773 w 4256034"/>
                              <a:gd name="connsiteY93" fmla="*/ 201488 h 1628444"/>
                              <a:gd name="connsiteX94" fmla="*/ 3822276 w 4256034"/>
                              <a:gd name="connsiteY94" fmla="*/ 189186 h 1628444"/>
                              <a:gd name="connsiteX95" fmla="*/ 3850979 w 4256034"/>
                              <a:gd name="connsiteY95" fmla="*/ 148182 h 1628444"/>
                              <a:gd name="connsiteX96" fmla="*/ 3883782 w 4256034"/>
                              <a:gd name="connsiteY96" fmla="*/ 135881 h 1628444"/>
                              <a:gd name="connsiteX97" fmla="*/ 3957590 w 4256034"/>
                              <a:gd name="connsiteY97" fmla="*/ 111278 h 1628444"/>
                              <a:gd name="connsiteX98" fmla="*/ 3998595 w 4256034"/>
                              <a:gd name="connsiteY98" fmla="*/ 115378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49135 w 4256034"/>
                              <a:gd name="connsiteY85" fmla="*/ 66173 h 1628444"/>
                              <a:gd name="connsiteX86" fmla="*/ 3543445 w 4256034"/>
                              <a:gd name="connsiteY86" fmla="*/ 49771 h 1628444"/>
                              <a:gd name="connsiteX87" fmla="*/ 3588550 w 4256034"/>
                              <a:gd name="connsiteY87" fmla="*/ 41570 h 1628444"/>
                              <a:gd name="connsiteX88" fmla="*/ 3666459 w 4256034"/>
                              <a:gd name="connsiteY88" fmla="*/ 66173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93573 w 4256034"/>
                              <a:gd name="connsiteY92" fmla="*/ 168684 h 1628444"/>
                              <a:gd name="connsiteX93" fmla="*/ 3801773 w 4256034"/>
                              <a:gd name="connsiteY93" fmla="*/ 201488 h 1628444"/>
                              <a:gd name="connsiteX94" fmla="*/ 3822276 w 4256034"/>
                              <a:gd name="connsiteY94" fmla="*/ 189186 h 1628444"/>
                              <a:gd name="connsiteX95" fmla="*/ 3850979 w 4256034"/>
                              <a:gd name="connsiteY95" fmla="*/ 148182 h 1628444"/>
                              <a:gd name="connsiteX96" fmla="*/ 3883782 w 4256034"/>
                              <a:gd name="connsiteY96" fmla="*/ 135881 h 1628444"/>
                              <a:gd name="connsiteX97" fmla="*/ 3957590 w 4256034"/>
                              <a:gd name="connsiteY97" fmla="*/ 111278 h 1628444"/>
                              <a:gd name="connsiteX98" fmla="*/ 3998595 w 4256034"/>
                              <a:gd name="connsiteY98" fmla="*/ 115378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107" fmla="*/ 4113631 w 4256034"/>
                              <a:gd name="connsiteY107" fmla="*/ 79255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49135 w 4256034"/>
                              <a:gd name="connsiteY85" fmla="*/ 66173 h 1628444"/>
                              <a:gd name="connsiteX86" fmla="*/ 3543445 w 4256034"/>
                              <a:gd name="connsiteY86" fmla="*/ 49771 h 1628444"/>
                              <a:gd name="connsiteX87" fmla="*/ 3588550 w 4256034"/>
                              <a:gd name="connsiteY87" fmla="*/ 41570 h 1628444"/>
                              <a:gd name="connsiteX88" fmla="*/ 3666459 w 4256034"/>
                              <a:gd name="connsiteY88" fmla="*/ 66173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93573 w 4256034"/>
                              <a:gd name="connsiteY92" fmla="*/ 168684 h 1628444"/>
                              <a:gd name="connsiteX93" fmla="*/ 3801773 w 4256034"/>
                              <a:gd name="connsiteY93" fmla="*/ 201488 h 1628444"/>
                              <a:gd name="connsiteX94" fmla="*/ 3822276 w 4256034"/>
                              <a:gd name="connsiteY94" fmla="*/ 189186 h 1628444"/>
                              <a:gd name="connsiteX95" fmla="*/ 3850979 w 4256034"/>
                              <a:gd name="connsiteY95" fmla="*/ 148182 h 1628444"/>
                              <a:gd name="connsiteX96" fmla="*/ 3883782 w 4256034"/>
                              <a:gd name="connsiteY96" fmla="*/ 135881 h 1628444"/>
                              <a:gd name="connsiteX97" fmla="*/ 3957590 w 4256034"/>
                              <a:gd name="connsiteY97" fmla="*/ 111278 h 1628444"/>
                              <a:gd name="connsiteX98" fmla="*/ 3998595 w 4256034"/>
                              <a:gd name="connsiteY98" fmla="*/ 115378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107" fmla="*/ 4092200 w 4256034"/>
                              <a:gd name="connsiteY107" fmla="*/ 107830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49135 w 4256034"/>
                              <a:gd name="connsiteY85" fmla="*/ 66173 h 1628444"/>
                              <a:gd name="connsiteX86" fmla="*/ 3543445 w 4256034"/>
                              <a:gd name="connsiteY86" fmla="*/ 49771 h 1628444"/>
                              <a:gd name="connsiteX87" fmla="*/ 3588550 w 4256034"/>
                              <a:gd name="connsiteY87" fmla="*/ 41570 h 1628444"/>
                              <a:gd name="connsiteX88" fmla="*/ 3666459 w 4256034"/>
                              <a:gd name="connsiteY88" fmla="*/ 66173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93573 w 4256034"/>
                              <a:gd name="connsiteY92" fmla="*/ 168684 h 1628444"/>
                              <a:gd name="connsiteX93" fmla="*/ 3801773 w 4256034"/>
                              <a:gd name="connsiteY93" fmla="*/ 201488 h 1628444"/>
                              <a:gd name="connsiteX94" fmla="*/ 3822276 w 4256034"/>
                              <a:gd name="connsiteY94" fmla="*/ 189186 h 1628444"/>
                              <a:gd name="connsiteX95" fmla="*/ 3850979 w 4256034"/>
                              <a:gd name="connsiteY95" fmla="*/ 148182 h 1628444"/>
                              <a:gd name="connsiteX96" fmla="*/ 3883782 w 4256034"/>
                              <a:gd name="connsiteY96" fmla="*/ 135881 h 1628444"/>
                              <a:gd name="connsiteX97" fmla="*/ 3957590 w 4256034"/>
                              <a:gd name="connsiteY97" fmla="*/ 111278 h 1628444"/>
                              <a:gd name="connsiteX98" fmla="*/ 3998595 w 4256034"/>
                              <a:gd name="connsiteY98" fmla="*/ 115378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107" fmla="*/ 4092200 w 4256034"/>
                              <a:gd name="connsiteY107" fmla="*/ 107830 h 1628444"/>
                              <a:gd name="connsiteX108" fmla="*/ 4094581 w 4256034"/>
                              <a:gd name="connsiteY108" fmla="*/ 107830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49135 w 4256034"/>
                              <a:gd name="connsiteY85" fmla="*/ 66173 h 1628444"/>
                              <a:gd name="connsiteX86" fmla="*/ 3543445 w 4256034"/>
                              <a:gd name="connsiteY86" fmla="*/ 49771 h 1628444"/>
                              <a:gd name="connsiteX87" fmla="*/ 3588550 w 4256034"/>
                              <a:gd name="connsiteY87" fmla="*/ 41570 h 1628444"/>
                              <a:gd name="connsiteX88" fmla="*/ 3666459 w 4256034"/>
                              <a:gd name="connsiteY88" fmla="*/ 66173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93573 w 4256034"/>
                              <a:gd name="connsiteY92" fmla="*/ 168684 h 1628444"/>
                              <a:gd name="connsiteX93" fmla="*/ 3801773 w 4256034"/>
                              <a:gd name="connsiteY93" fmla="*/ 201488 h 1628444"/>
                              <a:gd name="connsiteX94" fmla="*/ 3822276 w 4256034"/>
                              <a:gd name="connsiteY94" fmla="*/ 189186 h 1628444"/>
                              <a:gd name="connsiteX95" fmla="*/ 3850979 w 4256034"/>
                              <a:gd name="connsiteY95" fmla="*/ 148182 h 1628444"/>
                              <a:gd name="connsiteX96" fmla="*/ 3883782 w 4256034"/>
                              <a:gd name="connsiteY96" fmla="*/ 135881 h 1628444"/>
                              <a:gd name="connsiteX97" fmla="*/ 3957590 w 4256034"/>
                              <a:gd name="connsiteY97" fmla="*/ 111278 h 1628444"/>
                              <a:gd name="connsiteX98" fmla="*/ 3998595 w 4256034"/>
                              <a:gd name="connsiteY98" fmla="*/ 115378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107" fmla="*/ 4092200 w 4256034"/>
                              <a:gd name="connsiteY107" fmla="*/ 107830 h 1628444"/>
                              <a:gd name="connsiteX108" fmla="*/ 4161256 w 4256034"/>
                              <a:gd name="connsiteY108" fmla="*/ 143549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49135 w 4256034"/>
                              <a:gd name="connsiteY85" fmla="*/ 66173 h 1628444"/>
                              <a:gd name="connsiteX86" fmla="*/ 3543445 w 4256034"/>
                              <a:gd name="connsiteY86" fmla="*/ 49771 h 1628444"/>
                              <a:gd name="connsiteX87" fmla="*/ 3588550 w 4256034"/>
                              <a:gd name="connsiteY87" fmla="*/ 41570 h 1628444"/>
                              <a:gd name="connsiteX88" fmla="*/ 3666459 w 4256034"/>
                              <a:gd name="connsiteY88" fmla="*/ 66173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93573 w 4256034"/>
                              <a:gd name="connsiteY92" fmla="*/ 168684 h 1628444"/>
                              <a:gd name="connsiteX93" fmla="*/ 3801773 w 4256034"/>
                              <a:gd name="connsiteY93" fmla="*/ 201488 h 1628444"/>
                              <a:gd name="connsiteX94" fmla="*/ 3822276 w 4256034"/>
                              <a:gd name="connsiteY94" fmla="*/ 189186 h 1628444"/>
                              <a:gd name="connsiteX95" fmla="*/ 3850979 w 4256034"/>
                              <a:gd name="connsiteY95" fmla="*/ 148182 h 1628444"/>
                              <a:gd name="connsiteX96" fmla="*/ 3883782 w 4256034"/>
                              <a:gd name="connsiteY96" fmla="*/ 135881 h 1628444"/>
                              <a:gd name="connsiteX97" fmla="*/ 3957590 w 4256034"/>
                              <a:gd name="connsiteY97" fmla="*/ 111278 h 1628444"/>
                              <a:gd name="connsiteX98" fmla="*/ 3998595 w 4256034"/>
                              <a:gd name="connsiteY98" fmla="*/ 115378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107" fmla="*/ 4092200 w 4256034"/>
                              <a:gd name="connsiteY107" fmla="*/ 107830 h 1628444"/>
                              <a:gd name="connsiteX108" fmla="*/ 4142206 w 4256034"/>
                              <a:gd name="connsiteY108"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49135 w 4256034"/>
                              <a:gd name="connsiteY85" fmla="*/ 66173 h 1628444"/>
                              <a:gd name="connsiteX86" fmla="*/ 3543445 w 4256034"/>
                              <a:gd name="connsiteY86" fmla="*/ 49771 h 1628444"/>
                              <a:gd name="connsiteX87" fmla="*/ 3588550 w 4256034"/>
                              <a:gd name="connsiteY87" fmla="*/ 41570 h 1628444"/>
                              <a:gd name="connsiteX88" fmla="*/ 3666459 w 4256034"/>
                              <a:gd name="connsiteY88" fmla="*/ 66173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93573 w 4256034"/>
                              <a:gd name="connsiteY92" fmla="*/ 168684 h 1628444"/>
                              <a:gd name="connsiteX93" fmla="*/ 3801773 w 4256034"/>
                              <a:gd name="connsiteY93" fmla="*/ 201488 h 1628444"/>
                              <a:gd name="connsiteX94" fmla="*/ 3822276 w 4256034"/>
                              <a:gd name="connsiteY94" fmla="*/ 189186 h 1628444"/>
                              <a:gd name="connsiteX95" fmla="*/ 3850979 w 4256034"/>
                              <a:gd name="connsiteY95" fmla="*/ 148182 h 1628444"/>
                              <a:gd name="connsiteX96" fmla="*/ 3883782 w 4256034"/>
                              <a:gd name="connsiteY96" fmla="*/ 135881 h 1628444"/>
                              <a:gd name="connsiteX97" fmla="*/ 3957590 w 4256034"/>
                              <a:gd name="connsiteY97" fmla="*/ 111278 h 1628444"/>
                              <a:gd name="connsiteX98" fmla="*/ 4017645 w 4256034"/>
                              <a:gd name="connsiteY98" fmla="*/ 93947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107" fmla="*/ 4092200 w 4256034"/>
                              <a:gd name="connsiteY107" fmla="*/ 107830 h 1628444"/>
                              <a:gd name="connsiteX108" fmla="*/ 4142206 w 4256034"/>
                              <a:gd name="connsiteY108"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49135 w 4256034"/>
                              <a:gd name="connsiteY85" fmla="*/ 66173 h 1628444"/>
                              <a:gd name="connsiteX86" fmla="*/ 3543445 w 4256034"/>
                              <a:gd name="connsiteY86" fmla="*/ 49771 h 1628444"/>
                              <a:gd name="connsiteX87" fmla="*/ 3588550 w 4256034"/>
                              <a:gd name="connsiteY87" fmla="*/ 41570 h 1628444"/>
                              <a:gd name="connsiteX88" fmla="*/ 3666459 w 4256034"/>
                              <a:gd name="connsiteY88" fmla="*/ 66173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93573 w 4256034"/>
                              <a:gd name="connsiteY92" fmla="*/ 168684 h 1628444"/>
                              <a:gd name="connsiteX93" fmla="*/ 3777961 w 4256034"/>
                              <a:gd name="connsiteY93" fmla="*/ 201488 h 1628444"/>
                              <a:gd name="connsiteX94" fmla="*/ 3822276 w 4256034"/>
                              <a:gd name="connsiteY94" fmla="*/ 189186 h 1628444"/>
                              <a:gd name="connsiteX95" fmla="*/ 3850979 w 4256034"/>
                              <a:gd name="connsiteY95" fmla="*/ 148182 h 1628444"/>
                              <a:gd name="connsiteX96" fmla="*/ 3883782 w 4256034"/>
                              <a:gd name="connsiteY96" fmla="*/ 135881 h 1628444"/>
                              <a:gd name="connsiteX97" fmla="*/ 3957590 w 4256034"/>
                              <a:gd name="connsiteY97" fmla="*/ 111278 h 1628444"/>
                              <a:gd name="connsiteX98" fmla="*/ 4017645 w 4256034"/>
                              <a:gd name="connsiteY98" fmla="*/ 93947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107" fmla="*/ 4092200 w 4256034"/>
                              <a:gd name="connsiteY107" fmla="*/ 107830 h 1628444"/>
                              <a:gd name="connsiteX108" fmla="*/ 4142206 w 4256034"/>
                              <a:gd name="connsiteY108"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49135 w 4256034"/>
                              <a:gd name="connsiteY85" fmla="*/ 66173 h 1628444"/>
                              <a:gd name="connsiteX86" fmla="*/ 3543445 w 4256034"/>
                              <a:gd name="connsiteY86" fmla="*/ 49771 h 1628444"/>
                              <a:gd name="connsiteX87" fmla="*/ 3588550 w 4256034"/>
                              <a:gd name="connsiteY87" fmla="*/ 41570 h 1628444"/>
                              <a:gd name="connsiteX88" fmla="*/ 3666459 w 4256034"/>
                              <a:gd name="connsiteY88" fmla="*/ 66173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79285 w 4256034"/>
                              <a:gd name="connsiteY92" fmla="*/ 159159 h 1628444"/>
                              <a:gd name="connsiteX93" fmla="*/ 3777961 w 4256034"/>
                              <a:gd name="connsiteY93" fmla="*/ 201488 h 1628444"/>
                              <a:gd name="connsiteX94" fmla="*/ 3822276 w 4256034"/>
                              <a:gd name="connsiteY94" fmla="*/ 189186 h 1628444"/>
                              <a:gd name="connsiteX95" fmla="*/ 3850979 w 4256034"/>
                              <a:gd name="connsiteY95" fmla="*/ 148182 h 1628444"/>
                              <a:gd name="connsiteX96" fmla="*/ 3883782 w 4256034"/>
                              <a:gd name="connsiteY96" fmla="*/ 135881 h 1628444"/>
                              <a:gd name="connsiteX97" fmla="*/ 3957590 w 4256034"/>
                              <a:gd name="connsiteY97" fmla="*/ 111278 h 1628444"/>
                              <a:gd name="connsiteX98" fmla="*/ 4017645 w 4256034"/>
                              <a:gd name="connsiteY98" fmla="*/ 93947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107" fmla="*/ 4092200 w 4256034"/>
                              <a:gd name="connsiteY107" fmla="*/ 107830 h 1628444"/>
                              <a:gd name="connsiteX108" fmla="*/ 4142206 w 4256034"/>
                              <a:gd name="connsiteY108"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49135 w 4256034"/>
                              <a:gd name="connsiteY85" fmla="*/ 66173 h 1628444"/>
                              <a:gd name="connsiteX86" fmla="*/ 3543445 w 4256034"/>
                              <a:gd name="connsiteY86" fmla="*/ 49771 h 1628444"/>
                              <a:gd name="connsiteX87" fmla="*/ 3588550 w 4256034"/>
                              <a:gd name="connsiteY87" fmla="*/ 41570 h 1628444"/>
                              <a:gd name="connsiteX88" fmla="*/ 3666459 w 4256034"/>
                              <a:gd name="connsiteY88" fmla="*/ 66173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79285 w 4256034"/>
                              <a:gd name="connsiteY92" fmla="*/ 159159 h 1628444"/>
                              <a:gd name="connsiteX93" fmla="*/ 3777961 w 4256034"/>
                              <a:gd name="connsiteY93" fmla="*/ 201488 h 1628444"/>
                              <a:gd name="connsiteX94" fmla="*/ 3822276 w 4256034"/>
                              <a:gd name="connsiteY94" fmla="*/ 189186 h 1628444"/>
                              <a:gd name="connsiteX95" fmla="*/ 3843835 w 4256034"/>
                              <a:gd name="connsiteY95" fmla="*/ 138657 h 1628444"/>
                              <a:gd name="connsiteX96" fmla="*/ 3883782 w 4256034"/>
                              <a:gd name="connsiteY96" fmla="*/ 135881 h 1628444"/>
                              <a:gd name="connsiteX97" fmla="*/ 3957590 w 4256034"/>
                              <a:gd name="connsiteY97" fmla="*/ 111278 h 1628444"/>
                              <a:gd name="connsiteX98" fmla="*/ 4017645 w 4256034"/>
                              <a:gd name="connsiteY98" fmla="*/ 93947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107" fmla="*/ 4092200 w 4256034"/>
                              <a:gd name="connsiteY107" fmla="*/ 107830 h 1628444"/>
                              <a:gd name="connsiteX108" fmla="*/ 4142206 w 4256034"/>
                              <a:gd name="connsiteY108"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49135 w 4256034"/>
                              <a:gd name="connsiteY85" fmla="*/ 66173 h 1628444"/>
                              <a:gd name="connsiteX86" fmla="*/ 3543445 w 4256034"/>
                              <a:gd name="connsiteY86" fmla="*/ 49771 h 1628444"/>
                              <a:gd name="connsiteX87" fmla="*/ 3588550 w 4256034"/>
                              <a:gd name="connsiteY87" fmla="*/ 41570 h 1628444"/>
                              <a:gd name="connsiteX88" fmla="*/ 3666459 w 4256034"/>
                              <a:gd name="connsiteY88" fmla="*/ 66173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79285 w 4256034"/>
                              <a:gd name="connsiteY92" fmla="*/ 159159 h 1628444"/>
                              <a:gd name="connsiteX93" fmla="*/ 3777961 w 4256034"/>
                              <a:gd name="connsiteY93" fmla="*/ 201488 h 1628444"/>
                              <a:gd name="connsiteX94" fmla="*/ 3822276 w 4256034"/>
                              <a:gd name="connsiteY94" fmla="*/ 189186 h 1628444"/>
                              <a:gd name="connsiteX95" fmla="*/ 3843835 w 4256034"/>
                              <a:gd name="connsiteY95" fmla="*/ 138657 h 1628444"/>
                              <a:gd name="connsiteX96" fmla="*/ 3883782 w 4256034"/>
                              <a:gd name="connsiteY96" fmla="*/ 128737 h 1628444"/>
                              <a:gd name="connsiteX97" fmla="*/ 3957590 w 4256034"/>
                              <a:gd name="connsiteY97" fmla="*/ 111278 h 1628444"/>
                              <a:gd name="connsiteX98" fmla="*/ 4017645 w 4256034"/>
                              <a:gd name="connsiteY98" fmla="*/ 93947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107" fmla="*/ 4092200 w 4256034"/>
                              <a:gd name="connsiteY107" fmla="*/ 107830 h 1628444"/>
                              <a:gd name="connsiteX108" fmla="*/ 4142206 w 4256034"/>
                              <a:gd name="connsiteY108"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49135 w 4256034"/>
                              <a:gd name="connsiteY85" fmla="*/ 66173 h 1628444"/>
                              <a:gd name="connsiteX86" fmla="*/ 3543445 w 4256034"/>
                              <a:gd name="connsiteY86" fmla="*/ 49771 h 1628444"/>
                              <a:gd name="connsiteX87" fmla="*/ 3588550 w 4256034"/>
                              <a:gd name="connsiteY87" fmla="*/ 41570 h 1628444"/>
                              <a:gd name="connsiteX88" fmla="*/ 3656934 w 4256034"/>
                              <a:gd name="connsiteY88" fmla="*/ 54267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79285 w 4256034"/>
                              <a:gd name="connsiteY92" fmla="*/ 159159 h 1628444"/>
                              <a:gd name="connsiteX93" fmla="*/ 3777961 w 4256034"/>
                              <a:gd name="connsiteY93" fmla="*/ 201488 h 1628444"/>
                              <a:gd name="connsiteX94" fmla="*/ 3822276 w 4256034"/>
                              <a:gd name="connsiteY94" fmla="*/ 189186 h 1628444"/>
                              <a:gd name="connsiteX95" fmla="*/ 3843835 w 4256034"/>
                              <a:gd name="connsiteY95" fmla="*/ 138657 h 1628444"/>
                              <a:gd name="connsiteX96" fmla="*/ 3883782 w 4256034"/>
                              <a:gd name="connsiteY96" fmla="*/ 128737 h 1628444"/>
                              <a:gd name="connsiteX97" fmla="*/ 3957590 w 4256034"/>
                              <a:gd name="connsiteY97" fmla="*/ 111278 h 1628444"/>
                              <a:gd name="connsiteX98" fmla="*/ 4017645 w 4256034"/>
                              <a:gd name="connsiteY98" fmla="*/ 93947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107" fmla="*/ 4092200 w 4256034"/>
                              <a:gd name="connsiteY107" fmla="*/ 107830 h 1628444"/>
                              <a:gd name="connsiteX108" fmla="*/ 4142206 w 4256034"/>
                              <a:gd name="connsiteY108"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2005777 w 4256034"/>
                              <a:gd name="connsiteY65" fmla="*/ 308099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65804 w 4256034"/>
                              <a:gd name="connsiteY85" fmla="*/ 51885 h 1628444"/>
                              <a:gd name="connsiteX86" fmla="*/ 3543445 w 4256034"/>
                              <a:gd name="connsiteY86" fmla="*/ 49771 h 1628444"/>
                              <a:gd name="connsiteX87" fmla="*/ 3588550 w 4256034"/>
                              <a:gd name="connsiteY87" fmla="*/ 41570 h 1628444"/>
                              <a:gd name="connsiteX88" fmla="*/ 3656934 w 4256034"/>
                              <a:gd name="connsiteY88" fmla="*/ 54267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79285 w 4256034"/>
                              <a:gd name="connsiteY92" fmla="*/ 159159 h 1628444"/>
                              <a:gd name="connsiteX93" fmla="*/ 3777961 w 4256034"/>
                              <a:gd name="connsiteY93" fmla="*/ 201488 h 1628444"/>
                              <a:gd name="connsiteX94" fmla="*/ 3822276 w 4256034"/>
                              <a:gd name="connsiteY94" fmla="*/ 189186 h 1628444"/>
                              <a:gd name="connsiteX95" fmla="*/ 3843835 w 4256034"/>
                              <a:gd name="connsiteY95" fmla="*/ 138657 h 1628444"/>
                              <a:gd name="connsiteX96" fmla="*/ 3883782 w 4256034"/>
                              <a:gd name="connsiteY96" fmla="*/ 128737 h 1628444"/>
                              <a:gd name="connsiteX97" fmla="*/ 3957590 w 4256034"/>
                              <a:gd name="connsiteY97" fmla="*/ 111278 h 1628444"/>
                              <a:gd name="connsiteX98" fmla="*/ 4017645 w 4256034"/>
                              <a:gd name="connsiteY98" fmla="*/ 93947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107" fmla="*/ 4092200 w 4256034"/>
                              <a:gd name="connsiteY107" fmla="*/ 107830 h 1628444"/>
                              <a:gd name="connsiteX108" fmla="*/ 4142206 w 4256034"/>
                              <a:gd name="connsiteY108"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60672 w 4256034"/>
                              <a:gd name="connsiteY64" fmla="*/ 303999 h 1628444"/>
                              <a:gd name="connsiteX65" fmla="*/ 1996252 w 4256034"/>
                              <a:gd name="connsiteY65" fmla="*/ 293811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65804 w 4256034"/>
                              <a:gd name="connsiteY85" fmla="*/ 51885 h 1628444"/>
                              <a:gd name="connsiteX86" fmla="*/ 3543445 w 4256034"/>
                              <a:gd name="connsiteY86" fmla="*/ 49771 h 1628444"/>
                              <a:gd name="connsiteX87" fmla="*/ 3588550 w 4256034"/>
                              <a:gd name="connsiteY87" fmla="*/ 41570 h 1628444"/>
                              <a:gd name="connsiteX88" fmla="*/ 3656934 w 4256034"/>
                              <a:gd name="connsiteY88" fmla="*/ 54267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79285 w 4256034"/>
                              <a:gd name="connsiteY92" fmla="*/ 159159 h 1628444"/>
                              <a:gd name="connsiteX93" fmla="*/ 3777961 w 4256034"/>
                              <a:gd name="connsiteY93" fmla="*/ 201488 h 1628444"/>
                              <a:gd name="connsiteX94" fmla="*/ 3822276 w 4256034"/>
                              <a:gd name="connsiteY94" fmla="*/ 189186 h 1628444"/>
                              <a:gd name="connsiteX95" fmla="*/ 3843835 w 4256034"/>
                              <a:gd name="connsiteY95" fmla="*/ 138657 h 1628444"/>
                              <a:gd name="connsiteX96" fmla="*/ 3883782 w 4256034"/>
                              <a:gd name="connsiteY96" fmla="*/ 128737 h 1628444"/>
                              <a:gd name="connsiteX97" fmla="*/ 3957590 w 4256034"/>
                              <a:gd name="connsiteY97" fmla="*/ 111278 h 1628444"/>
                              <a:gd name="connsiteX98" fmla="*/ 4017645 w 4256034"/>
                              <a:gd name="connsiteY98" fmla="*/ 93947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107" fmla="*/ 4092200 w 4256034"/>
                              <a:gd name="connsiteY107" fmla="*/ 107830 h 1628444"/>
                              <a:gd name="connsiteX108" fmla="*/ 4142206 w 4256034"/>
                              <a:gd name="connsiteY108"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0197 w 4256034"/>
                              <a:gd name="connsiteY64" fmla="*/ 289711 h 1628444"/>
                              <a:gd name="connsiteX65" fmla="*/ 1996252 w 4256034"/>
                              <a:gd name="connsiteY65" fmla="*/ 293811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65804 w 4256034"/>
                              <a:gd name="connsiteY85" fmla="*/ 51885 h 1628444"/>
                              <a:gd name="connsiteX86" fmla="*/ 3543445 w 4256034"/>
                              <a:gd name="connsiteY86" fmla="*/ 49771 h 1628444"/>
                              <a:gd name="connsiteX87" fmla="*/ 3588550 w 4256034"/>
                              <a:gd name="connsiteY87" fmla="*/ 41570 h 1628444"/>
                              <a:gd name="connsiteX88" fmla="*/ 3656934 w 4256034"/>
                              <a:gd name="connsiteY88" fmla="*/ 54267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79285 w 4256034"/>
                              <a:gd name="connsiteY92" fmla="*/ 159159 h 1628444"/>
                              <a:gd name="connsiteX93" fmla="*/ 3777961 w 4256034"/>
                              <a:gd name="connsiteY93" fmla="*/ 201488 h 1628444"/>
                              <a:gd name="connsiteX94" fmla="*/ 3822276 w 4256034"/>
                              <a:gd name="connsiteY94" fmla="*/ 189186 h 1628444"/>
                              <a:gd name="connsiteX95" fmla="*/ 3843835 w 4256034"/>
                              <a:gd name="connsiteY95" fmla="*/ 138657 h 1628444"/>
                              <a:gd name="connsiteX96" fmla="*/ 3883782 w 4256034"/>
                              <a:gd name="connsiteY96" fmla="*/ 128737 h 1628444"/>
                              <a:gd name="connsiteX97" fmla="*/ 3957590 w 4256034"/>
                              <a:gd name="connsiteY97" fmla="*/ 111278 h 1628444"/>
                              <a:gd name="connsiteX98" fmla="*/ 4017645 w 4256034"/>
                              <a:gd name="connsiteY98" fmla="*/ 93947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107" fmla="*/ 4092200 w 4256034"/>
                              <a:gd name="connsiteY107" fmla="*/ 107830 h 1628444"/>
                              <a:gd name="connsiteX108" fmla="*/ 4142206 w 4256034"/>
                              <a:gd name="connsiteY108"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0197 w 4256034"/>
                              <a:gd name="connsiteY64" fmla="*/ 289711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65804 w 4256034"/>
                              <a:gd name="connsiteY85" fmla="*/ 51885 h 1628444"/>
                              <a:gd name="connsiteX86" fmla="*/ 3543445 w 4256034"/>
                              <a:gd name="connsiteY86" fmla="*/ 49771 h 1628444"/>
                              <a:gd name="connsiteX87" fmla="*/ 3588550 w 4256034"/>
                              <a:gd name="connsiteY87" fmla="*/ 41570 h 1628444"/>
                              <a:gd name="connsiteX88" fmla="*/ 3656934 w 4256034"/>
                              <a:gd name="connsiteY88" fmla="*/ 54267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79285 w 4256034"/>
                              <a:gd name="connsiteY92" fmla="*/ 159159 h 1628444"/>
                              <a:gd name="connsiteX93" fmla="*/ 3777961 w 4256034"/>
                              <a:gd name="connsiteY93" fmla="*/ 201488 h 1628444"/>
                              <a:gd name="connsiteX94" fmla="*/ 3822276 w 4256034"/>
                              <a:gd name="connsiteY94" fmla="*/ 189186 h 1628444"/>
                              <a:gd name="connsiteX95" fmla="*/ 3843835 w 4256034"/>
                              <a:gd name="connsiteY95" fmla="*/ 138657 h 1628444"/>
                              <a:gd name="connsiteX96" fmla="*/ 3883782 w 4256034"/>
                              <a:gd name="connsiteY96" fmla="*/ 128737 h 1628444"/>
                              <a:gd name="connsiteX97" fmla="*/ 3957590 w 4256034"/>
                              <a:gd name="connsiteY97" fmla="*/ 111278 h 1628444"/>
                              <a:gd name="connsiteX98" fmla="*/ 4017645 w 4256034"/>
                              <a:gd name="connsiteY98" fmla="*/ 93947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107" fmla="*/ 4092200 w 4256034"/>
                              <a:gd name="connsiteY107" fmla="*/ 107830 h 1628444"/>
                              <a:gd name="connsiteX108" fmla="*/ 4142206 w 4256034"/>
                              <a:gd name="connsiteY108"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89885 w 4256034"/>
                              <a:gd name="connsiteY79" fmla="*/ 8767 h 1628444"/>
                              <a:gd name="connsiteX80" fmla="*/ 3092396 w 4256034"/>
                              <a:gd name="connsiteY80" fmla="*/ 12867 h 1628444"/>
                              <a:gd name="connsiteX81" fmla="*/ 3178505 w 4256034"/>
                              <a:gd name="connsiteY81" fmla="*/ 21068 h 1628444"/>
                              <a:gd name="connsiteX82" fmla="*/ 3240012 w 4256034"/>
                              <a:gd name="connsiteY82" fmla="*/ 4666 h 1628444"/>
                              <a:gd name="connsiteX83" fmla="*/ 3293318 w 4256034"/>
                              <a:gd name="connsiteY83" fmla="*/ 21068 h 1628444"/>
                              <a:gd name="connsiteX84" fmla="*/ 3375327 w 4256034"/>
                              <a:gd name="connsiteY84" fmla="*/ 49771 h 1628444"/>
                              <a:gd name="connsiteX85" fmla="*/ 3465804 w 4256034"/>
                              <a:gd name="connsiteY85" fmla="*/ 51885 h 1628444"/>
                              <a:gd name="connsiteX86" fmla="*/ 3543445 w 4256034"/>
                              <a:gd name="connsiteY86" fmla="*/ 49771 h 1628444"/>
                              <a:gd name="connsiteX87" fmla="*/ 3588550 w 4256034"/>
                              <a:gd name="connsiteY87" fmla="*/ 41570 h 1628444"/>
                              <a:gd name="connsiteX88" fmla="*/ 3656934 w 4256034"/>
                              <a:gd name="connsiteY88" fmla="*/ 54267 h 1628444"/>
                              <a:gd name="connsiteX89" fmla="*/ 3732066 w 4256034"/>
                              <a:gd name="connsiteY89" fmla="*/ 41570 h 1628444"/>
                              <a:gd name="connsiteX90" fmla="*/ 3764869 w 4256034"/>
                              <a:gd name="connsiteY90" fmla="*/ 70273 h 1628444"/>
                              <a:gd name="connsiteX91" fmla="*/ 3814075 w 4256034"/>
                              <a:gd name="connsiteY91" fmla="*/ 131780 h 1628444"/>
                              <a:gd name="connsiteX92" fmla="*/ 3779285 w 4256034"/>
                              <a:gd name="connsiteY92" fmla="*/ 159159 h 1628444"/>
                              <a:gd name="connsiteX93" fmla="*/ 3777961 w 4256034"/>
                              <a:gd name="connsiteY93" fmla="*/ 201488 h 1628444"/>
                              <a:gd name="connsiteX94" fmla="*/ 3822276 w 4256034"/>
                              <a:gd name="connsiteY94" fmla="*/ 189186 h 1628444"/>
                              <a:gd name="connsiteX95" fmla="*/ 3843835 w 4256034"/>
                              <a:gd name="connsiteY95" fmla="*/ 138657 h 1628444"/>
                              <a:gd name="connsiteX96" fmla="*/ 3883782 w 4256034"/>
                              <a:gd name="connsiteY96" fmla="*/ 128737 h 1628444"/>
                              <a:gd name="connsiteX97" fmla="*/ 3957590 w 4256034"/>
                              <a:gd name="connsiteY97" fmla="*/ 111278 h 1628444"/>
                              <a:gd name="connsiteX98" fmla="*/ 4017645 w 4256034"/>
                              <a:gd name="connsiteY98" fmla="*/ 93947 h 1628444"/>
                              <a:gd name="connsiteX99" fmla="*/ 4072403 w 4256034"/>
                              <a:gd name="connsiteY99" fmla="*/ 86675 h 1628444"/>
                              <a:gd name="connsiteX100" fmla="*/ 4113408 w 4256034"/>
                              <a:gd name="connsiteY100" fmla="*/ 57972 h 1628444"/>
                              <a:gd name="connsiteX101" fmla="*/ 4179015 w 4256034"/>
                              <a:gd name="connsiteY101" fmla="*/ 29269 h 1628444"/>
                              <a:gd name="connsiteX102" fmla="*/ 4204120 w 4256034"/>
                              <a:gd name="connsiteY102" fmla="*/ 673 h 1628444"/>
                              <a:gd name="connsiteX103" fmla="*/ 4254125 w 4256034"/>
                              <a:gd name="connsiteY103" fmla="*/ 12580 h 1628444"/>
                              <a:gd name="connsiteX104" fmla="*/ 4242219 w 4256034"/>
                              <a:gd name="connsiteY104" fmla="*/ 38773 h 1628444"/>
                              <a:gd name="connsiteX105" fmla="*/ 4201737 w 4256034"/>
                              <a:gd name="connsiteY105" fmla="*/ 45918 h 1628444"/>
                              <a:gd name="connsiteX106" fmla="*/ 4113631 w 4256034"/>
                              <a:gd name="connsiteY106" fmla="*/ 84017 h 1628444"/>
                              <a:gd name="connsiteX107" fmla="*/ 4092200 w 4256034"/>
                              <a:gd name="connsiteY107" fmla="*/ 107830 h 1628444"/>
                              <a:gd name="connsiteX108" fmla="*/ 4142206 w 4256034"/>
                              <a:gd name="connsiteY108"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3956 w 4256034"/>
                              <a:gd name="connsiteY79" fmla="*/ 41155 h 1628444"/>
                              <a:gd name="connsiteX80" fmla="*/ 2989885 w 4256034"/>
                              <a:gd name="connsiteY80" fmla="*/ 8767 h 1628444"/>
                              <a:gd name="connsiteX81" fmla="*/ 3092396 w 4256034"/>
                              <a:gd name="connsiteY81" fmla="*/ 12867 h 1628444"/>
                              <a:gd name="connsiteX82" fmla="*/ 3178505 w 4256034"/>
                              <a:gd name="connsiteY82" fmla="*/ 21068 h 1628444"/>
                              <a:gd name="connsiteX83" fmla="*/ 3240012 w 4256034"/>
                              <a:gd name="connsiteY83" fmla="*/ 4666 h 1628444"/>
                              <a:gd name="connsiteX84" fmla="*/ 3293318 w 4256034"/>
                              <a:gd name="connsiteY84" fmla="*/ 21068 h 1628444"/>
                              <a:gd name="connsiteX85" fmla="*/ 3375327 w 4256034"/>
                              <a:gd name="connsiteY85" fmla="*/ 49771 h 1628444"/>
                              <a:gd name="connsiteX86" fmla="*/ 3465804 w 4256034"/>
                              <a:gd name="connsiteY86" fmla="*/ 51885 h 1628444"/>
                              <a:gd name="connsiteX87" fmla="*/ 3543445 w 4256034"/>
                              <a:gd name="connsiteY87" fmla="*/ 49771 h 1628444"/>
                              <a:gd name="connsiteX88" fmla="*/ 3588550 w 4256034"/>
                              <a:gd name="connsiteY88" fmla="*/ 41570 h 1628444"/>
                              <a:gd name="connsiteX89" fmla="*/ 3656934 w 4256034"/>
                              <a:gd name="connsiteY89" fmla="*/ 54267 h 1628444"/>
                              <a:gd name="connsiteX90" fmla="*/ 3732066 w 4256034"/>
                              <a:gd name="connsiteY90" fmla="*/ 41570 h 1628444"/>
                              <a:gd name="connsiteX91" fmla="*/ 3764869 w 4256034"/>
                              <a:gd name="connsiteY91" fmla="*/ 70273 h 1628444"/>
                              <a:gd name="connsiteX92" fmla="*/ 3814075 w 4256034"/>
                              <a:gd name="connsiteY92" fmla="*/ 131780 h 1628444"/>
                              <a:gd name="connsiteX93" fmla="*/ 3779285 w 4256034"/>
                              <a:gd name="connsiteY93" fmla="*/ 159159 h 1628444"/>
                              <a:gd name="connsiteX94" fmla="*/ 3777961 w 4256034"/>
                              <a:gd name="connsiteY94" fmla="*/ 201488 h 1628444"/>
                              <a:gd name="connsiteX95" fmla="*/ 3822276 w 4256034"/>
                              <a:gd name="connsiteY95" fmla="*/ 189186 h 1628444"/>
                              <a:gd name="connsiteX96" fmla="*/ 3843835 w 4256034"/>
                              <a:gd name="connsiteY96" fmla="*/ 138657 h 1628444"/>
                              <a:gd name="connsiteX97" fmla="*/ 3883782 w 4256034"/>
                              <a:gd name="connsiteY97" fmla="*/ 128737 h 1628444"/>
                              <a:gd name="connsiteX98" fmla="*/ 3957590 w 4256034"/>
                              <a:gd name="connsiteY98" fmla="*/ 111278 h 1628444"/>
                              <a:gd name="connsiteX99" fmla="*/ 4017645 w 4256034"/>
                              <a:gd name="connsiteY99" fmla="*/ 93947 h 1628444"/>
                              <a:gd name="connsiteX100" fmla="*/ 4072403 w 4256034"/>
                              <a:gd name="connsiteY100" fmla="*/ 86675 h 1628444"/>
                              <a:gd name="connsiteX101" fmla="*/ 4113408 w 4256034"/>
                              <a:gd name="connsiteY101" fmla="*/ 57972 h 1628444"/>
                              <a:gd name="connsiteX102" fmla="*/ 4179015 w 4256034"/>
                              <a:gd name="connsiteY102" fmla="*/ 29269 h 1628444"/>
                              <a:gd name="connsiteX103" fmla="*/ 4204120 w 4256034"/>
                              <a:gd name="connsiteY103" fmla="*/ 673 h 1628444"/>
                              <a:gd name="connsiteX104" fmla="*/ 4254125 w 4256034"/>
                              <a:gd name="connsiteY104" fmla="*/ 12580 h 1628444"/>
                              <a:gd name="connsiteX105" fmla="*/ 4242219 w 4256034"/>
                              <a:gd name="connsiteY105" fmla="*/ 38773 h 1628444"/>
                              <a:gd name="connsiteX106" fmla="*/ 4201737 w 4256034"/>
                              <a:gd name="connsiteY106" fmla="*/ 45918 h 1628444"/>
                              <a:gd name="connsiteX107" fmla="*/ 4113631 w 4256034"/>
                              <a:gd name="connsiteY107" fmla="*/ 84017 h 1628444"/>
                              <a:gd name="connsiteX108" fmla="*/ 4092200 w 4256034"/>
                              <a:gd name="connsiteY108" fmla="*/ 107830 h 1628444"/>
                              <a:gd name="connsiteX109" fmla="*/ 4142206 w 4256034"/>
                              <a:gd name="connsiteY109"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1575 w 4256034"/>
                              <a:gd name="connsiteY79" fmla="*/ 79255 h 1628444"/>
                              <a:gd name="connsiteX80" fmla="*/ 2989885 w 4256034"/>
                              <a:gd name="connsiteY80" fmla="*/ 8767 h 1628444"/>
                              <a:gd name="connsiteX81" fmla="*/ 3092396 w 4256034"/>
                              <a:gd name="connsiteY81" fmla="*/ 12867 h 1628444"/>
                              <a:gd name="connsiteX82" fmla="*/ 3178505 w 4256034"/>
                              <a:gd name="connsiteY82" fmla="*/ 21068 h 1628444"/>
                              <a:gd name="connsiteX83" fmla="*/ 3240012 w 4256034"/>
                              <a:gd name="connsiteY83" fmla="*/ 4666 h 1628444"/>
                              <a:gd name="connsiteX84" fmla="*/ 3293318 w 4256034"/>
                              <a:gd name="connsiteY84" fmla="*/ 21068 h 1628444"/>
                              <a:gd name="connsiteX85" fmla="*/ 3375327 w 4256034"/>
                              <a:gd name="connsiteY85" fmla="*/ 49771 h 1628444"/>
                              <a:gd name="connsiteX86" fmla="*/ 3465804 w 4256034"/>
                              <a:gd name="connsiteY86" fmla="*/ 51885 h 1628444"/>
                              <a:gd name="connsiteX87" fmla="*/ 3543445 w 4256034"/>
                              <a:gd name="connsiteY87" fmla="*/ 49771 h 1628444"/>
                              <a:gd name="connsiteX88" fmla="*/ 3588550 w 4256034"/>
                              <a:gd name="connsiteY88" fmla="*/ 41570 h 1628444"/>
                              <a:gd name="connsiteX89" fmla="*/ 3656934 w 4256034"/>
                              <a:gd name="connsiteY89" fmla="*/ 54267 h 1628444"/>
                              <a:gd name="connsiteX90" fmla="*/ 3732066 w 4256034"/>
                              <a:gd name="connsiteY90" fmla="*/ 41570 h 1628444"/>
                              <a:gd name="connsiteX91" fmla="*/ 3764869 w 4256034"/>
                              <a:gd name="connsiteY91" fmla="*/ 70273 h 1628444"/>
                              <a:gd name="connsiteX92" fmla="*/ 3814075 w 4256034"/>
                              <a:gd name="connsiteY92" fmla="*/ 131780 h 1628444"/>
                              <a:gd name="connsiteX93" fmla="*/ 3779285 w 4256034"/>
                              <a:gd name="connsiteY93" fmla="*/ 159159 h 1628444"/>
                              <a:gd name="connsiteX94" fmla="*/ 3777961 w 4256034"/>
                              <a:gd name="connsiteY94" fmla="*/ 201488 h 1628444"/>
                              <a:gd name="connsiteX95" fmla="*/ 3822276 w 4256034"/>
                              <a:gd name="connsiteY95" fmla="*/ 189186 h 1628444"/>
                              <a:gd name="connsiteX96" fmla="*/ 3843835 w 4256034"/>
                              <a:gd name="connsiteY96" fmla="*/ 138657 h 1628444"/>
                              <a:gd name="connsiteX97" fmla="*/ 3883782 w 4256034"/>
                              <a:gd name="connsiteY97" fmla="*/ 128737 h 1628444"/>
                              <a:gd name="connsiteX98" fmla="*/ 3957590 w 4256034"/>
                              <a:gd name="connsiteY98" fmla="*/ 111278 h 1628444"/>
                              <a:gd name="connsiteX99" fmla="*/ 4017645 w 4256034"/>
                              <a:gd name="connsiteY99" fmla="*/ 93947 h 1628444"/>
                              <a:gd name="connsiteX100" fmla="*/ 4072403 w 4256034"/>
                              <a:gd name="connsiteY100" fmla="*/ 86675 h 1628444"/>
                              <a:gd name="connsiteX101" fmla="*/ 4113408 w 4256034"/>
                              <a:gd name="connsiteY101" fmla="*/ 57972 h 1628444"/>
                              <a:gd name="connsiteX102" fmla="*/ 4179015 w 4256034"/>
                              <a:gd name="connsiteY102" fmla="*/ 29269 h 1628444"/>
                              <a:gd name="connsiteX103" fmla="*/ 4204120 w 4256034"/>
                              <a:gd name="connsiteY103" fmla="*/ 673 h 1628444"/>
                              <a:gd name="connsiteX104" fmla="*/ 4254125 w 4256034"/>
                              <a:gd name="connsiteY104" fmla="*/ 12580 h 1628444"/>
                              <a:gd name="connsiteX105" fmla="*/ 4242219 w 4256034"/>
                              <a:gd name="connsiteY105" fmla="*/ 38773 h 1628444"/>
                              <a:gd name="connsiteX106" fmla="*/ 4201737 w 4256034"/>
                              <a:gd name="connsiteY106" fmla="*/ 45918 h 1628444"/>
                              <a:gd name="connsiteX107" fmla="*/ 4113631 w 4256034"/>
                              <a:gd name="connsiteY107" fmla="*/ 84017 h 1628444"/>
                              <a:gd name="connsiteX108" fmla="*/ 4092200 w 4256034"/>
                              <a:gd name="connsiteY108" fmla="*/ 107830 h 1628444"/>
                              <a:gd name="connsiteX109" fmla="*/ 4142206 w 4256034"/>
                              <a:gd name="connsiteY109"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1575 w 4256034"/>
                              <a:gd name="connsiteY79" fmla="*/ 79255 h 1628444"/>
                              <a:gd name="connsiteX80" fmla="*/ 2906337 w 4256034"/>
                              <a:gd name="connsiteY80" fmla="*/ 76874 h 1628444"/>
                              <a:gd name="connsiteX81" fmla="*/ 2989885 w 4256034"/>
                              <a:gd name="connsiteY81" fmla="*/ 8767 h 1628444"/>
                              <a:gd name="connsiteX82" fmla="*/ 3092396 w 4256034"/>
                              <a:gd name="connsiteY82" fmla="*/ 12867 h 1628444"/>
                              <a:gd name="connsiteX83" fmla="*/ 3178505 w 4256034"/>
                              <a:gd name="connsiteY83" fmla="*/ 21068 h 1628444"/>
                              <a:gd name="connsiteX84" fmla="*/ 3240012 w 4256034"/>
                              <a:gd name="connsiteY84" fmla="*/ 4666 h 1628444"/>
                              <a:gd name="connsiteX85" fmla="*/ 3293318 w 4256034"/>
                              <a:gd name="connsiteY85" fmla="*/ 21068 h 1628444"/>
                              <a:gd name="connsiteX86" fmla="*/ 3375327 w 4256034"/>
                              <a:gd name="connsiteY86" fmla="*/ 49771 h 1628444"/>
                              <a:gd name="connsiteX87" fmla="*/ 3465804 w 4256034"/>
                              <a:gd name="connsiteY87" fmla="*/ 51885 h 1628444"/>
                              <a:gd name="connsiteX88" fmla="*/ 3543445 w 4256034"/>
                              <a:gd name="connsiteY88" fmla="*/ 49771 h 1628444"/>
                              <a:gd name="connsiteX89" fmla="*/ 3588550 w 4256034"/>
                              <a:gd name="connsiteY89" fmla="*/ 41570 h 1628444"/>
                              <a:gd name="connsiteX90" fmla="*/ 3656934 w 4256034"/>
                              <a:gd name="connsiteY90" fmla="*/ 54267 h 1628444"/>
                              <a:gd name="connsiteX91" fmla="*/ 3732066 w 4256034"/>
                              <a:gd name="connsiteY91" fmla="*/ 41570 h 1628444"/>
                              <a:gd name="connsiteX92" fmla="*/ 3764869 w 4256034"/>
                              <a:gd name="connsiteY92" fmla="*/ 70273 h 1628444"/>
                              <a:gd name="connsiteX93" fmla="*/ 3814075 w 4256034"/>
                              <a:gd name="connsiteY93" fmla="*/ 131780 h 1628444"/>
                              <a:gd name="connsiteX94" fmla="*/ 3779285 w 4256034"/>
                              <a:gd name="connsiteY94" fmla="*/ 159159 h 1628444"/>
                              <a:gd name="connsiteX95" fmla="*/ 3777961 w 4256034"/>
                              <a:gd name="connsiteY95" fmla="*/ 201488 h 1628444"/>
                              <a:gd name="connsiteX96" fmla="*/ 3822276 w 4256034"/>
                              <a:gd name="connsiteY96" fmla="*/ 189186 h 1628444"/>
                              <a:gd name="connsiteX97" fmla="*/ 3843835 w 4256034"/>
                              <a:gd name="connsiteY97" fmla="*/ 138657 h 1628444"/>
                              <a:gd name="connsiteX98" fmla="*/ 3883782 w 4256034"/>
                              <a:gd name="connsiteY98" fmla="*/ 128737 h 1628444"/>
                              <a:gd name="connsiteX99" fmla="*/ 3957590 w 4256034"/>
                              <a:gd name="connsiteY99" fmla="*/ 111278 h 1628444"/>
                              <a:gd name="connsiteX100" fmla="*/ 4017645 w 4256034"/>
                              <a:gd name="connsiteY100" fmla="*/ 93947 h 1628444"/>
                              <a:gd name="connsiteX101" fmla="*/ 4072403 w 4256034"/>
                              <a:gd name="connsiteY101" fmla="*/ 86675 h 1628444"/>
                              <a:gd name="connsiteX102" fmla="*/ 4113408 w 4256034"/>
                              <a:gd name="connsiteY102" fmla="*/ 57972 h 1628444"/>
                              <a:gd name="connsiteX103" fmla="*/ 4179015 w 4256034"/>
                              <a:gd name="connsiteY103" fmla="*/ 29269 h 1628444"/>
                              <a:gd name="connsiteX104" fmla="*/ 4204120 w 4256034"/>
                              <a:gd name="connsiteY104" fmla="*/ 673 h 1628444"/>
                              <a:gd name="connsiteX105" fmla="*/ 4254125 w 4256034"/>
                              <a:gd name="connsiteY105" fmla="*/ 12580 h 1628444"/>
                              <a:gd name="connsiteX106" fmla="*/ 4242219 w 4256034"/>
                              <a:gd name="connsiteY106" fmla="*/ 38773 h 1628444"/>
                              <a:gd name="connsiteX107" fmla="*/ 4201737 w 4256034"/>
                              <a:gd name="connsiteY107" fmla="*/ 45918 h 1628444"/>
                              <a:gd name="connsiteX108" fmla="*/ 4113631 w 4256034"/>
                              <a:gd name="connsiteY108" fmla="*/ 84017 h 1628444"/>
                              <a:gd name="connsiteX109" fmla="*/ 4092200 w 4256034"/>
                              <a:gd name="connsiteY109" fmla="*/ 107830 h 1628444"/>
                              <a:gd name="connsiteX110" fmla="*/ 4142206 w 4256034"/>
                              <a:gd name="connsiteY110"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1575 w 4256034"/>
                              <a:gd name="connsiteY79" fmla="*/ 79255 h 1628444"/>
                              <a:gd name="connsiteX80" fmla="*/ 2903955 w 4256034"/>
                              <a:gd name="connsiteY80" fmla="*/ 110211 h 1628444"/>
                              <a:gd name="connsiteX81" fmla="*/ 2989885 w 4256034"/>
                              <a:gd name="connsiteY81" fmla="*/ 8767 h 1628444"/>
                              <a:gd name="connsiteX82" fmla="*/ 3092396 w 4256034"/>
                              <a:gd name="connsiteY82" fmla="*/ 12867 h 1628444"/>
                              <a:gd name="connsiteX83" fmla="*/ 3178505 w 4256034"/>
                              <a:gd name="connsiteY83" fmla="*/ 21068 h 1628444"/>
                              <a:gd name="connsiteX84" fmla="*/ 3240012 w 4256034"/>
                              <a:gd name="connsiteY84" fmla="*/ 4666 h 1628444"/>
                              <a:gd name="connsiteX85" fmla="*/ 3293318 w 4256034"/>
                              <a:gd name="connsiteY85" fmla="*/ 21068 h 1628444"/>
                              <a:gd name="connsiteX86" fmla="*/ 3375327 w 4256034"/>
                              <a:gd name="connsiteY86" fmla="*/ 49771 h 1628444"/>
                              <a:gd name="connsiteX87" fmla="*/ 3465804 w 4256034"/>
                              <a:gd name="connsiteY87" fmla="*/ 51885 h 1628444"/>
                              <a:gd name="connsiteX88" fmla="*/ 3543445 w 4256034"/>
                              <a:gd name="connsiteY88" fmla="*/ 49771 h 1628444"/>
                              <a:gd name="connsiteX89" fmla="*/ 3588550 w 4256034"/>
                              <a:gd name="connsiteY89" fmla="*/ 41570 h 1628444"/>
                              <a:gd name="connsiteX90" fmla="*/ 3656934 w 4256034"/>
                              <a:gd name="connsiteY90" fmla="*/ 54267 h 1628444"/>
                              <a:gd name="connsiteX91" fmla="*/ 3732066 w 4256034"/>
                              <a:gd name="connsiteY91" fmla="*/ 41570 h 1628444"/>
                              <a:gd name="connsiteX92" fmla="*/ 3764869 w 4256034"/>
                              <a:gd name="connsiteY92" fmla="*/ 70273 h 1628444"/>
                              <a:gd name="connsiteX93" fmla="*/ 3814075 w 4256034"/>
                              <a:gd name="connsiteY93" fmla="*/ 131780 h 1628444"/>
                              <a:gd name="connsiteX94" fmla="*/ 3779285 w 4256034"/>
                              <a:gd name="connsiteY94" fmla="*/ 159159 h 1628444"/>
                              <a:gd name="connsiteX95" fmla="*/ 3777961 w 4256034"/>
                              <a:gd name="connsiteY95" fmla="*/ 201488 h 1628444"/>
                              <a:gd name="connsiteX96" fmla="*/ 3822276 w 4256034"/>
                              <a:gd name="connsiteY96" fmla="*/ 189186 h 1628444"/>
                              <a:gd name="connsiteX97" fmla="*/ 3843835 w 4256034"/>
                              <a:gd name="connsiteY97" fmla="*/ 138657 h 1628444"/>
                              <a:gd name="connsiteX98" fmla="*/ 3883782 w 4256034"/>
                              <a:gd name="connsiteY98" fmla="*/ 128737 h 1628444"/>
                              <a:gd name="connsiteX99" fmla="*/ 3957590 w 4256034"/>
                              <a:gd name="connsiteY99" fmla="*/ 111278 h 1628444"/>
                              <a:gd name="connsiteX100" fmla="*/ 4017645 w 4256034"/>
                              <a:gd name="connsiteY100" fmla="*/ 93947 h 1628444"/>
                              <a:gd name="connsiteX101" fmla="*/ 4072403 w 4256034"/>
                              <a:gd name="connsiteY101" fmla="*/ 86675 h 1628444"/>
                              <a:gd name="connsiteX102" fmla="*/ 4113408 w 4256034"/>
                              <a:gd name="connsiteY102" fmla="*/ 57972 h 1628444"/>
                              <a:gd name="connsiteX103" fmla="*/ 4179015 w 4256034"/>
                              <a:gd name="connsiteY103" fmla="*/ 29269 h 1628444"/>
                              <a:gd name="connsiteX104" fmla="*/ 4204120 w 4256034"/>
                              <a:gd name="connsiteY104" fmla="*/ 673 h 1628444"/>
                              <a:gd name="connsiteX105" fmla="*/ 4254125 w 4256034"/>
                              <a:gd name="connsiteY105" fmla="*/ 12580 h 1628444"/>
                              <a:gd name="connsiteX106" fmla="*/ 4242219 w 4256034"/>
                              <a:gd name="connsiteY106" fmla="*/ 38773 h 1628444"/>
                              <a:gd name="connsiteX107" fmla="*/ 4201737 w 4256034"/>
                              <a:gd name="connsiteY107" fmla="*/ 45918 h 1628444"/>
                              <a:gd name="connsiteX108" fmla="*/ 4113631 w 4256034"/>
                              <a:gd name="connsiteY108" fmla="*/ 84017 h 1628444"/>
                              <a:gd name="connsiteX109" fmla="*/ 4092200 w 4256034"/>
                              <a:gd name="connsiteY109" fmla="*/ 107830 h 1628444"/>
                              <a:gd name="connsiteX110" fmla="*/ 4142206 w 4256034"/>
                              <a:gd name="connsiteY110"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1575 w 4256034"/>
                              <a:gd name="connsiteY79" fmla="*/ 79255 h 1628444"/>
                              <a:gd name="connsiteX80" fmla="*/ 2903955 w 4256034"/>
                              <a:gd name="connsiteY80" fmla="*/ 110211 h 1628444"/>
                              <a:gd name="connsiteX81" fmla="*/ 2989885 w 4256034"/>
                              <a:gd name="connsiteY81" fmla="*/ 8767 h 1628444"/>
                              <a:gd name="connsiteX82" fmla="*/ 3092396 w 4256034"/>
                              <a:gd name="connsiteY82" fmla="*/ 12867 h 1628444"/>
                              <a:gd name="connsiteX83" fmla="*/ 3178505 w 4256034"/>
                              <a:gd name="connsiteY83" fmla="*/ 21068 h 1628444"/>
                              <a:gd name="connsiteX84" fmla="*/ 3240012 w 4256034"/>
                              <a:gd name="connsiteY84" fmla="*/ 4666 h 1628444"/>
                              <a:gd name="connsiteX85" fmla="*/ 3293318 w 4256034"/>
                              <a:gd name="connsiteY85" fmla="*/ 21068 h 1628444"/>
                              <a:gd name="connsiteX86" fmla="*/ 3375327 w 4256034"/>
                              <a:gd name="connsiteY86" fmla="*/ 49771 h 1628444"/>
                              <a:gd name="connsiteX87" fmla="*/ 3465804 w 4256034"/>
                              <a:gd name="connsiteY87" fmla="*/ 51885 h 1628444"/>
                              <a:gd name="connsiteX88" fmla="*/ 3543445 w 4256034"/>
                              <a:gd name="connsiteY88" fmla="*/ 49771 h 1628444"/>
                              <a:gd name="connsiteX89" fmla="*/ 3588550 w 4256034"/>
                              <a:gd name="connsiteY89" fmla="*/ 41570 h 1628444"/>
                              <a:gd name="connsiteX90" fmla="*/ 3656934 w 4256034"/>
                              <a:gd name="connsiteY90" fmla="*/ 54267 h 1628444"/>
                              <a:gd name="connsiteX91" fmla="*/ 3732066 w 4256034"/>
                              <a:gd name="connsiteY91" fmla="*/ 41570 h 1628444"/>
                              <a:gd name="connsiteX92" fmla="*/ 3764869 w 4256034"/>
                              <a:gd name="connsiteY92" fmla="*/ 70273 h 1628444"/>
                              <a:gd name="connsiteX93" fmla="*/ 3814075 w 4256034"/>
                              <a:gd name="connsiteY93" fmla="*/ 131780 h 1628444"/>
                              <a:gd name="connsiteX94" fmla="*/ 3779285 w 4256034"/>
                              <a:gd name="connsiteY94" fmla="*/ 159159 h 1628444"/>
                              <a:gd name="connsiteX95" fmla="*/ 3777961 w 4256034"/>
                              <a:gd name="connsiteY95" fmla="*/ 201488 h 1628444"/>
                              <a:gd name="connsiteX96" fmla="*/ 3822276 w 4256034"/>
                              <a:gd name="connsiteY96" fmla="*/ 189186 h 1628444"/>
                              <a:gd name="connsiteX97" fmla="*/ 3843835 w 4256034"/>
                              <a:gd name="connsiteY97" fmla="*/ 138657 h 1628444"/>
                              <a:gd name="connsiteX98" fmla="*/ 3883782 w 4256034"/>
                              <a:gd name="connsiteY98" fmla="*/ 128737 h 1628444"/>
                              <a:gd name="connsiteX99" fmla="*/ 3957590 w 4256034"/>
                              <a:gd name="connsiteY99" fmla="*/ 111278 h 1628444"/>
                              <a:gd name="connsiteX100" fmla="*/ 4017645 w 4256034"/>
                              <a:gd name="connsiteY100" fmla="*/ 93947 h 1628444"/>
                              <a:gd name="connsiteX101" fmla="*/ 4072403 w 4256034"/>
                              <a:gd name="connsiteY101" fmla="*/ 86675 h 1628444"/>
                              <a:gd name="connsiteX102" fmla="*/ 4113408 w 4256034"/>
                              <a:gd name="connsiteY102" fmla="*/ 57972 h 1628444"/>
                              <a:gd name="connsiteX103" fmla="*/ 4179015 w 4256034"/>
                              <a:gd name="connsiteY103" fmla="*/ 29269 h 1628444"/>
                              <a:gd name="connsiteX104" fmla="*/ 4204120 w 4256034"/>
                              <a:gd name="connsiteY104" fmla="*/ 673 h 1628444"/>
                              <a:gd name="connsiteX105" fmla="*/ 4254125 w 4256034"/>
                              <a:gd name="connsiteY105" fmla="*/ 12580 h 1628444"/>
                              <a:gd name="connsiteX106" fmla="*/ 4242219 w 4256034"/>
                              <a:gd name="connsiteY106" fmla="*/ 38773 h 1628444"/>
                              <a:gd name="connsiteX107" fmla="*/ 4201737 w 4256034"/>
                              <a:gd name="connsiteY107" fmla="*/ 45918 h 1628444"/>
                              <a:gd name="connsiteX108" fmla="*/ 4113631 w 4256034"/>
                              <a:gd name="connsiteY108" fmla="*/ 84017 h 1628444"/>
                              <a:gd name="connsiteX109" fmla="*/ 4092200 w 4256034"/>
                              <a:gd name="connsiteY109" fmla="*/ 107830 h 1628444"/>
                              <a:gd name="connsiteX110" fmla="*/ 4142206 w 4256034"/>
                              <a:gd name="connsiteY110"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1575 w 4256034"/>
                              <a:gd name="connsiteY79" fmla="*/ 79255 h 1628444"/>
                              <a:gd name="connsiteX80" fmla="*/ 2903955 w 4256034"/>
                              <a:gd name="connsiteY80" fmla="*/ 110211 h 1628444"/>
                              <a:gd name="connsiteX81" fmla="*/ 2903956 w 4256034"/>
                              <a:gd name="connsiteY81" fmla="*/ 107830 h 1628444"/>
                              <a:gd name="connsiteX82" fmla="*/ 2989885 w 4256034"/>
                              <a:gd name="connsiteY82" fmla="*/ 8767 h 1628444"/>
                              <a:gd name="connsiteX83" fmla="*/ 3092396 w 4256034"/>
                              <a:gd name="connsiteY83" fmla="*/ 12867 h 1628444"/>
                              <a:gd name="connsiteX84" fmla="*/ 3178505 w 4256034"/>
                              <a:gd name="connsiteY84" fmla="*/ 21068 h 1628444"/>
                              <a:gd name="connsiteX85" fmla="*/ 3240012 w 4256034"/>
                              <a:gd name="connsiteY85" fmla="*/ 4666 h 1628444"/>
                              <a:gd name="connsiteX86" fmla="*/ 3293318 w 4256034"/>
                              <a:gd name="connsiteY86" fmla="*/ 21068 h 1628444"/>
                              <a:gd name="connsiteX87" fmla="*/ 3375327 w 4256034"/>
                              <a:gd name="connsiteY87" fmla="*/ 49771 h 1628444"/>
                              <a:gd name="connsiteX88" fmla="*/ 3465804 w 4256034"/>
                              <a:gd name="connsiteY88" fmla="*/ 51885 h 1628444"/>
                              <a:gd name="connsiteX89" fmla="*/ 3543445 w 4256034"/>
                              <a:gd name="connsiteY89" fmla="*/ 49771 h 1628444"/>
                              <a:gd name="connsiteX90" fmla="*/ 3588550 w 4256034"/>
                              <a:gd name="connsiteY90" fmla="*/ 41570 h 1628444"/>
                              <a:gd name="connsiteX91" fmla="*/ 3656934 w 4256034"/>
                              <a:gd name="connsiteY91" fmla="*/ 54267 h 1628444"/>
                              <a:gd name="connsiteX92" fmla="*/ 3732066 w 4256034"/>
                              <a:gd name="connsiteY92" fmla="*/ 41570 h 1628444"/>
                              <a:gd name="connsiteX93" fmla="*/ 3764869 w 4256034"/>
                              <a:gd name="connsiteY93" fmla="*/ 70273 h 1628444"/>
                              <a:gd name="connsiteX94" fmla="*/ 3814075 w 4256034"/>
                              <a:gd name="connsiteY94" fmla="*/ 131780 h 1628444"/>
                              <a:gd name="connsiteX95" fmla="*/ 3779285 w 4256034"/>
                              <a:gd name="connsiteY95" fmla="*/ 159159 h 1628444"/>
                              <a:gd name="connsiteX96" fmla="*/ 3777961 w 4256034"/>
                              <a:gd name="connsiteY96" fmla="*/ 201488 h 1628444"/>
                              <a:gd name="connsiteX97" fmla="*/ 3822276 w 4256034"/>
                              <a:gd name="connsiteY97" fmla="*/ 189186 h 1628444"/>
                              <a:gd name="connsiteX98" fmla="*/ 3843835 w 4256034"/>
                              <a:gd name="connsiteY98" fmla="*/ 138657 h 1628444"/>
                              <a:gd name="connsiteX99" fmla="*/ 3883782 w 4256034"/>
                              <a:gd name="connsiteY99" fmla="*/ 128737 h 1628444"/>
                              <a:gd name="connsiteX100" fmla="*/ 3957590 w 4256034"/>
                              <a:gd name="connsiteY100" fmla="*/ 111278 h 1628444"/>
                              <a:gd name="connsiteX101" fmla="*/ 4017645 w 4256034"/>
                              <a:gd name="connsiteY101" fmla="*/ 93947 h 1628444"/>
                              <a:gd name="connsiteX102" fmla="*/ 4072403 w 4256034"/>
                              <a:gd name="connsiteY102" fmla="*/ 86675 h 1628444"/>
                              <a:gd name="connsiteX103" fmla="*/ 4113408 w 4256034"/>
                              <a:gd name="connsiteY103" fmla="*/ 57972 h 1628444"/>
                              <a:gd name="connsiteX104" fmla="*/ 4179015 w 4256034"/>
                              <a:gd name="connsiteY104" fmla="*/ 29269 h 1628444"/>
                              <a:gd name="connsiteX105" fmla="*/ 4204120 w 4256034"/>
                              <a:gd name="connsiteY105" fmla="*/ 673 h 1628444"/>
                              <a:gd name="connsiteX106" fmla="*/ 4254125 w 4256034"/>
                              <a:gd name="connsiteY106" fmla="*/ 12580 h 1628444"/>
                              <a:gd name="connsiteX107" fmla="*/ 4242219 w 4256034"/>
                              <a:gd name="connsiteY107" fmla="*/ 38773 h 1628444"/>
                              <a:gd name="connsiteX108" fmla="*/ 4201737 w 4256034"/>
                              <a:gd name="connsiteY108" fmla="*/ 45918 h 1628444"/>
                              <a:gd name="connsiteX109" fmla="*/ 4113631 w 4256034"/>
                              <a:gd name="connsiteY109" fmla="*/ 84017 h 1628444"/>
                              <a:gd name="connsiteX110" fmla="*/ 4092200 w 4256034"/>
                              <a:gd name="connsiteY110" fmla="*/ 107830 h 1628444"/>
                              <a:gd name="connsiteX111" fmla="*/ 4142206 w 4256034"/>
                              <a:gd name="connsiteY111"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1575 w 4256034"/>
                              <a:gd name="connsiteY79" fmla="*/ 79255 h 1628444"/>
                              <a:gd name="connsiteX80" fmla="*/ 2903955 w 4256034"/>
                              <a:gd name="connsiteY80" fmla="*/ 110211 h 1628444"/>
                              <a:gd name="connsiteX81" fmla="*/ 2937293 w 4256034"/>
                              <a:gd name="connsiteY81" fmla="*/ 110211 h 1628444"/>
                              <a:gd name="connsiteX82" fmla="*/ 2989885 w 4256034"/>
                              <a:gd name="connsiteY82" fmla="*/ 8767 h 1628444"/>
                              <a:gd name="connsiteX83" fmla="*/ 3092396 w 4256034"/>
                              <a:gd name="connsiteY83" fmla="*/ 12867 h 1628444"/>
                              <a:gd name="connsiteX84" fmla="*/ 3178505 w 4256034"/>
                              <a:gd name="connsiteY84" fmla="*/ 21068 h 1628444"/>
                              <a:gd name="connsiteX85" fmla="*/ 3240012 w 4256034"/>
                              <a:gd name="connsiteY85" fmla="*/ 4666 h 1628444"/>
                              <a:gd name="connsiteX86" fmla="*/ 3293318 w 4256034"/>
                              <a:gd name="connsiteY86" fmla="*/ 21068 h 1628444"/>
                              <a:gd name="connsiteX87" fmla="*/ 3375327 w 4256034"/>
                              <a:gd name="connsiteY87" fmla="*/ 49771 h 1628444"/>
                              <a:gd name="connsiteX88" fmla="*/ 3465804 w 4256034"/>
                              <a:gd name="connsiteY88" fmla="*/ 51885 h 1628444"/>
                              <a:gd name="connsiteX89" fmla="*/ 3543445 w 4256034"/>
                              <a:gd name="connsiteY89" fmla="*/ 49771 h 1628444"/>
                              <a:gd name="connsiteX90" fmla="*/ 3588550 w 4256034"/>
                              <a:gd name="connsiteY90" fmla="*/ 41570 h 1628444"/>
                              <a:gd name="connsiteX91" fmla="*/ 3656934 w 4256034"/>
                              <a:gd name="connsiteY91" fmla="*/ 54267 h 1628444"/>
                              <a:gd name="connsiteX92" fmla="*/ 3732066 w 4256034"/>
                              <a:gd name="connsiteY92" fmla="*/ 41570 h 1628444"/>
                              <a:gd name="connsiteX93" fmla="*/ 3764869 w 4256034"/>
                              <a:gd name="connsiteY93" fmla="*/ 70273 h 1628444"/>
                              <a:gd name="connsiteX94" fmla="*/ 3814075 w 4256034"/>
                              <a:gd name="connsiteY94" fmla="*/ 131780 h 1628444"/>
                              <a:gd name="connsiteX95" fmla="*/ 3779285 w 4256034"/>
                              <a:gd name="connsiteY95" fmla="*/ 159159 h 1628444"/>
                              <a:gd name="connsiteX96" fmla="*/ 3777961 w 4256034"/>
                              <a:gd name="connsiteY96" fmla="*/ 201488 h 1628444"/>
                              <a:gd name="connsiteX97" fmla="*/ 3822276 w 4256034"/>
                              <a:gd name="connsiteY97" fmla="*/ 189186 h 1628444"/>
                              <a:gd name="connsiteX98" fmla="*/ 3843835 w 4256034"/>
                              <a:gd name="connsiteY98" fmla="*/ 138657 h 1628444"/>
                              <a:gd name="connsiteX99" fmla="*/ 3883782 w 4256034"/>
                              <a:gd name="connsiteY99" fmla="*/ 128737 h 1628444"/>
                              <a:gd name="connsiteX100" fmla="*/ 3957590 w 4256034"/>
                              <a:gd name="connsiteY100" fmla="*/ 111278 h 1628444"/>
                              <a:gd name="connsiteX101" fmla="*/ 4017645 w 4256034"/>
                              <a:gd name="connsiteY101" fmla="*/ 93947 h 1628444"/>
                              <a:gd name="connsiteX102" fmla="*/ 4072403 w 4256034"/>
                              <a:gd name="connsiteY102" fmla="*/ 86675 h 1628444"/>
                              <a:gd name="connsiteX103" fmla="*/ 4113408 w 4256034"/>
                              <a:gd name="connsiteY103" fmla="*/ 57972 h 1628444"/>
                              <a:gd name="connsiteX104" fmla="*/ 4179015 w 4256034"/>
                              <a:gd name="connsiteY104" fmla="*/ 29269 h 1628444"/>
                              <a:gd name="connsiteX105" fmla="*/ 4204120 w 4256034"/>
                              <a:gd name="connsiteY105" fmla="*/ 673 h 1628444"/>
                              <a:gd name="connsiteX106" fmla="*/ 4254125 w 4256034"/>
                              <a:gd name="connsiteY106" fmla="*/ 12580 h 1628444"/>
                              <a:gd name="connsiteX107" fmla="*/ 4242219 w 4256034"/>
                              <a:gd name="connsiteY107" fmla="*/ 38773 h 1628444"/>
                              <a:gd name="connsiteX108" fmla="*/ 4201737 w 4256034"/>
                              <a:gd name="connsiteY108" fmla="*/ 45918 h 1628444"/>
                              <a:gd name="connsiteX109" fmla="*/ 4113631 w 4256034"/>
                              <a:gd name="connsiteY109" fmla="*/ 84017 h 1628444"/>
                              <a:gd name="connsiteX110" fmla="*/ 4092200 w 4256034"/>
                              <a:gd name="connsiteY110" fmla="*/ 107830 h 1628444"/>
                              <a:gd name="connsiteX111" fmla="*/ 4142206 w 4256034"/>
                              <a:gd name="connsiteY111"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1575 w 4256034"/>
                              <a:gd name="connsiteY79" fmla="*/ 79255 h 1628444"/>
                              <a:gd name="connsiteX80" fmla="*/ 2903955 w 4256034"/>
                              <a:gd name="connsiteY80" fmla="*/ 110211 h 1628444"/>
                              <a:gd name="connsiteX81" fmla="*/ 2937293 w 4256034"/>
                              <a:gd name="connsiteY81" fmla="*/ 110211 h 1628444"/>
                              <a:gd name="connsiteX82" fmla="*/ 2939675 w 4256034"/>
                              <a:gd name="connsiteY82" fmla="*/ 107830 h 1628444"/>
                              <a:gd name="connsiteX83" fmla="*/ 2989885 w 4256034"/>
                              <a:gd name="connsiteY83" fmla="*/ 8767 h 1628444"/>
                              <a:gd name="connsiteX84" fmla="*/ 3092396 w 4256034"/>
                              <a:gd name="connsiteY84" fmla="*/ 12867 h 1628444"/>
                              <a:gd name="connsiteX85" fmla="*/ 3178505 w 4256034"/>
                              <a:gd name="connsiteY85" fmla="*/ 21068 h 1628444"/>
                              <a:gd name="connsiteX86" fmla="*/ 3240012 w 4256034"/>
                              <a:gd name="connsiteY86" fmla="*/ 4666 h 1628444"/>
                              <a:gd name="connsiteX87" fmla="*/ 3293318 w 4256034"/>
                              <a:gd name="connsiteY87" fmla="*/ 21068 h 1628444"/>
                              <a:gd name="connsiteX88" fmla="*/ 3375327 w 4256034"/>
                              <a:gd name="connsiteY88" fmla="*/ 49771 h 1628444"/>
                              <a:gd name="connsiteX89" fmla="*/ 3465804 w 4256034"/>
                              <a:gd name="connsiteY89" fmla="*/ 51885 h 1628444"/>
                              <a:gd name="connsiteX90" fmla="*/ 3543445 w 4256034"/>
                              <a:gd name="connsiteY90" fmla="*/ 49771 h 1628444"/>
                              <a:gd name="connsiteX91" fmla="*/ 3588550 w 4256034"/>
                              <a:gd name="connsiteY91" fmla="*/ 41570 h 1628444"/>
                              <a:gd name="connsiteX92" fmla="*/ 3656934 w 4256034"/>
                              <a:gd name="connsiteY92" fmla="*/ 54267 h 1628444"/>
                              <a:gd name="connsiteX93" fmla="*/ 3732066 w 4256034"/>
                              <a:gd name="connsiteY93" fmla="*/ 41570 h 1628444"/>
                              <a:gd name="connsiteX94" fmla="*/ 3764869 w 4256034"/>
                              <a:gd name="connsiteY94" fmla="*/ 70273 h 1628444"/>
                              <a:gd name="connsiteX95" fmla="*/ 3814075 w 4256034"/>
                              <a:gd name="connsiteY95" fmla="*/ 131780 h 1628444"/>
                              <a:gd name="connsiteX96" fmla="*/ 3779285 w 4256034"/>
                              <a:gd name="connsiteY96" fmla="*/ 159159 h 1628444"/>
                              <a:gd name="connsiteX97" fmla="*/ 3777961 w 4256034"/>
                              <a:gd name="connsiteY97" fmla="*/ 201488 h 1628444"/>
                              <a:gd name="connsiteX98" fmla="*/ 3822276 w 4256034"/>
                              <a:gd name="connsiteY98" fmla="*/ 189186 h 1628444"/>
                              <a:gd name="connsiteX99" fmla="*/ 3843835 w 4256034"/>
                              <a:gd name="connsiteY99" fmla="*/ 138657 h 1628444"/>
                              <a:gd name="connsiteX100" fmla="*/ 3883782 w 4256034"/>
                              <a:gd name="connsiteY100" fmla="*/ 128737 h 1628444"/>
                              <a:gd name="connsiteX101" fmla="*/ 3957590 w 4256034"/>
                              <a:gd name="connsiteY101" fmla="*/ 111278 h 1628444"/>
                              <a:gd name="connsiteX102" fmla="*/ 4017645 w 4256034"/>
                              <a:gd name="connsiteY102" fmla="*/ 93947 h 1628444"/>
                              <a:gd name="connsiteX103" fmla="*/ 4072403 w 4256034"/>
                              <a:gd name="connsiteY103" fmla="*/ 86675 h 1628444"/>
                              <a:gd name="connsiteX104" fmla="*/ 4113408 w 4256034"/>
                              <a:gd name="connsiteY104" fmla="*/ 57972 h 1628444"/>
                              <a:gd name="connsiteX105" fmla="*/ 4179015 w 4256034"/>
                              <a:gd name="connsiteY105" fmla="*/ 29269 h 1628444"/>
                              <a:gd name="connsiteX106" fmla="*/ 4204120 w 4256034"/>
                              <a:gd name="connsiteY106" fmla="*/ 673 h 1628444"/>
                              <a:gd name="connsiteX107" fmla="*/ 4254125 w 4256034"/>
                              <a:gd name="connsiteY107" fmla="*/ 12580 h 1628444"/>
                              <a:gd name="connsiteX108" fmla="*/ 4242219 w 4256034"/>
                              <a:gd name="connsiteY108" fmla="*/ 38773 h 1628444"/>
                              <a:gd name="connsiteX109" fmla="*/ 4201737 w 4256034"/>
                              <a:gd name="connsiteY109" fmla="*/ 45918 h 1628444"/>
                              <a:gd name="connsiteX110" fmla="*/ 4113631 w 4256034"/>
                              <a:gd name="connsiteY110" fmla="*/ 84017 h 1628444"/>
                              <a:gd name="connsiteX111" fmla="*/ 4092200 w 4256034"/>
                              <a:gd name="connsiteY111" fmla="*/ 107830 h 1628444"/>
                              <a:gd name="connsiteX112" fmla="*/ 4142206 w 4256034"/>
                              <a:gd name="connsiteY112"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1575 w 4256034"/>
                              <a:gd name="connsiteY79" fmla="*/ 79255 h 1628444"/>
                              <a:gd name="connsiteX80" fmla="*/ 2903955 w 4256034"/>
                              <a:gd name="connsiteY80" fmla="*/ 110211 h 1628444"/>
                              <a:gd name="connsiteX81" fmla="*/ 2937293 w 4256034"/>
                              <a:gd name="connsiteY81" fmla="*/ 110211 h 1628444"/>
                              <a:gd name="connsiteX82" fmla="*/ 2937293 w 4256034"/>
                              <a:gd name="connsiteY82" fmla="*/ 55443 h 1628444"/>
                              <a:gd name="connsiteX83" fmla="*/ 2989885 w 4256034"/>
                              <a:gd name="connsiteY83" fmla="*/ 8767 h 1628444"/>
                              <a:gd name="connsiteX84" fmla="*/ 3092396 w 4256034"/>
                              <a:gd name="connsiteY84" fmla="*/ 12867 h 1628444"/>
                              <a:gd name="connsiteX85" fmla="*/ 3178505 w 4256034"/>
                              <a:gd name="connsiteY85" fmla="*/ 21068 h 1628444"/>
                              <a:gd name="connsiteX86" fmla="*/ 3240012 w 4256034"/>
                              <a:gd name="connsiteY86" fmla="*/ 4666 h 1628444"/>
                              <a:gd name="connsiteX87" fmla="*/ 3293318 w 4256034"/>
                              <a:gd name="connsiteY87" fmla="*/ 21068 h 1628444"/>
                              <a:gd name="connsiteX88" fmla="*/ 3375327 w 4256034"/>
                              <a:gd name="connsiteY88" fmla="*/ 49771 h 1628444"/>
                              <a:gd name="connsiteX89" fmla="*/ 3465804 w 4256034"/>
                              <a:gd name="connsiteY89" fmla="*/ 51885 h 1628444"/>
                              <a:gd name="connsiteX90" fmla="*/ 3543445 w 4256034"/>
                              <a:gd name="connsiteY90" fmla="*/ 49771 h 1628444"/>
                              <a:gd name="connsiteX91" fmla="*/ 3588550 w 4256034"/>
                              <a:gd name="connsiteY91" fmla="*/ 41570 h 1628444"/>
                              <a:gd name="connsiteX92" fmla="*/ 3656934 w 4256034"/>
                              <a:gd name="connsiteY92" fmla="*/ 54267 h 1628444"/>
                              <a:gd name="connsiteX93" fmla="*/ 3732066 w 4256034"/>
                              <a:gd name="connsiteY93" fmla="*/ 41570 h 1628444"/>
                              <a:gd name="connsiteX94" fmla="*/ 3764869 w 4256034"/>
                              <a:gd name="connsiteY94" fmla="*/ 70273 h 1628444"/>
                              <a:gd name="connsiteX95" fmla="*/ 3814075 w 4256034"/>
                              <a:gd name="connsiteY95" fmla="*/ 131780 h 1628444"/>
                              <a:gd name="connsiteX96" fmla="*/ 3779285 w 4256034"/>
                              <a:gd name="connsiteY96" fmla="*/ 159159 h 1628444"/>
                              <a:gd name="connsiteX97" fmla="*/ 3777961 w 4256034"/>
                              <a:gd name="connsiteY97" fmla="*/ 201488 h 1628444"/>
                              <a:gd name="connsiteX98" fmla="*/ 3822276 w 4256034"/>
                              <a:gd name="connsiteY98" fmla="*/ 189186 h 1628444"/>
                              <a:gd name="connsiteX99" fmla="*/ 3843835 w 4256034"/>
                              <a:gd name="connsiteY99" fmla="*/ 138657 h 1628444"/>
                              <a:gd name="connsiteX100" fmla="*/ 3883782 w 4256034"/>
                              <a:gd name="connsiteY100" fmla="*/ 128737 h 1628444"/>
                              <a:gd name="connsiteX101" fmla="*/ 3957590 w 4256034"/>
                              <a:gd name="connsiteY101" fmla="*/ 111278 h 1628444"/>
                              <a:gd name="connsiteX102" fmla="*/ 4017645 w 4256034"/>
                              <a:gd name="connsiteY102" fmla="*/ 93947 h 1628444"/>
                              <a:gd name="connsiteX103" fmla="*/ 4072403 w 4256034"/>
                              <a:gd name="connsiteY103" fmla="*/ 86675 h 1628444"/>
                              <a:gd name="connsiteX104" fmla="*/ 4113408 w 4256034"/>
                              <a:gd name="connsiteY104" fmla="*/ 57972 h 1628444"/>
                              <a:gd name="connsiteX105" fmla="*/ 4179015 w 4256034"/>
                              <a:gd name="connsiteY105" fmla="*/ 29269 h 1628444"/>
                              <a:gd name="connsiteX106" fmla="*/ 4204120 w 4256034"/>
                              <a:gd name="connsiteY106" fmla="*/ 673 h 1628444"/>
                              <a:gd name="connsiteX107" fmla="*/ 4254125 w 4256034"/>
                              <a:gd name="connsiteY107" fmla="*/ 12580 h 1628444"/>
                              <a:gd name="connsiteX108" fmla="*/ 4242219 w 4256034"/>
                              <a:gd name="connsiteY108" fmla="*/ 38773 h 1628444"/>
                              <a:gd name="connsiteX109" fmla="*/ 4201737 w 4256034"/>
                              <a:gd name="connsiteY109" fmla="*/ 45918 h 1628444"/>
                              <a:gd name="connsiteX110" fmla="*/ 4113631 w 4256034"/>
                              <a:gd name="connsiteY110" fmla="*/ 84017 h 1628444"/>
                              <a:gd name="connsiteX111" fmla="*/ 4092200 w 4256034"/>
                              <a:gd name="connsiteY111" fmla="*/ 107830 h 1628444"/>
                              <a:gd name="connsiteX112" fmla="*/ 4142206 w 4256034"/>
                              <a:gd name="connsiteY112"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1575 w 4256034"/>
                              <a:gd name="connsiteY79" fmla="*/ 79255 h 1628444"/>
                              <a:gd name="connsiteX80" fmla="*/ 2903956 w 4256034"/>
                              <a:gd name="connsiteY80" fmla="*/ 76874 h 1628444"/>
                              <a:gd name="connsiteX81" fmla="*/ 2903955 w 4256034"/>
                              <a:gd name="connsiteY81" fmla="*/ 110211 h 1628444"/>
                              <a:gd name="connsiteX82" fmla="*/ 2937293 w 4256034"/>
                              <a:gd name="connsiteY82" fmla="*/ 110211 h 1628444"/>
                              <a:gd name="connsiteX83" fmla="*/ 2937293 w 4256034"/>
                              <a:gd name="connsiteY83" fmla="*/ 55443 h 1628444"/>
                              <a:gd name="connsiteX84" fmla="*/ 2989885 w 4256034"/>
                              <a:gd name="connsiteY84" fmla="*/ 8767 h 1628444"/>
                              <a:gd name="connsiteX85" fmla="*/ 3092396 w 4256034"/>
                              <a:gd name="connsiteY85" fmla="*/ 12867 h 1628444"/>
                              <a:gd name="connsiteX86" fmla="*/ 3178505 w 4256034"/>
                              <a:gd name="connsiteY86" fmla="*/ 21068 h 1628444"/>
                              <a:gd name="connsiteX87" fmla="*/ 3240012 w 4256034"/>
                              <a:gd name="connsiteY87" fmla="*/ 4666 h 1628444"/>
                              <a:gd name="connsiteX88" fmla="*/ 3293318 w 4256034"/>
                              <a:gd name="connsiteY88" fmla="*/ 21068 h 1628444"/>
                              <a:gd name="connsiteX89" fmla="*/ 3375327 w 4256034"/>
                              <a:gd name="connsiteY89" fmla="*/ 49771 h 1628444"/>
                              <a:gd name="connsiteX90" fmla="*/ 3465804 w 4256034"/>
                              <a:gd name="connsiteY90" fmla="*/ 51885 h 1628444"/>
                              <a:gd name="connsiteX91" fmla="*/ 3543445 w 4256034"/>
                              <a:gd name="connsiteY91" fmla="*/ 49771 h 1628444"/>
                              <a:gd name="connsiteX92" fmla="*/ 3588550 w 4256034"/>
                              <a:gd name="connsiteY92" fmla="*/ 41570 h 1628444"/>
                              <a:gd name="connsiteX93" fmla="*/ 3656934 w 4256034"/>
                              <a:gd name="connsiteY93" fmla="*/ 54267 h 1628444"/>
                              <a:gd name="connsiteX94" fmla="*/ 3732066 w 4256034"/>
                              <a:gd name="connsiteY94" fmla="*/ 41570 h 1628444"/>
                              <a:gd name="connsiteX95" fmla="*/ 3764869 w 4256034"/>
                              <a:gd name="connsiteY95" fmla="*/ 70273 h 1628444"/>
                              <a:gd name="connsiteX96" fmla="*/ 3814075 w 4256034"/>
                              <a:gd name="connsiteY96" fmla="*/ 131780 h 1628444"/>
                              <a:gd name="connsiteX97" fmla="*/ 3779285 w 4256034"/>
                              <a:gd name="connsiteY97" fmla="*/ 159159 h 1628444"/>
                              <a:gd name="connsiteX98" fmla="*/ 3777961 w 4256034"/>
                              <a:gd name="connsiteY98" fmla="*/ 201488 h 1628444"/>
                              <a:gd name="connsiteX99" fmla="*/ 3822276 w 4256034"/>
                              <a:gd name="connsiteY99" fmla="*/ 189186 h 1628444"/>
                              <a:gd name="connsiteX100" fmla="*/ 3843835 w 4256034"/>
                              <a:gd name="connsiteY100" fmla="*/ 138657 h 1628444"/>
                              <a:gd name="connsiteX101" fmla="*/ 3883782 w 4256034"/>
                              <a:gd name="connsiteY101" fmla="*/ 128737 h 1628444"/>
                              <a:gd name="connsiteX102" fmla="*/ 3957590 w 4256034"/>
                              <a:gd name="connsiteY102" fmla="*/ 111278 h 1628444"/>
                              <a:gd name="connsiteX103" fmla="*/ 4017645 w 4256034"/>
                              <a:gd name="connsiteY103" fmla="*/ 93947 h 1628444"/>
                              <a:gd name="connsiteX104" fmla="*/ 4072403 w 4256034"/>
                              <a:gd name="connsiteY104" fmla="*/ 86675 h 1628444"/>
                              <a:gd name="connsiteX105" fmla="*/ 4113408 w 4256034"/>
                              <a:gd name="connsiteY105" fmla="*/ 57972 h 1628444"/>
                              <a:gd name="connsiteX106" fmla="*/ 4179015 w 4256034"/>
                              <a:gd name="connsiteY106" fmla="*/ 29269 h 1628444"/>
                              <a:gd name="connsiteX107" fmla="*/ 4204120 w 4256034"/>
                              <a:gd name="connsiteY107" fmla="*/ 673 h 1628444"/>
                              <a:gd name="connsiteX108" fmla="*/ 4254125 w 4256034"/>
                              <a:gd name="connsiteY108" fmla="*/ 12580 h 1628444"/>
                              <a:gd name="connsiteX109" fmla="*/ 4242219 w 4256034"/>
                              <a:gd name="connsiteY109" fmla="*/ 38773 h 1628444"/>
                              <a:gd name="connsiteX110" fmla="*/ 4201737 w 4256034"/>
                              <a:gd name="connsiteY110" fmla="*/ 45918 h 1628444"/>
                              <a:gd name="connsiteX111" fmla="*/ 4113631 w 4256034"/>
                              <a:gd name="connsiteY111" fmla="*/ 84017 h 1628444"/>
                              <a:gd name="connsiteX112" fmla="*/ 4092200 w 4256034"/>
                              <a:gd name="connsiteY112" fmla="*/ 107830 h 1628444"/>
                              <a:gd name="connsiteX113" fmla="*/ 4142206 w 4256034"/>
                              <a:gd name="connsiteY113"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1575 w 4256034"/>
                              <a:gd name="connsiteY79" fmla="*/ 79255 h 1628444"/>
                              <a:gd name="connsiteX80" fmla="*/ 2887287 w 4256034"/>
                              <a:gd name="connsiteY80" fmla="*/ 86399 h 1628444"/>
                              <a:gd name="connsiteX81" fmla="*/ 2903955 w 4256034"/>
                              <a:gd name="connsiteY81" fmla="*/ 110211 h 1628444"/>
                              <a:gd name="connsiteX82" fmla="*/ 2937293 w 4256034"/>
                              <a:gd name="connsiteY82" fmla="*/ 110211 h 1628444"/>
                              <a:gd name="connsiteX83" fmla="*/ 2937293 w 4256034"/>
                              <a:gd name="connsiteY83" fmla="*/ 55443 h 1628444"/>
                              <a:gd name="connsiteX84" fmla="*/ 2989885 w 4256034"/>
                              <a:gd name="connsiteY84" fmla="*/ 8767 h 1628444"/>
                              <a:gd name="connsiteX85" fmla="*/ 3092396 w 4256034"/>
                              <a:gd name="connsiteY85" fmla="*/ 12867 h 1628444"/>
                              <a:gd name="connsiteX86" fmla="*/ 3178505 w 4256034"/>
                              <a:gd name="connsiteY86" fmla="*/ 21068 h 1628444"/>
                              <a:gd name="connsiteX87" fmla="*/ 3240012 w 4256034"/>
                              <a:gd name="connsiteY87" fmla="*/ 4666 h 1628444"/>
                              <a:gd name="connsiteX88" fmla="*/ 3293318 w 4256034"/>
                              <a:gd name="connsiteY88" fmla="*/ 21068 h 1628444"/>
                              <a:gd name="connsiteX89" fmla="*/ 3375327 w 4256034"/>
                              <a:gd name="connsiteY89" fmla="*/ 49771 h 1628444"/>
                              <a:gd name="connsiteX90" fmla="*/ 3465804 w 4256034"/>
                              <a:gd name="connsiteY90" fmla="*/ 51885 h 1628444"/>
                              <a:gd name="connsiteX91" fmla="*/ 3543445 w 4256034"/>
                              <a:gd name="connsiteY91" fmla="*/ 49771 h 1628444"/>
                              <a:gd name="connsiteX92" fmla="*/ 3588550 w 4256034"/>
                              <a:gd name="connsiteY92" fmla="*/ 41570 h 1628444"/>
                              <a:gd name="connsiteX93" fmla="*/ 3656934 w 4256034"/>
                              <a:gd name="connsiteY93" fmla="*/ 54267 h 1628444"/>
                              <a:gd name="connsiteX94" fmla="*/ 3732066 w 4256034"/>
                              <a:gd name="connsiteY94" fmla="*/ 41570 h 1628444"/>
                              <a:gd name="connsiteX95" fmla="*/ 3764869 w 4256034"/>
                              <a:gd name="connsiteY95" fmla="*/ 70273 h 1628444"/>
                              <a:gd name="connsiteX96" fmla="*/ 3814075 w 4256034"/>
                              <a:gd name="connsiteY96" fmla="*/ 131780 h 1628444"/>
                              <a:gd name="connsiteX97" fmla="*/ 3779285 w 4256034"/>
                              <a:gd name="connsiteY97" fmla="*/ 159159 h 1628444"/>
                              <a:gd name="connsiteX98" fmla="*/ 3777961 w 4256034"/>
                              <a:gd name="connsiteY98" fmla="*/ 201488 h 1628444"/>
                              <a:gd name="connsiteX99" fmla="*/ 3822276 w 4256034"/>
                              <a:gd name="connsiteY99" fmla="*/ 189186 h 1628444"/>
                              <a:gd name="connsiteX100" fmla="*/ 3843835 w 4256034"/>
                              <a:gd name="connsiteY100" fmla="*/ 138657 h 1628444"/>
                              <a:gd name="connsiteX101" fmla="*/ 3883782 w 4256034"/>
                              <a:gd name="connsiteY101" fmla="*/ 128737 h 1628444"/>
                              <a:gd name="connsiteX102" fmla="*/ 3957590 w 4256034"/>
                              <a:gd name="connsiteY102" fmla="*/ 111278 h 1628444"/>
                              <a:gd name="connsiteX103" fmla="*/ 4017645 w 4256034"/>
                              <a:gd name="connsiteY103" fmla="*/ 93947 h 1628444"/>
                              <a:gd name="connsiteX104" fmla="*/ 4072403 w 4256034"/>
                              <a:gd name="connsiteY104" fmla="*/ 86675 h 1628444"/>
                              <a:gd name="connsiteX105" fmla="*/ 4113408 w 4256034"/>
                              <a:gd name="connsiteY105" fmla="*/ 57972 h 1628444"/>
                              <a:gd name="connsiteX106" fmla="*/ 4179015 w 4256034"/>
                              <a:gd name="connsiteY106" fmla="*/ 29269 h 1628444"/>
                              <a:gd name="connsiteX107" fmla="*/ 4204120 w 4256034"/>
                              <a:gd name="connsiteY107" fmla="*/ 673 h 1628444"/>
                              <a:gd name="connsiteX108" fmla="*/ 4254125 w 4256034"/>
                              <a:gd name="connsiteY108" fmla="*/ 12580 h 1628444"/>
                              <a:gd name="connsiteX109" fmla="*/ 4242219 w 4256034"/>
                              <a:gd name="connsiteY109" fmla="*/ 38773 h 1628444"/>
                              <a:gd name="connsiteX110" fmla="*/ 4201737 w 4256034"/>
                              <a:gd name="connsiteY110" fmla="*/ 45918 h 1628444"/>
                              <a:gd name="connsiteX111" fmla="*/ 4113631 w 4256034"/>
                              <a:gd name="connsiteY111" fmla="*/ 84017 h 1628444"/>
                              <a:gd name="connsiteX112" fmla="*/ 4092200 w 4256034"/>
                              <a:gd name="connsiteY112" fmla="*/ 107830 h 1628444"/>
                              <a:gd name="connsiteX113" fmla="*/ 4142206 w 4256034"/>
                              <a:gd name="connsiteY113"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1575 w 4256034"/>
                              <a:gd name="connsiteY79" fmla="*/ 79255 h 1628444"/>
                              <a:gd name="connsiteX80" fmla="*/ 2887287 w 4256034"/>
                              <a:gd name="connsiteY80" fmla="*/ 86399 h 1628444"/>
                              <a:gd name="connsiteX81" fmla="*/ 2901574 w 4256034"/>
                              <a:gd name="connsiteY81" fmla="*/ 138786 h 1628444"/>
                              <a:gd name="connsiteX82" fmla="*/ 2937293 w 4256034"/>
                              <a:gd name="connsiteY82" fmla="*/ 110211 h 1628444"/>
                              <a:gd name="connsiteX83" fmla="*/ 2937293 w 4256034"/>
                              <a:gd name="connsiteY83" fmla="*/ 55443 h 1628444"/>
                              <a:gd name="connsiteX84" fmla="*/ 2989885 w 4256034"/>
                              <a:gd name="connsiteY84" fmla="*/ 8767 h 1628444"/>
                              <a:gd name="connsiteX85" fmla="*/ 3092396 w 4256034"/>
                              <a:gd name="connsiteY85" fmla="*/ 12867 h 1628444"/>
                              <a:gd name="connsiteX86" fmla="*/ 3178505 w 4256034"/>
                              <a:gd name="connsiteY86" fmla="*/ 21068 h 1628444"/>
                              <a:gd name="connsiteX87" fmla="*/ 3240012 w 4256034"/>
                              <a:gd name="connsiteY87" fmla="*/ 4666 h 1628444"/>
                              <a:gd name="connsiteX88" fmla="*/ 3293318 w 4256034"/>
                              <a:gd name="connsiteY88" fmla="*/ 21068 h 1628444"/>
                              <a:gd name="connsiteX89" fmla="*/ 3375327 w 4256034"/>
                              <a:gd name="connsiteY89" fmla="*/ 49771 h 1628444"/>
                              <a:gd name="connsiteX90" fmla="*/ 3465804 w 4256034"/>
                              <a:gd name="connsiteY90" fmla="*/ 51885 h 1628444"/>
                              <a:gd name="connsiteX91" fmla="*/ 3543445 w 4256034"/>
                              <a:gd name="connsiteY91" fmla="*/ 49771 h 1628444"/>
                              <a:gd name="connsiteX92" fmla="*/ 3588550 w 4256034"/>
                              <a:gd name="connsiteY92" fmla="*/ 41570 h 1628444"/>
                              <a:gd name="connsiteX93" fmla="*/ 3656934 w 4256034"/>
                              <a:gd name="connsiteY93" fmla="*/ 54267 h 1628444"/>
                              <a:gd name="connsiteX94" fmla="*/ 3732066 w 4256034"/>
                              <a:gd name="connsiteY94" fmla="*/ 41570 h 1628444"/>
                              <a:gd name="connsiteX95" fmla="*/ 3764869 w 4256034"/>
                              <a:gd name="connsiteY95" fmla="*/ 70273 h 1628444"/>
                              <a:gd name="connsiteX96" fmla="*/ 3814075 w 4256034"/>
                              <a:gd name="connsiteY96" fmla="*/ 131780 h 1628444"/>
                              <a:gd name="connsiteX97" fmla="*/ 3779285 w 4256034"/>
                              <a:gd name="connsiteY97" fmla="*/ 159159 h 1628444"/>
                              <a:gd name="connsiteX98" fmla="*/ 3777961 w 4256034"/>
                              <a:gd name="connsiteY98" fmla="*/ 201488 h 1628444"/>
                              <a:gd name="connsiteX99" fmla="*/ 3822276 w 4256034"/>
                              <a:gd name="connsiteY99" fmla="*/ 189186 h 1628444"/>
                              <a:gd name="connsiteX100" fmla="*/ 3843835 w 4256034"/>
                              <a:gd name="connsiteY100" fmla="*/ 138657 h 1628444"/>
                              <a:gd name="connsiteX101" fmla="*/ 3883782 w 4256034"/>
                              <a:gd name="connsiteY101" fmla="*/ 128737 h 1628444"/>
                              <a:gd name="connsiteX102" fmla="*/ 3957590 w 4256034"/>
                              <a:gd name="connsiteY102" fmla="*/ 111278 h 1628444"/>
                              <a:gd name="connsiteX103" fmla="*/ 4017645 w 4256034"/>
                              <a:gd name="connsiteY103" fmla="*/ 93947 h 1628444"/>
                              <a:gd name="connsiteX104" fmla="*/ 4072403 w 4256034"/>
                              <a:gd name="connsiteY104" fmla="*/ 86675 h 1628444"/>
                              <a:gd name="connsiteX105" fmla="*/ 4113408 w 4256034"/>
                              <a:gd name="connsiteY105" fmla="*/ 57972 h 1628444"/>
                              <a:gd name="connsiteX106" fmla="*/ 4179015 w 4256034"/>
                              <a:gd name="connsiteY106" fmla="*/ 29269 h 1628444"/>
                              <a:gd name="connsiteX107" fmla="*/ 4204120 w 4256034"/>
                              <a:gd name="connsiteY107" fmla="*/ 673 h 1628444"/>
                              <a:gd name="connsiteX108" fmla="*/ 4254125 w 4256034"/>
                              <a:gd name="connsiteY108" fmla="*/ 12580 h 1628444"/>
                              <a:gd name="connsiteX109" fmla="*/ 4242219 w 4256034"/>
                              <a:gd name="connsiteY109" fmla="*/ 38773 h 1628444"/>
                              <a:gd name="connsiteX110" fmla="*/ 4201737 w 4256034"/>
                              <a:gd name="connsiteY110" fmla="*/ 45918 h 1628444"/>
                              <a:gd name="connsiteX111" fmla="*/ 4113631 w 4256034"/>
                              <a:gd name="connsiteY111" fmla="*/ 84017 h 1628444"/>
                              <a:gd name="connsiteX112" fmla="*/ 4092200 w 4256034"/>
                              <a:gd name="connsiteY112" fmla="*/ 107830 h 1628444"/>
                              <a:gd name="connsiteX113" fmla="*/ 4142206 w 4256034"/>
                              <a:gd name="connsiteY113"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1575 w 4256034"/>
                              <a:gd name="connsiteY79" fmla="*/ 79255 h 1628444"/>
                              <a:gd name="connsiteX80" fmla="*/ 2880143 w 4256034"/>
                              <a:gd name="connsiteY80" fmla="*/ 112593 h 1628444"/>
                              <a:gd name="connsiteX81" fmla="*/ 2901574 w 4256034"/>
                              <a:gd name="connsiteY81" fmla="*/ 138786 h 1628444"/>
                              <a:gd name="connsiteX82" fmla="*/ 2937293 w 4256034"/>
                              <a:gd name="connsiteY82" fmla="*/ 110211 h 1628444"/>
                              <a:gd name="connsiteX83" fmla="*/ 2937293 w 4256034"/>
                              <a:gd name="connsiteY83" fmla="*/ 55443 h 1628444"/>
                              <a:gd name="connsiteX84" fmla="*/ 2989885 w 4256034"/>
                              <a:gd name="connsiteY84" fmla="*/ 8767 h 1628444"/>
                              <a:gd name="connsiteX85" fmla="*/ 3092396 w 4256034"/>
                              <a:gd name="connsiteY85" fmla="*/ 12867 h 1628444"/>
                              <a:gd name="connsiteX86" fmla="*/ 3178505 w 4256034"/>
                              <a:gd name="connsiteY86" fmla="*/ 21068 h 1628444"/>
                              <a:gd name="connsiteX87" fmla="*/ 3240012 w 4256034"/>
                              <a:gd name="connsiteY87" fmla="*/ 4666 h 1628444"/>
                              <a:gd name="connsiteX88" fmla="*/ 3293318 w 4256034"/>
                              <a:gd name="connsiteY88" fmla="*/ 21068 h 1628444"/>
                              <a:gd name="connsiteX89" fmla="*/ 3375327 w 4256034"/>
                              <a:gd name="connsiteY89" fmla="*/ 49771 h 1628444"/>
                              <a:gd name="connsiteX90" fmla="*/ 3465804 w 4256034"/>
                              <a:gd name="connsiteY90" fmla="*/ 51885 h 1628444"/>
                              <a:gd name="connsiteX91" fmla="*/ 3543445 w 4256034"/>
                              <a:gd name="connsiteY91" fmla="*/ 49771 h 1628444"/>
                              <a:gd name="connsiteX92" fmla="*/ 3588550 w 4256034"/>
                              <a:gd name="connsiteY92" fmla="*/ 41570 h 1628444"/>
                              <a:gd name="connsiteX93" fmla="*/ 3656934 w 4256034"/>
                              <a:gd name="connsiteY93" fmla="*/ 54267 h 1628444"/>
                              <a:gd name="connsiteX94" fmla="*/ 3732066 w 4256034"/>
                              <a:gd name="connsiteY94" fmla="*/ 41570 h 1628444"/>
                              <a:gd name="connsiteX95" fmla="*/ 3764869 w 4256034"/>
                              <a:gd name="connsiteY95" fmla="*/ 70273 h 1628444"/>
                              <a:gd name="connsiteX96" fmla="*/ 3814075 w 4256034"/>
                              <a:gd name="connsiteY96" fmla="*/ 131780 h 1628444"/>
                              <a:gd name="connsiteX97" fmla="*/ 3779285 w 4256034"/>
                              <a:gd name="connsiteY97" fmla="*/ 159159 h 1628444"/>
                              <a:gd name="connsiteX98" fmla="*/ 3777961 w 4256034"/>
                              <a:gd name="connsiteY98" fmla="*/ 201488 h 1628444"/>
                              <a:gd name="connsiteX99" fmla="*/ 3822276 w 4256034"/>
                              <a:gd name="connsiteY99" fmla="*/ 189186 h 1628444"/>
                              <a:gd name="connsiteX100" fmla="*/ 3843835 w 4256034"/>
                              <a:gd name="connsiteY100" fmla="*/ 138657 h 1628444"/>
                              <a:gd name="connsiteX101" fmla="*/ 3883782 w 4256034"/>
                              <a:gd name="connsiteY101" fmla="*/ 128737 h 1628444"/>
                              <a:gd name="connsiteX102" fmla="*/ 3957590 w 4256034"/>
                              <a:gd name="connsiteY102" fmla="*/ 111278 h 1628444"/>
                              <a:gd name="connsiteX103" fmla="*/ 4017645 w 4256034"/>
                              <a:gd name="connsiteY103" fmla="*/ 93947 h 1628444"/>
                              <a:gd name="connsiteX104" fmla="*/ 4072403 w 4256034"/>
                              <a:gd name="connsiteY104" fmla="*/ 86675 h 1628444"/>
                              <a:gd name="connsiteX105" fmla="*/ 4113408 w 4256034"/>
                              <a:gd name="connsiteY105" fmla="*/ 57972 h 1628444"/>
                              <a:gd name="connsiteX106" fmla="*/ 4179015 w 4256034"/>
                              <a:gd name="connsiteY106" fmla="*/ 29269 h 1628444"/>
                              <a:gd name="connsiteX107" fmla="*/ 4204120 w 4256034"/>
                              <a:gd name="connsiteY107" fmla="*/ 673 h 1628444"/>
                              <a:gd name="connsiteX108" fmla="*/ 4254125 w 4256034"/>
                              <a:gd name="connsiteY108" fmla="*/ 12580 h 1628444"/>
                              <a:gd name="connsiteX109" fmla="*/ 4242219 w 4256034"/>
                              <a:gd name="connsiteY109" fmla="*/ 38773 h 1628444"/>
                              <a:gd name="connsiteX110" fmla="*/ 4201737 w 4256034"/>
                              <a:gd name="connsiteY110" fmla="*/ 45918 h 1628444"/>
                              <a:gd name="connsiteX111" fmla="*/ 4113631 w 4256034"/>
                              <a:gd name="connsiteY111" fmla="*/ 84017 h 1628444"/>
                              <a:gd name="connsiteX112" fmla="*/ 4092200 w 4256034"/>
                              <a:gd name="connsiteY112" fmla="*/ 107830 h 1628444"/>
                              <a:gd name="connsiteX113" fmla="*/ 4142206 w 4256034"/>
                              <a:gd name="connsiteY113"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1575 w 4256034"/>
                              <a:gd name="connsiteY79" fmla="*/ 79255 h 1628444"/>
                              <a:gd name="connsiteX80" fmla="*/ 2880143 w 4256034"/>
                              <a:gd name="connsiteY80" fmla="*/ 112593 h 1628444"/>
                              <a:gd name="connsiteX81" fmla="*/ 2918242 w 4256034"/>
                              <a:gd name="connsiteY81" fmla="*/ 124498 h 1628444"/>
                              <a:gd name="connsiteX82" fmla="*/ 2937293 w 4256034"/>
                              <a:gd name="connsiteY82" fmla="*/ 110211 h 1628444"/>
                              <a:gd name="connsiteX83" fmla="*/ 2937293 w 4256034"/>
                              <a:gd name="connsiteY83" fmla="*/ 55443 h 1628444"/>
                              <a:gd name="connsiteX84" fmla="*/ 2989885 w 4256034"/>
                              <a:gd name="connsiteY84" fmla="*/ 8767 h 1628444"/>
                              <a:gd name="connsiteX85" fmla="*/ 3092396 w 4256034"/>
                              <a:gd name="connsiteY85" fmla="*/ 12867 h 1628444"/>
                              <a:gd name="connsiteX86" fmla="*/ 3178505 w 4256034"/>
                              <a:gd name="connsiteY86" fmla="*/ 21068 h 1628444"/>
                              <a:gd name="connsiteX87" fmla="*/ 3240012 w 4256034"/>
                              <a:gd name="connsiteY87" fmla="*/ 4666 h 1628444"/>
                              <a:gd name="connsiteX88" fmla="*/ 3293318 w 4256034"/>
                              <a:gd name="connsiteY88" fmla="*/ 21068 h 1628444"/>
                              <a:gd name="connsiteX89" fmla="*/ 3375327 w 4256034"/>
                              <a:gd name="connsiteY89" fmla="*/ 49771 h 1628444"/>
                              <a:gd name="connsiteX90" fmla="*/ 3465804 w 4256034"/>
                              <a:gd name="connsiteY90" fmla="*/ 51885 h 1628444"/>
                              <a:gd name="connsiteX91" fmla="*/ 3543445 w 4256034"/>
                              <a:gd name="connsiteY91" fmla="*/ 49771 h 1628444"/>
                              <a:gd name="connsiteX92" fmla="*/ 3588550 w 4256034"/>
                              <a:gd name="connsiteY92" fmla="*/ 41570 h 1628444"/>
                              <a:gd name="connsiteX93" fmla="*/ 3656934 w 4256034"/>
                              <a:gd name="connsiteY93" fmla="*/ 54267 h 1628444"/>
                              <a:gd name="connsiteX94" fmla="*/ 3732066 w 4256034"/>
                              <a:gd name="connsiteY94" fmla="*/ 41570 h 1628444"/>
                              <a:gd name="connsiteX95" fmla="*/ 3764869 w 4256034"/>
                              <a:gd name="connsiteY95" fmla="*/ 70273 h 1628444"/>
                              <a:gd name="connsiteX96" fmla="*/ 3814075 w 4256034"/>
                              <a:gd name="connsiteY96" fmla="*/ 131780 h 1628444"/>
                              <a:gd name="connsiteX97" fmla="*/ 3779285 w 4256034"/>
                              <a:gd name="connsiteY97" fmla="*/ 159159 h 1628444"/>
                              <a:gd name="connsiteX98" fmla="*/ 3777961 w 4256034"/>
                              <a:gd name="connsiteY98" fmla="*/ 201488 h 1628444"/>
                              <a:gd name="connsiteX99" fmla="*/ 3822276 w 4256034"/>
                              <a:gd name="connsiteY99" fmla="*/ 189186 h 1628444"/>
                              <a:gd name="connsiteX100" fmla="*/ 3843835 w 4256034"/>
                              <a:gd name="connsiteY100" fmla="*/ 138657 h 1628444"/>
                              <a:gd name="connsiteX101" fmla="*/ 3883782 w 4256034"/>
                              <a:gd name="connsiteY101" fmla="*/ 128737 h 1628444"/>
                              <a:gd name="connsiteX102" fmla="*/ 3957590 w 4256034"/>
                              <a:gd name="connsiteY102" fmla="*/ 111278 h 1628444"/>
                              <a:gd name="connsiteX103" fmla="*/ 4017645 w 4256034"/>
                              <a:gd name="connsiteY103" fmla="*/ 93947 h 1628444"/>
                              <a:gd name="connsiteX104" fmla="*/ 4072403 w 4256034"/>
                              <a:gd name="connsiteY104" fmla="*/ 86675 h 1628444"/>
                              <a:gd name="connsiteX105" fmla="*/ 4113408 w 4256034"/>
                              <a:gd name="connsiteY105" fmla="*/ 57972 h 1628444"/>
                              <a:gd name="connsiteX106" fmla="*/ 4179015 w 4256034"/>
                              <a:gd name="connsiteY106" fmla="*/ 29269 h 1628444"/>
                              <a:gd name="connsiteX107" fmla="*/ 4204120 w 4256034"/>
                              <a:gd name="connsiteY107" fmla="*/ 673 h 1628444"/>
                              <a:gd name="connsiteX108" fmla="*/ 4254125 w 4256034"/>
                              <a:gd name="connsiteY108" fmla="*/ 12580 h 1628444"/>
                              <a:gd name="connsiteX109" fmla="*/ 4242219 w 4256034"/>
                              <a:gd name="connsiteY109" fmla="*/ 38773 h 1628444"/>
                              <a:gd name="connsiteX110" fmla="*/ 4201737 w 4256034"/>
                              <a:gd name="connsiteY110" fmla="*/ 45918 h 1628444"/>
                              <a:gd name="connsiteX111" fmla="*/ 4113631 w 4256034"/>
                              <a:gd name="connsiteY111" fmla="*/ 84017 h 1628444"/>
                              <a:gd name="connsiteX112" fmla="*/ 4092200 w 4256034"/>
                              <a:gd name="connsiteY112" fmla="*/ 107830 h 1628444"/>
                              <a:gd name="connsiteX113" fmla="*/ 4142206 w 4256034"/>
                              <a:gd name="connsiteY113"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1575 w 4256034"/>
                              <a:gd name="connsiteY79" fmla="*/ 79255 h 1628444"/>
                              <a:gd name="connsiteX80" fmla="*/ 2880143 w 4256034"/>
                              <a:gd name="connsiteY80" fmla="*/ 112593 h 1628444"/>
                              <a:gd name="connsiteX81" fmla="*/ 2913480 w 4256034"/>
                              <a:gd name="connsiteY81" fmla="*/ 124498 h 1628444"/>
                              <a:gd name="connsiteX82" fmla="*/ 2937293 w 4256034"/>
                              <a:gd name="connsiteY82" fmla="*/ 110211 h 1628444"/>
                              <a:gd name="connsiteX83" fmla="*/ 2937293 w 4256034"/>
                              <a:gd name="connsiteY83" fmla="*/ 55443 h 1628444"/>
                              <a:gd name="connsiteX84" fmla="*/ 2989885 w 4256034"/>
                              <a:gd name="connsiteY84" fmla="*/ 8767 h 1628444"/>
                              <a:gd name="connsiteX85" fmla="*/ 3092396 w 4256034"/>
                              <a:gd name="connsiteY85" fmla="*/ 12867 h 1628444"/>
                              <a:gd name="connsiteX86" fmla="*/ 3178505 w 4256034"/>
                              <a:gd name="connsiteY86" fmla="*/ 21068 h 1628444"/>
                              <a:gd name="connsiteX87" fmla="*/ 3240012 w 4256034"/>
                              <a:gd name="connsiteY87" fmla="*/ 4666 h 1628444"/>
                              <a:gd name="connsiteX88" fmla="*/ 3293318 w 4256034"/>
                              <a:gd name="connsiteY88" fmla="*/ 21068 h 1628444"/>
                              <a:gd name="connsiteX89" fmla="*/ 3375327 w 4256034"/>
                              <a:gd name="connsiteY89" fmla="*/ 49771 h 1628444"/>
                              <a:gd name="connsiteX90" fmla="*/ 3465804 w 4256034"/>
                              <a:gd name="connsiteY90" fmla="*/ 51885 h 1628444"/>
                              <a:gd name="connsiteX91" fmla="*/ 3543445 w 4256034"/>
                              <a:gd name="connsiteY91" fmla="*/ 49771 h 1628444"/>
                              <a:gd name="connsiteX92" fmla="*/ 3588550 w 4256034"/>
                              <a:gd name="connsiteY92" fmla="*/ 41570 h 1628444"/>
                              <a:gd name="connsiteX93" fmla="*/ 3656934 w 4256034"/>
                              <a:gd name="connsiteY93" fmla="*/ 54267 h 1628444"/>
                              <a:gd name="connsiteX94" fmla="*/ 3732066 w 4256034"/>
                              <a:gd name="connsiteY94" fmla="*/ 41570 h 1628444"/>
                              <a:gd name="connsiteX95" fmla="*/ 3764869 w 4256034"/>
                              <a:gd name="connsiteY95" fmla="*/ 70273 h 1628444"/>
                              <a:gd name="connsiteX96" fmla="*/ 3814075 w 4256034"/>
                              <a:gd name="connsiteY96" fmla="*/ 131780 h 1628444"/>
                              <a:gd name="connsiteX97" fmla="*/ 3779285 w 4256034"/>
                              <a:gd name="connsiteY97" fmla="*/ 159159 h 1628444"/>
                              <a:gd name="connsiteX98" fmla="*/ 3777961 w 4256034"/>
                              <a:gd name="connsiteY98" fmla="*/ 201488 h 1628444"/>
                              <a:gd name="connsiteX99" fmla="*/ 3822276 w 4256034"/>
                              <a:gd name="connsiteY99" fmla="*/ 189186 h 1628444"/>
                              <a:gd name="connsiteX100" fmla="*/ 3843835 w 4256034"/>
                              <a:gd name="connsiteY100" fmla="*/ 138657 h 1628444"/>
                              <a:gd name="connsiteX101" fmla="*/ 3883782 w 4256034"/>
                              <a:gd name="connsiteY101" fmla="*/ 128737 h 1628444"/>
                              <a:gd name="connsiteX102" fmla="*/ 3957590 w 4256034"/>
                              <a:gd name="connsiteY102" fmla="*/ 111278 h 1628444"/>
                              <a:gd name="connsiteX103" fmla="*/ 4017645 w 4256034"/>
                              <a:gd name="connsiteY103" fmla="*/ 93947 h 1628444"/>
                              <a:gd name="connsiteX104" fmla="*/ 4072403 w 4256034"/>
                              <a:gd name="connsiteY104" fmla="*/ 86675 h 1628444"/>
                              <a:gd name="connsiteX105" fmla="*/ 4113408 w 4256034"/>
                              <a:gd name="connsiteY105" fmla="*/ 57972 h 1628444"/>
                              <a:gd name="connsiteX106" fmla="*/ 4179015 w 4256034"/>
                              <a:gd name="connsiteY106" fmla="*/ 29269 h 1628444"/>
                              <a:gd name="connsiteX107" fmla="*/ 4204120 w 4256034"/>
                              <a:gd name="connsiteY107" fmla="*/ 673 h 1628444"/>
                              <a:gd name="connsiteX108" fmla="*/ 4254125 w 4256034"/>
                              <a:gd name="connsiteY108" fmla="*/ 12580 h 1628444"/>
                              <a:gd name="connsiteX109" fmla="*/ 4242219 w 4256034"/>
                              <a:gd name="connsiteY109" fmla="*/ 38773 h 1628444"/>
                              <a:gd name="connsiteX110" fmla="*/ 4201737 w 4256034"/>
                              <a:gd name="connsiteY110" fmla="*/ 45918 h 1628444"/>
                              <a:gd name="connsiteX111" fmla="*/ 4113631 w 4256034"/>
                              <a:gd name="connsiteY111" fmla="*/ 84017 h 1628444"/>
                              <a:gd name="connsiteX112" fmla="*/ 4092200 w 4256034"/>
                              <a:gd name="connsiteY112" fmla="*/ 107830 h 1628444"/>
                              <a:gd name="connsiteX113" fmla="*/ 4142206 w 4256034"/>
                              <a:gd name="connsiteY113"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11100 w 4256034"/>
                              <a:gd name="connsiteY79" fmla="*/ 86399 h 1628444"/>
                              <a:gd name="connsiteX80" fmla="*/ 2880143 w 4256034"/>
                              <a:gd name="connsiteY80" fmla="*/ 112593 h 1628444"/>
                              <a:gd name="connsiteX81" fmla="*/ 2913480 w 4256034"/>
                              <a:gd name="connsiteY81" fmla="*/ 124498 h 1628444"/>
                              <a:gd name="connsiteX82" fmla="*/ 2937293 w 4256034"/>
                              <a:gd name="connsiteY82" fmla="*/ 110211 h 1628444"/>
                              <a:gd name="connsiteX83" fmla="*/ 2937293 w 4256034"/>
                              <a:gd name="connsiteY83" fmla="*/ 55443 h 1628444"/>
                              <a:gd name="connsiteX84" fmla="*/ 2989885 w 4256034"/>
                              <a:gd name="connsiteY84" fmla="*/ 8767 h 1628444"/>
                              <a:gd name="connsiteX85" fmla="*/ 3092396 w 4256034"/>
                              <a:gd name="connsiteY85" fmla="*/ 12867 h 1628444"/>
                              <a:gd name="connsiteX86" fmla="*/ 3178505 w 4256034"/>
                              <a:gd name="connsiteY86" fmla="*/ 21068 h 1628444"/>
                              <a:gd name="connsiteX87" fmla="*/ 3240012 w 4256034"/>
                              <a:gd name="connsiteY87" fmla="*/ 4666 h 1628444"/>
                              <a:gd name="connsiteX88" fmla="*/ 3293318 w 4256034"/>
                              <a:gd name="connsiteY88" fmla="*/ 21068 h 1628444"/>
                              <a:gd name="connsiteX89" fmla="*/ 3375327 w 4256034"/>
                              <a:gd name="connsiteY89" fmla="*/ 49771 h 1628444"/>
                              <a:gd name="connsiteX90" fmla="*/ 3465804 w 4256034"/>
                              <a:gd name="connsiteY90" fmla="*/ 51885 h 1628444"/>
                              <a:gd name="connsiteX91" fmla="*/ 3543445 w 4256034"/>
                              <a:gd name="connsiteY91" fmla="*/ 49771 h 1628444"/>
                              <a:gd name="connsiteX92" fmla="*/ 3588550 w 4256034"/>
                              <a:gd name="connsiteY92" fmla="*/ 41570 h 1628444"/>
                              <a:gd name="connsiteX93" fmla="*/ 3656934 w 4256034"/>
                              <a:gd name="connsiteY93" fmla="*/ 54267 h 1628444"/>
                              <a:gd name="connsiteX94" fmla="*/ 3732066 w 4256034"/>
                              <a:gd name="connsiteY94" fmla="*/ 41570 h 1628444"/>
                              <a:gd name="connsiteX95" fmla="*/ 3764869 w 4256034"/>
                              <a:gd name="connsiteY95" fmla="*/ 70273 h 1628444"/>
                              <a:gd name="connsiteX96" fmla="*/ 3814075 w 4256034"/>
                              <a:gd name="connsiteY96" fmla="*/ 131780 h 1628444"/>
                              <a:gd name="connsiteX97" fmla="*/ 3779285 w 4256034"/>
                              <a:gd name="connsiteY97" fmla="*/ 159159 h 1628444"/>
                              <a:gd name="connsiteX98" fmla="*/ 3777961 w 4256034"/>
                              <a:gd name="connsiteY98" fmla="*/ 201488 h 1628444"/>
                              <a:gd name="connsiteX99" fmla="*/ 3822276 w 4256034"/>
                              <a:gd name="connsiteY99" fmla="*/ 189186 h 1628444"/>
                              <a:gd name="connsiteX100" fmla="*/ 3843835 w 4256034"/>
                              <a:gd name="connsiteY100" fmla="*/ 138657 h 1628444"/>
                              <a:gd name="connsiteX101" fmla="*/ 3883782 w 4256034"/>
                              <a:gd name="connsiteY101" fmla="*/ 128737 h 1628444"/>
                              <a:gd name="connsiteX102" fmla="*/ 3957590 w 4256034"/>
                              <a:gd name="connsiteY102" fmla="*/ 111278 h 1628444"/>
                              <a:gd name="connsiteX103" fmla="*/ 4017645 w 4256034"/>
                              <a:gd name="connsiteY103" fmla="*/ 93947 h 1628444"/>
                              <a:gd name="connsiteX104" fmla="*/ 4072403 w 4256034"/>
                              <a:gd name="connsiteY104" fmla="*/ 86675 h 1628444"/>
                              <a:gd name="connsiteX105" fmla="*/ 4113408 w 4256034"/>
                              <a:gd name="connsiteY105" fmla="*/ 57972 h 1628444"/>
                              <a:gd name="connsiteX106" fmla="*/ 4179015 w 4256034"/>
                              <a:gd name="connsiteY106" fmla="*/ 29269 h 1628444"/>
                              <a:gd name="connsiteX107" fmla="*/ 4204120 w 4256034"/>
                              <a:gd name="connsiteY107" fmla="*/ 673 h 1628444"/>
                              <a:gd name="connsiteX108" fmla="*/ 4254125 w 4256034"/>
                              <a:gd name="connsiteY108" fmla="*/ 12580 h 1628444"/>
                              <a:gd name="connsiteX109" fmla="*/ 4242219 w 4256034"/>
                              <a:gd name="connsiteY109" fmla="*/ 38773 h 1628444"/>
                              <a:gd name="connsiteX110" fmla="*/ 4201737 w 4256034"/>
                              <a:gd name="connsiteY110" fmla="*/ 45918 h 1628444"/>
                              <a:gd name="connsiteX111" fmla="*/ 4113631 w 4256034"/>
                              <a:gd name="connsiteY111" fmla="*/ 84017 h 1628444"/>
                              <a:gd name="connsiteX112" fmla="*/ 4092200 w 4256034"/>
                              <a:gd name="connsiteY112" fmla="*/ 107830 h 1628444"/>
                              <a:gd name="connsiteX113" fmla="*/ 4142206 w 4256034"/>
                              <a:gd name="connsiteY113"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8719 w 4256034"/>
                              <a:gd name="connsiteY79" fmla="*/ 79255 h 1628444"/>
                              <a:gd name="connsiteX80" fmla="*/ 2880143 w 4256034"/>
                              <a:gd name="connsiteY80" fmla="*/ 112593 h 1628444"/>
                              <a:gd name="connsiteX81" fmla="*/ 2913480 w 4256034"/>
                              <a:gd name="connsiteY81" fmla="*/ 124498 h 1628444"/>
                              <a:gd name="connsiteX82" fmla="*/ 2937293 w 4256034"/>
                              <a:gd name="connsiteY82" fmla="*/ 110211 h 1628444"/>
                              <a:gd name="connsiteX83" fmla="*/ 2937293 w 4256034"/>
                              <a:gd name="connsiteY83" fmla="*/ 55443 h 1628444"/>
                              <a:gd name="connsiteX84" fmla="*/ 2989885 w 4256034"/>
                              <a:gd name="connsiteY84" fmla="*/ 8767 h 1628444"/>
                              <a:gd name="connsiteX85" fmla="*/ 3092396 w 4256034"/>
                              <a:gd name="connsiteY85" fmla="*/ 12867 h 1628444"/>
                              <a:gd name="connsiteX86" fmla="*/ 3178505 w 4256034"/>
                              <a:gd name="connsiteY86" fmla="*/ 21068 h 1628444"/>
                              <a:gd name="connsiteX87" fmla="*/ 3240012 w 4256034"/>
                              <a:gd name="connsiteY87" fmla="*/ 4666 h 1628444"/>
                              <a:gd name="connsiteX88" fmla="*/ 3293318 w 4256034"/>
                              <a:gd name="connsiteY88" fmla="*/ 21068 h 1628444"/>
                              <a:gd name="connsiteX89" fmla="*/ 3375327 w 4256034"/>
                              <a:gd name="connsiteY89" fmla="*/ 49771 h 1628444"/>
                              <a:gd name="connsiteX90" fmla="*/ 3465804 w 4256034"/>
                              <a:gd name="connsiteY90" fmla="*/ 51885 h 1628444"/>
                              <a:gd name="connsiteX91" fmla="*/ 3543445 w 4256034"/>
                              <a:gd name="connsiteY91" fmla="*/ 49771 h 1628444"/>
                              <a:gd name="connsiteX92" fmla="*/ 3588550 w 4256034"/>
                              <a:gd name="connsiteY92" fmla="*/ 41570 h 1628444"/>
                              <a:gd name="connsiteX93" fmla="*/ 3656934 w 4256034"/>
                              <a:gd name="connsiteY93" fmla="*/ 54267 h 1628444"/>
                              <a:gd name="connsiteX94" fmla="*/ 3732066 w 4256034"/>
                              <a:gd name="connsiteY94" fmla="*/ 41570 h 1628444"/>
                              <a:gd name="connsiteX95" fmla="*/ 3764869 w 4256034"/>
                              <a:gd name="connsiteY95" fmla="*/ 70273 h 1628444"/>
                              <a:gd name="connsiteX96" fmla="*/ 3814075 w 4256034"/>
                              <a:gd name="connsiteY96" fmla="*/ 131780 h 1628444"/>
                              <a:gd name="connsiteX97" fmla="*/ 3779285 w 4256034"/>
                              <a:gd name="connsiteY97" fmla="*/ 159159 h 1628444"/>
                              <a:gd name="connsiteX98" fmla="*/ 3777961 w 4256034"/>
                              <a:gd name="connsiteY98" fmla="*/ 201488 h 1628444"/>
                              <a:gd name="connsiteX99" fmla="*/ 3822276 w 4256034"/>
                              <a:gd name="connsiteY99" fmla="*/ 189186 h 1628444"/>
                              <a:gd name="connsiteX100" fmla="*/ 3843835 w 4256034"/>
                              <a:gd name="connsiteY100" fmla="*/ 138657 h 1628444"/>
                              <a:gd name="connsiteX101" fmla="*/ 3883782 w 4256034"/>
                              <a:gd name="connsiteY101" fmla="*/ 128737 h 1628444"/>
                              <a:gd name="connsiteX102" fmla="*/ 3957590 w 4256034"/>
                              <a:gd name="connsiteY102" fmla="*/ 111278 h 1628444"/>
                              <a:gd name="connsiteX103" fmla="*/ 4017645 w 4256034"/>
                              <a:gd name="connsiteY103" fmla="*/ 93947 h 1628444"/>
                              <a:gd name="connsiteX104" fmla="*/ 4072403 w 4256034"/>
                              <a:gd name="connsiteY104" fmla="*/ 86675 h 1628444"/>
                              <a:gd name="connsiteX105" fmla="*/ 4113408 w 4256034"/>
                              <a:gd name="connsiteY105" fmla="*/ 57972 h 1628444"/>
                              <a:gd name="connsiteX106" fmla="*/ 4179015 w 4256034"/>
                              <a:gd name="connsiteY106" fmla="*/ 29269 h 1628444"/>
                              <a:gd name="connsiteX107" fmla="*/ 4204120 w 4256034"/>
                              <a:gd name="connsiteY107" fmla="*/ 673 h 1628444"/>
                              <a:gd name="connsiteX108" fmla="*/ 4254125 w 4256034"/>
                              <a:gd name="connsiteY108" fmla="*/ 12580 h 1628444"/>
                              <a:gd name="connsiteX109" fmla="*/ 4242219 w 4256034"/>
                              <a:gd name="connsiteY109" fmla="*/ 38773 h 1628444"/>
                              <a:gd name="connsiteX110" fmla="*/ 4201737 w 4256034"/>
                              <a:gd name="connsiteY110" fmla="*/ 45918 h 1628444"/>
                              <a:gd name="connsiteX111" fmla="*/ 4113631 w 4256034"/>
                              <a:gd name="connsiteY111" fmla="*/ 84017 h 1628444"/>
                              <a:gd name="connsiteX112" fmla="*/ 4092200 w 4256034"/>
                              <a:gd name="connsiteY112" fmla="*/ 107830 h 1628444"/>
                              <a:gd name="connsiteX113" fmla="*/ 4142206 w 4256034"/>
                              <a:gd name="connsiteY113"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8719 w 4256034"/>
                              <a:gd name="connsiteY79" fmla="*/ 79255 h 1628444"/>
                              <a:gd name="connsiteX80" fmla="*/ 2880143 w 4256034"/>
                              <a:gd name="connsiteY80" fmla="*/ 112593 h 1628444"/>
                              <a:gd name="connsiteX81" fmla="*/ 2913480 w 4256034"/>
                              <a:gd name="connsiteY81" fmla="*/ 124498 h 1628444"/>
                              <a:gd name="connsiteX82" fmla="*/ 2913481 w 4256034"/>
                              <a:gd name="connsiteY82" fmla="*/ 124499 h 1628444"/>
                              <a:gd name="connsiteX83" fmla="*/ 2937293 w 4256034"/>
                              <a:gd name="connsiteY83" fmla="*/ 110211 h 1628444"/>
                              <a:gd name="connsiteX84" fmla="*/ 2937293 w 4256034"/>
                              <a:gd name="connsiteY84" fmla="*/ 55443 h 1628444"/>
                              <a:gd name="connsiteX85" fmla="*/ 2989885 w 4256034"/>
                              <a:gd name="connsiteY85" fmla="*/ 8767 h 1628444"/>
                              <a:gd name="connsiteX86" fmla="*/ 3092396 w 4256034"/>
                              <a:gd name="connsiteY86" fmla="*/ 12867 h 1628444"/>
                              <a:gd name="connsiteX87" fmla="*/ 3178505 w 4256034"/>
                              <a:gd name="connsiteY87" fmla="*/ 21068 h 1628444"/>
                              <a:gd name="connsiteX88" fmla="*/ 3240012 w 4256034"/>
                              <a:gd name="connsiteY88" fmla="*/ 4666 h 1628444"/>
                              <a:gd name="connsiteX89" fmla="*/ 3293318 w 4256034"/>
                              <a:gd name="connsiteY89" fmla="*/ 21068 h 1628444"/>
                              <a:gd name="connsiteX90" fmla="*/ 3375327 w 4256034"/>
                              <a:gd name="connsiteY90" fmla="*/ 49771 h 1628444"/>
                              <a:gd name="connsiteX91" fmla="*/ 3465804 w 4256034"/>
                              <a:gd name="connsiteY91" fmla="*/ 51885 h 1628444"/>
                              <a:gd name="connsiteX92" fmla="*/ 3543445 w 4256034"/>
                              <a:gd name="connsiteY92" fmla="*/ 49771 h 1628444"/>
                              <a:gd name="connsiteX93" fmla="*/ 3588550 w 4256034"/>
                              <a:gd name="connsiteY93" fmla="*/ 41570 h 1628444"/>
                              <a:gd name="connsiteX94" fmla="*/ 3656934 w 4256034"/>
                              <a:gd name="connsiteY94" fmla="*/ 54267 h 1628444"/>
                              <a:gd name="connsiteX95" fmla="*/ 3732066 w 4256034"/>
                              <a:gd name="connsiteY95" fmla="*/ 41570 h 1628444"/>
                              <a:gd name="connsiteX96" fmla="*/ 3764869 w 4256034"/>
                              <a:gd name="connsiteY96" fmla="*/ 70273 h 1628444"/>
                              <a:gd name="connsiteX97" fmla="*/ 3814075 w 4256034"/>
                              <a:gd name="connsiteY97" fmla="*/ 131780 h 1628444"/>
                              <a:gd name="connsiteX98" fmla="*/ 3779285 w 4256034"/>
                              <a:gd name="connsiteY98" fmla="*/ 159159 h 1628444"/>
                              <a:gd name="connsiteX99" fmla="*/ 3777961 w 4256034"/>
                              <a:gd name="connsiteY99" fmla="*/ 201488 h 1628444"/>
                              <a:gd name="connsiteX100" fmla="*/ 3822276 w 4256034"/>
                              <a:gd name="connsiteY100" fmla="*/ 189186 h 1628444"/>
                              <a:gd name="connsiteX101" fmla="*/ 3843835 w 4256034"/>
                              <a:gd name="connsiteY101" fmla="*/ 138657 h 1628444"/>
                              <a:gd name="connsiteX102" fmla="*/ 3883782 w 4256034"/>
                              <a:gd name="connsiteY102" fmla="*/ 128737 h 1628444"/>
                              <a:gd name="connsiteX103" fmla="*/ 3957590 w 4256034"/>
                              <a:gd name="connsiteY103" fmla="*/ 111278 h 1628444"/>
                              <a:gd name="connsiteX104" fmla="*/ 4017645 w 4256034"/>
                              <a:gd name="connsiteY104" fmla="*/ 93947 h 1628444"/>
                              <a:gd name="connsiteX105" fmla="*/ 4072403 w 4256034"/>
                              <a:gd name="connsiteY105" fmla="*/ 86675 h 1628444"/>
                              <a:gd name="connsiteX106" fmla="*/ 4113408 w 4256034"/>
                              <a:gd name="connsiteY106" fmla="*/ 57972 h 1628444"/>
                              <a:gd name="connsiteX107" fmla="*/ 4179015 w 4256034"/>
                              <a:gd name="connsiteY107" fmla="*/ 29269 h 1628444"/>
                              <a:gd name="connsiteX108" fmla="*/ 4204120 w 4256034"/>
                              <a:gd name="connsiteY108" fmla="*/ 673 h 1628444"/>
                              <a:gd name="connsiteX109" fmla="*/ 4254125 w 4256034"/>
                              <a:gd name="connsiteY109" fmla="*/ 12580 h 1628444"/>
                              <a:gd name="connsiteX110" fmla="*/ 4242219 w 4256034"/>
                              <a:gd name="connsiteY110" fmla="*/ 38773 h 1628444"/>
                              <a:gd name="connsiteX111" fmla="*/ 4201737 w 4256034"/>
                              <a:gd name="connsiteY111" fmla="*/ 45918 h 1628444"/>
                              <a:gd name="connsiteX112" fmla="*/ 4113631 w 4256034"/>
                              <a:gd name="connsiteY112" fmla="*/ 84017 h 1628444"/>
                              <a:gd name="connsiteX113" fmla="*/ 4092200 w 4256034"/>
                              <a:gd name="connsiteY113" fmla="*/ 107830 h 1628444"/>
                              <a:gd name="connsiteX114" fmla="*/ 4142206 w 4256034"/>
                              <a:gd name="connsiteY114"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8719 w 4256034"/>
                              <a:gd name="connsiteY79" fmla="*/ 79255 h 1628444"/>
                              <a:gd name="connsiteX80" fmla="*/ 2880143 w 4256034"/>
                              <a:gd name="connsiteY80" fmla="*/ 112593 h 1628444"/>
                              <a:gd name="connsiteX81" fmla="*/ 2913480 w 4256034"/>
                              <a:gd name="connsiteY81" fmla="*/ 124498 h 1628444"/>
                              <a:gd name="connsiteX82" fmla="*/ 2937294 w 4256034"/>
                              <a:gd name="connsiteY82" fmla="*/ 134024 h 1628444"/>
                              <a:gd name="connsiteX83" fmla="*/ 2937293 w 4256034"/>
                              <a:gd name="connsiteY83" fmla="*/ 110211 h 1628444"/>
                              <a:gd name="connsiteX84" fmla="*/ 2937293 w 4256034"/>
                              <a:gd name="connsiteY84" fmla="*/ 55443 h 1628444"/>
                              <a:gd name="connsiteX85" fmla="*/ 2989885 w 4256034"/>
                              <a:gd name="connsiteY85" fmla="*/ 8767 h 1628444"/>
                              <a:gd name="connsiteX86" fmla="*/ 3092396 w 4256034"/>
                              <a:gd name="connsiteY86" fmla="*/ 12867 h 1628444"/>
                              <a:gd name="connsiteX87" fmla="*/ 3178505 w 4256034"/>
                              <a:gd name="connsiteY87" fmla="*/ 21068 h 1628444"/>
                              <a:gd name="connsiteX88" fmla="*/ 3240012 w 4256034"/>
                              <a:gd name="connsiteY88" fmla="*/ 4666 h 1628444"/>
                              <a:gd name="connsiteX89" fmla="*/ 3293318 w 4256034"/>
                              <a:gd name="connsiteY89" fmla="*/ 21068 h 1628444"/>
                              <a:gd name="connsiteX90" fmla="*/ 3375327 w 4256034"/>
                              <a:gd name="connsiteY90" fmla="*/ 49771 h 1628444"/>
                              <a:gd name="connsiteX91" fmla="*/ 3465804 w 4256034"/>
                              <a:gd name="connsiteY91" fmla="*/ 51885 h 1628444"/>
                              <a:gd name="connsiteX92" fmla="*/ 3543445 w 4256034"/>
                              <a:gd name="connsiteY92" fmla="*/ 49771 h 1628444"/>
                              <a:gd name="connsiteX93" fmla="*/ 3588550 w 4256034"/>
                              <a:gd name="connsiteY93" fmla="*/ 41570 h 1628444"/>
                              <a:gd name="connsiteX94" fmla="*/ 3656934 w 4256034"/>
                              <a:gd name="connsiteY94" fmla="*/ 54267 h 1628444"/>
                              <a:gd name="connsiteX95" fmla="*/ 3732066 w 4256034"/>
                              <a:gd name="connsiteY95" fmla="*/ 41570 h 1628444"/>
                              <a:gd name="connsiteX96" fmla="*/ 3764869 w 4256034"/>
                              <a:gd name="connsiteY96" fmla="*/ 70273 h 1628444"/>
                              <a:gd name="connsiteX97" fmla="*/ 3814075 w 4256034"/>
                              <a:gd name="connsiteY97" fmla="*/ 131780 h 1628444"/>
                              <a:gd name="connsiteX98" fmla="*/ 3779285 w 4256034"/>
                              <a:gd name="connsiteY98" fmla="*/ 159159 h 1628444"/>
                              <a:gd name="connsiteX99" fmla="*/ 3777961 w 4256034"/>
                              <a:gd name="connsiteY99" fmla="*/ 201488 h 1628444"/>
                              <a:gd name="connsiteX100" fmla="*/ 3822276 w 4256034"/>
                              <a:gd name="connsiteY100" fmla="*/ 189186 h 1628444"/>
                              <a:gd name="connsiteX101" fmla="*/ 3843835 w 4256034"/>
                              <a:gd name="connsiteY101" fmla="*/ 138657 h 1628444"/>
                              <a:gd name="connsiteX102" fmla="*/ 3883782 w 4256034"/>
                              <a:gd name="connsiteY102" fmla="*/ 128737 h 1628444"/>
                              <a:gd name="connsiteX103" fmla="*/ 3957590 w 4256034"/>
                              <a:gd name="connsiteY103" fmla="*/ 111278 h 1628444"/>
                              <a:gd name="connsiteX104" fmla="*/ 4017645 w 4256034"/>
                              <a:gd name="connsiteY104" fmla="*/ 93947 h 1628444"/>
                              <a:gd name="connsiteX105" fmla="*/ 4072403 w 4256034"/>
                              <a:gd name="connsiteY105" fmla="*/ 86675 h 1628444"/>
                              <a:gd name="connsiteX106" fmla="*/ 4113408 w 4256034"/>
                              <a:gd name="connsiteY106" fmla="*/ 57972 h 1628444"/>
                              <a:gd name="connsiteX107" fmla="*/ 4179015 w 4256034"/>
                              <a:gd name="connsiteY107" fmla="*/ 29269 h 1628444"/>
                              <a:gd name="connsiteX108" fmla="*/ 4204120 w 4256034"/>
                              <a:gd name="connsiteY108" fmla="*/ 673 h 1628444"/>
                              <a:gd name="connsiteX109" fmla="*/ 4254125 w 4256034"/>
                              <a:gd name="connsiteY109" fmla="*/ 12580 h 1628444"/>
                              <a:gd name="connsiteX110" fmla="*/ 4242219 w 4256034"/>
                              <a:gd name="connsiteY110" fmla="*/ 38773 h 1628444"/>
                              <a:gd name="connsiteX111" fmla="*/ 4201737 w 4256034"/>
                              <a:gd name="connsiteY111" fmla="*/ 45918 h 1628444"/>
                              <a:gd name="connsiteX112" fmla="*/ 4113631 w 4256034"/>
                              <a:gd name="connsiteY112" fmla="*/ 84017 h 1628444"/>
                              <a:gd name="connsiteX113" fmla="*/ 4092200 w 4256034"/>
                              <a:gd name="connsiteY113" fmla="*/ 107830 h 1628444"/>
                              <a:gd name="connsiteX114" fmla="*/ 4142206 w 4256034"/>
                              <a:gd name="connsiteY114"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8719 w 4256034"/>
                              <a:gd name="connsiteY79" fmla="*/ 79255 h 1628444"/>
                              <a:gd name="connsiteX80" fmla="*/ 2880143 w 4256034"/>
                              <a:gd name="connsiteY80" fmla="*/ 112593 h 1628444"/>
                              <a:gd name="connsiteX81" fmla="*/ 2913480 w 4256034"/>
                              <a:gd name="connsiteY81" fmla="*/ 124498 h 1628444"/>
                              <a:gd name="connsiteX82" fmla="*/ 2937294 w 4256034"/>
                              <a:gd name="connsiteY82" fmla="*/ 134024 h 1628444"/>
                              <a:gd name="connsiteX83" fmla="*/ 2956343 w 4256034"/>
                              <a:gd name="connsiteY83" fmla="*/ 110211 h 1628444"/>
                              <a:gd name="connsiteX84" fmla="*/ 2937293 w 4256034"/>
                              <a:gd name="connsiteY84" fmla="*/ 55443 h 1628444"/>
                              <a:gd name="connsiteX85" fmla="*/ 2989885 w 4256034"/>
                              <a:gd name="connsiteY85" fmla="*/ 8767 h 1628444"/>
                              <a:gd name="connsiteX86" fmla="*/ 3092396 w 4256034"/>
                              <a:gd name="connsiteY86" fmla="*/ 12867 h 1628444"/>
                              <a:gd name="connsiteX87" fmla="*/ 3178505 w 4256034"/>
                              <a:gd name="connsiteY87" fmla="*/ 21068 h 1628444"/>
                              <a:gd name="connsiteX88" fmla="*/ 3240012 w 4256034"/>
                              <a:gd name="connsiteY88" fmla="*/ 4666 h 1628444"/>
                              <a:gd name="connsiteX89" fmla="*/ 3293318 w 4256034"/>
                              <a:gd name="connsiteY89" fmla="*/ 21068 h 1628444"/>
                              <a:gd name="connsiteX90" fmla="*/ 3375327 w 4256034"/>
                              <a:gd name="connsiteY90" fmla="*/ 49771 h 1628444"/>
                              <a:gd name="connsiteX91" fmla="*/ 3465804 w 4256034"/>
                              <a:gd name="connsiteY91" fmla="*/ 51885 h 1628444"/>
                              <a:gd name="connsiteX92" fmla="*/ 3543445 w 4256034"/>
                              <a:gd name="connsiteY92" fmla="*/ 49771 h 1628444"/>
                              <a:gd name="connsiteX93" fmla="*/ 3588550 w 4256034"/>
                              <a:gd name="connsiteY93" fmla="*/ 41570 h 1628444"/>
                              <a:gd name="connsiteX94" fmla="*/ 3656934 w 4256034"/>
                              <a:gd name="connsiteY94" fmla="*/ 54267 h 1628444"/>
                              <a:gd name="connsiteX95" fmla="*/ 3732066 w 4256034"/>
                              <a:gd name="connsiteY95" fmla="*/ 41570 h 1628444"/>
                              <a:gd name="connsiteX96" fmla="*/ 3764869 w 4256034"/>
                              <a:gd name="connsiteY96" fmla="*/ 70273 h 1628444"/>
                              <a:gd name="connsiteX97" fmla="*/ 3814075 w 4256034"/>
                              <a:gd name="connsiteY97" fmla="*/ 131780 h 1628444"/>
                              <a:gd name="connsiteX98" fmla="*/ 3779285 w 4256034"/>
                              <a:gd name="connsiteY98" fmla="*/ 159159 h 1628444"/>
                              <a:gd name="connsiteX99" fmla="*/ 3777961 w 4256034"/>
                              <a:gd name="connsiteY99" fmla="*/ 201488 h 1628444"/>
                              <a:gd name="connsiteX100" fmla="*/ 3822276 w 4256034"/>
                              <a:gd name="connsiteY100" fmla="*/ 189186 h 1628444"/>
                              <a:gd name="connsiteX101" fmla="*/ 3843835 w 4256034"/>
                              <a:gd name="connsiteY101" fmla="*/ 138657 h 1628444"/>
                              <a:gd name="connsiteX102" fmla="*/ 3883782 w 4256034"/>
                              <a:gd name="connsiteY102" fmla="*/ 128737 h 1628444"/>
                              <a:gd name="connsiteX103" fmla="*/ 3957590 w 4256034"/>
                              <a:gd name="connsiteY103" fmla="*/ 111278 h 1628444"/>
                              <a:gd name="connsiteX104" fmla="*/ 4017645 w 4256034"/>
                              <a:gd name="connsiteY104" fmla="*/ 93947 h 1628444"/>
                              <a:gd name="connsiteX105" fmla="*/ 4072403 w 4256034"/>
                              <a:gd name="connsiteY105" fmla="*/ 86675 h 1628444"/>
                              <a:gd name="connsiteX106" fmla="*/ 4113408 w 4256034"/>
                              <a:gd name="connsiteY106" fmla="*/ 57972 h 1628444"/>
                              <a:gd name="connsiteX107" fmla="*/ 4179015 w 4256034"/>
                              <a:gd name="connsiteY107" fmla="*/ 29269 h 1628444"/>
                              <a:gd name="connsiteX108" fmla="*/ 4204120 w 4256034"/>
                              <a:gd name="connsiteY108" fmla="*/ 673 h 1628444"/>
                              <a:gd name="connsiteX109" fmla="*/ 4254125 w 4256034"/>
                              <a:gd name="connsiteY109" fmla="*/ 12580 h 1628444"/>
                              <a:gd name="connsiteX110" fmla="*/ 4242219 w 4256034"/>
                              <a:gd name="connsiteY110" fmla="*/ 38773 h 1628444"/>
                              <a:gd name="connsiteX111" fmla="*/ 4201737 w 4256034"/>
                              <a:gd name="connsiteY111" fmla="*/ 45918 h 1628444"/>
                              <a:gd name="connsiteX112" fmla="*/ 4113631 w 4256034"/>
                              <a:gd name="connsiteY112" fmla="*/ 84017 h 1628444"/>
                              <a:gd name="connsiteX113" fmla="*/ 4092200 w 4256034"/>
                              <a:gd name="connsiteY113" fmla="*/ 107830 h 1628444"/>
                              <a:gd name="connsiteX114" fmla="*/ 4142206 w 4256034"/>
                              <a:gd name="connsiteY114"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8719 w 4256034"/>
                              <a:gd name="connsiteY79" fmla="*/ 79255 h 1628444"/>
                              <a:gd name="connsiteX80" fmla="*/ 2880143 w 4256034"/>
                              <a:gd name="connsiteY80" fmla="*/ 112593 h 1628444"/>
                              <a:gd name="connsiteX81" fmla="*/ 2913480 w 4256034"/>
                              <a:gd name="connsiteY81" fmla="*/ 114973 h 1628444"/>
                              <a:gd name="connsiteX82" fmla="*/ 2937294 w 4256034"/>
                              <a:gd name="connsiteY82" fmla="*/ 134024 h 1628444"/>
                              <a:gd name="connsiteX83" fmla="*/ 2956343 w 4256034"/>
                              <a:gd name="connsiteY83" fmla="*/ 110211 h 1628444"/>
                              <a:gd name="connsiteX84" fmla="*/ 2937293 w 4256034"/>
                              <a:gd name="connsiteY84" fmla="*/ 55443 h 1628444"/>
                              <a:gd name="connsiteX85" fmla="*/ 2989885 w 4256034"/>
                              <a:gd name="connsiteY85" fmla="*/ 8767 h 1628444"/>
                              <a:gd name="connsiteX86" fmla="*/ 3092396 w 4256034"/>
                              <a:gd name="connsiteY86" fmla="*/ 12867 h 1628444"/>
                              <a:gd name="connsiteX87" fmla="*/ 3178505 w 4256034"/>
                              <a:gd name="connsiteY87" fmla="*/ 21068 h 1628444"/>
                              <a:gd name="connsiteX88" fmla="*/ 3240012 w 4256034"/>
                              <a:gd name="connsiteY88" fmla="*/ 4666 h 1628444"/>
                              <a:gd name="connsiteX89" fmla="*/ 3293318 w 4256034"/>
                              <a:gd name="connsiteY89" fmla="*/ 21068 h 1628444"/>
                              <a:gd name="connsiteX90" fmla="*/ 3375327 w 4256034"/>
                              <a:gd name="connsiteY90" fmla="*/ 49771 h 1628444"/>
                              <a:gd name="connsiteX91" fmla="*/ 3465804 w 4256034"/>
                              <a:gd name="connsiteY91" fmla="*/ 51885 h 1628444"/>
                              <a:gd name="connsiteX92" fmla="*/ 3543445 w 4256034"/>
                              <a:gd name="connsiteY92" fmla="*/ 49771 h 1628444"/>
                              <a:gd name="connsiteX93" fmla="*/ 3588550 w 4256034"/>
                              <a:gd name="connsiteY93" fmla="*/ 41570 h 1628444"/>
                              <a:gd name="connsiteX94" fmla="*/ 3656934 w 4256034"/>
                              <a:gd name="connsiteY94" fmla="*/ 54267 h 1628444"/>
                              <a:gd name="connsiteX95" fmla="*/ 3732066 w 4256034"/>
                              <a:gd name="connsiteY95" fmla="*/ 41570 h 1628444"/>
                              <a:gd name="connsiteX96" fmla="*/ 3764869 w 4256034"/>
                              <a:gd name="connsiteY96" fmla="*/ 70273 h 1628444"/>
                              <a:gd name="connsiteX97" fmla="*/ 3814075 w 4256034"/>
                              <a:gd name="connsiteY97" fmla="*/ 131780 h 1628444"/>
                              <a:gd name="connsiteX98" fmla="*/ 3779285 w 4256034"/>
                              <a:gd name="connsiteY98" fmla="*/ 159159 h 1628444"/>
                              <a:gd name="connsiteX99" fmla="*/ 3777961 w 4256034"/>
                              <a:gd name="connsiteY99" fmla="*/ 201488 h 1628444"/>
                              <a:gd name="connsiteX100" fmla="*/ 3822276 w 4256034"/>
                              <a:gd name="connsiteY100" fmla="*/ 189186 h 1628444"/>
                              <a:gd name="connsiteX101" fmla="*/ 3843835 w 4256034"/>
                              <a:gd name="connsiteY101" fmla="*/ 138657 h 1628444"/>
                              <a:gd name="connsiteX102" fmla="*/ 3883782 w 4256034"/>
                              <a:gd name="connsiteY102" fmla="*/ 128737 h 1628444"/>
                              <a:gd name="connsiteX103" fmla="*/ 3957590 w 4256034"/>
                              <a:gd name="connsiteY103" fmla="*/ 111278 h 1628444"/>
                              <a:gd name="connsiteX104" fmla="*/ 4017645 w 4256034"/>
                              <a:gd name="connsiteY104" fmla="*/ 93947 h 1628444"/>
                              <a:gd name="connsiteX105" fmla="*/ 4072403 w 4256034"/>
                              <a:gd name="connsiteY105" fmla="*/ 86675 h 1628444"/>
                              <a:gd name="connsiteX106" fmla="*/ 4113408 w 4256034"/>
                              <a:gd name="connsiteY106" fmla="*/ 57972 h 1628444"/>
                              <a:gd name="connsiteX107" fmla="*/ 4179015 w 4256034"/>
                              <a:gd name="connsiteY107" fmla="*/ 29269 h 1628444"/>
                              <a:gd name="connsiteX108" fmla="*/ 4204120 w 4256034"/>
                              <a:gd name="connsiteY108" fmla="*/ 673 h 1628444"/>
                              <a:gd name="connsiteX109" fmla="*/ 4254125 w 4256034"/>
                              <a:gd name="connsiteY109" fmla="*/ 12580 h 1628444"/>
                              <a:gd name="connsiteX110" fmla="*/ 4242219 w 4256034"/>
                              <a:gd name="connsiteY110" fmla="*/ 38773 h 1628444"/>
                              <a:gd name="connsiteX111" fmla="*/ 4201737 w 4256034"/>
                              <a:gd name="connsiteY111" fmla="*/ 45918 h 1628444"/>
                              <a:gd name="connsiteX112" fmla="*/ 4113631 w 4256034"/>
                              <a:gd name="connsiteY112" fmla="*/ 84017 h 1628444"/>
                              <a:gd name="connsiteX113" fmla="*/ 4092200 w 4256034"/>
                              <a:gd name="connsiteY113" fmla="*/ 107830 h 1628444"/>
                              <a:gd name="connsiteX114" fmla="*/ 4142206 w 4256034"/>
                              <a:gd name="connsiteY114"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8719 w 4256034"/>
                              <a:gd name="connsiteY79" fmla="*/ 79255 h 1628444"/>
                              <a:gd name="connsiteX80" fmla="*/ 2880143 w 4256034"/>
                              <a:gd name="connsiteY80" fmla="*/ 112593 h 1628444"/>
                              <a:gd name="connsiteX81" fmla="*/ 2913480 w 4256034"/>
                              <a:gd name="connsiteY81" fmla="*/ 114973 h 1628444"/>
                              <a:gd name="connsiteX82" fmla="*/ 2937294 w 4256034"/>
                              <a:gd name="connsiteY82" fmla="*/ 134024 h 1628444"/>
                              <a:gd name="connsiteX83" fmla="*/ 2939674 w 4256034"/>
                              <a:gd name="connsiteY83" fmla="*/ 107830 h 1628444"/>
                              <a:gd name="connsiteX84" fmla="*/ 2937293 w 4256034"/>
                              <a:gd name="connsiteY84" fmla="*/ 55443 h 1628444"/>
                              <a:gd name="connsiteX85" fmla="*/ 2989885 w 4256034"/>
                              <a:gd name="connsiteY85" fmla="*/ 8767 h 1628444"/>
                              <a:gd name="connsiteX86" fmla="*/ 3092396 w 4256034"/>
                              <a:gd name="connsiteY86" fmla="*/ 12867 h 1628444"/>
                              <a:gd name="connsiteX87" fmla="*/ 3178505 w 4256034"/>
                              <a:gd name="connsiteY87" fmla="*/ 21068 h 1628444"/>
                              <a:gd name="connsiteX88" fmla="*/ 3240012 w 4256034"/>
                              <a:gd name="connsiteY88" fmla="*/ 4666 h 1628444"/>
                              <a:gd name="connsiteX89" fmla="*/ 3293318 w 4256034"/>
                              <a:gd name="connsiteY89" fmla="*/ 21068 h 1628444"/>
                              <a:gd name="connsiteX90" fmla="*/ 3375327 w 4256034"/>
                              <a:gd name="connsiteY90" fmla="*/ 49771 h 1628444"/>
                              <a:gd name="connsiteX91" fmla="*/ 3465804 w 4256034"/>
                              <a:gd name="connsiteY91" fmla="*/ 51885 h 1628444"/>
                              <a:gd name="connsiteX92" fmla="*/ 3543445 w 4256034"/>
                              <a:gd name="connsiteY92" fmla="*/ 49771 h 1628444"/>
                              <a:gd name="connsiteX93" fmla="*/ 3588550 w 4256034"/>
                              <a:gd name="connsiteY93" fmla="*/ 41570 h 1628444"/>
                              <a:gd name="connsiteX94" fmla="*/ 3656934 w 4256034"/>
                              <a:gd name="connsiteY94" fmla="*/ 54267 h 1628444"/>
                              <a:gd name="connsiteX95" fmla="*/ 3732066 w 4256034"/>
                              <a:gd name="connsiteY95" fmla="*/ 41570 h 1628444"/>
                              <a:gd name="connsiteX96" fmla="*/ 3764869 w 4256034"/>
                              <a:gd name="connsiteY96" fmla="*/ 70273 h 1628444"/>
                              <a:gd name="connsiteX97" fmla="*/ 3814075 w 4256034"/>
                              <a:gd name="connsiteY97" fmla="*/ 131780 h 1628444"/>
                              <a:gd name="connsiteX98" fmla="*/ 3779285 w 4256034"/>
                              <a:gd name="connsiteY98" fmla="*/ 159159 h 1628444"/>
                              <a:gd name="connsiteX99" fmla="*/ 3777961 w 4256034"/>
                              <a:gd name="connsiteY99" fmla="*/ 201488 h 1628444"/>
                              <a:gd name="connsiteX100" fmla="*/ 3822276 w 4256034"/>
                              <a:gd name="connsiteY100" fmla="*/ 189186 h 1628444"/>
                              <a:gd name="connsiteX101" fmla="*/ 3843835 w 4256034"/>
                              <a:gd name="connsiteY101" fmla="*/ 138657 h 1628444"/>
                              <a:gd name="connsiteX102" fmla="*/ 3883782 w 4256034"/>
                              <a:gd name="connsiteY102" fmla="*/ 128737 h 1628444"/>
                              <a:gd name="connsiteX103" fmla="*/ 3957590 w 4256034"/>
                              <a:gd name="connsiteY103" fmla="*/ 111278 h 1628444"/>
                              <a:gd name="connsiteX104" fmla="*/ 4017645 w 4256034"/>
                              <a:gd name="connsiteY104" fmla="*/ 93947 h 1628444"/>
                              <a:gd name="connsiteX105" fmla="*/ 4072403 w 4256034"/>
                              <a:gd name="connsiteY105" fmla="*/ 86675 h 1628444"/>
                              <a:gd name="connsiteX106" fmla="*/ 4113408 w 4256034"/>
                              <a:gd name="connsiteY106" fmla="*/ 57972 h 1628444"/>
                              <a:gd name="connsiteX107" fmla="*/ 4179015 w 4256034"/>
                              <a:gd name="connsiteY107" fmla="*/ 29269 h 1628444"/>
                              <a:gd name="connsiteX108" fmla="*/ 4204120 w 4256034"/>
                              <a:gd name="connsiteY108" fmla="*/ 673 h 1628444"/>
                              <a:gd name="connsiteX109" fmla="*/ 4254125 w 4256034"/>
                              <a:gd name="connsiteY109" fmla="*/ 12580 h 1628444"/>
                              <a:gd name="connsiteX110" fmla="*/ 4242219 w 4256034"/>
                              <a:gd name="connsiteY110" fmla="*/ 38773 h 1628444"/>
                              <a:gd name="connsiteX111" fmla="*/ 4201737 w 4256034"/>
                              <a:gd name="connsiteY111" fmla="*/ 45918 h 1628444"/>
                              <a:gd name="connsiteX112" fmla="*/ 4113631 w 4256034"/>
                              <a:gd name="connsiteY112" fmla="*/ 84017 h 1628444"/>
                              <a:gd name="connsiteX113" fmla="*/ 4092200 w 4256034"/>
                              <a:gd name="connsiteY113" fmla="*/ 107830 h 1628444"/>
                              <a:gd name="connsiteX114" fmla="*/ 4142206 w 4256034"/>
                              <a:gd name="connsiteY114"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8719 w 4256034"/>
                              <a:gd name="connsiteY79" fmla="*/ 79255 h 1628444"/>
                              <a:gd name="connsiteX80" fmla="*/ 2880143 w 4256034"/>
                              <a:gd name="connsiteY80" fmla="*/ 112593 h 1628444"/>
                              <a:gd name="connsiteX81" fmla="*/ 2913480 w 4256034"/>
                              <a:gd name="connsiteY81" fmla="*/ 114973 h 1628444"/>
                              <a:gd name="connsiteX82" fmla="*/ 2937294 w 4256034"/>
                              <a:gd name="connsiteY82" fmla="*/ 134024 h 1628444"/>
                              <a:gd name="connsiteX83" fmla="*/ 2939674 w 4256034"/>
                              <a:gd name="connsiteY83" fmla="*/ 107830 h 1628444"/>
                              <a:gd name="connsiteX84" fmla="*/ 2934912 w 4256034"/>
                              <a:gd name="connsiteY84" fmla="*/ 55443 h 1628444"/>
                              <a:gd name="connsiteX85" fmla="*/ 2989885 w 4256034"/>
                              <a:gd name="connsiteY85" fmla="*/ 8767 h 1628444"/>
                              <a:gd name="connsiteX86" fmla="*/ 3092396 w 4256034"/>
                              <a:gd name="connsiteY86" fmla="*/ 12867 h 1628444"/>
                              <a:gd name="connsiteX87" fmla="*/ 3178505 w 4256034"/>
                              <a:gd name="connsiteY87" fmla="*/ 21068 h 1628444"/>
                              <a:gd name="connsiteX88" fmla="*/ 3240012 w 4256034"/>
                              <a:gd name="connsiteY88" fmla="*/ 4666 h 1628444"/>
                              <a:gd name="connsiteX89" fmla="*/ 3293318 w 4256034"/>
                              <a:gd name="connsiteY89" fmla="*/ 21068 h 1628444"/>
                              <a:gd name="connsiteX90" fmla="*/ 3375327 w 4256034"/>
                              <a:gd name="connsiteY90" fmla="*/ 49771 h 1628444"/>
                              <a:gd name="connsiteX91" fmla="*/ 3465804 w 4256034"/>
                              <a:gd name="connsiteY91" fmla="*/ 51885 h 1628444"/>
                              <a:gd name="connsiteX92" fmla="*/ 3543445 w 4256034"/>
                              <a:gd name="connsiteY92" fmla="*/ 49771 h 1628444"/>
                              <a:gd name="connsiteX93" fmla="*/ 3588550 w 4256034"/>
                              <a:gd name="connsiteY93" fmla="*/ 41570 h 1628444"/>
                              <a:gd name="connsiteX94" fmla="*/ 3656934 w 4256034"/>
                              <a:gd name="connsiteY94" fmla="*/ 54267 h 1628444"/>
                              <a:gd name="connsiteX95" fmla="*/ 3732066 w 4256034"/>
                              <a:gd name="connsiteY95" fmla="*/ 41570 h 1628444"/>
                              <a:gd name="connsiteX96" fmla="*/ 3764869 w 4256034"/>
                              <a:gd name="connsiteY96" fmla="*/ 70273 h 1628444"/>
                              <a:gd name="connsiteX97" fmla="*/ 3814075 w 4256034"/>
                              <a:gd name="connsiteY97" fmla="*/ 131780 h 1628444"/>
                              <a:gd name="connsiteX98" fmla="*/ 3779285 w 4256034"/>
                              <a:gd name="connsiteY98" fmla="*/ 159159 h 1628444"/>
                              <a:gd name="connsiteX99" fmla="*/ 3777961 w 4256034"/>
                              <a:gd name="connsiteY99" fmla="*/ 201488 h 1628444"/>
                              <a:gd name="connsiteX100" fmla="*/ 3822276 w 4256034"/>
                              <a:gd name="connsiteY100" fmla="*/ 189186 h 1628444"/>
                              <a:gd name="connsiteX101" fmla="*/ 3843835 w 4256034"/>
                              <a:gd name="connsiteY101" fmla="*/ 138657 h 1628444"/>
                              <a:gd name="connsiteX102" fmla="*/ 3883782 w 4256034"/>
                              <a:gd name="connsiteY102" fmla="*/ 128737 h 1628444"/>
                              <a:gd name="connsiteX103" fmla="*/ 3957590 w 4256034"/>
                              <a:gd name="connsiteY103" fmla="*/ 111278 h 1628444"/>
                              <a:gd name="connsiteX104" fmla="*/ 4017645 w 4256034"/>
                              <a:gd name="connsiteY104" fmla="*/ 93947 h 1628444"/>
                              <a:gd name="connsiteX105" fmla="*/ 4072403 w 4256034"/>
                              <a:gd name="connsiteY105" fmla="*/ 86675 h 1628444"/>
                              <a:gd name="connsiteX106" fmla="*/ 4113408 w 4256034"/>
                              <a:gd name="connsiteY106" fmla="*/ 57972 h 1628444"/>
                              <a:gd name="connsiteX107" fmla="*/ 4179015 w 4256034"/>
                              <a:gd name="connsiteY107" fmla="*/ 29269 h 1628444"/>
                              <a:gd name="connsiteX108" fmla="*/ 4204120 w 4256034"/>
                              <a:gd name="connsiteY108" fmla="*/ 673 h 1628444"/>
                              <a:gd name="connsiteX109" fmla="*/ 4254125 w 4256034"/>
                              <a:gd name="connsiteY109" fmla="*/ 12580 h 1628444"/>
                              <a:gd name="connsiteX110" fmla="*/ 4242219 w 4256034"/>
                              <a:gd name="connsiteY110" fmla="*/ 38773 h 1628444"/>
                              <a:gd name="connsiteX111" fmla="*/ 4201737 w 4256034"/>
                              <a:gd name="connsiteY111" fmla="*/ 45918 h 1628444"/>
                              <a:gd name="connsiteX112" fmla="*/ 4113631 w 4256034"/>
                              <a:gd name="connsiteY112" fmla="*/ 84017 h 1628444"/>
                              <a:gd name="connsiteX113" fmla="*/ 4092200 w 4256034"/>
                              <a:gd name="connsiteY113" fmla="*/ 107830 h 1628444"/>
                              <a:gd name="connsiteX114" fmla="*/ 4142206 w 4256034"/>
                              <a:gd name="connsiteY114" fmla="*/ 138786 h 1628444"/>
                              <a:gd name="connsiteX0" fmla="*/ 127772 w 4256034"/>
                              <a:gd name="connsiteY0" fmla="*/ 1628444 h 1628444"/>
                              <a:gd name="connsiteX1" fmla="*/ 74466 w 4256034"/>
                              <a:gd name="connsiteY1" fmla="*/ 1624343 h 1628444"/>
                              <a:gd name="connsiteX2" fmla="*/ 45763 w 4256034"/>
                              <a:gd name="connsiteY2" fmla="*/ 1612042 h 1628444"/>
                              <a:gd name="connsiteX3" fmla="*/ 8859 w 4256034"/>
                              <a:gd name="connsiteY3" fmla="*/ 1587439 h 1628444"/>
                              <a:gd name="connsiteX4" fmla="*/ 658 w 4256034"/>
                              <a:gd name="connsiteY4" fmla="*/ 1558736 h 1628444"/>
                              <a:gd name="connsiteX5" fmla="*/ 21160 w 4256034"/>
                              <a:gd name="connsiteY5" fmla="*/ 1525933 h 1628444"/>
                              <a:gd name="connsiteX6" fmla="*/ 58064 w 4256034"/>
                              <a:gd name="connsiteY6" fmla="*/ 1534133 h 1628444"/>
                              <a:gd name="connsiteX7" fmla="*/ 99068 w 4256034"/>
                              <a:gd name="connsiteY7" fmla="*/ 1538234 h 1628444"/>
                              <a:gd name="connsiteX8" fmla="*/ 115470 w 4256034"/>
                              <a:gd name="connsiteY8" fmla="*/ 1505430 h 1628444"/>
                              <a:gd name="connsiteX9" fmla="*/ 160575 w 4256034"/>
                              <a:gd name="connsiteY9" fmla="*/ 1513631 h 1628444"/>
                              <a:gd name="connsiteX10" fmla="*/ 205680 w 4256034"/>
                              <a:gd name="connsiteY10" fmla="*/ 1480828 h 1628444"/>
                              <a:gd name="connsiteX11" fmla="*/ 263086 w 4256034"/>
                              <a:gd name="connsiteY11" fmla="*/ 1476727 h 1628444"/>
                              <a:gd name="connsiteX12" fmla="*/ 336895 w 4256034"/>
                              <a:gd name="connsiteY12" fmla="*/ 1439823 h 1628444"/>
                              <a:gd name="connsiteX13" fmla="*/ 447607 w 4256034"/>
                              <a:gd name="connsiteY13" fmla="*/ 1386517 h 1628444"/>
                              <a:gd name="connsiteX14" fmla="*/ 484511 w 4256034"/>
                              <a:gd name="connsiteY14" fmla="*/ 1361915 h 1628444"/>
                              <a:gd name="connsiteX15" fmla="*/ 529616 w 4256034"/>
                              <a:gd name="connsiteY15" fmla="*/ 1407020 h 1628444"/>
                              <a:gd name="connsiteX16" fmla="*/ 566520 w 4256034"/>
                              <a:gd name="connsiteY16" fmla="*/ 1390618 h 1628444"/>
                              <a:gd name="connsiteX17" fmla="*/ 632127 w 4256034"/>
                              <a:gd name="connsiteY17" fmla="*/ 1366015 h 1628444"/>
                              <a:gd name="connsiteX18" fmla="*/ 689533 w 4256034"/>
                              <a:gd name="connsiteY18" fmla="*/ 1394718 h 1628444"/>
                              <a:gd name="connsiteX19" fmla="*/ 722337 w 4256034"/>
                              <a:gd name="connsiteY19" fmla="*/ 1394718 h 1628444"/>
                              <a:gd name="connsiteX20" fmla="*/ 697734 w 4256034"/>
                              <a:gd name="connsiteY20" fmla="*/ 1333211 h 1628444"/>
                              <a:gd name="connsiteX21" fmla="*/ 681332 w 4256034"/>
                              <a:gd name="connsiteY21" fmla="*/ 1316810 h 1628444"/>
                              <a:gd name="connsiteX22" fmla="*/ 669031 w 4256034"/>
                              <a:gd name="connsiteY22" fmla="*/ 1271705 h 1628444"/>
                              <a:gd name="connsiteX23" fmla="*/ 595223 w 4256034"/>
                              <a:gd name="connsiteY23" fmla="*/ 1226600 h 1628444"/>
                              <a:gd name="connsiteX24" fmla="*/ 562419 w 4256034"/>
                              <a:gd name="connsiteY24" fmla="*/ 1177394 h 1628444"/>
                              <a:gd name="connsiteX25" fmla="*/ 587022 w 4256034"/>
                              <a:gd name="connsiteY25" fmla="*/ 1099486 h 1628444"/>
                              <a:gd name="connsiteX26" fmla="*/ 599323 w 4256034"/>
                              <a:gd name="connsiteY26" fmla="*/ 1025678 h 1628444"/>
                              <a:gd name="connsiteX27" fmla="*/ 611625 w 4256034"/>
                              <a:gd name="connsiteY27" fmla="*/ 988774 h 1628444"/>
                              <a:gd name="connsiteX28" fmla="*/ 640328 w 4256034"/>
                              <a:gd name="connsiteY28" fmla="*/ 947769 h 1628444"/>
                              <a:gd name="connsiteX29" fmla="*/ 677232 w 4256034"/>
                              <a:gd name="connsiteY29" fmla="*/ 919066 h 1628444"/>
                              <a:gd name="connsiteX30" fmla="*/ 697734 w 4256034"/>
                              <a:gd name="connsiteY30" fmla="*/ 869861 h 1628444"/>
                              <a:gd name="connsiteX31" fmla="*/ 714136 w 4256034"/>
                              <a:gd name="connsiteY31" fmla="*/ 816555 h 1628444"/>
                              <a:gd name="connsiteX32" fmla="*/ 767442 w 4256034"/>
                              <a:gd name="connsiteY32" fmla="*/ 824756 h 1628444"/>
                              <a:gd name="connsiteX33" fmla="*/ 804346 w 4256034"/>
                              <a:gd name="connsiteY33" fmla="*/ 767350 h 1628444"/>
                              <a:gd name="connsiteX34" fmla="*/ 820747 w 4256034"/>
                              <a:gd name="connsiteY34" fmla="*/ 726345 h 1628444"/>
                              <a:gd name="connsiteX35" fmla="*/ 874053 w 4256034"/>
                              <a:gd name="connsiteY35" fmla="*/ 718144 h 1628444"/>
                              <a:gd name="connsiteX36" fmla="*/ 894555 w 4256034"/>
                              <a:gd name="connsiteY36" fmla="*/ 718144 h 1628444"/>
                              <a:gd name="connsiteX37" fmla="*/ 894555 w 4256034"/>
                              <a:gd name="connsiteY37" fmla="*/ 673039 h 1628444"/>
                              <a:gd name="connsiteX38" fmla="*/ 943761 w 4256034"/>
                              <a:gd name="connsiteY38" fmla="*/ 668939 h 1628444"/>
                              <a:gd name="connsiteX39" fmla="*/ 956062 w 4256034"/>
                              <a:gd name="connsiteY39" fmla="*/ 619733 h 1628444"/>
                              <a:gd name="connsiteX40" fmla="*/ 988866 w 4256034"/>
                              <a:gd name="connsiteY40" fmla="*/ 627934 h 1628444"/>
                              <a:gd name="connsiteX41" fmla="*/ 1005268 w 4256034"/>
                              <a:gd name="connsiteY41" fmla="*/ 595131 h 1628444"/>
                              <a:gd name="connsiteX42" fmla="*/ 1021669 w 4256034"/>
                              <a:gd name="connsiteY42" fmla="*/ 574628 h 1628444"/>
                              <a:gd name="connsiteX43" fmla="*/ 1087277 w 4256034"/>
                              <a:gd name="connsiteY43" fmla="*/ 582829 h 1628444"/>
                              <a:gd name="connsiteX44" fmla="*/ 1169286 w 4256034"/>
                              <a:gd name="connsiteY44" fmla="*/ 533624 h 1628444"/>
                              <a:gd name="connsiteX45" fmla="*/ 1279998 w 4256034"/>
                              <a:gd name="connsiteY45" fmla="*/ 517222 h 1628444"/>
                              <a:gd name="connsiteX46" fmla="*/ 1259495 w 4256034"/>
                              <a:gd name="connsiteY46" fmla="*/ 509021 h 1628444"/>
                              <a:gd name="connsiteX47" fmla="*/ 1321002 w 4256034"/>
                              <a:gd name="connsiteY47" fmla="*/ 472117 h 1628444"/>
                              <a:gd name="connsiteX48" fmla="*/ 1337404 w 4256034"/>
                              <a:gd name="connsiteY48" fmla="*/ 476218 h 1628444"/>
                              <a:gd name="connsiteX49" fmla="*/ 1407112 w 4256034"/>
                              <a:gd name="connsiteY49" fmla="*/ 463916 h 1628444"/>
                              <a:gd name="connsiteX50" fmla="*/ 1456317 w 4256034"/>
                              <a:gd name="connsiteY50" fmla="*/ 463916 h 1628444"/>
                              <a:gd name="connsiteX51" fmla="*/ 1452216 w 4256034"/>
                              <a:gd name="connsiteY51" fmla="*/ 439314 h 1628444"/>
                              <a:gd name="connsiteX52" fmla="*/ 1513723 w 4256034"/>
                              <a:gd name="connsiteY52" fmla="*/ 435213 h 1628444"/>
                              <a:gd name="connsiteX53" fmla="*/ 1558828 w 4256034"/>
                              <a:gd name="connsiteY53" fmla="*/ 406510 h 1628444"/>
                              <a:gd name="connsiteX54" fmla="*/ 1579330 w 4256034"/>
                              <a:gd name="connsiteY54" fmla="*/ 369606 h 1628444"/>
                              <a:gd name="connsiteX55" fmla="*/ 1616234 w 4256034"/>
                              <a:gd name="connsiteY55" fmla="*/ 365506 h 1628444"/>
                              <a:gd name="connsiteX56" fmla="*/ 1653138 w 4256034"/>
                              <a:gd name="connsiteY56" fmla="*/ 381907 h 1628444"/>
                              <a:gd name="connsiteX57" fmla="*/ 1673641 w 4256034"/>
                              <a:gd name="connsiteY57" fmla="*/ 340903 h 1628444"/>
                              <a:gd name="connsiteX58" fmla="*/ 1735147 w 4256034"/>
                              <a:gd name="connsiteY58" fmla="*/ 353204 h 1628444"/>
                              <a:gd name="connsiteX59" fmla="*/ 1841759 w 4256034"/>
                              <a:gd name="connsiteY59" fmla="*/ 267095 h 1628444"/>
                              <a:gd name="connsiteX60" fmla="*/ 1841759 w 4256034"/>
                              <a:gd name="connsiteY60" fmla="*/ 262994 h 1628444"/>
                              <a:gd name="connsiteX61" fmla="*/ 1907366 w 4256034"/>
                              <a:gd name="connsiteY61" fmla="*/ 226090 h 1628444"/>
                              <a:gd name="connsiteX62" fmla="*/ 1968873 w 4256034"/>
                              <a:gd name="connsiteY62" fmla="*/ 234291 h 1628444"/>
                              <a:gd name="connsiteX63" fmla="*/ 1960672 w 4256034"/>
                              <a:gd name="connsiteY63" fmla="*/ 267095 h 1628444"/>
                              <a:gd name="connsiteX64" fmla="*/ 1974959 w 4256034"/>
                              <a:gd name="connsiteY64" fmla="*/ 282567 h 1628444"/>
                              <a:gd name="connsiteX65" fmla="*/ 1991490 w 4256034"/>
                              <a:gd name="connsiteY65" fmla="*/ 272380 h 1628444"/>
                              <a:gd name="connsiteX66" fmla="*/ 2001677 w 4256034"/>
                              <a:gd name="connsiteY66" fmla="*/ 246593 h 1628444"/>
                              <a:gd name="connsiteX67" fmla="*/ 1997576 w 4256034"/>
                              <a:gd name="connsiteY67" fmla="*/ 226090 h 1628444"/>
                              <a:gd name="connsiteX68" fmla="*/ 2054982 w 4256034"/>
                              <a:gd name="connsiteY68" fmla="*/ 234291 h 1628444"/>
                              <a:gd name="connsiteX69" fmla="*/ 2104188 w 4256034"/>
                              <a:gd name="connsiteY69" fmla="*/ 205588 h 1628444"/>
                              <a:gd name="connsiteX70" fmla="*/ 2206699 w 4256034"/>
                              <a:gd name="connsiteY70" fmla="*/ 205588 h 1628444"/>
                              <a:gd name="connsiteX71" fmla="*/ 2284608 w 4256034"/>
                              <a:gd name="connsiteY71" fmla="*/ 193287 h 1628444"/>
                              <a:gd name="connsiteX72" fmla="*/ 2518333 w 4256034"/>
                              <a:gd name="connsiteY72" fmla="*/ 189186 h 1628444"/>
                              <a:gd name="connsiteX73" fmla="*/ 2526534 w 4256034"/>
                              <a:gd name="connsiteY73" fmla="*/ 185086 h 1628444"/>
                              <a:gd name="connsiteX74" fmla="*/ 2592141 w 4256034"/>
                              <a:gd name="connsiteY74" fmla="*/ 172785 h 1628444"/>
                              <a:gd name="connsiteX75" fmla="*/ 2678251 w 4256034"/>
                              <a:gd name="connsiteY75" fmla="*/ 152282 h 1628444"/>
                              <a:gd name="connsiteX76" fmla="*/ 2743858 w 4256034"/>
                              <a:gd name="connsiteY76" fmla="*/ 119479 h 1628444"/>
                              <a:gd name="connsiteX77" fmla="*/ 2821766 w 4256034"/>
                              <a:gd name="connsiteY77" fmla="*/ 74374 h 1628444"/>
                              <a:gd name="connsiteX78" fmla="*/ 2903775 w 4256034"/>
                              <a:gd name="connsiteY78" fmla="*/ 41570 h 1628444"/>
                              <a:gd name="connsiteX79" fmla="*/ 2908719 w 4256034"/>
                              <a:gd name="connsiteY79" fmla="*/ 79255 h 1628444"/>
                              <a:gd name="connsiteX80" fmla="*/ 2880143 w 4256034"/>
                              <a:gd name="connsiteY80" fmla="*/ 112593 h 1628444"/>
                              <a:gd name="connsiteX81" fmla="*/ 2913480 w 4256034"/>
                              <a:gd name="connsiteY81" fmla="*/ 114973 h 1628444"/>
                              <a:gd name="connsiteX82" fmla="*/ 2937294 w 4256034"/>
                              <a:gd name="connsiteY82" fmla="*/ 134024 h 1628444"/>
                              <a:gd name="connsiteX83" fmla="*/ 2958724 w 4256034"/>
                              <a:gd name="connsiteY83" fmla="*/ 112592 h 1628444"/>
                              <a:gd name="connsiteX84" fmla="*/ 2934912 w 4256034"/>
                              <a:gd name="connsiteY84" fmla="*/ 55443 h 1628444"/>
                              <a:gd name="connsiteX85" fmla="*/ 2989885 w 4256034"/>
                              <a:gd name="connsiteY85" fmla="*/ 8767 h 1628444"/>
                              <a:gd name="connsiteX86" fmla="*/ 3092396 w 4256034"/>
                              <a:gd name="connsiteY86" fmla="*/ 12867 h 1628444"/>
                              <a:gd name="connsiteX87" fmla="*/ 3178505 w 4256034"/>
                              <a:gd name="connsiteY87" fmla="*/ 21068 h 1628444"/>
                              <a:gd name="connsiteX88" fmla="*/ 3240012 w 4256034"/>
                              <a:gd name="connsiteY88" fmla="*/ 4666 h 1628444"/>
                              <a:gd name="connsiteX89" fmla="*/ 3293318 w 4256034"/>
                              <a:gd name="connsiteY89" fmla="*/ 21068 h 1628444"/>
                              <a:gd name="connsiteX90" fmla="*/ 3375327 w 4256034"/>
                              <a:gd name="connsiteY90" fmla="*/ 49771 h 1628444"/>
                              <a:gd name="connsiteX91" fmla="*/ 3465804 w 4256034"/>
                              <a:gd name="connsiteY91" fmla="*/ 51885 h 1628444"/>
                              <a:gd name="connsiteX92" fmla="*/ 3543445 w 4256034"/>
                              <a:gd name="connsiteY92" fmla="*/ 49771 h 1628444"/>
                              <a:gd name="connsiteX93" fmla="*/ 3588550 w 4256034"/>
                              <a:gd name="connsiteY93" fmla="*/ 41570 h 1628444"/>
                              <a:gd name="connsiteX94" fmla="*/ 3656934 w 4256034"/>
                              <a:gd name="connsiteY94" fmla="*/ 54267 h 1628444"/>
                              <a:gd name="connsiteX95" fmla="*/ 3732066 w 4256034"/>
                              <a:gd name="connsiteY95" fmla="*/ 41570 h 1628444"/>
                              <a:gd name="connsiteX96" fmla="*/ 3764869 w 4256034"/>
                              <a:gd name="connsiteY96" fmla="*/ 70273 h 1628444"/>
                              <a:gd name="connsiteX97" fmla="*/ 3814075 w 4256034"/>
                              <a:gd name="connsiteY97" fmla="*/ 131780 h 1628444"/>
                              <a:gd name="connsiteX98" fmla="*/ 3779285 w 4256034"/>
                              <a:gd name="connsiteY98" fmla="*/ 159159 h 1628444"/>
                              <a:gd name="connsiteX99" fmla="*/ 3777961 w 4256034"/>
                              <a:gd name="connsiteY99" fmla="*/ 201488 h 1628444"/>
                              <a:gd name="connsiteX100" fmla="*/ 3822276 w 4256034"/>
                              <a:gd name="connsiteY100" fmla="*/ 189186 h 1628444"/>
                              <a:gd name="connsiteX101" fmla="*/ 3843835 w 4256034"/>
                              <a:gd name="connsiteY101" fmla="*/ 138657 h 1628444"/>
                              <a:gd name="connsiteX102" fmla="*/ 3883782 w 4256034"/>
                              <a:gd name="connsiteY102" fmla="*/ 128737 h 1628444"/>
                              <a:gd name="connsiteX103" fmla="*/ 3957590 w 4256034"/>
                              <a:gd name="connsiteY103" fmla="*/ 111278 h 1628444"/>
                              <a:gd name="connsiteX104" fmla="*/ 4017645 w 4256034"/>
                              <a:gd name="connsiteY104" fmla="*/ 93947 h 1628444"/>
                              <a:gd name="connsiteX105" fmla="*/ 4072403 w 4256034"/>
                              <a:gd name="connsiteY105" fmla="*/ 86675 h 1628444"/>
                              <a:gd name="connsiteX106" fmla="*/ 4113408 w 4256034"/>
                              <a:gd name="connsiteY106" fmla="*/ 57972 h 1628444"/>
                              <a:gd name="connsiteX107" fmla="*/ 4179015 w 4256034"/>
                              <a:gd name="connsiteY107" fmla="*/ 29269 h 1628444"/>
                              <a:gd name="connsiteX108" fmla="*/ 4204120 w 4256034"/>
                              <a:gd name="connsiteY108" fmla="*/ 673 h 1628444"/>
                              <a:gd name="connsiteX109" fmla="*/ 4254125 w 4256034"/>
                              <a:gd name="connsiteY109" fmla="*/ 12580 h 1628444"/>
                              <a:gd name="connsiteX110" fmla="*/ 4242219 w 4256034"/>
                              <a:gd name="connsiteY110" fmla="*/ 38773 h 1628444"/>
                              <a:gd name="connsiteX111" fmla="*/ 4201737 w 4256034"/>
                              <a:gd name="connsiteY111" fmla="*/ 45918 h 1628444"/>
                              <a:gd name="connsiteX112" fmla="*/ 4113631 w 4256034"/>
                              <a:gd name="connsiteY112" fmla="*/ 84017 h 1628444"/>
                              <a:gd name="connsiteX113" fmla="*/ 4092200 w 4256034"/>
                              <a:gd name="connsiteY113" fmla="*/ 107830 h 1628444"/>
                              <a:gd name="connsiteX114" fmla="*/ 4142206 w 4256034"/>
                              <a:gd name="connsiteY114" fmla="*/ 138786 h 162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256034" h="1628444">
                                <a:moveTo>
                                  <a:pt x="127772" y="1628444"/>
                                </a:moveTo>
                                <a:cubicBezTo>
                                  <a:pt x="107953" y="1627760"/>
                                  <a:pt x="88134" y="1627077"/>
                                  <a:pt x="74466" y="1624343"/>
                                </a:cubicBezTo>
                                <a:cubicBezTo>
                                  <a:pt x="60798" y="1621609"/>
                                  <a:pt x="56697" y="1618193"/>
                                  <a:pt x="45763" y="1612042"/>
                                </a:cubicBezTo>
                                <a:cubicBezTo>
                                  <a:pt x="34829" y="1605891"/>
                                  <a:pt x="16376" y="1596323"/>
                                  <a:pt x="8859" y="1587439"/>
                                </a:cubicBezTo>
                                <a:cubicBezTo>
                                  <a:pt x="1342" y="1578555"/>
                                  <a:pt x="-1392" y="1568987"/>
                                  <a:pt x="658" y="1558736"/>
                                </a:cubicBezTo>
                                <a:cubicBezTo>
                                  <a:pt x="2708" y="1548485"/>
                                  <a:pt x="11592" y="1530033"/>
                                  <a:pt x="21160" y="1525933"/>
                                </a:cubicBezTo>
                                <a:cubicBezTo>
                                  <a:pt x="30728" y="1521833"/>
                                  <a:pt x="45079" y="1532083"/>
                                  <a:pt x="58064" y="1534133"/>
                                </a:cubicBezTo>
                                <a:cubicBezTo>
                                  <a:pt x="71049" y="1536183"/>
                                  <a:pt x="89500" y="1543018"/>
                                  <a:pt x="99068" y="1538234"/>
                                </a:cubicBezTo>
                                <a:cubicBezTo>
                                  <a:pt x="108636" y="1533450"/>
                                  <a:pt x="105219" y="1509530"/>
                                  <a:pt x="115470" y="1505430"/>
                                </a:cubicBezTo>
                                <a:cubicBezTo>
                                  <a:pt x="125721" y="1501329"/>
                                  <a:pt x="145540" y="1517731"/>
                                  <a:pt x="160575" y="1513631"/>
                                </a:cubicBezTo>
                                <a:cubicBezTo>
                                  <a:pt x="175610" y="1509531"/>
                                  <a:pt x="188595" y="1486979"/>
                                  <a:pt x="205680" y="1480828"/>
                                </a:cubicBezTo>
                                <a:cubicBezTo>
                                  <a:pt x="222765" y="1474677"/>
                                  <a:pt x="241217" y="1483561"/>
                                  <a:pt x="263086" y="1476727"/>
                                </a:cubicBezTo>
                                <a:cubicBezTo>
                                  <a:pt x="284955" y="1469893"/>
                                  <a:pt x="336895" y="1439823"/>
                                  <a:pt x="336895" y="1439823"/>
                                </a:cubicBezTo>
                                <a:cubicBezTo>
                                  <a:pt x="367648" y="1424788"/>
                                  <a:pt x="423004" y="1399502"/>
                                  <a:pt x="447607" y="1386517"/>
                                </a:cubicBezTo>
                                <a:cubicBezTo>
                                  <a:pt x="472210" y="1373532"/>
                                  <a:pt x="470843" y="1358498"/>
                                  <a:pt x="484511" y="1361915"/>
                                </a:cubicBezTo>
                                <a:cubicBezTo>
                                  <a:pt x="498179" y="1365332"/>
                                  <a:pt x="515948" y="1402236"/>
                                  <a:pt x="529616" y="1407020"/>
                                </a:cubicBezTo>
                                <a:cubicBezTo>
                                  <a:pt x="543284" y="1411804"/>
                                  <a:pt x="549435" y="1397452"/>
                                  <a:pt x="566520" y="1390618"/>
                                </a:cubicBezTo>
                                <a:cubicBezTo>
                                  <a:pt x="583605" y="1383784"/>
                                  <a:pt x="611625" y="1365332"/>
                                  <a:pt x="632127" y="1366015"/>
                                </a:cubicBezTo>
                                <a:cubicBezTo>
                                  <a:pt x="652629" y="1366698"/>
                                  <a:pt x="674498" y="1389934"/>
                                  <a:pt x="689533" y="1394718"/>
                                </a:cubicBezTo>
                                <a:cubicBezTo>
                                  <a:pt x="704568" y="1399502"/>
                                  <a:pt x="720970" y="1404969"/>
                                  <a:pt x="722337" y="1394718"/>
                                </a:cubicBezTo>
                                <a:cubicBezTo>
                                  <a:pt x="723704" y="1384467"/>
                                  <a:pt x="704568" y="1346196"/>
                                  <a:pt x="697734" y="1333211"/>
                                </a:cubicBezTo>
                                <a:cubicBezTo>
                                  <a:pt x="690900" y="1320226"/>
                                  <a:pt x="686116" y="1327061"/>
                                  <a:pt x="681332" y="1316810"/>
                                </a:cubicBezTo>
                                <a:cubicBezTo>
                                  <a:pt x="676548" y="1306559"/>
                                  <a:pt x="683382" y="1286740"/>
                                  <a:pt x="669031" y="1271705"/>
                                </a:cubicBezTo>
                                <a:cubicBezTo>
                                  <a:pt x="654680" y="1256670"/>
                                  <a:pt x="612992" y="1242318"/>
                                  <a:pt x="595223" y="1226600"/>
                                </a:cubicBezTo>
                                <a:cubicBezTo>
                                  <a:pt x="577454" y="1210882"/>
                                  <a:pt x="563786" y="1198580"/>
                                  <a:pt x="562419" y="1177394"/>
                                </a:cubicBezTo>
                                <a:cubicBezTo>
                                  <a:pt x="561052" y="1156208"/>
                                  <a:pt x="580871" y="1124772"/>
                                  <a:pt x="587022" y="1099486"/>
                                </a:cubicBezTo>
                                <a:cubicBezTo>
                                  <a:pt x="593173" y="1074200"/>
                                  <a:pt x="595223" y="1044130"/>
                                  <a:pt x="599323" y="1025678"/>
                                </a:cubicBezTo>
                                <a:cubicBezTo>
                                  <a:pt x="603424" y="1007226"/>
                                  <a:pt x="604791" y="1001759"/>
                                  <a:pt x="611625" y="988774"/>
                                </a:cubicBezTo>
                                <a:cubicBezTo>
                                  <a:pt x="618459" y="975789"/>
                                  <a:pt x="629394" y="959387"/>
                                  <a:pt x="640328" y="947769"/>
                                </a:cubicBezTo>
                                <a:cubicBezTo>
                                  <a:pt x="651262" y="936151"/>
                                  <a:pt x="667664" y="932051"/>
                                  <a:pt x="677232" y="919066"/>
                                </a:cubicBezTo>
                                <a:cubicBezTo>
                                  <a:pt x="686800" y="906081"/>
                                  <a:pt x="691583" y="886946"/>
                                  <a:pt x="697734" y="869861"/>
                                </a:cubicBezTo>
                                <a:cubicBezTo>
                                  <a:pt x="703885" y="852776"/>
                                  <a:pt x="702518" y="824073"/>
                                  <a:pt x="714136" y="816555"/>
                                </a:cubicBezTo>
                                <a:cubicBezTo>
                                  <a:pt x="725754" y="809037"/>
                                  <a:pt x="752407" y="832957"/>
                                  <a:pt x="767442" y="824756"/>
                                </a:cubicBezTo>
                                <a:cubicBezTo>
                                  <a:pt x="782477" y="816555"/>
                                  <a:pt x="795462" y="783752"/>
                                  <a:pt x="804346" y="767350"/>
                                </a:cubicBezTo>
                                <a:cubicBezTo>
                                  <a:pt x="813230" y="750948"/>
                                  <a:pt x="809129" y="734546"/>
                                  <a:pt x="820747" y="726345"/>
                                </a:cubicBezTo>
                                <a:cubicBezTo>
                                  <a:pt x="832365" y="718144"/>
                                  <a:pt x="861752" y="719511"/>
                                  <a:pt x="874053" y="718144"/>
                                </a:cubicBezTo>
                                <a:cubicBezTo>
                                  <a:pt x="886354" y="716777"/>
                                  <a:pt x="891138" y="725661"/>
                                  <a:pt x="894555" y="718144"/>
                                </a:cubicBezTo>
                                <a:cubicBezTo>
                                  <a:pt x="897972" y="710627"/>
                                  <a:pt x="886354" y="681240"/>
                                  <a:pt x="894555" y="673039"/>
                                </a:cubicBezTo>
                                <a:cubicBezTo>
                                  <a:pt x="902756" y="664838"/>
                                  <a:pt x="933510" y="677823"/>
                                  <a:pt x="943761" y="668939"/>
                                </a:cubicBezTo>
                                <a:cubicBezTo>
                                  <a:pt x="954012" y="660055"/>
                                  <a:pt x="948545" y="626567"/>
                                  <a:pt x="956062" y="619733"/>
                                </a:cubicBezTo>
                                <a:cubicBezTo>
                                  <a:pt x="963580" y="612899"/>
                                  <a:pt x="980665" y="632034"/>
                                  <a:pt x="988866" y="627934"/>
                                </a:cubicBezTo>
                                <a:cubicBezTo>
                                  <a:pt x="997067" y="623834"/>
                                  <a:pt x="999801" y="604015"/>
                                  <a:pt x="1005268" y="595131"/>
                                </a:cubicBezTo>
                                <a:cubicBezTo>
                                  <a:pt x="1010735" y="586247"/>
                                  <a:pt x="1008001" y="576678"/>
                                  <a:pt x="1021669" y="574628"/>
                                </a:cubicBezTo>
                                <a:cubicBezTo>
                                  <a:pt x="1035337" y="572578"/>
                                  <a:pt x="1062674" y="589663"/>
                                  <a:pt x="1087277" y="582829"/>
                                </a:cubicBezTo>
                                <a:cubicBezTo>
                                  <a:pt x="1111880" y="575995"/>
                                  <a:pt x="1137166" y="544558"/>
                                  <a:pt x="1169286" y="533624"/>
                                </a:cubicBezTo>
                                <a:cubicBezTo>
                                  <a:pt x="1201406" y="522690"/>
                                  <a:pt x="1264963" y="521322"/>
                                  <a:pt x="1279998" y="517222"/>
                                </a:cubicBezTo>
                                <a:cubicBezTo>
                                  <a:pt x="1295033" y="513122"/>
                                  <a:pt x="1252661" y="516538"/>
                                  <a:pt x="1259495" y="509021"/>
                                </a:cubicBezTo>
                                <a:cubicBezTo>
                                  <a:pt x="1266329" y="501504"/>
                                  <a:pt x="1308017" y="477584"/>
                                  <a:pt x="1321002" y="472117"/>
                                </a:cubicBezTo>
                                <a:cubicBezTo>
                                  <a:pt x="1333987" y="466650"/>
                                  <a:pt x="1323052" y="477585"/>
                                  <a:pt x="1337404" y="476218"/>
                                </a:cubicBezTo>
                                <a:cubicBezTo>
                                  <a:pt x="1351756" y="474851"/>
                                  <a:pt x="1387293" y="465966"/>
                                  <a:pt x="1407112" y="463916"/>
                                </a:cubicBezTo>
                                <a:cubicBezTo>
                                  <a:pt x="1426931" y="461866"/>
                                  <a:pt x="1448800" y="468016"/>
                                  <a:pt x="1456317" y="463916"/>
                                </a:cubicBezTo>
                                <a:cubicBezTo>
                                  <a:pt x="1463834" y="459816"/>
                                  <a:pt x="1442648" y="444098"/>
                                  <a:pt x="1452216" y="439314"/>
                                </a:cubicBezTo>
                                <a:cubicBezTo>
                                  <a:pt x="1461784" y="434530"/>
                                  <a:pt x="1495954" y="440680"/>
                                  <a:pt x="1513723" y="435213"/>
                                </a:cubicBezTo>
                                <a:cubicBezTo>
                                  <a:pt x="1531492" y="429746"/>
                                  <a:pt x="1547894" y="417444"/>
                                  <a:pt x="1558828" y="406510"/>
                                </a:cubicBezTo>
                                <a:cubicBezTo>
                                  <a:pt x="1569762" y="395576"/>
                                  <a:pt x="1569762" y="376440"/>
                                  <a:pt x="1579330" y="369606"/>
                                </a:cubicBezTo>
                                <a:cubicBezTo>
                                  <a:pt x="1588898" y="362772"/>
                                  <a:pt x="1603933" y="363456"/>
                                  <a:pt x="1616234" y="365506"/>
                                </a:cubicBezTo>
                                <a:cubicBezTo>
                                  <a:pt x="1628535" y="367556"/>
                                  <a:pt x="1643570" y="386007"/>
                                  <a:pt x="1653138" y="381907"/>
                                </a:cubicBezTo>
                                <a:cubicBezTo>
                                  <a:pt x="1662706" y="377807"/>
                                  <a:pt x="1659973" y="345687"/>
                                  <a:pt x="1673641" y="340903"/>
                                </a:cubicBezTo>
                                <a:cubicBezTo>
                                  <a:pt x="1687309" y="336119"/>
                                  <a:pt x="1707127" y="365505"/>
                                  <a:pt x="1735147" y="353204"/>
                                </a:cubicBezTo>
                                <a:cubicBezTo>
                                  <a:pt x="1763167" y="340903"/>
                                  <a:pt x="1823990" y="282130"/>
                                  <a:pt x="1841759" y="267095"/>
                                </a:cubicBezTo>
                                <a:cubicBezTo>
                                  <a:pt x="1859528" y="252060"/>
                                  <a:pt x="1830825" y="269828"/>
                                  <a:pt x="1841759" y="262994"/>
                                </a:cubicBezTo>
                                <a:cubicBezTo>
                                  <a:pt x="1852693" y="256160"/>
                                  <a:pt x="1886180" y="230874"/>
                                  <a:pt x="1907366" y="226090"/>
                                </a:cubicBezTo>
                                <a:cubicBezTo>
                                  <a:pt x="1928552" y="221306"/>
                                  <a:pt x="1959989" y="227457"/>
                                  <a:pt x="1968873" y="234291"/>
                                </a:cubicBezTo>
                                <a:cubicBezTo>
                                  <a:pt x="1977757" y="241125"/>
                                  <a:pt x="1959658" y="259049"/>
                                  <a:pt x="1960672" y="267095"/>
                                </a:cubicBezTo>
                                <a:cubicBezTo>
                                  <a:pt x="1961686" y="275141"/>
                                  <a:pt x="1969823" y="281686"/>
                                  <a:pt x="1974959" y="282567"/>
                                </a:cubicBezTo>
                                <a:cubicBezTo>
                                  <a:pt x="1980095" y="283448"/>
                                  <a:pt x="1987037" y="278376"/>
                                  <a:pt x="1991490" y="272380"/>
                                </a:cubicBezTo>
                                <a:cubicBezTo>
                                  <a:pt x="1995943" y="266384"/>
                                  <a:pt x="2000663" y="254308"/>
                                  <a:pt x="2001677" y="246593"/>
                                </a:cubicBezTo>
                                <a:cubicBezTo>
                                  <a:pt x="2002691" y="238878"/>
                                  <a:pt x="1988692" y="228140"/>
                                  <a:pt x="1997576" y="226090"/>
                                </a:cubicBezTo>
                                <a:cubicBezTo>
                                  <a:pt x="2006460" y="224040"/>
                                  <a:pt x="2037214" y="237708"/>
                                  <a:pt x="2054982" y="234291"/>
                                </a:cubicBezTo>
                                <a:cubicBezTo>
                                  <a:pt x="2072750" y="230874"/>
                                  <a:pt x="2078902" y="210372"/>
                                  <a:pt x="2104188" y="205588"/>
                                </a:cubicBezTo>
                                <a:cubicBezTo>
                                  <a:pt x="2129474" y="200804"/>
                                  <a:pt x="2176629" y="207638"/>
                                  <a:pt x="2206699" y="205588"/>
                                </a:cubicBezTo>
                                <a:cubicBezTo>
                                  <a:pt x="2236769" y="203538"/>
                                  <a:pt x="2232669" y="196021"/>
                                  <a:pt x="2284608" y="193287"/>
                                </a:cubicBezTo>
                                <a:cubicBezTo>
                                  <a:pt x="2336547" y="190553"/>
                                  <a:pt x="2478012" y="190553"/>
                                  <a:pt x="2518333" y="189186"/>
                                </a:cubicBezTo>
                                <a:cubicBezTo>
                                  <a:pt x="2558654" y="187819"/>
                                  <a:pt x="2514233" y="187819"/>
                                  <a:pt x="2526534" y="185086"/>
                                </a:cubicBezTo>
                                <a:cubicBezTo>
                                  <a:pt x="2538835" y="182352"/>
                                  <a:pt x="2566855" y="178252"/>
                                  <a:pt x="2592141" y="172785"/>
                                </a:cubicBezTo>
                                <a:cubicBezTo>
                                  <a:pt x="2617427" y="167318"/>
                                  <a:pt x="2652965" y="161166"/>
                                  <a:pt x="2678251" y="152282"/>
                                </a:cubicBezTo>
                                <a:cubicBezTo>
                                  <a:pt x="2703537" y="143398"/>
                                  <a:pt x="2719939" y="132464"/>
                                  <a:pt x="2743858" y="119479"/>
                                </a:cubicBezTo>
                                <a:cubicBezTo>
                                  <a:pt x="2767777" y="106494"/>
                                  <a:pt x="2795113" y="87359"/>
                                  <a:pt x="2821766" y="74374"/>
                                </a:cubicBezTo>
                                <a:cubicBezTo>
                                  <a:pt x="2848419" y="61389"/>
                                  <a:pt x="2889283" y="40757"/>
                                  <a:pt x="2903775" y="41570"/>
                                </a:cubicBezTo>
                                <a:cubicBezTo>
                                  <a:pt x="2918267" y="42383"/>
                                  <a:pt x="2908689" y="73371"/>
                                  <a:pt x="2908719" y="79255"/>
                                </a:cubicBezTo>
                                <a:cubicBezTo>
                                  <a:pt x="2908749" y="85139"/>
                                  <a:pt x="2879746" y="107434"/>
                                  <a:pt x="2880143" y="112593"/>
                                </a:cubicBezTo>
                                <a:cubicBezTo>
                                  <a:pt x="2880540" y="117752"/>
                                  <a:pt x="2907924" y="112989"/>
                                  <a:pt x="2913480" y="114973"/>
                                </a:cubicBezTo>
                                <a:cubicBezTo>
                                  <a:pt x="2919036" y="116957"/>
                                  <a:pt x="2933325" y="136405"/>
                                  <a:pt x="2937294" y="134024"/>
                                </a:cubicBezTo>
                                <a:cubicBezTo>
                                  <a:pt x="2941263" y="131643"/>
                                  <a:pt x="2954755" y="124101"/>
                                  <a:pt x="2958724" y="112592"/>
                                </a:cubicBezTo>
                                <a:cubicBezTo>
                                  <a:pt x="2962693" y="101083"/>
                                  <a:pt x="2926147" y="72350"/>
                                  <a:pt x="2934912" y="55443"/>
                                </a:cubicBezTo>
                                <a:cubicBezTo>
                                  <a:pt x="2943677" y="38536"/>
                                  <a:pt x="2963638" y="15863"/>
                                  <a:pt x="2989885" y="8767"/>
                                </a:cubicBezTo>
                                <a:cubicBezTo>
                                  <a:pt x="3016132" y="1671"/>
                                  <a:pt x="3060959" y="10817"/>
                                  <a:pt x="3092396" y="12867"/>
                                </a:cubicBezTo>
                                <a:cubicBezTo>
                                  <a:pt x="3123833" y="14917"/>
                                  <a:pt x="3153902" y="22435"/>
                                  <a:pt x="3178505" y="21068"/>
                                </a:cubicBezTo>
                                <a:cubicBezTo>
                                  <a:pt x="3203108" y="19701"/>
                                  <a:pt x="3220877" y="4666"/>
                                  <a:pt x="3240012" y="4666"/>
                                </a:cubicBezTo>
                                <a:cubicBezTo>
                                  <a:pt x="3259147" y="4666"/>
                                  <a:pt x="3270766" y="13550"/>
                                  <a:pt x="3293318" y="21068"/>
                                </a:cubicBezTo>
                                <a:cubicBezTo>
                                  <a:pt x="3315871" y="28585"/>
                                  <a:pt x="3346579" y="44635"/>
                                  <a:pt x="3375327" y="49771"/>
                                </a:cubicBezTo>
                                <a:cubicBezTo>
                                  <a:pt x="3404075" y="54907"/>
                                  <a:pt x="3437784" y="51885"/>
                                  <a:pt x="3465804" y="51885"/>
                                </a:cubicBezTo>
                                <a:cubicBezTo>
                                  <a:pt x="3493824" y="51885"/>
                                  <a:pt x="3522987" y="51490"/>
                                  <a:pt x="3543445" y="49771"/>
                                </a:cubicBezTo>
                                <a:cubicBezTo>
                                  <a:pt x="3563903" y="48052"/>
                                  <a:pt x="3569635" y="40821"/>
                                  <a:pt x="3588550" y="41570"/>
                                </a:cubicBezTo>
                                <a:cubicBezTo>
                                  <a:pt x="3607465" y="42319"/>
                                  <a:pt x="3633015" y="54267"/>
                                  <a:pt x="3656934" y="54267"/>
                                </a:cubicBezTo>
                                <a:cubicBezTo>
                                  <a:pt x="3680853" y="54267"/>
                                  <a:pt x="3714077" y="38902"/>
                                  <a:pt x="3732066" y="41570"/>
                                </a:cubicBezTo>
                                <a:cubicBezTo>
                                  <a:pt x="3750055" y="44238"/>
                                  <a:pt x="3751201" y="55238"/>
                                  <a:pt x="3764869" y="70273"/>
                                </a:cubicBezTo>
                                <a:cubicBezTo>
                                  <a:pt x="3778537" y="85308"/>
                                  <a:pt x="3811672" y="116966"/>
                                  <a:pt x="3814075" y="131780"/>
                                </a:cubicBezTo>
                                <a:cubicBezTo>
                                  <a:pt x="3816478" y="146594"/>
                                  <a:pt x="3785304" y="147541"/>
                                  <a:pt x="3779285" y="159159"/>
                                </a:cubicBezTo>
                                <a:cubicBezTo>
                                  <a:pt x="3773266" y="170777"/>
                                  <a:pt x="3770796" y="196484"/>
                                  <a:pt x="3777961" y="201488"/>
                                </a:cubicBezTo>
                                <a:cubicBezTo>
                                  <a:pt x="3785126" y="206493"/>
                                  <a:pt x="3811297" y="199658"/>
                                  <a:pt x="3822276" y="189186"/>
                                </a:cubicBezTo>
                                <a:cubicBezTo>
                                  <a:pt x="3833255" y="178714"/>
                                  <a:pt x="3833584" y="148732"/>
                                  <a:pt x="3843835" y="138657"/>
                                </a:cubicBezTo>
                                <a:cubicBezTo>
                                  <a:pt x="3854086" y="128582"/>
                                  <a:pt x="3864823" y="133300"/>
                                  <a:pt x="3883782" y="128737"/>
                                </a:cubicBezTo>
                                <a:cubicBezTo>
                                  <a:pt x="3902741" y="124174"/>
                                  <a:pt x="3935280" y="117076"/>
                                  <a:pt x="3957590" y="111278"/>
                                </a:cubicBezTo>
                                <a:cubicBezTo>
                                  <a:pt x="3979900" y="105480"/>
                                  <a:pt x="3998510" y="98047"/>
                                  <a:pt x="4017645" y="93947"/>
                                </a:cubicBezTo>
                                <a:cubicBezTo>
                                  <a:pt x="4036780" y="89847"/>
                                  <a:pt x="4056443" y="92671"/>
                                  <a:pt x="4072403" y="86675"/>
                                </a:cubicBezTo>
                                <a:cubicBezTo>
                                  <a:pt x="4088363" y="80679"/>
                                  <a:pt x="4095639" y="67540"/>
                                  <a:pt x="4113408" y="57972"/>
                                </a:cubicBezTo>
                                <a:cubicBezTo>
                                  <a:pt x="4131177" y="48404"/>
                                  <a:pt x="4163896" y="38819"/>
                                  <a:pt x="4179015" y="29269"/>
                                </a:cubicBezTo>
                                <a:cubicBezTo>
                                  <a:pt x="4194134" y="19719"/>
                                  <a:pt x="4204843" y="678"/>
                                  <a:pt x="4204120" y="673"/>
                                </a:cubicBezTo>
                                <a:cubicBezTo>
                                  <a:pt x="4208304" y="-3299"/>
                                  <a:pt x="4254125" y="11588"/>
                                  <a:pt x="4254125" y="12580"/>
                                </a:cubicBezTo>
                                <a:cubicBezTo>
                                  <a:pt x="4262062" y="15358"/>
                                  <a:pt x="4242715" y="37781"/>
                                  <a:pt x="4242219" y="38773"/>
                                </a:cubicBezTo>
                                <a:cubicBezTo>
                                  <a:pt x="4240235" y="42345"/>
                                  <a:pt x="4201737" y="46910"/>
                                  <a:pt x="4201737" y="45918"/>
                                </a:cubicBezTo>
                                <a:cubicBezTo>
                                  <a:pt x="4194990" y="47109"/>
                                  <a:pt x="4113631" y="84017"/>
                                  <a:pt x="4113631" y="84017"/>
                                </a:cubicBezTo>
                                <a:cubicBezTo>
                                  <a:pt x="4098947" y="89573"/>
                                  <a:pt x="4092200" y="108822"/>
                                  <a:pt x="4092200" y="107830"/>
                                </a:cubicBezTo>
                                <a:cubicBezTo>
                                  <a:pt x="4089025" y="111799"/>
                                  <a:pt x="4141710" y="138786"/>
                                  <a:pt x="4142206" y="138786"/>
                                </a:cubicBezTo>
                              </a:path>
                            </a:pathLst>
                          </a:cu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12" name="Forma libre 111"/>
                          <p:cNvSpPr/>
                          <p:nvPr/>
                        </p:nvSpPr>
                        <p:spPr>
                          <a:xfrm>
                            <a:off x="4312220" y="866913"/>
                            <a:ext cx="3187500" cy="1156297"/>
                          </a:xfrm>
                          <a:custGeom>
                            <a:avLst/>
                            <a:gdLst>
                              <a:gd name="connsiteX0" fmla="*/ 0 w 3206550"/>
                              <a:gd name="connsiteY0" fmla="*/ 0 h 1153916"/>
                              <a:gd name="connsiteX1" fmla="*/ 53305 w 3206550"/>
                              <a:gd name="connsiteY1" fmla="*/ 32804 h 1153916"/>
                              <a:gd name="connsiteX2" fmla="*/ 82008 w 3206550"/>
                              <a:gd name="connsiteY2" fmla="*/ 86109 h 1153916"/>
                              <a:gd name="connsiteX3" fmla="*/ 151716 w 3206550"/>
                              <a:gd name="connsiteY3" fmla="*/ 102511 h 1153916"/>
                              <a:gd name="connsiteX4" fmla="*/ 172218 w 3206550"/>
                              <a:gd name="connsiteY4" fmla="*/ 41005 h 1153916"/>
                              <a:gd name="connsiteX5" fmla="*/ 213223 w 3206550"/>
                              <a:gd name="connsiteY5" fmla="*/ 8201 h 1153916"/>
                              <a:gd name="connsiteX6" fmla="*/ 266529 w 3206550"/>
                              <a:gd name="connsiteY6" fmla="*/ 12301 h 1153916"/>
                              <a:gd name="connsiteX7" fmla="*/ 323935 w 3206550"/>
                              <a:gd name="connsiteY7" fmla="*/ 32804 h 1153916"/>
                              <a:gd name="connsiteX8" fmla="*/ 356739 w 3206550"/>
                              <a:gd name="connsiteY8" fmla="*/ 61507 h 1153916"/>
                              <a:gd name="connsiteX9" fmla="*/ 442848 w 3206550"/>
                              <a:gd name="connsiteY9" fmla="*/ 36904 h 1153916"/>
                              <a:gd name="connsiteX10" fmla="*/ 561761 w 3206550"/>
                              <a:gd name="connsiteY10" fmla="*/ 24603 h 1153916"/>
                              <a:gd name="connsiteX11" fmla="*/ 697076 w 3206550"/>
                              <a:gd name="connsiteY11" fmla="*/ 16402 h 1153916"/>
                              <a:gd name="connsiteX12" fmla="*/ 742181 w 3206550"/>
                              <a:gd name="connsiteY12" fmla="*/ 106612 h 1153916"/>
                              <a:gd name="connsiteX13" fmla="*/ 791386 w 3206550"/>
                              <a:gd name="connsiteY13" fmla="*/ 155817 h 1153916"/>
                              <a:gd name="connsiteX14" fmla="*/ 910299 w 3206550"/>
                              <a:gd name="connsiteY14" fmla="*/ 184520 h 1153916"/>
                              <a:gd name="connsiteX15" fmla="*/ 918500 w 3206550"/>
                              <a:gd name="connsiteY15" fmla="*/ 200922 h 1153916"/>
                              <a:gd name="connsiteX16" fmla="*/ 1016911 w 3206550"/>
                              <a:gd name="connsiteY16" fmla="*/ 213223 h 1153916"/>
                              <a:gd name="connsiteX17" fmla="*/ 1041513 w 3206550"/>
                              <a:gd name="connsiteY17" fmla="*/ 246027 h 1153916"/>
                              <a:gd name="connsiteX18" fmla="*/ 1156326 w 3206550"/>
                              <a:gd name="connsiteY18" fmla="*/ 250127 h 1153916"/>
                              <a:gd name="connsiteX19" fmla="*/ 1205531 w 3206550"/>
                              <a:gd name="connsiteY19" fmla="*/ 192721 h 1153916"/>
                              <a:gd name="connsiteX20" fmla="*/ 1258837 w 3206550"/>
                              <a:gd name="connsiteY20" fmla="*/ 200922 h 1153916"/>
                              <a:gd name="connsiteX21" fmla="*/ 1324444 w 3206550"/>
                              <a:gd name="connsiteY21" fmla="*/ 225525 h 1153916"/>
                              <a:gd name="connsiteX22" fmla="*/ 1361348 w 3206550"/>
                              <a:gd name="connsiteY22" fmla="*/ 229625 h 1153916"/>
                              <a:gd name="connsiteX23" fmla="*/ 1402353 w 3206550"/>
                              <a:gd name="connsiteY23" fmla="*/ 295232 h 1153916"/>
                              <a:gd name="connsiteX24" fmla="*/ 1455659 w 3206550"/>
                              <a:gd name="connsiteY24" fmla="*/ 299333 h 1153916"/>
                              <a:gd name="connsiteX25" fmla="*/ 1508965 w 3206550"/>
                              <a:gd name="connsiteY25" fmla="*/ 332136 h 1153916"/>
                              <a:gd name="connsiteX26" fmla="*/ 1537668 w 3206550"/>
                              <a:gd name="connsiteY26" fmla="*/ 360840 h 1153916"/>
                              <a:gd name="connsiteX27" fmla="*/ 1619677 w 3206550"/>
                              <a:gd name="connsiteY27" fmla="*/ 381342 h 1153916"/>
                              <a:gd name="connsiteX28" fmla="*/ 1705786 w 3206550"/>
                              <a:gd name="connsiteY28" fmla="*/ 434648 h 1153916"/>
                              <a:gd name="connsiteX29" fmla="*/ 1746791 w 3206550"/>
                              <a:gd name="connsiteY29" fmla="*/ 459250 h 1153916"/>
                              <a:gd name="connsiteX30" fmla="*/ 1779594 w 3206550"/>
                              <a:gd name="connsiteY30" fmla="*/ 487953 h 1153916"/>
                              <a:gd name="connsiteX31" fmla="*/ 1783695 w 3206550"/>
                              <a:gd name="connsiteY31" fmla="*/ 569962 h 1153916"/>
                              <a:gd name="connsiteX32" fmla="*/ 1841101 w 3206550"/>
                              <a:gd name="connsiteY32" fmla="*/ 602766 h 1153916"/>
                              <a:gd name="connsiteX33" fmla="*/ 1873904 w 3206550"/>
                              <a:gd name="connsiteY33" fmla="*/ 676574 h 1153916"/>
                              <a:gd name="connsiteX34" fmla="*/ 1923110 w 3206550"/>
                              <a:gd name="connsiteY34" fmla="*/ 721679 h 1153916"/>
                              <a:gd name="connsiteX35" fmla="*/ 1996918 w 3206550"/>
                              <a:gd name="connsiteY35" fmla="*/ 762683 h 1153916"/>
                              <a:gd name="connsiteX36" fmla="*/ 2050224 w 3206550"/>
                              <a:gd name="connsiteY36" fmla="*/ 840592 h 1153916"/>
                              <a:gd name="connsiteX37" fmla="*/ 2181438 w 3206550"/>
                              <a:gd name="connsiteY37" fmla="*/ 910300 h 1153916"/>
                              <a:gd name="connsiteX38" fmla="*/ 2304452 w 3206550"/>
                              <a:gd name="connsiteY38" fmla="*/ 906199 h 1153916"/>
                              <a:gd name="connsiteX39" fmla="*/ 2337255 w 3206550"/>
                              <a:gd name="connsiteY39" fmla="*/ 881596 h 1153916"/>
                              <a:gd name="connsiteX40" fmla="*/ 2402862 w 3206550"/>
                              <a:gd name="connsiteY40" fmla="*/ 906199 h 1153916"/>
                              <a:gd name="connsiteX41" fmla="*/ 2476670 w 3206550"/>
                              <a:gd name="connsiteY41" fmla="*/ 889797 h 1153916"/>
                              <a:gd name="connsiteX42" fmla="*/ 2591483 w 3206550"/>
                              <a:gd name="connsiteY42" fmla="*/ 877496 h 1153916"/>
                              <a:gd name="connsiteX43" fmla="*/ 2644789 w 3206550"/>
                              <a:gd name="connsiteY43" fmla="*/ 902099 h 1153916"/>
                              <a:gd name="connsiteX44" fmla="*/ 2698095 w 3206550"/>
                              <a:gd name="connsiteY44" fmla="*/ 939003 h 1153916"/>
                              <a:gd name="connsiteX45" fmla="*/ 2755501 w 3206550"/>
                              <a:gd name="connsiteY45" fmla="*/ 975907 h 1153916"/>
                              <a:gd name="connsiteX46" fmla="*/ 2780104 w 3206550"/>
                              <a:gd name="connsiteY46" fmla="*/ 926701 h 1153916"/>
                              <a:gd name="connsiteX47" fmla="*/ 2894916 w 3206550"/>
                              <a:gd name="connsiteY47" fmla="*/ 963605 h 1153916"/>
                              <a:gd name="connsiteX48" fmla="*/ 2985126 w 3206550"/>
                              <a:gd name="connsiteY48" fmla="*/ 1008710 h 1153916"/>
                              <a:gd name="connsiteX49" fmla="*/ 3063034 w 3206550"/>
                              <a:gd name="connsiteY49" fmla="*/ 1062016 h 1153916"/>
                              <a:gd name="connsiteX50" fmla="*/ 3153244 w 3206550"/>
                              <a:gd name="connsiteY50" fmla="*/ 1103021 h 1153916"/>
                              <a:gd name="connsiteX51" fmla="*/ 3206550 w 3206550"/>
                              <a:gd name="connsiteY51" fmla="*/ 1152226 h 1153916"/>
                              <a:gd name="connsiteX0" fmla="*/ 0 w 3206550"/>
                              <a:gd name="connsiteY0" fmla="*/ 0 h 1153916"/>
                              <a:gd name="connsiteX1" fmla="*/ 53305 w 3206550"/>
                              <a:gd name="connsiteY1" fmla="*/ 32804 h 1153916"/>
                              <a:gd name="connsiteX2" fmla="*/ 82008 w 3206550"/>
                              <a:gd name="connsiteY2" fmla="*/ 86109 h 1153916"/>
                              <a:gd name="connsiteX3" fmla="*/ 151716 w 3206550"/>
                              <a:gd name="connsiteY3" fmla="*/ 102511 h 1153916"/>
                              <a:gd name="connsiteX4" fmla="*/ 172218 w 3206550"/>
                              <a:gd name="connsiteY4" fmla="*/ 41005 h 1153916"/>
                              <a:gd name="connsiteX5" fmla="*/ 213223 w 3206550"/>
                              <a:gd name="connsiteY5" fmla="*/ 8201 h 1153916"/>
                              <a:gd name="connsiteX6" fmla="*/ 266529 w 3206550"/>
                              <a:gd name="connsiteY6" fmla="*/ 12301 h 1153916"/>
                              <a:gd name="connsiteX7" fmla="*/ 323935 w 3206550"/>
                              <a:gd name="connsiteY7" fmla="*/ 32804 h 1153916"/>
                              <a:gd name="connsiteX8" fmla="*/ 356739 w 3206550"/>
                              <a:gd name="connsiteY8" fmla="*/ 61507 h 1153916"/>
                              <a:gd name="connsiteX9" fmla="*/ 442848 w 3206550"/>
                              <a:gd name="connsiteY9" fmla="*/ 36904 h 1153916"/>
                              <a:gd name="connsiteX10" fmla="*/ 561761 w 3206550"/>
                              <a:gd name="connsiteY10" fmla="*/ 24603 h 1153916"/>
                              <a:gd name="connsiteX11" fmla="*/ 697076 w 3206550"/>
                              <a:gd name="connsiteY11" fmla="*/ 16402 h 1153916"/>
                              <a:gd name="connsiteX12" fmla="*/ 742181 w 3206550"/>
                              <a:gd name="connsiteY12" fmla="*/ 106612 h 1153916"/>
                              <a:gd name="connsiteX13" fmla="*/ 791386 w 3206550"/>
                              <a:gd name="connsiteY13" fmla="*/ 155817 h 1153916"/>
                              <a:gd name="connsiteX14" fmla="*/ 910299 w 3206550"/>
                              <a:gd name="connsiteY14" fmla="*/ 184520 h 1153916"/>
                              <a:gd name="connsiteX15" fmla="*/ 918500 w 3206550"/>
                              <a:gd name="connsiteY15" fmla="*/ 200922 h 1153916"/>
                              <a:gd name="connsiteX16" fmla="*/ 1016911 w 3206550"/>
                              <a:gd name="connsiteY16" fmla="*/ 213223 h 1153916"/>
                              <a:gd name="connsiteX17" fmla="*/ 1041513 w 3206550"/>
                              <a:gd name="connsiteY17" fmla="*/ 246027 h 1153916"/>
                              <a:gd name="connsiteX18" fmla="*/ 1156326 w 3206550"/>
                              <a:gd name="connsiteY18" fmla="*/ 250127 h 1153916"/>
                              <a:gd name="connsiteX19" fmla="*/ 1205531 w 3206550"/>
                              <a:gd name="connsiteY19" fmla="*/ 192721 h 1153916"/>
                              <a:gd name="connsiteX20" fmla="*/ 1258837 w 3206550"/>
                              <a:gd name="connsiteY20" fmla="*/ 200922 h 1153916"/>
                              <a:gd name="connsiteX21" fmla="*/ 1324444 w 3206550"/>
                              <a:gd name="connsiteY21" fmla="*/ 225525 h 1153916"/>
                              <a:gd name="connsiteX22" fmla="*/ 1361348 w 3206550"/>
                              <a:gd name="connsiteY22" fmla="*/ 229625 h 1153916"/>
                              <a:gd name="connsiteX23" fmla="*/ 1402353 w 3206550"/>
                              <a:gd name="connsiteY23" fmla="*/ 295232 h 1153916"/>
                              <a:gd name="connsiteX24" fmla="*/ 1455659 w 3206550"/>
                              <a:gd name="connsiteY24" fmla="*/ 299333 h 1153916"/>
                              <a:gd name="connsiteX25" fmla="*/ 1508965 w 3206550"/>
                              <a:gd name="connsiteY25" fmla="*/ 332136 h 1153916"/>
                              <a:gd name="connsiteX26" fmla="*/ 1537668 w 3206550"/>
                              <a:gd name="connsiteY26" fmla="*/ 360840 h 1153916"/>
                              <a:gd name="connsiteX27" fmla="*/ 1619677 w 3206550"/>
                              <a:gd name="connsiteY27" fmla="*/ 381342 h 1153916"/>
                              <a:gd name="connsiteX28" fmla="*/ 1705786 w 3206550"/>
                              <a:gd name="connsiteY28" fmla="*/ 434648 h 1153916"/>
                              <a:gd name="connsiteX29" fmla="*/ 1746791 w 3206550"/>
                              <a:gd name="connsiteY29" fmla="*/ 459250 h 1153916"/>
                              <a:gd name="connsiteX30" fmla="*/ 1779594 w 3206550"/>
                              <a:gd name="connsiteY30" fmla="*/ 487953 h 1153916"/>
                              <a:gd name="connsiteX31" fmla="*/ 1783695 w 3206550"/>
                              <a:gd name="connsiteY31" fmla="*/ 569962 h 1153916"/>
                              <a:gd name="connsiteX32" fmla="*/ 1841101 w 3206550"/>
                              <a:gd name="connsiteY32" fmla="*/ 602766 h 1153916"/>
                              <a:gd name="connsiteX33" fmla="*/ 1873904 w 3206550"/>
                              <a:gd name="connsiteY33" fmla="*/ 676574 h 1153916"/>
                              <a:gd name="connsiteX34" fmla="*/ 1923110 w 3206550"/>
                              <a:gd name="connsiteY34" fmla="*/ 721679 h 1153916"/>
                              <a:gd name="connsiteX35" fmla="*/ 1996918 w 3206550"/>
                              <a:gd name="connsiteY35" fmla="*/ 762683 h 1153916"/>
                              <a:gd name="connsiteX36" fmla="*/ 2050224 w 3206550"/>
                              <a:gd name="connsiteY36" fmla="*/ 840592 h 1153916"/>
                              <a:gd name="connsiteX37" fmla="*/ 2181438 w 3206550"/>
                              <a:gd name="connsiteY37" fmla="*/ 910300 h 1153916"/>
                              <a:gd name="connsiteX38" fmla="*/ 2304452 w 3206550"/>
                              <a:gd name="connsiteY38" fmla="*/ 906199 h 1153916"/>
                              <a:gd name="connsiteX39" fmla="*/ 2337255 w 3206550"/>
                              <a:gd name="connsiteY39" fmla="*/ 881596 h 1153916"/>
                              <a:gd name="connsiteX40" fmla="*/ 2402862 w 3206550"/>
                              <a:gd name="connsiteY40" fmla="*/ 906199 h 1153916"/>
                              <a:gd name="connsiteX41" fmla="*/ 2476670 w 3206550"/>
                              <a:gd name="connsiteY41" fmla="*/ 889797 h 1153916"/>
                              <a:gd name="connsiteX42" fmla="*/ 2591483 w 3206550"/>
                              <a:gd name="connsiteY42" fmla="*/ 877496 h 1153916"/>
                              <a:gd name="connsiteX43" fmla="*/ 2644789 w 3206550"/>
                              <a:gd name="connsiteY43" fmla="*/ 902099 h 1153916"/>
                              <a:gd name="connsiteX44" fmla="*/ 2714763 w 3206550"/>
                              <a:gd name="connsiteY44" fmla="*/ 924715 h 1153916"/>
                              <a:gd name="connsiteX45" fmla="*/ 2755501 w 3206550"/>
                              <a:gd name="connsiteY45" fmla="*/ 975907 h 1153916"/>
                              <a:gd name="connsiteX46" fmla="*/ 2780104 w 3206550"/>
                              <a:gd name="connsiteY46" fmla="*/ 926701 h 1153916"/>
                              <a:gd name="connsiteX47" fmla="*/ 2894916 w 3206550"/>
                              <a:gd name="connsiteY47" fmla="*/ 963605 h 1153916"/>
                              <a:gd name="connsiteX48" fmla="*/ 2985126 w 3206550"/>
                              <a:gd name="connsiteY48" fmla="*/ 1008710 h 1153916"/>
                              <a:gd name="connsiteX49" fmla="*/ 3063034 w 3206550"/>
                              <a:gd name="connsiteY49" fmla="*/ 1062016 h 1153916"/>
                              <a:gd name="connsiteX50" fmla="*/ 3153244 w 3206550"/>
                              <a:gd name="connsiteY50" fmla="*/ 1103021 h 1153916"/>
                              <a:gd name="connsiteX51" fmla="*/ 3206550 w 3206550"/>
                              <a:gd name="connsiteY51" fmla="*/ 1152226 h 1153916"/>
                              <a:gd name="connsiteX0" fmla="*/ 0 w 3206550"/>
                              <a:gd name="connsiteY0" fmla="*/ 0 h 1153916"/>
                              <a:gd name="connsiteX1" fmla="*/ 53305 w 3206550"/>
                              <a:gd name="connsiteY1" fmla="*/ 32804 h 1153916"/>
                              <a:gd name="connsiteX2" fmla="*/ 82008 w 3206550"/>
                              <a:gd name="connsiteY2" fmla="*/ 86109 h 1153916"/>
                              <a:gd name="connsiteX3" fmla="*/ 151716 w 3206550"/>
                              <a:gd name="connsiteY3" fmla="*/ 102511 h 1153916"/>
                              <a:gd name="connsiteX4" fmla="*/ 172218 w 3206550"/>
                              <a:gd name="connsiteY4" fmla="*/ 41005 h 1153916"/>
                              <a:gd name="connsiteX5" fmla="*/ 213223 w 3206550"/>
                              <a:gd name="connsiteY5" fmla="*/ 8201 h 1153916"/>
                              <a:gd name="connsiteX6" fmla="*/ 266529 w 3206550"/>
                              <a:gd name="connsiteY6" fmla="*/ 12301 h 1153916"/>
                              <a:gd name="connsiteX7" fmla="*/ 323935 w 3206550"/>
                              <a:gd name="connsiteY7" fmla="*/ 32804 h 1153916"/>
                              <a:gd name="connsiteX8" fmla="*/ 356739 w 3206550"/>
                              <a:gd name="connsiteY8" fmla="*/ 61507 h 1153916"/>
                              <a:gd name="connsiteX9" fmla="*/ 442848 w 3206550"/>
                              <a:gd name="connsiteY9" fmla="*/ 36904 h 1153916"/>
                              <a:gd name="connsiteX10" fmla="*/ 561761 w 3206550"/>
                              <a:gd name="connsiteY10" fmla="*/ 24603 h 1153916"/>
                              <a:gd name="connsiteX11" fmla="*/ 697076 w 3206550"/>
                              <a:gd name="connsiteY11" fmla="*/ 16402 h 1153916"/>
                              <a:gd name="connsiteX12" fmla="*/ 742181 w 3206550"/>
                              <a:gd name="connsiteY12" fmla="*/ 106612 h 1153916"/>
                              <a:gd name="connsiteX13" fmla="*/ 791386 w 3206550"/>
                              <a:gd name="connsiteY13" fmla="*/ 155817 h 1153916"/>
                              <a:gd name="connsiteX14" fmla="*/ 910299 w 3206550"/>
                              <a:gd name="connsiteY14" fmla="*/ 184520 h 1153916"/>
                              <a:gd name="connsiteX15" fmla="*/ 918500 w 3206550"/>
                              <a:gd name="connsiteY15" fmla="*/ 200922 h 1153916"/>
                              <a:gd name="connsiteX16" fmla="*/ 1016911 w 3206550"/>
                              <a:gd name="connsiteY16" fmla="*/ 213223 h 1153916"/>
                              <a:gd name="connsiteX17" fmla="*/ 1041513 w 3206550"/>
                              <a:gd name="connsiteY17" fmla="*/ 246027 h 1153916"/>
                              <a:gd name="connsiteX18" fmla="*/ 1156326 w 3206550"/>
                              <a:gd name="connsiteY18" fmla="*/ 250127 h 1153916"/>
                              <a:gd name="connsiteX19" fmla="*/ 1205531 w 3206550"/>
                              <a:gd name="connsiteY19" fmla="*/ 192721 h 1153916"/>
                              <a:gd name="connsiteX20" fmla="*/ 1258837 w 3206550"/>
                              <a:gd name="connsiteY20" fmla="*/ 200922 h 1153916"/>
                              <a:gd name="connsiteX21" fmla="*/ 1324444 w 3206550"/>
                              <a:gd name="connsiteY21" fmla="*/ 225525 h 1153916"/>
                              <a:gd name="connsiteX22" fmla="*/ 1361348 w 3206550"/>
                              <a:gd name="connsiteY22" fmla="*/ 229625 h 1153916"/>
                              <a:gd name="connsiteX23" fmla="*/ 1402353 w 3206550"/>
                              <a:gd name="connsiteY23" fmla="*/ 295232 h 1153916"/>
                              <a:gd name="connsiteX24" fmla="*/ 1455659 w 3206550"/>
                              <a:gd name="connsiteY24" fmla="*/ 299333 h 1153916"/>
                              <a:gd name="connsiteX25" fmla="*/ 1508965 w 3206550"/>
                              <a:gd name="connsiteY25" fmla="*/ 332136 h 1153916"/>
                              <a:gd name="connsiteX26" fmla="*/ 1537668 w 3206550"/>
                              <a:gd name="connsiteY26" fmla="*/ 360840 h 1153916"/>
                              <a:gd name="connsiteX27" fmla="*/ 1619677 w 3206550"/>
                              <a:gd name="connsiteY27" fmla="*/ 381342 h 1153916"/>
                              <a:gd name="connsiteX28" fmla="*/ 1705786 w 3206550"/>
                              <a:gd name="connsiteY28" fmla="*/ 434648 h 1153916"/>
                              <a:gd name="connsiteX29" fmla="*/ 1746791 w 3206550"/>
                              <a:gd name="connsiteY29" fmla="*/ 459250 h 1153916"/>
                              <a:gd name="connsiteX30" fmla="*/ 1779594 w 3206550"/>
                              <a:gd name="connsiteY30" fmla="*/ 487953 h 1153916"/>
                              <a:gd name="connsiteX31" fmla="*/ 1783695 w 3206550"/>
                              <a:gd name="connsiteY31" fmla="*/ 569962 h 1153916"/>
                              <a:gd name="connsiteX32" fmla="*/ 1841101 w 3206550"/>
                              <a:gd name="connsiteY32" fmla="*/ 602766 h 1153916"/>
                              <a:gd name="connsiteX33" fmla="*/ 1873904 w 3206550"/>
                              <a:gd name="connsiteY33" fmla="*/ 676574 h 1153916"/>
                              <a:gd name="connsiteX34" fmla="*/ 1923110 w 3206550"/>
                              <a:gd name="connsiteY34" fmla="*/ 721679 h 1153916"/>
                              <a:gd name="connsiteX35" fmla="*/ 1996918 w 3206550"/>
                              <a:gd name="connsiteY35" fmla="*/ 762683 h 1153916"/>
                              <a:gd name="connsiteX36" fmla="*/ 2050224 w 3206550"/>
                              <a:gd name="connsiteY36" fmla="*/ 840592 h 1153916"/>
                              <a:gd name="connsiteX37" fmla="*/ 2181438 w 3206550"/>
                              <a:gd name="connsiteY37" fmla="*/ 910300 h 1153916"/>
                              <a:gd name="connsiteX38" fmla="*/ 2304452 w 3206550"/>
                              <a:gd name="connsiteY38" fmla="*/ 906199 h 1153916"/>
                              <a:gd name="connsiteX39" fmla="*/ 2337255 w 3206550"/>
                              <a:gd name="connsiteY39" fmla="*/ 881596 h 1153916"/>
                              <a:gd name="connsiteX40" fmla="*/ 2402862 w 3206550"/>
                              <a:gd name="connsiteY40" fmla="*/ 906199 h 1153916"/>
                              <a:gd name="connsiteX41" fmla="*/ 2476670 w 3206550"/>
                              <a:gd name="connsiteY41" fmla="*/ 889797 h 1153916"/>
                              <a:gd name="connsiteX42" fmla="*/ 2591483 w 3206550"/>
                              <a:gd name="connsiteY42" fmla="*/ 877496 h 1153916"/>
                              <a:gd name="connsiteX43" fmla="*/ 2690033 w 3206550"/>
                              <a:gd name="connsiteY43" fmla="*/ 885430 h 1153916"/>
                              <a:gd name="connsiteX44" fmla="*/ 2714763 w 3206550"/>
                              <a:gd name="connsiteY44" fmla="*/ 924715 h 1153916"/>
                              <a:gd name="connsiteX45" fmla="*/ 2755501 w 3206550"/>
                              <a:gd name="connsiteY45" fmla="*/ 975907 h 1153916"/>
                              <a:gd name="connsiteX46" fmla="*/ 2780104 w 3206550"/>
                              <a:gd name="connsiteY46" fmla="*/ 926701 h 1153916"/>
                              <a:gd name="connsiteX47" fmla="*/ 2894916 w 3206550"/>
                              <a:gd name="connsiteY47" fmla="*/ 963605 h 1153916"/>
                              <a:gd name="connsiteX48" fmla="*/ 2985126 w 3206550"/>
                              <a:gd name="connsiteY48" fmla="*/ 1008710 h 1153916"/>
                              <a:gd name="connsiteX49" fmla="*/ 3063034 w 3206550"/>
                              <a:gd name="connsiteY49" fmla="*/ 1062016 h 1153916"/>
                              <a:gd name="connsiteX50" fmla="*/ 3153244 w 3206550"/>
                              <a:gd name="connsiteY50" fmla="*/ 1103021 h 1153916"/>
                              <a:gd name="connsiteX51" fmla="*/ 3206550 w 3206550"/>
                              <a:gd name="connsiteY51" fmla="*/ 1152226 h 1153916"/>
                              <a:gd name="connsiteX0" fmla="*/ 0 w 3187500"/>
                              <a:gd name="connsiteY0" fmla="*/ 0 h 1156297"/>
                              <a:gd name="connsiteX1" fmla="*/ 34255 w 3187500"/>
                              <a:gd name="connsiteY1" fmla="*/ 35185 h 1156297"/>
                              <a:gd name="connsiteX2" fmla="*/ 62958 w 3187500"/>
                              <a:gd name="connsiteY2" fmla="*/ 88490 h 1156297"/>
                              <a:gd name="connsiteX3" fmla="*/ 132666 w 3187500"/>
                              <a:gd name="connsiteY3" fmla="*/ 104892 h 1156297"/>
                              <a:gd name="connsiteX4" fmla="*/ 153168 w 3187500"/>
                              <a:gd name="connsiteY4" fmla="*/ 43386 h 1156297"/>
                              <a:gd name="connsiteX5" fmla="*/ 194173 w 3187500"/>
                              <a:gd name="connsiteY5" fmla="*/ 10582 h 1156297"/>
                              <a:gd name="connsiteX6" fmla="*/ 247479 w 3187500"/>
                              <a:gd name="connsiteY6" fmla="*/ 14682 h 1156297"/>
                              <a:gd name="connsiteX7" fmla="*/ 304885 w 3187500"/>
                              <a:gd name="connsiteY7" fmla="*/ 35185 h 1156297"/>
                              <a:gd name="connsiteX8" fmla="*/ 337689 w 3187500"/>
                              <a:gd name="connsiteY8" fmla="*/ 63888 h 1156297"/>
                              <a:gd name="connsiteX9" fmla="*/ 423798 w 3187500"/>
                              <a:gd name="connsiteY9" fmla="*/ 39285 h 1156297"/>
                              <a:gd name="connsiteX10" fmla="*/ 542711 w 3187500"/>
                              <a:gd name="connsiteY10" fmla="*/ 26984 h 1156297"/>
                              <a:gd name="connsiteX11" fmla="*/ 678026 w 3187500"/>
                              <a:gd name="connsiteY11" fmla="*/ 18783 h 1156297"/>
                              <a:gd name="connsiteX12" fmla="*/ 723131 w 3187500"/>
                              <a:gd name="connsiteY12" fmla="*/ 108993 h 1156297"/>
                              <a:gd name="connsiteX13" fmla="*/ 772336 w 3187500"/>
                              <a:gd name="connsiteY13" fmla="*/ 158198 h 1156297"/>
                              <a:gd name="connsiteX14" fmla="*/ 891249 w 3187500"/>
                              <a:gd name="connsiteY14" fmla="*/ 186901 h 1156297"/>
                              <a:gd name="connsiteX15" fmla="*/ 899450 w 3187500"/>
                              <a:gd name="connsiteY15" fmla="*/ 203303 h 1156297"/>
                              <a:gd name="connsiteX16" fmla="*/ 997861 w 3187500"/>
                              <a:gd name="connsiteY16" fmla="*/ 215604 h 1156297"/>
                              <a:gd name="connsiteX17" fmla="*/ 1022463 w 3187500"/>
                              <a:gd name="connsiteY17" fmla="*/ 248408 h 1156297"/>
                              <a:gd name="connsiteX18" fmla="*/ 1137276 w 3187500"/>
                              <a:gd name="connsiteY18" fmla="*/ 252508 h 1156297"/>
                              <a:gd name="connsiteX19" fmla="*/ 1186481 w 3187500"/>
                              <a:gd name="connsiteY19" fmla="*/ 195102 h 1156297"/>
                              <a:gd name="connsiteX20" fmla="*/ 1239787 w 3187500"/>
                              <a:gd name="connsiteY20" fmla="*/ 203303 h 1156297"/>
                              <a:gd name="connsiteX21" fmla="*/ 1305394 w 3187500"/>
                              <a:gd name="connsiteY21" fmla="*/ 227906 h 1156297"/>
                              <a:gd name="connsiteX22" fmla="*/ 1342298 w 3187500"/>
                              <a:gd name="connsiteY22" fmla="*/ 232006 h 1156297"/>
                              <a:gd name="connsiteX23" fmla="*/ 1383303 w 3187500"/>
                              <a:gd name="connsiteY23" fmla="*/ 297613 h 1156297"/>
                              <a:gd name="connsiteX24" fmla="*/ 1436609 w 3187500"/>
                              <a:gd name="connsiteY24" fmla="*/ 301714 h 1156297"/>
                              <a:gd name="connsiteX25" fmla="*/ 1489915 w 3187500"/>
                              <a:gd name="connsiteY25" fmla="*/ 334517 h 1156297"/>
                              <a:gd name="connsiteX26" fmla="*/ 1518618 w 3187500"/>
                              <a:gd name="connsiteY26" fmla="*/ 363221 h 1156297"/>
                              <a:gd name="connsiteX27" fmla="*/ 1600627 w 3187500"/>
                              <a:gd name="connsiteY27" fmla="*/ 383723 h 1156297"/>
                              <a:gd name="connsiteX28" fmla="*/ 1686736 w 3187500"/>
                              <a:gd name="connsiteY28" fmla="*/ 437029 h 1156297"/>
                              <a:gd name="connsiteX29" fmla="*/ 1727741 w 3187500"/>
                              <a:gd name="connsiteY29" fmla="*/ 461631 h 1156297"/>
                              <a:gd name="connsiteX30" fmla="*/ 1760544 w 3187500"/>
                              <a:gd name="connsiteY30" fmla="*/ 490334 h 1156297"/>
                              <a:gd name="connsiteX31" fmla="*/ 1764645 w 3187500"/>
                              <a:gd name="connsiteY31" fmla="*/ 572343 h 1156297"/>
                              <a:gd name="connsiteX32" fmla="*/ 1822051 w 3187500"/>
                              <a:gd name="connsiteY32" fmla="*/ 605147 h 1156297"/>
                              <a:gd name="connsiteX33" fmla="*/ 1854854 w 3187500"/>
                              <a:gd name="connsiteY33" fmla="*/ 678955 h 1156297"/>
                              <a:gd name="connsiteX34" fmla="*/ 1904060 w 3187500"/>
                              <a:gd name="connsiteY34" fmla="*/ 724060 h 1156297"/>
                              <a:gd name="connsiteX35" fmla="*/ 1977868 w 3187500"/>
                              <a:gd name="connsiteY35" fmla="*/ 765064 h 1156297"/>
                              <a:gd name="connsiteX36" fmla="*/ 2031174 w 3187500"/>
                              <a:gd name="connsiteY36" fmla="*/ 842973 h 1156297"/>
                              <a:gd name="connsiteX37" fmla="*/ 2162388 w 3187500"/>
                              <a:gd name="connsiteY37" fmla="*/ 912681 h 1156297"/>
                              <a:gd name="connsiteX38" fmla="*/ 2285402 w 3187500"/>
                              <a:gd name="connsiteY38" fmla="*/ 908580 h 1156297"/>
                              <a:gd name="connsiteX39" fmla="*/ 2318205 w 3187500"/>
                              <a:gd name="connsiteY39" fmla="*/ 883977 h 1156297"/>
                              <a:gd name="connsiteX40" fmla="*/ 2383812 w 3187500"/>
                              <a:gd name="connsiteY40" fmla="*/ 908580 h 1156297"/>
                              <a:gd name="connsiteX41" fmla="*/ 2457620 w 3187500"/>
                              <a:gd name="connsiteY41" fmla="*/ 892178 h 1156297"/>
                              <a:gd name="connsiteX42" fmla="*/ 2572433 w 3187500"/>
                              <a:gd name="connsiteY42" fmla="*/ 879877 h 1156297"/>
                              <a:gd name="connsiteX43" fmla="*/ 2670983 w 3187500"/>
                              <a:gd name="connsiteY43" fmla="*/ 887811 h 1156297"/>
                              <a:gd name="connsiteX44" fmla="*/ 2695713 w 3187500"/>
                              <a:gd name="connsiteY44" fmla="*/ 927096 h 1156297"/>
                              <a:gd name="connsiteX45" fmla="*/ 2736451 w 3187500"/>
                              <a:gd name="connsiteY45" fmla="*/ 978288 h 1156297"/>
                              <a:gd name="connsiteX46" fmla="*/ 2761054 w 3187500"/>
                              <a:gd name="connsiteY46" fmla="*/ 929082 h 1156297"/>
                              <a:gd name="connsiteX47" fmla="*/ 2875866 w 3187500"/>
                              <a:gd name="connsiteY47" fmla="*/ 965986 h 1156297"/>
                              <a:gd name="connsiteX48" fmla="*/ 2966076 w 3187500"/>
                              <a:gd name="connsiteY48" fmla="*/ 1011091 h 1156297"/>
                              <a:gd name="connsiteX49" fmla="*/ 3043984 w 3187500"/>
                              <a:gd name="connsiteY49" fmla="*/ 1064397 h 1156297"/>
                              <a:gd name="connsiteX50" fmla="*/ 3134194 w 3187500"/>
                              <a:gd name="connsiteY50" fmla="*/ 1105402 h 1156297"/>
                              <a:gd name="connsiteX51" fmla="*/ 3187500 w 3187500"/>
                              <a:gd name="connsiteY51" fmla="*/ 1154607 h 11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187500" h="1156297">
                                <a:moveTo>
                                  <a:pt x="0" y="0"/>
                                </a:moveTo>
                                <a:cubicBezTo>
                                  <a:pt x="19818" y="9226"/>
                                  <a:pt x="23762" y="20437"/>
                                  <a:pt x="34255" y="35185"/>
                                </a:cubicBezTo>
                                <a:cubicBezTo>
                                  <a:pt x="44748" y="49933"/>
                                  <a:pt x="46556" y="76872"/>
                                  <a:pt x="62958" y="88490"/>
                                </a:cubicBezTo>
                                <a:cubicBezTo>
                                  <a:pt x="79360" y="100108"/>
                                  <a:pt x="117631" y="112409"/>
                                  <a:pt x="132666" y="104892"/>
                                </a:cubicBezTo>
                                <a:cubicBezTo>
                                  <a:pt x="147701" y="97375"/>
                                  <a:pt x="142917" y="59104"/>
                                  <a:pt x="153168" y="43386"/>
                                </a:cubicBezTo>
                                <a:cubicBezTo>
                                  <a:pt x="163419" y="27668"/>
                                  <a:pt x="178455" y="15366"/>
                                  <a:pt x="194173" y="10582"/>
                                </a:cubicBezTo>
                                <a:cubicBezTo>
                                  <a:pt x="209892" y="5798"/>
                                  <a:pt x="229027" y="10582"/>
                                  <a:pt x="247479" y="14682"/>
                                </a:cubicBezTo>
                                <a:cubicBezTo>
                                  <a:pt x="265931" y="18783"/>
                                  <a:pt x="289850" y="26984"/>
                                  <a:pt x="304885" y="35185"/>
                                </a:cubicBezTo>
                                <a:cubicBezTo>
                                  <a:pt x="319920" y="43386"/>
                                  <a:pt x="317870" y="63205"/>
                                  <a:pt x="337689" y="63888"/>
                                </a:cubicBezTo>
                                <a:cubicBezTo>
                                  <a:pt x="357508" y="64571"/>
                                  <a:pt x="389628" y="45436"/>
                                  <a:pt x="423798" y="39285"/>
                                </a:cubicBezTo>
                                <a:cubicBezTo>
                                  <a:pt x="457968" y="33134"/>
                                  <a:pt x="500340" y="30401"/>
                                  <a:pt x="542711" y="26984"/>
                                </a:cubicBezTo>
                                <a:cubicBezTo>
                                  <a:pt x="585082" y="23567"/>
                                  <a:pt x="647956" y="5115"/>
                                  <a:pt x="678026" y="18783"/>
                                </a:cubicBezTo>
                                <a:cubicBezTo>
                                  <a:pt x="708096" y="32451"/>
                                  <a:pt x="707413" y="85757"/>
                                  <a:pt x="723131" y="108993"/>
                                </a:cubicBezTo>
                                <a:cubicBezTo>
                                  <a:pt x="738849" y="132229"/>
                                  <a:pt x="744316" y="145213"/>
                                  <a:pt x="772336" y="158198"/>
                                </a:cubicBezTo>
                                <a:cubicBezTo>
                                  <a:pt x="800356" y="171183"/>
                                  <a:pt x="870063" y="179384"/>
                                  <a:pt x="891249" y="186901"/>
                                </a:cubicBezTo>
                                <a:cubicBezTo>
                                  <a:pt x="912435" y="194419"/>
                                  <a:pt x="881681" y="198519"/>
                                  <a:pt x="899450" y="203303"/>
                                </a:cubicBezTo>
                                <a:cubicBezTo>
                                  <a:pt x="917219" y="208087"/>
                                  <a:pt x="977359" y="208087"/>
                                  <a:pt x="997861" y="215604"/>
                                </a:cubicBezTo>
                                <a:cubicBezTo>
                                  <a:pt x="1018363" y="223121"/>
                                  <a:pt x="999227" y="242257"/>
                                  <a:pt x="1022463" y="248408"/>
                                </a:cubicBezTo>
                                <a:cubicBezTo>
                                  <a:pt x="1045699" y="254559"/>
                                  <a:pt x="1109940" y="261392"/>
                                  <a:pt x="1137276" y="252508"/>
                                </a:cubicBezTo>
                                <a:cubicBezTo>
                                  <a:pt x="1164612" y="243624"/>
                                  <a:pt x="1169396" y="203303"/>
                                  <a:pt x="1186481" y="195102"/>
                                </a:cubicBezTo>
                                <a:cubicBezTo>
                                  <a:pt x="1203566" y="186901"/>
                                  <a:pt x="1219968" y="197836"/>
                                  <a:pt x="1239787" y="203303"/>
                                </a:cubicBezTo>
                                <a:cubicBezTo>
                                  <a:pt x="1259606" y="208770"/>
                                  <a:pt x="1288309" y="223122"/>
                                  <a:pt x="1305394" y="227906"/>
                                </a:cubicBezTo>
                                <a:cubicBezTo>
                                  <a:pt x="1322479" y="232690"/>
                                  <a:pt x="1329313" y="220388"/>
                                  <a:pt x="1342298" y="232006"/>
                                </a:cubicBezTo>
                                <a:cubicBezTo>
                                  <a:pt x="1355283" y="243624"/>
                                  <a:pt x="1367585" y="285995"/>
                                  <a:pt x="1383303" y="297613"/>
                                </a:cubicBezTo>
                                <a:cubicBezTo>
                                  <a:pt x="1399021" y="309231"/>
                                  <a:pt x="1418840" y="295563"/>
                                  <a:pt x="1436609" y="301714"/>
                                </a:cubicBezTo>
                                <a:cubicBezTo>
                                  <a:pt x="1454378" y="307865"/>
                                  <a:pt x="1476247" y="324266"/>
                                  <a:pt x="1489915" y="334517"/>
                                </a:cubicBezTo>
                                <a:cubicBezTo>
                                  <a:pt x="1503583" y="344768"/>
                                  <a:pt x="1500166" y="355020"/>
                                  <a:pt x="1518618" y="363221"/>
                                </a:cubicBezTo>
                                <a:cubicBezTo>
                                  <a:pt x="1537070" y="371422"/>
                                  <a:pt x="1572607" y="371422"/>
                                  <a:pt x="1600627" y="383723"/>
                                </a:cubicBezTo>
                                <a:cubicBezTo>
                                  <a:pt x="1628647" y="396024"/>
                                  <a:pt x="1665550" y="424044"/>
                                  <a:pt x="1686736" y="437029"/>
                                </a:cubicBezTo>
                                <a:cubicBezTo>
                                  <a:pt x="1707922" y="450014"/>
                                  <a:pt x="1715440" y="452747"/>
                                  <a:pt x="1727741" y="461631"/>
                                </a:cubicBezTo>
                                <a:cubicBezTo>
                                  <a:pt x="1740042" y="470515"/>
                                  <a:pt x="1754393" y="471882"/>
                                  <a:pt x="1760544" y="490334"/>
                                </a:cubicBezTo>
                                <a:cubicBezTo>
                                  <a:pt x="1766695" y="508786"/>
                                  <a:pt x="1754394" y="553208"/>
                                  <a:pt x="1764645" y="572343"/>
                                </a:cubicBezTo>
                                <a:cubicBezTo>
                                  <a:pt x="1774896" y="591479"/>
                                  <a:pt x="1807016" y="587378"/>
                                  <a:pt x="1822051" y="605147"/>
                                </a:cubicBezTo>
                                <a:cubicBezTo>
                                  <a:pt x="1837086" y="622916"/>
                                  <a:pt x="1841186" y="659136"/>
                                  <a:pt x="1854854" y="678955"/>
                                </a:cubicBezTo>
                                <a:cubicBezTo>
                                  <a:pt x="1868522" y="698774"/>
                                  <a:pt x="1883558" y="709709"/>
                                  <a:pt x="1904060" y="724060"/>
                                </a:cubicBezTo>
                                <a:cubicBezTo>
                                  <a:pt x="1924562" y="738412"/>
                                  <a:pt x="1956682" y="745245"/>
                                  <a:pt x="1977868" y="765064"/>
                                </a:cubicBezTo>
                                <a:cubicBezTo>
                                  <a:pt x="1999054" y="784883"/>
                                  <a:pt x="2000421" y="818370"/>
                                  <a:pt x="2031174" y="842973"/>
                                </a:cubicBezTo>
                                <a:cubicBezTo>
                                  <a:pt x="2061927" y="867576"/>
                                  <a:pt x="2120017" y="901747"/>
                                  <a:pt x="2162388" y="912681"/>
                                </a:cubicBezTo>
                                <a:cubicBezTo>
                                  <a:pt x="2204759" y="923615"/>
                                  <a:pt x="2259432" y="913364"/>
                                  <a:pt x="2285402" y="908580"/>
                                </a:cubicBezTo>
                                <a:cubicBezTo>
                                  <a:pt x="2311372" y="903796"/>
                                  <a:pt x="2301803" y="883977"/>
                                  <a:pt x="2318205" y="883977"/>
                                </a:cubicBezTo>
                                <a:cubicBezTo>
                                  <a:pt x="2334607" y="883977"/>
                                  <a:pt x="2360576" y="907213"/>
                                  <a:pt x="2383812" y="908580"/>
                                </a:cubicBezTo>
                                <a:cubicBezTo>
                                  <a:pt x="2407048" y="909947"/>
                                  <a:pt x="2426183" y="896962"/>
                                  <a:pt x="2457620" y="892178"/>
                                </a:cubicBezTo>
                                <a:cubicBezTo>
                                  <a:pt x="2489057" y="887394"/>
                                  <a:pt x="2536873" y="880605"/>
                                  <a:pt x="2572433" y="879877"/>
                                </a:cubicBezTo>
                                <a:cubicBezTo>
                                  <a:pt x="2607993" y="879149"/>
                                  <a:pt x="2650436" y="879941"/>
                                  <a:pt x="2670983" y="887811"/>
                                </a:cubicBezTo>
                                <a:cubicBezTo>
                                  <a:pt x="2691530" y="895681"/>
                                  <a:pt x="2684802" y="912016"/>
                                  <a:pt x="2695713" y="927096"/>
                                </a:cubicBezTo>
                                <a:cubicBezTo>
                                  <a:pt x="2706624" y="942176"/>
                                  <a:pt x="2725561" y="977957"/>
                                  <a:pt x="2736451" y="978288"/>
                                </a:cubicBezTo>
                                <a:cubicBezTo>
                                  <a:pt x="2747341" y="978619"/>
                                  <a:pt x="2737818" y="931132"/>
                                  <a:pt x="2761054" y="929082"/>
                                </a:cubicBezTo>
                                <a:cubicBezTo>
                                  <a:pt x="2784290" y="927032"/>
                                  <a:pt x="2841696" y="952318"/>
                                  <a:pt x="2875866" y="965986"/>
                                </a:cubicBezTo>
                                <a:cubicBezTo>
                                  <a:pt x="2910036" y="979654"/>
                                  <a:pt x="2938056" y="994689"/>
                                  <a:pt x="2966076" y="1011091"/>
                                </a:cubicBezTo>
                                <a:cubicBezTo>
                                  <a:pt x="2994096" y="1027493"/>
                                  <a:pt x="3015964" y="1048679"/>
                                  <a:pt x="3043984" y="1064397"/>
                                </a:cubicBezTo>
                                <a:cubicBezTo>
                                  <a:pt x="3072004" y="1080115"/>
                                  <a:pt x="3110275" y="1090367"/>
                                  <a:pt x="3134194" y="1105402"/>
                                </a:cubicBezTo>
                                <a:cubicBezTo>
                                  <a:pt x="3158113" y="1120437"/>
                                  <a:pt x="3163581" y="1165542"/>
                                  <a:pt x="3187500" y="1154607"/>
                                </a:cubicBezTo>
                              </a:path>
                            </a:pathLst>
                          </a:cu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13" name="Forma libre 112"/>
                          <p:cNvSpPr/>
                          <p:nvPr/>
                        </p:nvSpPr>
                        <p:spPr>
                          <a:xfrm>
                            <a:off x="7517219" y="2038793"/>
                            <a:ext cx="2309923" cy="1174898"/>
                          </a:xfrm>
                          <a:custGeom>
                            <a:avLst/>
                            <a:gdLst>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59858 w 2309923"/>
                              <a:gd name="connsiteY15" fmla="*/ 356191 h 1174898"/>
                              <a:gd name="connsiteX16" fmla="*/ 462516 w 2309923"/>
                              <a:gd name="connsiteY16" fmla="*/ 289737 h 1174898"/>
                              <a:gd name="connsiteX17" fmla="*/ 515679 w 2309923"/>
                              <a:gd name="connsiteY17" fmla="*/ 348216 h 1174898"/>
                              <a:gd name="connsiteX18" fmla="*/ 536944 w 2309923"/>
                              <a:gd name="connsiteY18" fmla="*/ 358849 h 1174898"/>
                              <a:gd name="connsiteX19" fmla="*/ 566183 w 2309923"/>
                              <a:gd name="connsiteY19" fmla="*/ 356191 h 1174898"/>
                              <a:gd name="connsiteX20" fmla="*/ 574158 w 2309923"/>
                              <a:gd name="connsiteY20" fmla="*/ 409354 h 1174898"/>
                              <a:gd name="connsiteX21" fmla="*/ 614030 w 2309923"/>
                              <a:gd name="connsiteY21" fmla="*/ 449226 h 1174898"/>
                              <a:gd name="connsiteX22" fmla="*/ 683141 w 2309923"/>
                              <a:gd name="connsiteY22" fmla="*/ 454542 h 1174898"/>
                              <a:gd name="connsiteX23" fmla="*/ 717697 w 2309923"/>
                              <a:gd name="connsiteY23" fmla="*/ 465174 h 1174898"/>
                              <a:gd name="connsiteX24" fmla="*/ 802758 w 2309923"/>
                              <a:gd name="connsiteY24" fmla="*/ 494414 h 1174898"/>
                              <a:gd name="connsiteX25" fmla="*/ 858579 w 2309923"/>
                              <a:gd name="connsiteY25" fmla="*/ 481123 h 1174898"/>
                              <a:gd name="connsiteX26" fmla="*/ 903767 w 2309923"/>
                              <a:gd name="connsiteY26" fmla="*/ 483781 h 1174898"/>
                              <a:gd name="connsiteX27" fmla="*/ 914400 w 2309923"/>
                              <a:gd name="connsiteY27" fmla="*/ 534286 h 1174898"/>
                              <a:gd name="connsiteX28" fmla="*/ 930348 w 2309923"/>
                              <a:gd name="connsiteY28" fmla="*/ 611372 h 1174898"/>
                              <a:gd name="connsiteX29" fmla="*/ 999460 w 2309923"/>
                              <a:gd name="connsiteY29" fmla="*/ 624663 h 1174898"/>
                              <a:gd name="connsiteX30" fmla="*/ 1020725 w 2309923"/>
                              <a:gd name="connsiteY30" fmla="*/ 640612 h 1174898"/>
                              <a:gd name="connsiteX31" fmla="*/ 1015409 w 2309923"/>
                              <a:gd name="connsiteY31" fmla="*/ 659219 h 1174898"/>
                              <a:gd name="connsiteX32" fmla="*/ 1039332 w 2309923"/>
                              <a:gd name="connsiteY32" fmla="*/ 691116 h 1174898"/>
                              <a:gd name="connsiteX33" fmla="*/ 1065914 w 2309923"/>
                              <a:gd name="connsiteY33" fmla="*/ 712381 h 1174898"/>
                              <a:gd name="connsiteX34" fmla="*/ 1129709 w 2309923"/>
                              <a:gd name="connsiteY34" fmla="*/ 712381 h 1174898"/>
                              <a:gd name="connsiteX35" fmla="*/ 1132367 w 2309923"/>
                              <a:gd name="connsiteY35" fmla="*/ 723014 h 1174898"/>
                              <a:gd name="connsiteX36" fmla="*/ 1108444 w 2309923"/>
                              <a:gd name="connsiteY36" fmla="*/ 768202 h 1174898"/>
                              <a:gd name="connsiteX37" fmla="*/ 1116418 w 2309923"/>
                              <a:gd name="connsiteY37" fmla="*/ 813391 h 1174898"/>
                              <a:gd name="connsiteX38" fmla="*/ 1153632 w 2309923"/>
                              <a:gd name="connsiteY38" fmla="*/ 818707 h 1174898"/>
                              <a:gd name="connsiteX39" fmla="*/ 1174897 w 2309923"/>
                              <a:gd name="connsiteY39" fmla="*/ 837314 h 1174898"/>
                              <a:gd name="connsiteX40" fmla="*/ 1225402 w 2309923"/>
                              <a:gd name="connsiteY40" fmla="*/ 821365 h 1174898"/>
                              <a:gd name="connsiteX41" fmla="*/ 1228060 w 2309923"/>
                              <a:gd name="connsiteY41" fmla="*/ 773519 h 1174898"/>
                              <a:gd name="connsiteX42" fmla="*/ 1238693 w 2309923"/>
                              <a:gd name="connsiteY42" fmla="*/ 741621 h 1174898"/>
                              <a:gd name="connsiteX43" fmla="*/ 1278565 w 2309923"/>
                              <a:gd name="connsiteY43" fmla="*/ 701749 h 1174898"/>
                              <a:gd name="connsiteX44" fmla="*/ 1331728 w 2309923"/>
                              <a:gd name="connsiteY44" fmla="*/ 693774 h 1174898"/>
                              <a:gd name="connsiteX45" fmla="*/ 1339702 w 2309923"/>
                              <a:gd name="connsiteY45" fmla="*/ 701749 h 1174898"/>
                              <a:gd name="connsiteX46" fmla="*/ 1379574 w 2309923"/>
                              <a:gd name="connsiteY46" fmla="*/ 773519 h 1174898"/>
                              <a:gd name="connsiteX47" fmla="*/ 1432737 w 2309923"/>
                              <a:gd name="connsiteY47" fmla="*/ 818707 h 1174898"/>
                              <a:gd name="connsiteX48" fmla="*/ 1483241 w 2309923"/>
                              <a:gd name="connsiteY48" fmla="*/ 858579 h 1174898"/>
                              <a:gd name="connsiteX49" fmla="*/ 1523114 w 2309923"/>
                              <a:gd name="connsiteY49" fmla="*/ 895793 h 1174898"/>
                              <a:gd name="connsiteX50" fmla="*/ 1573618 w 2309923"/>
                              <a:gd name="connsiteY50" fmla="*/ 911742 h 1174898"/>
                              <a:gd name="connsiteX51" fmla="*/ 1602858 w 2309923"/>
                              <a:gd name="connsiteY51" fmla="*/ 943640 h 1174898"/>
                              <a:gd name="connsiteX52" fmla="*/ 1560328 w 2309923"/>
                              <a:gd name="connsiteY52" fmla="*/ 959588 h 1174898"/>
                              <a:gd name="connsiteX53" fmla="*/ 1504507 w 2309923"/>
                              <a:gd name="connsiteY53" fmla="*/ 970221 h 1174898"/>
                              <a:gd name="connsiteX54" fmla="*/ 1507165 w 2309923"/>
                              <a:gd name="connsiteY54" fmla="*/ 1010093 h 1174898"/>
                              <a:gd name="connsiteX55" fmla="*/ 1549695 w 2309923"/>
                              <a:gd name="connsiteY55" fmla="*/ 1020726 h 1174898"/>
                              <a:gd name="connsiteX56" fmla="*/ 1613490 w 2309923"/>
                              <a:gd name="connsiteY56" fmla="*/ 959588 h 1174898"/>
                              <a:gd name="connsiteX57" fmla="*/ 1626781 w 2309923"/>
                              <a:gd name="connsiteY57" fmla="*/ 930349 h 1174898"/>
                              <a:gd name="connsiteX58" fmla="*/ 1701209 w 2309923"/>
                              <a:gd name="connsiteY58" fmla="*/ 954272 h 1174898"/>
                              <a:gd name="connsiteX59" fmla="*/ 1783611 w 2309923"/>
                              <a:gd name="connsiteY59" fmla="*/ 975537 h 1174898"/>
                              <a:gd name="connsiteX60" fmla="*/ 1788928 w 2309923"/>
                              <a:gd name="connsiteY60" fmla="*/ 1015409 h 1174898"/>
                              <a:gd name="connsiteX61" fmla="*/ 1757030 w 2309923"/>
                              <a:gd name="connsiteY61" fmla="*/ 1028700 h 1174898"/>
                              <a:gd name="connsiteX62" fmla="*/ 1722474 w 2309923"/>
                              <a:gd name="connsiteY62" fmla="*/ 1044649 h 1174898"/>
                              <a:gd name="connsiteX63" fmla="*/ 1770321 w 2309923"/>
                              <a:gd name="connsiteY63" fmla="*/ 1071230 h 1174898"/>
                              <a:gd name="connsiteX64" fmla="*/ 1778295 w 2309923"/>
                              <a:gd name="connsiteY64" fmla="*/ 1036674 h 1174898"/>
                              <a:gd name="connsiteX65" fmla="*/ 1828800 w 2309923"/>
                              <a:gd name="connsiteY65" fmla="*/ 1034016 h 1174898"/>
                              <a:gd name="connsiteX66" fmla="*/ 1897911 w 2309923"/>
                              <a:gd name="connsiteY66" fmla="*/ 1071230 h 1174898"/>
                              <a:gd name="connsiteX67" fmla="*/ 1889937 w 2309923"/>
                              <a:gd name="connsiteY67" fmla="*/ 1103128 h 1174898"/>
                              <a:gd name="connsiteX68" fmla="*/ 1860697 w 2309923"/>
                              <a:gd name="connsiteY68" fmla="*/ 1121735 h 1174898"/>
                              <a:gd name="connsiteX69" fmla="*/ 1868672 w 2309923"/>
                              <a:gd name="connsiteY69" fmla="*/ 1148316 h 1174898"/>
                              <a:gd name="connsiteX70" fmla="*/ 1911202 w 2309923"/>
                              <a:gd name="connsiteY70" fmla="*/ 1156291 h 1174898"/>
                              <a:gd name="connsiteX71" fmla="*/ 1953732 w 2309923"/>
                              <a:gd name="connsiteY71" fmla="*/ 1121735 h 1174898"/>
                              <a:gd name="connsiteX72" fmla="*/ 1919176 w 2309923"/>
                              <a:gd name="connsiteY72" fmla="*/ 1097812 h 1174898"/>
                              <a:gd name="connsiteX73" fmla="*/ 1913860 w 2309923"/>
                              <a:gd name="connsiteY73" fmla="*/ 1065914 h 1174898"/>
                              <a:gd name="connsiteX74" fmla="*/ 1959048 w 2309923"/>
                              <a:gd name="connsiteY74" fmla="*/ 1049965 h 1174898"/>
                              <a:gd name="connsiteX75" fmla="*/ 2030818 w 2309923"/>
                              <a:gd name="connsiteY75" fmla="*/ 1068572 h 1174898"/>
                              <a:gd name="connsiteX76" fmla="*/ 2115879 w 2309923"/>
                              <a:gd name="connsiteY76" fmla="*/ 1084521 h 1174898"/>
                              <a:gd name="connsiteX77" fmla="*/ 2182332 w 2309923"/>
                              <a:gd name="connsiteY77" fmla="*/ 1121735 h 1174898"/>
                              <a:gd name="connsiteX78" fmla="*/ 2235495 w 2309923"/>
                              <a:gd name="connsiteY78" fmla="*/ 1145658 h 1174898"/>
                              <a:gd name="connsiteX79" fmla="*/ 2309923 w 2309923"/>
                              <a:gd name="connsiteY79"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6808 w 2309923"/>
                              <a:gd name="connsiteY15" fmla="*/ 326121 h 1174898"/>
                              <a:gd name="connsiteX16" fmla="*/ 459858 w 2309923"/>
                              <a:gd name="connsiteY16" fmla="*/ 356191 h 1174898"/>
                              <a:gd name="connsiteX17" fmla="*/ 462516 w 2309923"/>
                              <a:gd name="connsiteY17" fmla="*/ 289737 h 1174898"/>
                              <a:gd name="connsiteX18" fmla="*/ 515679 w 2309923"/>
                              <a:gd name="connsiteY18" fmla="*/ 348216 h 1174898"/>
                              <a:gd name="connsiteX19" fmla="*/ 536944 w 2309923"/>
                              <a:gd name="connsiteY19" fmla="*/ 358849 h 1174898"/>
                              <a:gd name="connsiteX20" fmla="*/ 566183 w 2309923"/>
                              <a:gd name="connsiteY20" fmla="*/ 356191 h 1174898"/>
                              <a:gd name="connsiteX21" fmla="*/ 574158 w 2309923"/>
                              <a:gd name="connsiteY21" fmla="*/ 409354 h 1174898"/>
                              <a:gd name="connsiteX22" fmla="*/ 614030 w 2309923"/>
                              <a:gd name="connsiteY22" fmla="*/ 449226 h 1174898"/>
                              <a:gd name="connsiteX23" fmla="*/ 683141 w 2309923"/>
                              <a:gd name="connsiteY23" fmla="*/ 454542 h 1174898"/>
                              <a:gd name="connsiteX24" fmla="*/ 717697 w 2309923"/>
                              <a:gd name="connsiteY24" fmla="*/ 465174 h 1174898"/>
                              <a:gd name="connsiteX25" fmla="*/ 802758 w 2309923"/>
                              <a:gd name="connsiteY25" fmla="*/ 494414 h 1174898"/>
                              <a:gd name="connsiteX26" fmla="*/ 858579 w 2309923"/>
                              <a:gd name="connsiteY26" fmla="*/ 481123 h 1174898"/>
                              <a:gd name="connsiteX27" fmla="*/ 903767 w 2309923"/>
                              <a:gd name="connsiteY27" fmla="*/ 483781 h 1174898"/>
                              <a:gd name="connsiteX28" fmla="*/ 914400 w 2309923"/>
                              <a:gd name="connsiteY28" fmla="*/ 534286 h 1174898"/>
                              <a:gd name="connsiteX29" fmla="*/ 930348 w 2309923"/>
                              <a:gd name="connsiteY29" fmla="*/ 611372 h 1174898"/>
                              <a:gd name="connsiteX30" fmla="*/ 999460 w 2309923"/>
                              <a:gd name="connsiteY30" fmla="*/ 624663 h 1174898"/>
                              <a:gd name="connsiteX31" fmla="*/ 1020725 w 2309923"/>
                              <a:gd name="connsiteY31" fmla="*/ 640612 h 1174898"/>
                              <a:gd name="connsiteX32" fmla="*/ 1015409 w 2309923"/>
                              <a:gd name="connsiteY32" fmla="*/ 659219 h 1174898"/>
                              <a:gd name="connsiteX33" fmla="*/ 1039332 w 2309923"/>
                              <a:gd name="connsiteY33" fmla="*/ 691116 h 1174898"/>
                              <a:gd name="connsiteX34" fmla="*/ 1065914 w 2309923"/>
                              <a:gd name="connsiteY34" fmla="*/ 712381 h 1174898"/>
                              <a:gd name="connsiteX35" fmla="*/ 1129709 w 2309923"/>
                              <a:gd name="connsiteY35" fmla="*/ 712381 h 1174898"/>
                              <a:gd name="connsiteX36" fmla="*/ 1132367 w 2309923"/>
                              <a:gd name="connsiteY36" fmla="*/ 723014 h 1174898"/>
                              <a:gd name="connsiteX37" fmla="*/ 1108444 w 2309923"/>
                              <a:gd name="connsiteY37" fmla="*/ 768202 h 1174898"/>
                              <a:gd name="connsiteX38" fmla="*/ 1116418 w 2309923"/>
                              <a:gd name="connsiteY38" fmla="*/ 813391 h 1174898"/>
                              <a:gd name="connsiteX39" fmla="*/ 1153632 w 2309923"/>
                              <a:gd name="connsiteY39" fmla="*/ 818707 h 1174898"/>
                              <a:gd name="connsiteX40" fmla="*/ 1174897 w 2309923"/>
                              <a:gd name="connsiteY40" fmla="*/ 837314 h 1174898"/>
                              <a:gd name="connsiteX41" fmla="*/ 1225402 w 2309923"/>
                              <a:gd name="connsiteY41" fmla="*/ 821365 h 1174898"/>
                              <a:gd name="connsiteX42" fmla="*/ 1228060 w 2309923"/>
                              <a:gd name="connsiteY42" fmla="*/ 773519 h 1174898"/>
                              <a:gd name="connsiteX43" fmla="*/ 1238693 w 2309923"/>
                              <a:gd name="connsiteY43" fmla="*/ 741621 h 1174898"/>
                              <a:gd name="connsiteX44" fmla="*/ 1278565 w 2309923"/>
                              <a:gd name="connsiteY44" fmla="*/ 701749 h 1174898"/>
                              <a:gd name="connsiteX45" fmla="*/ 1331728 w 2309923"/>
                              <a:gd name="connsiteY45" fmla="*/ 693774 h 1174898"/>
                              <a:gd name="connsiteX46" fmla="*/ 1339702 w 2309923"/>
                              <a:gd name="connsiteY46" fmla="*/ 701749 h 1174898"/>
                              <a:gd name="connsiteX47" fmla="*/ 1379574 w 2309923"/>
                              <a:gd name="connsiteY47" fmla="*/ 773519 h 1174898"/>
                              <a:gd name="connsiteX48" fmla="*/ 1432737 w 2309923"/>
                              <a:gd name="connsiteY48" fmla="*/ 818707 h 1174898"/>
                              <a:gd name="connsiteX49" fmla="*/ 1483241 w 2309923"/>
                              <a:gd name="connsiteY49" fmla="*/ 858579 h 1174898"/>
                              <a:gd name="connsiteX50" fmla="*/ 1523114 w 2309923"/>
                              <a:gd name="connsiteY50" fmla="*/ 895793 h 1174898"/>
                              <a:gd name="connsiteX51" fmla="*/ 1573618 w 2309923"/>
                              <a:gd name="connsiteY51" fmla="*/ 911742 h 1174898"/>
                              <a:gd name="connsiteX52" fmla="*/ 1602858 w 2309923"/>
                              <a:gd name="connsiteY52" fmla="*/ 943640 h 1174898"/>
                              <a:gd name="connsiteX53" fmla="*/ 1560328 w 2309923"/>
                              <a:gd name="connsiteY53" fmla="*/ 959588 h 1174898"/>
                              <a:gd name="connsiteX54" fmla="*/ 1504507 w 2309923"/>
                              <a:gd name="connsiteY54" fmla="*/ 970221 h 1174898"/>
                              <a:gd name="connsiteX55" fmla="*/ 1507165 w 2309923"/>
                              <a:gd name="connsiteY55" fmla="*/ 1010093 h 1174898"/>
                              <a:gd name="connsiteX56" fmla="*/ 1549695 w 2309923"/>
                              <a:gd name="connsiteY56" fmla="*/ 1020726 h 1174898"/>
                              <a:gd name="connsiteX57" fmla="*/ 1613490 w 2309923"/>
                              <a:gd name="connsiteY57" fmla="*/ 959588 h 1174898"/>
                              <a:gd name="connsiteX58" fmla="*/ 1626781 w 2309923"/>
                              <a:gd name="connsiteY58" fmla="*/ 930349 h 1174898"/>
                              <a:gd name="connsiteX59" fmla="*/ 1701209 w 2309923"/>
                              <a:gd name="connsiteY59" fmla="*/ 954272 h 1174898"/>
                              <a:gd name="connsiteX60" fmla="*/ 1783611 w 2309923"/>
                              <a:gd name="connsiteY60" fmla="*/ 975537 h 1174898"/>
                              <a:gd name="connsiteX61" fmla="*/ 1788928 w 2309923"/>
                              <a:gd name="connsiteY61" fmla="*/ 1015409 h 1174898"/>
                              <a:gd name="connsiteX62" fmla="*/ 1757030 w 2309923"/>
                              <a:gd name="connsiteY62" fmla="*/ 1028700 h 1174898"/>
                              <a:gd name="connsiteX63" fmla="*/ 1722474 w 2309923"/>
                              <a:gd name="connsiteY63" fmla="*/ 1044649 h 1174898"/>
                              <a:gd name="connsiteX64" fmla="*/ 1770321 w 2309923"/>
                              <a:gd name="connsiteY64" fmla="*/ 1071230 h 1174898"/>
                              <a:gd name="connsiteX65" fmla="*/ 1778295 w 2309923"/>
                              <a:gd name="connsiteY65" fmla="*/ 1036674 h 1174898"/>
                              <a:gd name="connsiteX66" fmla="*/ 1828800 w 2309923"/>
                              <a:gd name="connsiteY66" fmla="*/ 1034016 h 1174898"/>
                              <a:gd name="connsiteX67" fmla="*/ 1897911 w 2309923"/>
                              <a:gd name="connsiteY67" fmla="*/ 1071230 h 1174898"/>
                              <a:gd name="connsiteX68" fmla="*/ 1889937 w 2309923"/>
                              <a:gd name="connsiteY68" fmla="*/ 1103128 h 1174898"/>
                              <a:gd name="connsiteX69" fmla="*/ 1860697 w 2309923"/>
                              <a:gd name="connsiteY69" fmla="*/ 1121735 h 1174898"/>
                              <a:gd name="connsiteX70" fmla="*/ 1868672 w 2309923"/>
                              <a:gd name="connsiteY70" fmla="*/ 1148316 h 1174898"/>
                              <a:gd name="connsiteX71" fmla="*/ 1911202 w 2309923"/>
                              <a:gd name="connsiteY71" fmla="*/ 1156291 h 1174898"/>
                              <a:gd name="connsiteX72" fmla="*/ 1953732 w 2309923"/>
                              <a:gd name="connsiteY72" fmla="*/ 1121735 h 1174898"/>
                              <a:gd name="connsiteX73" fmla="*/ 1919176 w 2309923"/>
                              <a:gd name="connsiteY73" fmla="*/ 1097812 h 1174898"/>
                              <a:gd name="connsiteX74" fmla="*/ 1913860 w 2309923"/>
                              <a:gd name="connsiteY74" fmla="*/ 1065914 h 1174898"/>
                              <a:gd name="connsiteX75" fmla="*/ 1959048 w 2309923"/>
                              <a:gd name="connsiteY75" fmla="*/ 1049965 h 1174898"/>
                              <a:gd name="connsiteX76" fmla="*/ 2030818 w 2309923"/>
                              <a:gd name="connsiteY76" fmla="*/ 1068572 h 1174898"/>
                              <a:gd name="connsiteX77" fmla="*/ 2115879 w 2309923"/>
                              <a:gd name="connsiteY77" fmla="*/ 1084521 h 1174898"/>
                              <a:gd name="connsiteX78" fmla="*/ 2182332 w 2309923"/>
                              <a:gd name="connsiteY78" fmla="*/ 1121735 h 1174898"/>
                              <a:gd name="connsiteX79" fmla="*/ 2235495 w 2309923"/>
                              <a:gd name="connsiteY79" fmla="*/ 1145658 h 1174898"/>
                              <a:gd name="connsiteX80" fmla="*/ 2309923 w 2309923"/>
                              <a:gd name="connsiteY80"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515679 w 2309923"/>
                              <a:gd name="connsiteY18" fmla="*/ 348216 h 1174898"/>
                              <a:gd name="connsiteX19" fmla="*/ 536944 w 2309923"/>
                              <a:gd name="connsiteY19" fmla="*/ 358849 h 1174898"/>
                              <a:gd name="connsiteX20" fmla="*/ 566183 w 2309923"/>
                              <a:gd name="connsiteY20" fmla="*/ 356191 h 1174898"/>
                              <a:gd name="connsiteX21" fmla="*/ 574158 w 2309923"/>
                              <a:gd name="connsiteY21" fmla="*/ 409354 h 1174898"/>
                              <a:gd name="connsiteX22" fmla="*/ 614030 w 2309923"/>
                              <a:gd name="connsiteY22" fmla="*/ 449226 h 1174898"/>
                              <a:gd name="connsiteX23" fmla="*/ 683141 w 2309923"/>
                              <a:gd name="connsiteY23" fmla="*/ 454542 h 1174898"/>
                              <a:gd name="connsiteX24" fmla="*/ 717697 w 2309923"/>
                              <a:gd name="connsiteY24" fmla="*/ 465174 h 1174898"/>
                              <a:gd name="connsiteX25" fmla="*/ 802758 w 2309923"/>
                              <a:gd name="connsiteY25" fmla="*/ 494414 h 1174898"/>
                              <a:gd name="connsiteX26" fmla="*/ 858579 w 2309923"/>
                              <a:gd name="connsiteY26" fmla="*/ 481123 h 1174898"/>
                              <a:gd name="connsiteX27" fmla="*/ 903767 w 2309923"/>
                              <a:gd name="connsiteY27" fmla="*/ 483781 h 1174898"/>
                              <a:gd name="connsiteX28" fmla="*/ 914400 w 2309923"/>
                              <a:gd name="connsiteY28" fmla="*/ 534286 h 1174898"/>
                              <a:gd name="connsiteX29" fmla="*/ 930348 w 2309923"/>
                              <a:gd name="connsiteY29" fmla="*/ 611372 h 1174898"/>
                              <a:gd name="connsiteX30" fmla="*/ 999460 w 2309923"/>
                              <a:gd name="connsiteY30" fmla="*/ 624663 h 1174898"/>
                              <a:gd name="connsiteX31" fmla="*/ 1020725 w 2309923"/>
                              <a:gd name="connsiteY31" fmla="*/ 640612 h 1174898"/>
                              <a:gd name="connsiteX32" fmla="*/ 1015409 w 2309923"/>
                              <a:gd name="connsiteY32" fmla="*/ 659219 h 1174898"/>
                              <a:gd name="connsiteX33" fmla="*/ 1039332 w 2309923"/>
                              <a:gd name="connsiteY33" fmla="*/ 691116 h 1174898"/>
                              <a:gd name="connsiteX34" fmla="*/ 1065914 w 2309923"/>
                              <a:gd name="connsiteY34" fmla="*/ 712381 h 1174898"/>
                              <a:gd name="connsiteX35" fmla="*/ 1129709 w 2309923"/>
                              <a:gd name="connsiteY35" fmla="*/ 712381 h 1174898"/>
                              <a:gd name="connsiteX36" fmla="*/ 1132367 w 2309923"/>
                              <a:gd name="connsiteY36" fmla="*/ 723014 h 1174898"/>
                              <a:gd name="connsiteX37" fmla="*/ 1108444 w 2309923"/>
                              <a:gd name="connsiteY37" fmla="*/ 768202 h 1174898"/>
                              <a:gd name="connsiteX38" fmla="*/ 1116418 w 2309923"/>
                              <a:gd name="connsiteY38" fmla="*/ 813391 h 1174898"/>
                              <a:gd name="connsiteX39" fmla="*/ 1153632 w 2309923"/>
                              <a:gd name="connsiteY39" fmla="*/ 818707 h 1174898"/>
                              <a:gd name="connsiteX40" fmla="*/ 1174897 w 2309923"/>
                              <a:gd name="connsiteY40" fmla="*/ 837314 h 1174898"/>
                              <a:gd name="connsiteX41" fmla="*/ 1225402 w 2309923"/>
                              <a:gd name="connsiteY41" fmla="*/ 821365 h 1174898"/>
                              <a:gd name="connsiteX42" fmla="*/ 1228060 w 2309923"/>
                              <a:gd name="connsiteY42" fmla="*/ 773519 h 1174898"/>
                              <a:gd name="connsiteX43" fmla="*/ 1238693 w 2309923"/>
                              <a:gd name="connsiteY43" fmla="*/ 741621 h 1174898"/>
                              <a:gd name="connsiteX44" fmla="*/ 1278565 w 2309923"/>
                              <a:gd name="connsiteY44" fmla="*/ 701749 h 1174898"/>
                              <a:gd name="connsiteX45" fmla="*/ 1331728 w 2309923"/>
                              <a:gd name="connsiteY45" fmla="*/ 693774 h 1174898"/>
                              <a:gd name="connsiteX46" fmla="*/ 1339702 w 2309923"/>
                              <a:gd name="connsiteY46" fmla="*/ 701749 h 1174898"/>
                              <a:gd name="connsiteX47" fmla="*/ 1379574 w 2309923"/>
                              <a:gd name="connsiteY47" fmla="*/ 773519 h 1174898"/>
                              <a:gd name="connsiteX48" fmla="*/ 1432737 w 2309923"/>
                              <a:gd name="connsiteY48" fmla="*/ 818707 h 1174898"/>
                              <a:gd name="connsiteX49" fmla="*/ 1483241 w 2309923"/>
                              <a:gd name="connsiteY49" fmla="*/ 858579 h 1174898"/>
                              <a:gd name="connsiteX50" fmla="*/ 1523114 w 2309923"/>
                              <a:gd name="connsiteY50" fmla="*/ 895793 h 1174898"/>
                              <a:gd name="connsiteX51" fmla="*/ 1573618 w 2309923"/>
                              <a:gd name="connsiteY51" fmla="*/ 911742 h 1174898"/>
                              <a:gd name="connsiteX52" fmla="*/ 1602858 w 2309923"/>
                              <a:gd name="connsiteY52" fmla="*/ 943640 h 1174898"/>
                              <a:gd name="connsiteX53" fmla="*/ 1560328 w 2309923"/>
                              <a:gd name="connsiteY53" fmla="*/ 959588 h 1174898"/>
                              <a:gd name="connsiteX54" fmla="*/ 1504507 w 2309923"/>
                              <a:gd name="connsiteY54" fmla="*/ 970221 h 1174898"/>
                              <a:gd name="connsiteX55" fmla="*/ 1507165 w 2309923"/>
                              <a:gd name="connsiteY55" fmla="*/ 1010093 h 1174898"/>
                              <a:gd name="connsiteX56" fmla="*/ 1549695 w 2309923"/>
                              <a:gd name="connsiteY56" fmla="*/ 1020726 h 1174898"/>
                              <a:gd name="connsiteX57" fmla="*/ 1613490 w 2309923"/>
                              <a:gd name="connsiteY57" fmla="*/ 959588 h 1174898"/>
                              <a:gd name="connsiteX58" fmla="*/ 1626781 w 2309923"/>
                              <a:gd name="connsiteY58" fmla="*/ 930349 h 1174898"/>
                              <a:gd name="connsiteX59" fmla="*/ 1701209 w 2309923"/>
                              <a:gd name="connsiteY59" fmla="*/ 954272 h 1174898"/>
                              <a:gd name="connsiteX60" fmla="*/ 1783611 w 2309923"/>
                              <a:gd name="connsiteY60" fmla="*/ 975537 h 1174898"/>
                              <a:gd name="connsiteX61" fmla="*/ 1788928 w 2309923"/>
                              <a:gd name="connsiteY61" fmla="*/ 1015409 h 1174898"/>
                              <a:gd name="connsiteX62" fmla="*/ 1757030 w 2309923"/>
                              <a:gd name="connsiteY62" fmla="*/ 1028700 h 1174898"/>
                              <a:gd name="connsiteX63" fmla="*/ 1722474 w 2309923"/>
                              <a:gd name="connsiteY63" fmla="*/ 1044649 h 1174898"/>
                              <a:gd name="connsiteX64" fmla="*/ 1770321 w 2309923"/>
                              <a:gd name="connsiteY64" fmla="*/ 1071230 h 1174898"/>
                              <a:gd name="connsiteX65" fmla="*/ 1778295 w 2309923"/>
                              <a:gd name="connsiteY65" fmla="*/ 1036674 h 1174898"/>
                              <a:gd name="connsiteX66" fmla="*/ 1828800 w 2309923"/>
                              <a:gd name="connsiteY66" fmla="*/ 1034016 h 1174898"/>
                              <a:gd name="connsiteX67" fmla="*/ 1897911 w 2309923"/>
                              <a:gd name="connsiteY67" fmla="*/ 1071230 h 1174898"/>
                              <a:gd name="connsiteX68" fmla="*/ 1889937 w 2309923"/>
                              <a:gd name="connsiteY68" fmla="*/ 1103128 h 1174898"/>
                              <a:gd name="connsiteX69" fmla="*/ 1860697 w 2309923"/>
                              <a:gd name="connsiteY69" fmla="*/ 1121735 h 1174898"/>
                              <a:gd name="connsiteX70" fmla="*/ 1868672 w 2309923"/>
                              <a:gd name="connsiteY70" fmla="*/ 1148316 h 1174898"/>
                              <a:gd name="connsiteX71" fmla="*/ 1911202 w 2309923"/>
                              <a:gd name="connsiteY71" fmla="*/ 1156291 h 1174898"/>
                              <a:gd name="connsiteX72" fmla="*/ 1953732 w 2309923"/>
                              <a:gd name="connsiteY72" fmla="*/ 1121735 h 1174898"/>
                              <a:gd name="connsiteX73" fmla="*/ 1919176 w 2309923"/>
                              <a:gd name="connsiteY73" fmla="*/ 1097812 h 1174898"/>
                              <a:gd name="connsiteX74" fmla="*/ 1913860 w 2309923"/>
                              <a:gd name="connsiteY74" fmla="*/ 1065914 h 1174898"/>
                              <a:gd name="connsiteX75" fmla="*/ 1959048 w 2309923"/>
                              <a:gd name="connsiteY75" fmla="*/ 1049965 h 1174898"/>
                              <a:gd name="connsiteX76" fmla="*/ 2030818 w 2309923"/>
                              <a:gd name="connsiteY76" fmla="*/ 1068572 h 1174898"/>
                              <a:gd name="connsiteX77" fmla="*/ 2115879 w 2309923"/>
                              <a:gd name="connsiteY77" fmla="*/ 1084521 h 1174898"/>
                              <a:gd name="connsiteX78" fmla="*/ 2182332 w 2309923"/>
                              <a:gd name="connsiteY78" fmla="*/ 1121735 h 1174898"/>
                              <a:gd name="connsiteX79" fmla="*/ 2235495 w 2309923"/>
                              <a:gd name="connsiteY79" fmla="*/ 1145658 h 1174898"/>
                              <a:gd name="connsiteX80" fmla="*/ 2309923 w 2309923"/>
                              <a:gd name="connsiteY80"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456850 w 2309923"/>
                              <a:gd name="connsiteY18" fmla="*/ 288543 h 1174898"/>
                              <a:gd name="connsiteX19" fmla="*/ 515679 w 2309923"/>
                              <a:gd name="connsiteY19" fmla="*/ 348216 h 1174898"/>
                              <a:gd name="connsiteX20" fmla="*/ 536944 w 2309923"/>
                              <a:gd name="connsiteY20" fmla="*/ 358849 h 1174898"/>
                              <a:gd name="connsiteX21" fmla="*/ 566183 w 2309923"/>
                              <a:gd name="connsiteY21" fmla="*/ 356191 h 1174898"/>
                              <a:gd name="connsiteX22" fmla="*/ 574158 w 2309923"/>
                              <a:gd name="connsiteY22" fmla="*/ 409354 h 1174898"/>
                              <a:gd name="connsiteX23" fmla="*/ 614030 w 2309923"/>
                              <a:gd name="connsiteY23" fmla="*/ 449226 h 1174898"/>
                              <a:gd name="connsiteX24" fmla="*/ 683141 w 2309923"/>
                              <a:gd name="connsiteY24" fmla="*/ 454542 h 1174898"/>
                              <a:gd name="connsiteX25" fmla="*/ 717697 w 2309923"/>
                              <a:gd name="connsiteY25" fmla="*/ 465174 h 1174898"/>
                              <a:gd name="connsiteX26" fmla="*/ 802758 w 2309923"/>
                              <a:gd name="connsiteY26" fmla="*/ 494414 h 1174898"/>
                              <a:gd name="connsiteX27" fmla="*/ 858579 w 2309923"/>
                              <a:gd name="connsiteY27" fmla="*/ 481123 h 1174898"/>
                              <a:gd name="connsiteX28" fmla="*/ 903767 w 2309923"/>
                              <a:gd name="connsiteY28" fmla="*/ 483781 h 1174898"/>
                              <a:gd name="connsiteX29" fmla="*/ 914400 w 2309923"/>
                              <a:gd name="connsiteY29" fmla="*/ 534286 h 1174898"/>
                              <a:gd name="connsiteX30" fmla="*/ 930348 w 2309923"/>
                              <a:gd name="connsiteY30" fmla="*/ 611372 h 1174898"/>
                              <a:gd name="connsiteX31" fmla="*/ 999460 w 2309923"/>
                              <a:gd name="connsiteY31" fmla="*/ 624663 h 1174898"/>
                              <a:gd name="connsiteX32" fmla="*/ 1020725 w 2309923"/>
                              <a:gd name="connsiteY32" fmla="*/ 640612 h 1174898"/>
                              <a:gd name="connsiteX33" fmla="*/ 1015409 w 2309923"/>
                              <a:gd name="connsiteY33" fmla="*/ 659219 h 1174898"/>
                              <a:gd name="connsiteX34" fmla="*/ 1039332 w 2309923"/>
                              <a:gd name="connsiteY34" fmla="*/ 691116 h 1174898"/>
                              <a:gd name="connsiteX35" fmla="*/ 1065914 w 2309923"/>
                              <a:gd name="connsiteY35" fmla="*/ 712381 h 1174898"/>
                              <a:gd name="connsiteX36" fmla="*/ 1129709 w 2309923"/>
                              <a:gd name="connsiteY36" fmla="*/ 712381 h 1174898"/>
                              <a:gd name="connsiteX37" fmla="*/ 1132367 w 2309923"/>
                              <a:gd name="connsiteY37" fmla="*/ 723014 h 1174898"/>
                              <a:gd name="connsiteX38" fmla="*/ 1108444 w 2309923"/>
                              <a:gd name="connsiteY38" fmla="*/ 768202 h 1174898"/>
                              <a:gd name="connsiteX39" fmla="*/ 1116418 w 2309923"/>
                              <a:gd name="connsiteY39" fmla="*/ 813391 h 1174898"/>
                              <a:gd name="connsiteX40" fmla="*/ 1153632 w 2309923"/>
                              <a:gd name="connsiteY40" fmla="*/ 818707 h 1174898"/>
                              <a:gd name="connsiteX41" fmla="*/ 1174897 w 2309923"/>
                              <a:gd name="connsiteY41" fmla="*/ 837314 h 1174898"/>
                              <a:gd name="connsiteX42" fmla="*/ 1225402 w 2309923"/>
                              <a:gd name="connsiteY42" fmla="*/ 821365 h 1174898"/>
                              <a:gd name="connsiteX43" fmla="*/ 1228060 w 2309923"/>
                              <a:gd name="connsiteY43" fmla="*/ 773519 h 1174898"/>
                              <a:gd name="connsiteX44" fmla="*/ 1238693 w 2309923"/>
                              <a:gd name="connsiteY44" fmla="*/ 741621 h 1174898"/>
                              <a:gd name="connsiteX45" fmla="*/ 1278565 w 2309923"/>
                              <a:gd name="connsiteY45" fmla="*/ 701749 h 1174898"/>
                              <a:gd name="connsiteX46" fmla="*/ 1331728 w 2309923"/>
                              <a:gd name="connsiteY46" fmla="*/ 693774 h 1174898"/>
                              <a:gd name="connsiteX47" fmla="*/ 1339702 w 2309923"/>
                              <a:gd name="connsiteY47" fmla="*/ 701749 h 1174898"/>
                              <a:gd name="connsiteX48" fmla="*/ 1379574 w 2309923"/>
                              <a:gd name="connsiteY48" fmla="*/ 773519 h 1174898"/>
                              <a:gd name="connsiteX49" fmla="*/ 1432737 w 2309923"/>
                              <a:gd name="connsiteY49" fmla="*/ 818707 h 1174898"/>
                              <a:gd name="connsiteX50" fmla="*/ 1483241 w 2309923"/>
                              <a:gd name="connsiteY50" fmla="*/ 858579 h 1174898"/>
                              <a:gd name="connsiteX51" fmla="*/ 1523114 w 2309923"/>
                              <a:gd name="connsiteY51" fmla="*/ 895793 h 1174898"/>
                              <a:gd name="connsiteX52" fmla="*/ 1573618 w 2309923"/>
                              <a:gd name="connsiteY52" fmla="*/ 911742 h 1174898"/>
                              <a:gd name="connsiteX53" fmla="*/ 1602858 w 2309923"/>
                              <a:gd name="connsiteY53" fmla="*/ 943640 h 1174898"/>
                              <a:gd name="connsiteX54" fmla="*/ 1560328 w 2309923"/>
                              <a:gd name="connsiteY54" fmla="*/ 959588 h 1174898"/>
                              <a:gd name="connsiteX55" fmla="*/ 1504507 w 2309923"/>
                              <a:gd name="connsiteY55" fmla="*/ 970221 h 1174898"/>
                              <a:gd name="connsiteX56" fmla="*/ 1507165 w 2309923"/>
                              <a:gd name="connsiteY56" fmla="*/ 1010093 h 1174898"/>
                              <a:gd name="connsiteX57" fmla="*/ 1549695 w 2309923"/>
                              <a:gd name="connsiteY57" fmla="*/ 1020726 h 1174898"/>
                              <a:gd name="connsiteX58" fmla="*/ 1613490 w 2309923"/>
                              <a:gd name="connsiteY58" fmla="*/ 959588 h 1174898"/>
                              <a:gd name="connsiteX59" fmla="*/ 1626781 w 2309923"/>
                              <a:gd name="connsiteY59" fmla="*/ 930349 h 1174898"/>
                              <a:gd name="connsiteX60" fmla="*/ 1701209 w 2309923"/>
                              <a:gd name="connsiteY60" fmla="*/ 954272 h 1174898"/>
                              <a:gd name="connsiteX61" fmla="*/ 1783611 w 2309923"/>
                              <a:gd name="connsiteY61" fmla="*/ 975537 h 1174898"/>
                              <a:gd name="connsiteX62" fmla="*/ 1788928 w 2309923"/>
                              <a:gd name="connsiteY62" fmla="*/ 1015409 h 1174898"/>
                              <a:gd name="connsiteX63" fmla="*/ 1757030 w 2309923"/>
                              <a:gd name="connsiteY63" fmla="*/ 1028700 h 1174898"/>
                              <a:gd name="connsiteX64" fmla="*/ 1722474 w 2309923"/>
                              <a:gd name="connsiteY64" fmla="*/ 1044649 h 1174898"/>
                              <a:gd name="connsiteX65" fmla="*/ 1770321 w 2309923"/>
                              <a:gd name="connsiteY65" fmla="*/ 1071230 h 1174898"/>
                              <a:gd name="connsiteX66" fmla="*/ 1778295 w 2309923"/>
                              <a:gd name="connsiteY66" fmla="*/ 1036674 h 1174898"/>
                              <a:gd name="connsiteX67" fmla="*/ 1828800 w 2309923"/>
                              <a:gd name="connsiteY67" fmla="*/ 1034016 h 1174898"/>
                              <a:gd name="connsiteX68" fmla="*/ 1897911 w 2309923"/>
                              <a:gd name="connsiteY68" fmla="*/ 1071230 h 1174898"/>
                              <a:gd name="connsiteX69" fmla="*/ 1889937 w 2309923"/>
                              <a:gd name="connsiteY69" fmla="*/ 1103128 h 1174898"/>
                              <a:gd name="connsiteX70" fmla="*/ 1860697 w 2309923"/>
                              <a:gd name="connsiteY70" fmla="*/ 1121735 h 1174898"/>
                              <a:gd name="connsiteX71" fmla="*/ 1868672 w 2309923"/>
                              <a:gd name="connsiteY71" fmla="*/ 1148316 h 1174898"/>
                              <a:gd name="connsiteX72" fmla="*/ 1911202 w 2309923"/>
                              <a:gd name="connsiteY72" fmla="*/ 1156291 h 1174898"/>
                              <a:gd name="connsiteX73" fmla="*/ 1953732 w 2309923"/>
                              <a:gd name="connsiteY73" fmla="*/ 1121735 h 1174898"/>
                              <a:gd name="connsiteX74" fmla="*/ 1919176 w 2309923"/>
                              <a:gd name="connsiteY74" fmla="*/ 1097812 h 1174898"/>
                              <a:gd name="connsiteX75" fmla="*/ 1913860 w 2309923"/>
                              <a:gd name="connsiteY75" fmla="*/ 1065914 h 1174898"/>
                              <a:gd name="connsiteX76" fmla="*/ 1959048 w 2309923"/>
                              <a:gd name="connsiteY76" fmla="*/ 1049965 h 1174898"/>
                              <a:gd name="connsiteX77" fmla="*/ 2030818 w 2309923"/>
                              <a:gd name="connsiteY77" fmla="*/ 1068572 h 1174898"/>
                              <a:gd name="connsiteX78" fmla="*/ 2115879 w 2309923"/>
                              <a:gd name="connsiteY78" fmla="*/ 1084521 h 1174898"/>
                              <a:gd name="connsiteX79" fmla="*/ 2182332 w 2309923"/>
                              <a:gd name="connsiteY79" fmla="*/ 1121735 h 1174898"/>
                              <a:gd name="connsiteX80" fmla="*/ 2235495 w 2309923"/>
                              <a:gd name="connsiteY80" fmla="*/ 1145658 h 1174898"/>
                              <a:gd name="connsiteX81" fmla="*/ 2309923 w 2309923"/>
                              <a:gd name="connsiteY81"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456850 w 2309923"/>
                              <a:gd name="connsiteY18" fmla="*/ 248459 h 1174898"/>
                              <a:gd name="connsiteX19" fmla="*/ 515679 w 2309923"/>
                              <a:gd name="connsiteY19" fmla="*/ 348216 h 1174898"/>
                              <a:gd name="connsiteX20" fmla="*/ 536944 w 2309923"/>
                              <a:gd name="connsiteY20" fmla="*/ 358849 h 1174898"/>
                              <a:gd name="connsiteX21" fmla="*/ 566183 w 2309923"/>
                              <a:gd name="connsiteY21" fmla="*/ 356191 h 1174898"/>
                              <a:gd name="connsiteX22" fmla="*/ 574158 w 2309923"/>
                              <a:gd name="connsiteY22" fmla="*/ 409354 h 1174898"/>
                              <a:gd name="connsiteX23" fmla="*/ 614030 w 2309923"/>
                              <a:gd name="connsiteY23" fmla="*/ 449226 h 1174898"/>
                              <a:gd name="connsiteX24" fmla="*/ 683141 w 2309923"/>
                              <a:gd name="connsiteY24" fmla="*/ 454542 h 1174898"/>
                              <a:gd name="connsiteX25" fmla="*/ 717697 w 2309923"/>
                              <a:gd name="connsiteY25" fmla="*/ 465174 h 1174898"/>
                              <a:gd name="connsiteX26" fmla="*/ 802758 w 2309923"/>
                              <a:gd name="connsiteY26" fmla="*/ 494414 h 1174898"/>
                              <a:gd name="connsiteX27" fmla="*/ 858579 w 2309923"/>
                              <a:gd name="connsiteY27" fmla="*/ 481123 h 1174898"/>
                              <a:gd name="connsiteX28" fmla="*/ 903767 w 2309923"/>
                              <a:gd name="connsiteY28" fmla="*/ 483781 h 1174898"/>
                              <a:gd name="connsiteX29" fmla="*/ 914400 w 2309923"/>
                              <a:gd name="connsiteY29" fmla="*/ 534286 h 1174898"/>
                              <a:gd name="connsiteX30" fmla="*/ 930348 w 2309923"/>
                              <a:gd name="connsiteY30" fmla="*/ 611372 h 1174898"/>
                              <a:gd name="connsiteX31" fmla="*/ 999460 w 2309923"/>
                              <a:gd name="connsiteY31" fmla="*/ 624663 h 1174898"/>
                              <a:gd name="connsiteX32" fmla="*/ 1020725 w 2309923"/>
                              <a:gd name="connsiteY32" fmla="*/ 640612 h 1174898"/>
                              <a:gd name="connsiteX33" fmla="*/ 1015409 w 2309923"/>
                              <a:gd name="connsiteY33" fmla="*/ 659219 h 1174898"/>
                              <a:gd name="connsiteX34" fmla="*/ 1039332 w 2309923"/>
                              <a:gd name="connsiteY34" fmla="*/ 691116 h 1174898"/>
                              <a:gd name="connsiteX35" fmla="*/ 1065914 w 2309923"/>
                              <a:gd name="connsiteY35" fmla="*/ 712381 h 1174898"/>
                              <a:gd name="connsiteX36" fmla="*/ 1129709 w 2309923"/>
                              <a:gd name="connsiteY36" fmla="*/ 712381 h 1174898"/>
                              <a:gd name="connsiteX37" fmla="*/ 1132367 w 2309923"/>
                              <a:gd name="connsiteY37" fmla="*/ 723014 h 1174898"/>
                              <a:gd name="connsiteX38" fmla="*/ 1108444 w 2309923"/>
                              <a:gd name="connsiteY38" fmla="*/ 768202 h 1174898"/>
                              <a:gd name="connsiteX39" fmla="*/ 1116418 w 2309923"/>
                              <a:gd name="connsiteY39" fmla="*/ 813391 h 1174898"/>
                              <a:gd name="connsiteX40" fmla="*/ 1153632 w 2309923"/>
                              <a:gd name="connsiteY40" fmla="*/ 818707 h 1174898"/>
                              <a:gd name="connsiteX41" fmla="*/ 1174897 w 2309923"/>
                              <a:gd name="connsiteY41" fmla="*/ 837314 h 1174898"/>
                              <a:gd name="connsiteX42" fmla="*/ 1225402 w 2309923"/>
                              <a:gd name="connsiteY42" fmla="*/ 821365 h 1174898"/>
                              <a:gd name="connsiteX43" fmla="*/ 1228060 w 2309923"/>
                              <a:gd name="connsiteY43" fmla="*/ 773519 h 1174898"/>
                              <a:gd name="connsiteX44" fmla="*/ 1238693 w 2309923"/>
                              <a:gd name="connsiteY44" fmla="*/ 741621 h 1174898"/>
                              <a:gd name="connsiteX45" fmla="*/ 1278565 w 2309923"/>
                              <a:gd name="connsiteY45" fmla="*/ 701749 h 1174898"/>
                              <a:gd name="connsiteX46" fmla="*/ 1331728 w 2309923"/>
                              <a:gd name="connsiteY46" fmla="*/ 693774 h 1174898"/>
                              <a:gd name="connsiteX47" fmla="*/ 1339702 w 2309923"/>
                              <a:gd name="connsiteY47" fmla="*/ 701749 h 1174898"/>
                              <a:gd name="connsiteX48" fmla="*/ 1379574 w 2309923"/>
                              <a:gd name="connsiteY48" fmla="*/ 773519 h 1174898"/>
                              <a:gd name="connsiteX49" fmla="*/ 1432737 w 2309923"/>
                              <a:gd name="connsiteY49" fmla="*/ 818707 h 1174898"/>
                              <a:gd name="connsiteX50" fmla="*/ 1483241 w 2309923"/>
                              <a:gd name="connsiteY50" fmla="*/ 858579 h 1174898"/>
                              <a:gd name="connsiteX51" fmla="*/ 1523114 w 2309923"/>
                              <a:gd name="connsiteY51" fmla="*/ 895793 h 1174898"/>
                              <a:gd name="connsiteX52" fmla="*/ 1573618 w 2309923"/>
                              <a:gd name="connsiteY52" fmla="*/ 911742 h 1174898"/>
                              <a:gd name="connsiteX53" fmla="*/ 1602858 w 2309923"/>
                              <a:gd name="connsiteY53" fmla="*/ 943640 h 1174898"/>
                              <a:gd name="connsiteX54" fmla="*/ 1560328 w 2309923"/>
                              <a:gd name="connsiteY54" fmla="*/ 959588 h 1174898"/>
                              <a:gd name="connsiteX55" fmla="*/ 1504507 w 2309923"/>
                              <a:gd name="connsiteY55" fmla="*/ 970221 h 1174898"/>
                              <a:gd name="connsiteX56" fmla="*/ 1507165 w 2309923"/>
                              <a:gd name="connsiteY56" fmla="*/ 1010093 h 1174898"/>
                              <a:gd name="connsiteX57" fmla="*/ 1549695 w 2309923"/>
                              <a:gd name="connsiteY57" fmla="*/ 1020726 h 1174898"/>
                              <a:gd name="connsiteX58" fmla="*/ 1613490 w 2309923"/>
                              <a:gd name="connsiteY58" fmla="*/ 959588 h 1174898"/>
                              <a:gd name="connsiteX59" fmla="*/ 1626781 w 2309923"/>
                              <a:gd name="connsiteY59" fmla="*/ 930349 h 1174898"/>
                              <a:gd name="connsiteX60" fmla="*/ 1701209 w 2309923"/>
                              <a:gd name="connsiteY60" fmla="*/ 954272 h 1174898"/>
                              <a:gd name="connsiteX61" fmla="*/ 1783611 w 2309923"/>
                              <a:gd name="connsiteY61" fmla="*/ 975537 h 1174898"/>
                              <a:gd name="connsiteX62" fmla="*/ 1788928 w 2309923"/>
                              <a:gd name="connsiteY62" fmla="*/ 1015409 h 1174898"/>
                              <a:gd name="connsiteX63" fmla="*/ 1757030 w 2309923"/>
                              <a:gd name="connsiteY63" fmla="*/ 1028700 h 1174898"/>
                              <a:gd name="connsiteX64" fmla="*/ 1722474 w 2309923"/>
                              <a:gd name="connsiteY64" fmla="*/ 1044649 h 1174898"/>
                              <a:gd name="connsiteX65" fmla="*/ 1770321 w 2309923"/>
                              <a:gd name="connsiteY65" fmla="*/ 1071230 h 1174898"/>
                              <a:gd name="connsiteX66" fmla="*/ 1778295 w 2309923"/>
                              <a:gd name="connsiteY66" fmla="*/ 1036674 h 1174898"/>
                              <a:gd name="connsiteX67" fmla="*/ 1828800 w 2309923"/>
                              <a:gd name="connsiteY67" fmla="*/ 1034016 h 1174898"/>
                              <a:gd name="connsiteX68" fmla="*/ 1897911 w 2309923"/>
                              <a:gd name="connsiteY68" fmla="*/ 1071230 h 1174898"/>
                              <a:gd name="connsiteX69" fmla="*/ 1889937 w 2309923"/>
                              <a:gd name="connsiteY69" fmla="*/ 1103128 h 1174898"/>
                              <a:gd name="connsiteX70" fmla="*/ 1860697 w 2309923"/>
                              <a:gd name="connsiteY70" fmla="*/ 1121735 h 1174898"/>
                              <a:gd name="connsiteX71" fmla="*/ 1868672 w 2309923"/>
                              <a:gd name="connsiteY71" fmla="*/ 1148316 h 1174898"/>
                              <a:gd name="connsiteX72" fmla="*/ 1911202 w 2309923"/>
                              <a:gd name="connsiteY72" fmla="*/ 1156291 h 1174898"/>
                              <a:gd name="connsiteX73" fmla="*/ 1953732 w 2309923"/>
                              <a:gd name="connsiteY73" fmla="*/ 1121735 h 1174898"/>
                              <a:gd name="connsiteX74" fmla="*/ 1919176 w 2309923"/>
                              <a:gd name="connsiteY74" fmla="*/ 1097812 h 1174898"/>
                              <a:gd name="connsiteX75" fmla="*/ 1913860 w 2309923"/>
                              <a:gd name="connsiteY75" fmla="*/ 1065914 h 1174898"/>
                              <a:gd name="connsiteX76" fmla="*/ 1959048 w 2309923"/>
                              <a:gd name="connsiteY76" fmla="*/ 1049965 h 1174898"/>
                              <a:gd name="connsiteX77" fmla="*/ 2030818 w 2309923"/>
                              <a:gd name="connsiteY77" fmla="*/ 1068572 h 1174898"/>
                              <a:gd name="connsiteX78" fmla="*/ 2115879 w 2309923"/>
                              <a:gd name="connsiteY78" fmla="*/ 1084521 h 1174898"/>
                              <a:gd name="connsiteX79" fmla="*/ 2182332 w 2309923"/>
                              <a:gd name="connsiteY79" fmla="*/ 1121735 h 1174898"/>
                              <a:gd name="connsiteX80" fmla="*/ 2235495 w 2309923"/>
                              <a:gd name="connsiteY80" fmla="*/ 1145658 h 1174898"/>
                              <a:gd name="connsiteX81" fmla="*/ 2309923 w 2309923"/>
                              <a:gd name="connsiteY81"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456850 w 2309923"/>
                              <a:gd name="connsiteY18" fmla="*/ 248459 h 1174898"/>
                              <a:gd name="connsiteX19" fmla="*/ 454345 w 2309923"/>
                              <a:gd name="connsiteY19" fmla="*/ 248460 h 1174898"/>
                              <a:gd name="connsiteX20" fmla="*/ 515679 w 2309923"/>
                              <a:gd name="connsiteY20" fmla="*/ 348216 h 1174898"/>
                              <a:gd name="connsiteX21" fmla="*/ 536944 w 2309923"/>
                              <a:gd name="connsiteY21" fmla="*/ 358849 h 1174898"/>
                              <a:gd name="connsiteX22" fmla="*/ 566183 w 2309923"/>
                              <a:gd name="connsiteY22" fmla="*/ 356191 h 1174898"/>
                              <a:gd name="connsiteX23" fmla="*/ 574158 w 2309923"/>
                              <a:gd name="connsiteY23" fmla="*/ 409354 h 1174898"/>
                              <a:gd name="connsiteX24" fmla="*/ 614030 w 2309923"/>
                              <a:gd name="connsiteY24" fmla="*/ 449226 h 1174898"/>
                              <a:gd name="connsiteX25" fmla="*/ 683141 w 2309923"/>
                              <a:gd name="connsiteY25" fmla="*/ 454542 h 1174898"/>
                              <a:gd name="connsiteX26" fmla="*/ 717697 w 2309923"/>
                              <a:gd name="connsiteY26" fmla="*/ 465174 h 1174898"/>
                              <a:gd name="connsiteX27" fmla="*/ 802758 w 2309923"/>
                              <a:gd name="connsiteY27" fmla="*/ 494414 h 1174898"/>
                              <a:gd name="connsiteX28" fmla="*/ 858579 w 2309923"/>
                              <a:gd name="connsiteY28" fmla="*/ 481123 h 1174898"/>
                              <a:gd name="connsiteX29" fmla="*/ 903767 w 2309923"/>
                              <a:gd name="connsiteY29" fmla="*/ 483781 h 1174898"/>
                              <a:gd name="connsiteX30" fmla="*/ 914400 w 2309923"/>
                              <a:gd name="connsiteY30" fmla="*/ 534286 h 1174898"/>
                              <a:gd name="connsiteX31" fmla="*/ 930348 w 2309923"/>
                              <a:gd name="connsiteY31" fmla="*/ 611372 h 1174898"/>
                              <a:gd name="connsiteX32" fmla="*/ 999460 w 2309923"/>
                              <a:gd name="connsiteY32" fmla="*/ 624663 h 1174898"/>
                              <a:gd name="connsiteX33" fmla="*/ 1020725 w 2309923"/>
                              <a:gd name="connsiteY33" fmla="*/ 640612 h 1174898"/>
                              <a:gd name="connsiteX34" fmla="*/ 1015409 w 2309923"/>
                              <a:gd name="connsiteY34" fmla="*/ 659219 h 1174898"/>
                              <a:gd name="connsiteX35" fmla="*/ 1039332 w 2309923"/>
                              <a:gd name="connsiteY35" fmla="*/ 691116 h 1174898"/>
                              <a:gd name="connsiteX36" fmla="*/ 1065914 w 2309923"/>
                              <a:gd name="connsiteY36" fmla="*/ 712381 h 1174898"/>
                              <a:gd name="connsiteX37" fmla="*/ 1129709 w 2309923"/>
                              <a:gd name="connsiteY37" fmla="*/ 712381 h 1174898"/>
                              <a:gd name="connsiteX38" fmla="*/ 1132367 w 2309923"/>
                              <a:gd name="connsiteY38" fmla="*/ 723014 h 1174898"/>
                              <a:gd name="connsiteX39" fmla="*/ 1108444 w 2309923"/>
                              <a:gd name="connsiteY39" fmla="*/ 768202 h 1174898"/>
                              <a:gd name="connsiteX40" fmla="*/ 1116418 w 2309923"/>
                              <a:gd name="connsiteY40" fmla="*/ 813391 h 1174898"/>
                              <a:gd name="connsiteX41" fmla="*/ 1153632 w 2309923"/>
                              <a:gd name="connsiteY41" fmla="*/ 818707 h 1174898"/>
                              <a:gd name="connsiteX42" fmla="*/ 1174897 w 2309923"/>
                              <a:gd name="connsiteY42" fmla="*/ 837314 h 1174898"/>
                              <a:gd name="connsiteX43" fmla="*/ 1225402 w 2309923"/>
                              <a:gd name="connsiteY43" fmla="*/ 821365 h 1174898"/>
                              <a:gd name="connsiteX44" fmla="*/ 1228060 w 2309923"/>
                              <a:gd name="connsiteY44" fmla="*/ 773519 h 1174898"/>
                              <a:gd name="connsiteX45" fmla="*/ 1238693 w 2309923"/>
                              <a:gd name="connsiteY45" fmla="*/ 741621 h 1174898"/>
                              <a:gd name="connsiteX46" fmla="*/ 1278565 w 2309923"/>
                              <a:gd name="connsiteY46" fmla="*/ 701749 h 1174898"/>
                              <a:gd name="connsiteX47" fmla="*/ 1331728 w 2309923"/>
                              <a:gd name="connsiteY47" fmla="*/ 693774 h 1174898"/>
                              <a:gd name="connsiteX48" fmla="*/ 1339702 w 2309923"/>
                              <a:gd name="connsiteY48" fmla="*/ 701749 h 1174898"/>
                              <a:gd name="connsiteX49" fmla="*/ 1379574 w 2309923"/>
                              <a:gd name="connsiteY49" fmla="*/ 773519 h 1174898"/>
                              <a:gd name="connsiteX50" fmla="*/ 1432737 w 2309923"/>
                              <a:gd name="connsiteY50" fmla="*/ 818707 h 1174898"/>
                              <a:gd name="connsiteX51" fmla="*/ 1483241 w 2309923"/>
                              <a:gd name="connsiteY51" fmla="*/ 858579 h 1174898"/>
                              <a:gd name="connsiteX52" fmla="*/ 1523114 w 2309923"/>
                              <a:gd name="connsiteY52" fmla="*/ 895793 h 1174898"/>
                              <a:gd name="connsiteX53" fmla="*/ 1573618 w 2309923"/>
                              <a:gd name="connsiteY53" fmla="*/ 911742 h 1174898"/>
                              <a:gd name="connsiteX54" fmla="*/ 1602858 w 2309923"/>
                              <a:gd name="connsiteY54" fmla="*/ 943640 h 1174898"/>
                              <a:gd name="connsiteX55" fmla="*/ 1560328 w 2309923"/>
                              <a:gd name="connsiteY55" fmla="*/ 959588 h 1174898"/>
                              <a:gd name="connsiteX56" fmla="*/ 1504507 w 2309923"/>
                              <a:gd name="connsiteY56" fmla="*/ 970221 h 1174898"/>
                              <a:gd name="connsiteX57" fmla="*/ 1507165 w 2309923"/>
                              <a:gd name="connsiteY57" fmla="*/ 1010093 h 1174898"/>
                              <a:gd name="connsiteX58" fmla="*/ 1549695 w 2309923"/>
                              <a:gd name="connsiteY58" fmla="*/ 1020726 h 1174898"/>
                              <a:gd name="connsiteX59" fmla="*/ 1613490 w 2309923"/>
                              <a:gd name="connsiteY59" fmla="*/ 959588 h 1174898"/>
                              <a:gd name="connsiteX60" fmla="*/ 1626781 w 2309923"/>
                              <a:gd name="connsiteY60" fmla="*/ 930349 h 1174898"/>
                              <a:gd name="connsiteX61" fmla="*/ 1701209 w 2309923"/>
                              <a:gd name="connsiteY61" fmla="*/ 954272 h 1174898"/>
                              <a:gd name="connsiteX62" fmla="*/ 1783611 w 2309923"/>
                              <a:gd name="connsiteY62" fmla="*/ 975537 h 1174898"/>
                              <a:gd name="connsiteX63" fmla="*/ 1788928 w 2309923"/>
                              <a:gd name="connsiteY63" fmla="*/ 1015409 h 1174898"/>
                              <a:gd name="connsiteX64" fmla="*/ 1757030 w 2309923"/>
                              <a:gd name="connsiteY64" fmla="*/ 1028700 h 1174898"/>
                              <a:gd name="connsiteX65" fmla="*/ 1722474 w 2309923"/>
                              <a:gd name="connsiteY65" fmla="*/ 1044649 h 1174898"/>
                              <a:gd name="connsiteX66" fmla="*/ 1770321 w 2309923"/>
                              <a:gd name="connsiteY66" fmla="*/ 1071230 h 1174898"/>
                              <a:gd name="connsiteX67" fmla="*/ 1778295 w 2309923"/>
                              <a:gd name="connsiteY67" fmla="*/ 1036674 h 1174898"/>
                              <a:gd name="connsiteX68" fmla="*/ 1828800 w 2309923"/>
                              <a:gd name="connsiteY68" fmla="*/ 1034016 h 1174898"/>
                              <a:gd name="connsiteX69" fmla="*/ 1897911 w 2309923"/>
                              <a:gd name="connsiteY69" fmla="*/ 1071230 h 1174898"/>
                              <a:gd name="connsiteX70" fmla="*/ 1889937 w 2309923"/>
                              <a:gd name="connsiteY70" fmla="*/ 1103128 h 1174898"/>
                              <a:gd name="connsiteX71" fmla="*/ 1860697 w 2309923"/>
                              <a:gd name="connsiteY71" fmla="*/ 1121735 h 1174898"/>
                              <a:gd name="connsiteX72" fmla="*/ 1868672 w 2309923"/>
                              <a:gd name="connsiteY72" fmla="*/ 1148316 h 1174898"/>
                              <a:gd name="connsiteX73" fmla="*/ 1911202 w 2309923"/>
                              <a:gd name="connsiteY73" fmla="*/ 1156291 h 1174898"/>
                              <a:gd name="connsiteX74" fmla="*/ 1953732 w 2309923"/>
                              <a:gd name="connsiteY74" fmla="*/ 1121735 h 1174898"/>
                              <a:gd name="connsiteX75" fmla="*/ 1919176 w 2309923"/>
                              <a:gd name="connsiteY75" fmla="*/ 1097812 h 1174898"/>
                              <a:gd name="connsiteX76" fmla="*/ 1913860 w 2309923"/>
                              <a:gd name="connsiteY76" fmla="*/ 1065914 h 1174898"/>
                              <a:gd name="connsiteX77" fmla="*/ 1959048 w 2309923"/>
                              <a:gd name="connsiteY77" fmla="*/ 1049965 h 1174898"/>
                              <a:gd name="connsiteX78" fmla="*/ 2030818 w 2309923"/>
                              <a:gd name="connsiteY78" fmla="*/ 1068572 h 1174898"/>
                              <a:gd name="connsiteX79" fmla="*/ 2115879 w 2309923"/>
                              <a:gd name="connsiteY79" fmla="*/ 1084521 h 1174898"/>
                              <a:gd name="connsiteX80" fmla="*/ 2182332 w 2309923"/>
                              <a:gd name="connsiteY80" fmla="*/ 1121735 h 1174898"/>
                              <a:gd name="connsiteX81" fmla="*/ 2235495 w 2309923"/>
                              <a:gd name="connsiteY81" fmla="*/ 1145658 h 1174898"/>
                              <a:gd name="connsiteX82" fmla="*/ 2309923 w 2309923"/>
                              <a:gd name="connsiteY82"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456850 w 2309923"/>
                              <a:gd name="connsiteY18" fmla="*/ 248459 h 1174898"/>
                              <a:gd name="connsiteX19" fmla="*/ 521985 w 2309923"/>
                              <a:gd name="connsiteY19" fmla="*/ 238439 h 1174898"/>
                              <a:gd name="connsiteX20" fmla="*/ 515679 w 2309923"/>
                              <a:gd name="connsiteY20" fmla="*/ 348216 h 1174898"/>
                              <a:gd name="connsiteX21" fmla="*/ 536944 w 2309923"/>
                              <a:gd name="connsiteY21" fmla="*/ 358849 h 1174898"/>
                              <a:gd name="connsiteX22" fmla="*/ 566183 w 2309923"/>
                              <a:gd name="connsiteY22" fmla="*/ 356191 h 1174898"/>
                              <a:gd name="connsiteX23" fmla="*/ 574158 w 2309923"/>
                              <a:gd name="connsiteY23" fmla="*/ 409354 h 1174898"/>
                              <a:gd name="connsiteX24" fmla="*/ 614030 w 2309923"/>
                              <a:gd name="connsiteY24" fmla="*/ 449226 h 1174898"/>
                              <a:gd name="connsiteX25" fmla="*/ 683141 w 2309923"/>
                              <a:gd name="connsiteY25" fmla="*/ 454542 h 1174898"/>
                              <a:gd name="connsiteX26" fmla="*/ 717697 w 2309923"/>
                              <a:gd name="connsiteY26" fmla="*/ 465174 h 1174898"/>
                              <a:gd name="connsiteX27" fmla="*/ 802758 w 2309923"/>
                              <a:gd name="connsiteY27" fmla="*/ 494414 h 1174898"/>
                              <a:gd name="connsiteX28" fmla="*/ 858579 w 2309923"/>
                              <a:gd name="connsiteY28" fmla="*/ 481123 h 1174898"/>
                              <a:gd name="connsiteX29" fmla="*/ 903767 w 2309923"/>
                              <a:gd name="connsiteY29" fmla="*/ 483781 h 1174898"/>
                              <a:gd name="connsiteX30" fmla="*/ 914400 w 2309923"/>
                              <a:gd name="connsiteY30" fmla="*/ 534286 h 1174898"/>
                              <a:gd name="connsiteX31" fmla="*/ 930348 w 2309923"/>
                              <a:gd name="connsiteY31" fmla="*/ 611372 h 1174898"/>
                              <a:gd name="connsiteX32" fmla="*/ 999460 w 2309923"/>
                              <a:gd name="connsiteY32" fmla="*/ 624663 h 1174898"/>
                              <a:gd name="connsiteX33" fmla="*/ 1020725 w 2309923"/>
                              <a:gd name="connsiteY33" fmla="*/ 640612 h 1174898"/>
                              <a:gd name="connsiteX34" fmla="*/ 1015409 w 2309923"/>
                              <a:gd name="connsiteY34" fmla="*/ 659219 h 1174898"/>
                              <a:gd name="connsiteX35" fmla="*/ 1039332 w 2309923"/>
                              <a:gd name="connsiteY35" fmla="*/ 691116 h 1174898"/>
                              <a:gd name="connsiteX36" fmla="*/ 1065914 w 2309923"/>
                              <a:gd name="connsiteY36" fmla="*/ 712381 h 1174898"/>
                              <a:gd name="connsiteX37" fmla="*/ 1129709 w 2309923"/>
                              <a:gd name="connsiteY37" fmla="*/ 712381 h 1174898"/>
                              <a:gd name="connsiteX38" fmla="*/ 1132367 w 2309923"/>
                              <a:gd name="connsiteY38" fmla="*/ 723014 h 1174898"/>
                              <a:gd name="connsiteX39" fmla="*/ 1108444 w 2309923"/>
                              <a:gd name="connsiteY39" fmla="*/ 768202 h 1174898"/>
                              <a:gd name="connsiteX40" fmla="*/ 1116418 w 2309923"/>
                              <a:gd name="connsiteY40" fmla="*/ 813391 h 1174898"/>
                              <a:gd name="connsiteX41" fmla="*/ 1153632 w 2309923"/>
                              <a:gd name="connsiteY41" fmla="*/ 818707 h 1174898"/>
                              <a:gd name="connsiteX42" fmla="*/ 1174897 w 2309923"/>
                              <a:gd name="connsiteY42" fmla="*/ 837314 h 1174898"/>
                              <a:gd name="connsiteX43" fmla="*/ 1225402 w 2309923"/>
                              <a:gd name="connsiteY43" fmla="*/ 821365 h 1174898"/>
                              <a:gd name="connsiteX44" fmla="*/ 1228060 w 2309923"/>
                              <a:gd name="connsiteY44" fmla="*/ 773519 h 1174898"/>
                              <a:gd name="connsiteX45" fmla="*/ 1238693 w 2309923"/>
                              <a:gd name="connsiteY45" fmla="*/ 741621 h 1174898"/>
                              <a:gd name="connsiteX46" fmla="*/ 1278565 w 2309923"/>
                              <a:gd name="connsiteY46" fmla="*/ 701749 h 1174898"/>
                              <a:gd name="connsiteX47" fmla="*/ 1331728 w 2309923"/>
                              <a:gd name="connsiteY47" fmla="*/ 693774 h 1174898"/>
                              <a:gd name="connsiteX48" fmla="*/ 1339702 w 2309923"/>
                              <a:gd name="connsiteY48" fmla="*/ 701749 h 1174898"/>
                              <a:gd name="connsiteX49" fmla="*/ 1379574 w 2309923"/>
                              <a:gd name="connsiteY49" fmla="*/ 773519 h 1174898"/>
                              <a:gd name="connsiteX50" fmla="*/ 1432737 w 2309923"/>
                              <a:gd name="connsiteY50" fmla="*/ 818707 h 1174898"/>
                              <a:gd name="connsiteX51" fmla="*/ 1483241 w 2309923"/>
                              <a:gd name="connsiteY51" fmla="*/ 858579 h 1174898"/>
                              <a:gd name="connsiteX52" fmla="*/ 1523114 w 2309923"/>
                              <a:gd name="connsiteY52" fmla="*/ 895793 h 1174898"/>
                              <a:gd name="connsiteX53" fmla="*/ 1573618 w 2309923"/>
                              <a:gd name="connsiteY53" fmla="*/ 911742 h 1174898"/>
                              <a:gd name="connsiteX54" fmla="*/ 1602858 w 2309923"/>
                              <a:gd name="connsiteY54" fmla="*/ 943640 h 1174898"/>
                              <a:gd name="connsiteX55" fmla="*/ 1560328 w 2309923"/>
                              <a:gd name="connsiteY55" fmla="*/ 959588 h 1174898"/>
                              <a:gd name="connsiteX56" fmla="*/ 1504507 w 2309923"/>
                              <a:gd name="connsiteY56" fmla="*/ 970221 h 1174898"/>
                              <a:gd name="connsiteX57" fmla="*/ 1507165 w 2309923"/>
                              <a:gd name="connsiteY57" fmla="*/ 1010093 h 1174898"/>
                              <a:gd name="connsiteX58" fmla="*/ 1549695 w 2309923"/>
                              <a:gd name="connsiteY58" fmla="*/ 1020726 h 1174898"/>
                              <a:gd name="connsiteX59" fmla="*/ 1613490 w 2309923"/>
                              <a:gd name="connsiteY59" fmla="*/ 959588 h 1174898"/>
                              <a:gd name="connsiteX60" fmla="*/ 1626781 w 2309923"/>
                              <a:gd name="connsiteY60" fmla="*/ 930349 h 1174898"/>
                              <a:gd name="connsiteX61" fmla="*/ 1701209 w 2309923"/>
                              <a:gd name="connsiteY61" fmla="*/ 954272 h 1174898"/>
                              <a:gd name="connsiteX62" fmla="*/ 1783611 w 2309923"/>
                              <a:gd name="connsiteY62" fmla="*/ 975537 h 1174898"/>
                              <a:gd name="connsiteX63" fmla="*/ 1788928 w 2309923"/>
                              <a:gd name="connsiteY63" fmla="*/ 1015409 h 1174898"/>
                              <a:gd name="connsiteX64" fmla="*/ 1757030 w 2309923"/>
                              <a:gd name="connsiteY64" fmla="*/ 1028700 h 1174898"/>
                              <a:gd name="connsiteX65" fmla="*/ 1722474 w 2309923"/>
                              <a:gd name="connsiteY65" fmla="*/ 1044649 h 1174898"/>
                              <a:gd name="connsiteX66" fmla="*/ 1770321 w 2309923"/>
                              <a:gd name="connsiteY66" fmla="*/ 1071230 h 1174898"/>
                              <a:gd name="connsiteX67" fmla="*/ 1778295 w 2309923"/>
                              <a:gd name="connsiteY67" fmla="*/ 1036674 h 1174898"/>
                              <a:gd name="connsiteX68" fmla="*/ 1828800 w 2309923"/>
                              <a:gd name="connsiteY68" fmla="*/ 1034016 h 1174898"/>
                              <a:gd name="connsiteX69" fmla="*/ 1897911 w 2309923"/>
                              <a:gd name="connsiteY69" fmla="*/ 1071230 h 1174898"/>
                              <a:gd name="connsiteX70" fmla="*/ 1889937 w 2309923"/>
                              <a:gd name="connsiteY70" fmla="*/ 1103128 h 1174898"/>
                              <a:gd name="connsiteX71" fmla="*/ 1860697 w 2309923"/>
                              <a:gd name="connsiteY71" fmla="*/ 1121735 h 1174898"/>
                              <a:gd name="connsiteX72" fmla="*/ 1868672 w 2309923"/>
                              <a:gd name="connsiteY72" fmla="*/ 1148316 h 1174898"/>
                              <a:gd name="connsiteX73" fmla="*/ 1911202 w 2309923"/>
                              <a:gd name="connsiteY73" fmla="*/ 1156291 h 1174898"/>
                              <a:gd name="connsiteX74" fmla="*/ 1953732 w 2309923"/>
                              <a:gd name="connsiteY74" fmla="*/ 1121735 h 1174898"/>
                              <a:gd name="connsiteX75" fmla="*/ 1919176 w 2309923"/>
                              <a:gd name="connsiteY75" fmla="*/ 1097812 h 1174898"/>
                              <a:gd name="connsiteX76" fmla="*/ 1913860 w 2309923"/>
                              <a:gd name="connsiteY76" fmla="*/ 1065914 h 1174898"/>
                              <a:gd name="connsiteX77" fmla="*/ 1959048 w 2309923"/>
                              <a:gd name="connsiteY77" fmla="*/ 1049965 h 1174898"/>
                              <a:gd name="connsiteX78" fmla="*/ 2030818 w 2309923"/>
                              <a:gd name="connsiteY78" fmla="*/ 1068572 h 1174898"/>
                              <a:gd name="connsiteX79" fmla="*/ 2115879 w 2309923"/>
                              <a:gd name="connsiteY79" fmla="*/ 1084521 h 1174898"/>
                              <a:gd name="connsiteX80" fmla="*/ 2182332 w 2309923"/>
                              <a:gd name="connsiteY80" fmla="*/ 1121735 h 1174898"/>
                              <a:gd name="connsiteX81" fmla="*/ 2235495 w 2309923"/>
                              <a:gd name="connsiteY81" fmla="*/ 1145658 h 1174898"/>
                              <a:gd name="connsiteX82" fmla="*/ 2309923 w 2309923"/>
                              <a:gd name="connsiteY82"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456850 w 2309923"/>
                              <a:gd name="connsiteY18" fmla="*/ 248459 h 1174898"/>
                              <a:gd name="connsiteX19" fmla="*/ 521985 w 2309923"/>
                              <a:gd name="connsiteY19" fmla="*/ 238439 h 1174898"/>
                              <a:gd name="connsiteX20" fmla="*/ 521985 w 2309923"/>
                              <a:gd name="connsiteY20" fmla="*/ 238439 h 1174898"/>
                              <a:gd name="connsiteX21" fmla="*/ 515679 w 2309923"/>
                              <a:gd name="connsiteY21" fmla="*/ 348216 h 1174898"/>
                              <a:gd name="connsiteX22" fmla="*/ 536944 w 2309923"/>
                              <a:gd name="connsiteY22" fmla="*/ 358849 h 1174898"/>
                              <a:gd name="connsiteX23" fmla="*/ 566183 w 2309923"/>
                              <a:gd name="connsiteY23" fmla="*/ 356191 h 1174898"/>
                              <a:gd name="connsiteX24" fmla="*/ 574158 w 2309923"/>
                              <a:gd name="connsiteY24" fmla="*/ 409354 h 1174898"/>
                              <a:gd name="connsiteX25" fmla="*/ 614030 w 2309923"/>
                              <a:gd name="connsiteY25" fmla="*/ 449226 h 1174898"/>
                              <a:gd name="connsiteX26" fmla="*/ 683141 w 2309923"/>
                              <a:gd name="connsiteY26" fmla="*/ 454542 h 1174898"/>
                              <a:gd name="connsiteX27" fmla="*/ 717697 w 2309923"/>
                              <a:gd name="connsiteY27" fmla="*/ 465174 h 1174898"/>
                              <a:gd name="connsiteX28" fmla="*/ 802758 w 2309923"/>
                              <a:gd name="connsiteY28" fmla="*/ 494414 h 1174898"/>
                              <a:gd name="connsiteX29" fmla="*/ 858579 w 2309923"/>
                              <a:gd name="connsiteY29" fmla="*/ 481123 h 1174898"/>
                              <a:gd name="connsiteX30" fmla="*/ 903767 w 2309923"/>
                              <a:gd name="connsiteY30" fmla="*/ 483781 h 1174898"/>
                              <a:gd name="connsiteX31" fmla="*/ 914400 w 2309923"/>
                              <a:gd name="connsiteY31" fmla="*/ 534286 h 1174898"/>
                              <a:gd name="connsiteX32" fmla="*/ 930348 w 2309923"/>
                              <a:gd name="connsiteY32" fmla="*/ 611372 h 1174898"/>
                              <a:gd name="connsiteX33" fmla="*/ 999460 w 2309923"/>
                              <a:gd name="connsiteY33" fmla="*/ 624663 h 1174898"/>
                              <a:gd name="connsiteX34" fmla="*/ 1020725 w 2309923"/>
                              <a:gd name="connsiteY34" fmla="*/ 640612 h 1174898"/>
                              <a:gd name="connsiteX35" fmla="*/ 1015409 w 2309923"/>
                              <a:gd name="connsiteY35" fmla="*/ 659219 h 1174898"/>
                              <a:gd name="connsiteX36" fmla="*/ 1039332 w 2309923"/>
                              <a:gd name="connsiteY36" fmla="*/ 691116 h 1174898"/>
                              <a:gd name="connsiteX37" fmla="*/ 1065914 w 2309923"/>
                              <a:gd name="connsiteY37" fmla="*/ 712381 h 1174898"/>
                              <a:gd name="connsiteX38" fmla="*/ 1129709 w 2309923"/>
                              <a:gd name="connsiteY38" fmla="*/ 712381 h 1174898"/>
                              <a:gd name="connsiteX39" fmla="*/ 1132367 w 2309923"/>
                              <a:gd name="connsiteY39" fmla="*/ 723014 h 1174898"/>
                              <a:gd name="connsiteX40" fmla="*/ 1108444 w 2309923"/>
                              <a:gd name="connsiteY40" fmla="*/ 768202 h 1174898"/>
                              <a:gd name="connsiteX41" fmla="*/ 1116418 w 2309923"/>
                              <a:gd name="connsiteY41" fmla="*/ 813391 h 1174898"/>
                              <a:gd name="connsiteX42" fmla="*/ 1153632 w 2309923"/>
                              <a:gd name="connsiteY42" fmla="*/ 818707 h 1174898"/>
                              <a:gd name="connsiteX43" fmla="*/ 1174897 w 2309923"/>
                              <a:gd name="connsiteY43" fmla="*/ 837314 h 1174898"/>
                              <a:gd name="connsiteX44" fmla="*/ 1225402 w 2309923"/>
                              <a:gd name="connsiteY44" fmla="*/ 821365 h 1174898"/>
                              <a:gd name="connsiteX45" fmla="*/ 1228060 w 2309923"/>
                              <a:gd name="connsiteY45" fmla="*/ 773519 h 1174898"/>
                              <a:gd name="connsiteX46" fmla="*/ 1238693 w 2309923"/>
                              <a:gd name="connsiteY46" fmla="*/ 741621 h 1174898"/>
                              <a:gd name="connsiteX47" fmla="*/ 1278565 w 2309923"/>
                              <a:gd name="connsiteY47" fmla="*/ 701749 h 1174898"/>
                              <a:gd name="connsiteX48" fmla="*/ 1331728 w 2309923"/>
                              <a:gd name="connsiteY48" fmla="*/ 693774 h 1174898"/>
                              <a:gd name="connsiteX49" fmla="*/ 1339702 w 2309923"/>
                              <a:gd name="connsiteY49" fmla="*/ 701749 h 1174898"/>
                              <a:gd name="connsiteX50" fmla="*/ 1379574 w 2309923"/>
                              <a:gd name="connsiteY50" fmla="*/ 773519 h 1174898"/>
                              <a:gd name="connsiteX51" fmla="*/ 1432737 w 2309923"/>
                              <a:gd name="connsiteY51" fmla="*/ 818707 h 1174898"/>
                              <a:gd name="connsiteX52" fmla="*/ 1483241 w 2309923"/>
                              <a:gd name="connsiteY52" fmla="*/ 858579 h 1174898"/>
                              <a:gd name="connsiteX53" fmla="*/ 1523114 w 2309923"/>
                              <a:gd name="connsiteY53" fmla="*/ 895793 h 1174898"/>
                              <a:gd name="connsiteX54" fmla="*/ 1573618 w 2309923"/>
                              <a:gd name="connsiteY54" fmla="*/ 911742 h 1174898"/>
                              <a:gd name="connsiteX55" fmla="*/ 1602858 w 2309923"/>
                              <a:gd name="connsiteY55" fmla="*/ 943640 h 1174898"/>
                              <a:gd name="connsiteX56" fmla="*/ 1560328 w 2309923"/>
                              <a:gd name="connsiteY56" fmla="*/ 959588 h 1174898"/>
                              <a:gd name="connsiteX57" fmla="*/ 1504507 w 2309923"/>
                              <a:gd name="connsiteY57" fmla="*/ 970221 h 1174898"/>
                              <a:gd name="connsiteX58" fmla="*/ 1507165 w 2309923"/>
                              <a:gd name="connsiteY58" fmla="*/ 1010093 h 1174898"/>
                              <a:gd name="connsiteX59" fmla="*/ 1549695 w 2309923"/>
                              <a:gd name="connsiteY59" fmla="*/ 1020726 h 1174898"/>
                              <a:gd name="connsiteX60" fmla="*/ 1613490 w 2309923"/>
                              <a:gd name="connsiteY60" fmla="*/ 959588 h 1174898"/>
                              <a:gd name="connsiteX61" fmla="*/ 1626781 w 2309923"/>
                              <a:gd name="connsiteY61" fmla="*/ 930349 h 1174898"/>
                              <a:gd name="connsiteX62" fmla="*/ 1701209 w 2309923"/>
                              <a:gd name="connsiteY62" fmla="*/ 954272 h 1174898"/>
                              <a:gd name="connsiteX63" fmla="*/ 1783611 w 2309923"/>
                              <a:gd name="connsiteY63" fmla="*/ 975537 h 1174898"/>
                              <a:gd name="connsiteX64" fmla="*/ 1788928 w 2309923"/>
                              <a:gd name="connsiteY64" fmla="*/ 1015409 h 1174898"/>
                              <a:gd name="connsiteX65" fmla="*/ 1757030 w 2309923"/>
                              <a:gd name="connsiteY65" fmla="*/ 1028700 h 1174898"/>
                              <a:gd name="connsiteX66" fmla="*/ 1722474 w 2309923"/>
                              <a:gd name="connsiteY66" fmla="*/ 1044649 h 1174898"/>
                              <a:gd name="connsiteX67" fmla="*/ 1770321 w 2309923"/>
                              <a:gd name="connsiteY67" fmla="*/ 1071230 h 1174898"/>
                              <a:gd name="connsiteX68" fmla="*/ 1778295 w 2309923"/>
                              <a:gd name="connsiteY68" fmla="*/ 1036674 h 1174898"/>
                              <a:gd name="connsiteX69" fmla="*/ 1828800 w 2309923"/>
                              <a:gd name="connsiteY69" fmla="*/ 1034016 h 1174898"/>
                              <a:gd name="connsiteX70" fmla="*/ 1897911 w 2309923"/>
                              <a:gd name="connsiteY70" fmla="*/ 1071230 h 1174898"/>
                              <a:gd name="connsiteX71" fmla="*/ 1889937 w 2309923"/>
                              <a:gd name="connsiteY71" fmla="*/ 1103128 h 1174898"/>
                              <a:gd name="connsiteX72" fmla="*/ 1860697 w 2309923"/>
                              <a:gd name="connsiteY72" fmla="*/ 1121735 h 1174898"/>
                              <a:gd name="connsiteX73" fmla="*/ 1868672 w 2309923"/>
                              <a:gd name="connsiteY73" fmla="*/ 1148316 h 1174898"/>
                              <a:gd name="connsiteX74" fmla="*/ 1911202 w 2309923"/>
                              <a:gd name="connsiteY74" fmla="*/ 1156291 h 1174898"/>
                              <a:gd name="connsiteX75" fmla="*/ 1953732 w 2309923"/>
                              <a:gd name="connsiteY75" fmla="*/ 1121735 h 1174898"/>
                              <a:gd name="connsiteX76" fmla="*/ 1919176 w 2309923"/>
                              <a:gd name="connsiteY76" fmla="*/ 1097812 h 1174898"/>
                              <a:gd name="connsiteX77" fmla="*/ 1913860 w 2309923"/>
                              <a:gd name="connsiteY77" fmla="*/ 1065914 h 1174898"/>
                              <a:gd name="connsiteX78" fmla="*/ 1959048 w 2309923"/>
                              <a:gd name="connsiteY78" fmla="*/ 1049965 h 1174898"/>
                              <a:gd name="connsiteX79" fmla="*/ 2030818 w 2309923"/>
                              <a:gd name="connsiteY79" fmla="*/ 1068572 h 1174898"/>
                              <a:gd name="connsiteX80" fmla="*/ 2115879 w 2309923"/>
                              <a:gd name="connsiteY80" fmla="*/ 1084521 h 1174898"/>
                              <a:gd name="connsiteX81" fmla="*/ 2182332 w 2309923"/>
                              <a:gd name="connsiteY81" fmla="*/ 1121735 h 1174898"/>
                              <a:gd name="connsiteX82" fmla="*/ 2235495 w 2309923"/>
                              <a:gd name="connsiteY82" fmla="*/ 1145658 h 1174898"/>
                              <a:gd name="connsiteX83" fmla="*/ 2309923 w 2309923"/>
                              <a:gd name="connsiteY83"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456850 w 2309923"/>
                              <a:gd name="connsiteY18" fmla="*/ 248459 h 1174898"/>
                              <a:gd name="connsiteX19" fmla="*/ 521985 w 2309923"/>
                              <a:gd name="connsiteY19" fmla="*/ 238439 h 1174898"/>
                              <a:gd name="connsiteX20" fmla="*/ 552048 w 2309923"/>
                              <a:gd name="connsiteY20" fmla="*/ 255975 h 1174898"/>
                              <a:gd name="connsiteX21" fmla="*/ 515679 w 2309923"/>
                              <a:gd name="connsiteY21" fmla="*/ 348216 h 1174898"/>
                              <a:gd name="connsiteX22" fmla="*/ 536944 w 2309923"/>
                              <a:gd name="connsiteY22" fmla="*/ 358849 h 1174898"/>
                              <a:gd name="connsiteX23" fmla="*/ 566183 w 2309923"/>
                              <a:gd name="connsiteY23" fmla="*/ 356191 h 1174898"/>
                              <a:gd name="connsiteX24" fmla="*/ 574158 w 2309923"/>
                              <a:gd name="connsiteY24" fmla="*/ 409354 h 1174898"/>
                              <a:gd name="connsiteX25" fmla="*/ 614030 w 2309923"/>
                              <a:gd name="connsiteY25" fmla="*/ 449226 h 1174898"/>
                              <a:gd name="connsiteX26" fmla="*/ 683141 w 2309923"/>
                              <a:gd name="connsiteY26" fmla="*/ 454542 h 1174898"/>
                              <a:gd name="connsiteX27" fmla="*/ 717697 w 2309923"/>
                              <a:gd name="connsiteY27" fmla="*/ 465174 h 1174898"/>
                              <a:gd name="connsiteX28" fmla="*/ 802758 w 2309923"/>
                              <a:gd name="connsiteY28" fmla="*/ 494414 h 1174898"/>
                              <a:gd name="connsiteX29" fmla="*/ 858579 w 2309923"/>
                              <a:gd name="connsiteY29" fmla="*/ 481123 h 1174898"/>
                              <a:gd name="connsiteX30" fmla="*/ 903767 w 2309923"/>
                              <a:gd name="connsiteY30" fmla="*/ 483781 h 1174898"/>
                              <a:gd name="connsiteX31" fmla="*/ 914400 w 2309923"/>
                              <a:gd name="connsiteY31" fmla="*/ 534286 h 1174898"/>
                              <a:gd name="connsiteX32" fmla="*/ 930348 w 2309923"/>
                              <a:gd name="connsiteY32" fmla="*/ 611372 h 1174898"/>
                              <a:gd name="connsiteX33" fmla="*/ 999460 w 2309923"/>
                              <a:gd name="connsiteY33" fmla="*/ 624663 h 1174898"/>
                              <a:gd name="connsiteX34" fmla="*/ 1020725 w 2309923"/>
                              <a:gd name="connsiteY34" fmla="*/ 640612 h 1174898"/>
                              <a:gd name="connsiteX35" fmla="*/ 1015409 w 2309923"/>
                              <a:gd name="connsiteY35" fmla="*/ 659219 h 1174898"/>
                              <a:gd name="connsiteX36" fmla="*/ 1039332 w 2309923"/>
                              <a:gd name="connsiteY36" fmla="*/ 691116 h 1174898"/>
                              <a:gd name="connsiteX37" fmla="*/ 1065914 w 2309923"/>
                              <a:gd name="connsiteY37" fmla="*/ 712381 h 1174898"/>
                              <a:gd name="connsiteX38" fmla="*/ 1129709 w 2309923"/>
                              <a:gd name="connsiteY38" fmla="*/ 712381 h 1174898"/>
                              <a:gd name="connsiteX39" fmla="*/ 1132367 w 2309923"/>
                              <a:gd name="connsiteY39" fmla="*/ 723014 h 1174898"/>
                              <a:gd name="connsiteX40" fmla="*/ 1108444 w 2309923"/>
                              <a:gd name="connsiteY40" fmla="*/ 768202 h 1174898"/>
                              <a:gd name="connsiteX41" fmla="*/ 1116418 w 2309923"/>
                              <a:gd name="connsiteY41" fmla="*/ 813391 h 1174898"/>
                              <a:gd name="connsiteX42" fmla="*/ 1153632 w 2309923"/>
                              <a:gd name="connsiteY42" fmla="*/ 818707 h 1174898"/>
                              <a:gd name="connsiteX43" fmla="*/ 1174897 w 2309923"/>
                              <a:gd name="connsiteY43" fmla="*/ 837314 h 1174898"/>
                              <a:gd name="connsiteX44" fmla="*/ 1225402 w 2309923"/>
                              <a:gd name="connsiteY44" fmla="*/ 821365 h 1174898"/>
                              <a:gd name="connsiteX45" fmla="*/ 1228060 w 2309923"/>
                              <a:gd name="connsiteY45" fmla="*/ 773519 h 1174898"/>
                              <a:gd name="connsiteX46" fmla="*/ 1238693 w 2309923"/>
                              <a:gd name="connsiteY46" fmla="*/ 741621 h 1174898"/>
                              <a:gd name="connsiteX47" fmla="*/ 1278565 w 2309923"/>
                              <a:gd name="connsiteY47" fmla="*/ 701749 h 1174898"/>
                              <a:gd name="connsiteX48" fmla="*/ 1331728 w 2309923"/>
                              <a:gd name="connsiteY48" fmla="*/ 693774 h 1174898"/>
                              <a:gd name="connsiteX49" fmla="*/ 1339702 w 2309923"/>
                              <a:gd name="connsiteY49" fmla="*/ 701749 h 1174898"/>
                              <a:gd name="connsiteX50" fmla="*/ 1379574 w 2309923"/>
                              <a:gd name="connsiteY50" fmla="*/ 773519 h 1174898"/>
                              <a:gd name="connsiteX51" fmla="*/ 1432737 w 2309923"/>
                              <a:gd name="connsiteY51" fmla="*/ 818707 h 1174898"/>
                              <a:gd name="connsiteX52" fmla="*/ 1483241 w 2309923"/>
                              <a:gd name="connsiteY52" fmla="*/ 858579 h 1174898"/>
                              <a:gd name="connsiteX53" fmla="*/ 1523114 w 2309923"/>
                              <a:gd name="connsiteY53" fmla="*/ 895793 h 1174898"/>
                              <a:gd name="connsiteX54" fmla="*/ 1573618 w 2309923"/>
                              <a:gd name="connsiteY54" fmla="*/ 911742 h 1174898"/>
                              <a:gd name="connsiteX55" fmla="*/ 1602858 w 2309923"/>
                              <a:gd name="connsiteY55" fmla="*/ 943640 h 1174898"/>
                              <a:gd name="connsiteX56" fmla="*/ 1560328 w 2309923"/>
                              <a:gd name="connsiteY56" fmla="*/ 959588 h 1174898"/>
                              <a:gd name="connsiteX57" fmla="*/ 1504507 w 2309923"/>
                              <a:gd name="connsiteY57" fmla="*/ 970221 h 1174898"/>
                              <a:gd name="connsiteX58" fmla="*/ 1507165 w 2309923"/>
                              <a:gd name="connsiteY58" fmla="*/ 1010093 h 1174898"/>
                              <a:gd name="connsiteX59" fmla="*/ 1549695 w 2309923"/>
                              <a:gd name="connsiteY59" fmla="*/ 1020726 h 1174898"/>
                              <a:gd name="connsiteX60" fmla="*/ 1613490 w 2309923"/>
                              <a:gd name="connsiteY60" fmla="*/ 959588 h 1174898"/>
                              <a:gd name="connsiteX61" fmla="*/ 1626781 w 2309923"/>
                              <a:gd name="connsiteY61" fmla="*/ 930349 h 1174898"/>
                              <a:gd name="connsiteX62" fmla="*/ 1701209 w 2309923"/>
                              <a:gd name="connsiteY62" fmla="*/ 954272 h 1174898"/>
                              <a:gd name="connsiteX63" fmla="*/ 1783611 w 2309923"/>
                              <a:gd name="connsiteY63" fmla="*/ 975537 h 1174898"/>
                              <a:gd name="connsiteX64" fmla="*/ 1788928 w 2309923"/>
                              <a:gd name="connsiteY64" fmla="*/ 1015409 h 1174898"/>
                              <a:gd name="connsiteX65" fmla="*/ 1757030 w 2309923"/>
                              <a:gd name="connsiteY65" fmla="*/ 1028700 h 1174898"/>
                              <a:gd name="connsiteX66" fmla="*/ 1722474 w 2309923"/>
                              <a:gd name="connsiteY66" fmla="*/ 1044649 h 1174898"/>
                              <a:gd name="connsiteX67" fmla="*/ 1770321 w 2309923"/>
                              <a:gd name="connsiteY67" fmla="*/ 1071230 h 1174898"/>
                              <a:gd name="connsiteX68" fmla="*/ 1778295 w 2309923"/>
                              <a:gd name="connsiteY68" fmla="*/ 1036674 h 1174898"/>
                              <a:gd name="connsiteX69" fmla="*/ 1828800 w 2309923"/>
                              <a:gd name="connsiteY69" fmla="*/ 1034016 h 1174898"/>
                              <a:gd name="connsiteX70" fmla="*/ 1897911 w 2309923"/>
                              <a:gd name="connsiteY70" fmla="*/ 1071230 h 1174898"/>
                              <a:gd name="connsiteX71" fmla="*/ 1889937 w 2309923"/>
                              <a:gd name="connsiteY71" fmla="*/ 1103128 h 1174898"/>
                              <a:gd name="connsiteX72" fmla="*/ 1860697 w 2309923"/>
                              <a:gd name="connsiteY72" fmla="*/ 1121735 h 1174898"/>
                              <a:gd name="connsiteX73" fmla="*/ 1868672 w 2309923"/>
                              <a:gd name="connsiteY73" fmla="*/ 1148316 h 1174898"/>
                              <a:gd name="connsiteX74" fmla="*/ 1911202 w 2309923"/>
                              <a:gd name="connsiteY74" fmla="*/ 1156291 h 1174898"/>
                              <a:gd name="connsiteX75" fmla="*/ 1953732 w 2309923"/>
                              <a:gd name="connsiteY75" fmla="*/ 1121735 h 1174898"/>
                              <a:gd name="connsiteX76" fmla="*/ 1919176 w 2309923"/>
                              <a:gd name="connsiteY76" fmla="*/ 1097812 h 1174898"/>
                              <a:gd name="connsiteX77" fmla="*/ 1913860 w 2309923"/>
                              <a:gd name="connsiteY77" fmla="*/ 1065914 h 1174898"/>
                              <a:gd name="connsiteX78" fmla="*/ 1959048 w 2309923"/>
                              <a:gd name="connsiteY78" fmla="*/ 1049965 h 1174898"/>
                              <a:gd name="connsiteX79" fmla="*/ 2030818 w 2309923"/>
                              <a:gd name="connsiteY79" fmla="*/ 1068572 h 1174898"/>
                              <a:gd name="connsiteX80" fmla="*/ 2115879 w 2309923"/>
                              <a:gd name="connsiteY80" fmla="*/ 1084521 h 1174898"/>
                              <a:gd name="connsiteX81" fmla="*/ 2182332 w 2309923"/>
                              <a:gd name="connsiteY81" fmla="*/ 1121735 h 1174898"/>
                              <a:gd name="connsiteX82" fmla="*/ 2235495 w 2309923"/>
                              <a:gd name="connsiteY82" fmla="*/ 1145658 h 1174898"/>
                              <a:gd name="connsiteX83" fmla="*/ 2309923 w 2309923"/>
                              <a:gd name="connsiteY83"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456850 w 2309923"/>
                              <a:gd name="connsiteY18" fmla="*/ 248459 h 1174898"/>
                              <a:gd name="connsiteX19" fmla="*/ 521985 w 2309923"/>
                              <a:gd name="connsiteY19" fmla="*/ 238439 h 1174898"/>
                              <a:gd name="connsiteX20" fmla="*/ 552048 w 2309923"/>
                              <a:gd name="connsiteY20" fmla="*/ 255975 h 1174898"/>
                              <a:gd name="connsiteX21" fmla="*/ 549543 w 2309923"/>
                              <a:gd name="connsiteY21" fmla="*/ 248460 h 1174898"/>
                              <a:gd name="connsiteX22" fmla="*/ 515679 w 2309923"/>
                              <a:gd name="connsiteY22" fmla="*/ 348216 h 1174898"/>
                              <a:gd name="connsiteX23" fmla="*/ 536944 w 2309923"/>
                              <a:gd name="connsiteY23" fmla="*/ 358849 h 1174898"/>
                              <a:gd name="connsiteX24" fmla="*/ 566183 w 2309923"/>
                              <a:gd name="connsiteY24" fmla="*/ 356191 h 1174898"/>
                              <a:gd name="connsiteX25" fmla="*/ 574158 w 2309923"/>
                              <a:gd name="connsiteY25" fmla="*/ 409354 h 1174898"/>
                              <a:gd name="connsiteX26" fmla="*/ 614030 w 2309923"/>
                              <a:gd name="connsiteY26" fmla="*/ 449226 h 1174898"/>
                              <a:gd name="connsiteX27" fmla="*/ 683141 w 2309923"/>
                              <a:gd name="connsiteY27" fmla="*/ 454542 h 1174898"/>
                              <a:gd name="connsiteX28" fmla="*/ 717697 w 2309923"/>
                              <a:gd name="connsiteY28" fmla="*/ 465174 h 1174898"/>
                              <a:gd name="connsiteX29" fmla="*/ 802758 w 2309923"/>
                              <a:gd name="connsiteY29" fmla="*/ 494414 h 1174898"/>
                              <a:gd name="connsiteX30" fmla="*/ 858579 w 2309923"/>
                              <a:gd name="connsiteY30" fmla="*/ 481123 h 1174898"/>
                              <a:gd name="connsiteX31" fmla="*/ 903767 w 2309923"/>
                              <a:gd name="connsiteY31" fmla="*/ 483781 h 1174898"/>
                              <a:gd name="connsiteX32" fmla="*/ 914400 w 2309923"/>
                              <a:gd name="connsiteY32" fmla="*/ 534286 h 1174898"/>
                              <a:gd name="connsiteX33" fmla="*/ 930348 w 2309923"/>
                              <a:gd name="connsiteY33" fmla="*/ 611372 h 1174898"/>
                              <a:gd name="connsiteX34" fmla="*/ 999460 w 2309923"/>
                              <a:gd name="connsiteY34" fmla="*/ 624663 h 1174898"/>
                              <a:gd name="connsiteX35" fmla="*/ 1020725 w 2309923"/>
                              <a:gd name="connsiteY35" fmla="*/ 640612 h 1174898"/>
                              <a:gd name="connsiteX36" fmla="*/ 1015409 w 2309923"/>
                              <a:gd name="connsiteY36" fmla="*/ 659219 h 1174898"/>
                              <a:gd name="connsiteX37" fmla="*/ 1039332 w 2309923"/>
                              <a:gd name="connsiteY37" fmla="*/ 691116 h 1174898"/>
                              <a:gd name="connsiteX38" fmla="*/ 1065914 w 2309923"/>
                              <a:gd name="connsiteY38" fmla="*/ 712381 h 1174898"/>
                              <a:gd name="connsiteX39" fmla="*/ 1129709 w 2309923"/>
                              <a:gd name="connsiteY39" fmla="*/ 712381 h 1174898"/>
                              <a:gd name="connsiteX40" fmla="*/ 1132367 w 2309923"/>
                              <a:gd name="connsiteY40" fmla="*/ 723014 h 1174898"/>
                              <a:gd name="connsiteX41" fmla="*/ 1108444 w 2309923"/>
                              <a:gd name="connsiteY41" fmla="*/ 768202 h 1174898"/>
                              <a:gd name="connsiteX42" fmla="*/ 1116418 w 2309923"/>
                              <a:gd name="connsiteY42" fmla="*/ 813391 h 1174898"/>
                              <a:gd name="connsiteX43" fmla="*/ 1153632 w 2309923"/>
                              <a:gd name="connsiteY43" fmla="*/ 818707 h 1174898"/>
                              <a:gd name="connsiteX44" fmla="*/ 1174897 w 2309923"/>
                              <a:gd name="connsiteY44" fmla="*/ 837314 h 1174898"/>
                              <a:gd name="connsiteX45" fmla="*/ 1225402 w 2309923"/>
                              <a:gd name="connsiteY45" fmla="*/ 821365 h 1174898"/>
                              <a:gd name="connsiteX46" fmla="*/ 1228060 w 2309923"/>
                              <a:gd name="connsiteY46" fmla="*/ 773519 h 1174898"/>
                              <a:gd name="connsiteX47" fmla="*/ 1238693 w 2309923"/>
                              <a:gd name="connsiteY47" fmla="*/ 741621 h 1174898"/>
                              <a:gd name="connsiteX48" fmla="*/ 1278565 w 2309923"/>
                              <a:gd name="connsiteY48" fmla="*/ 701749 h 1174898"/>
                              <a:gd name="connsiteX49" fmla="*/ 1331728 w 2309923"/>
                              <a:gd name="connsiteY49" fmla="*/ 693774 h 1174898"/>
                              <a:gd name="connsiteX50" fmla="*/ 1339702 w 2309923"/>
                              <a:gd name="connsiteY50" fmla="*/ 701749 h 1174898"/>
                              <a:gd name="connsiteX51" fmla="*/ 1379574 w 2309923"/>
                              <a:gd name="connsiteY51" fmla="*/ 773519 h 1174898"/>
                              <a:gd name="connsiteX52" fmla="*/ 1432737 w 2309923"/>
                              <a:gd name="connsiteY52" fmla="*/ 818707 h 1174898"/>
                              <a:gd name="connsiteX53" fmla="*/ 1483241 w 2309923"/>
                              <a:gd name="connsiteY53" fmla="*/ 858579 h 1174898"/>
                              <a:gd name="connsiteX54" fmla="*/ 1523114 w 2309923"/>
                              <a:gd name="connsiteY54" fmla="*/ 895793 h 1174898"/>
                              <a:gd name="connsiteX55" fmla="*/ 1573618 w 2309923"/>
                              <a:gd name="connsiteY55" fmla="*/ 911742 h 1174898"/>
                              <a:gd name="connsiteX56" fmla="*/ 1602858 w 2309923"/>
                              <a:gd name="connsiteY56" fmla="*/ 943640 h 1174898"/>
                              <a:gd name="connsiteX57" fmla="*/ 1560328 w 2309923"/>
                              <a:gd name="connsiteY57" fmla="*/ 959588 h 1174898"/>
                              <a:gd name="connsiteX58" fmla="*/ 1504507 w 2309923"/>
                              <a:gd name="connsiteY58" fmla="*/ 970221 h 1174898"/>
                              <a:gd name="connsiteX59" fmla="*/ 1507165 w 2309923"/>
                              <a:gd name="connsiteY59" fmla="*/ 1010093 h 1174898"/>
                              <a:gd name="connsiteX60" fmla="*/ 1549695 w 2309923"/>
                              <a:gd name="connsiteY60" fmla="*/ 1020726 h 1174898"/>
                              <a:gd name="connsiteX61" fmla="*/ 1613490 w 2309923"/>
                              <a:gd name="connsiteY61" fmla="*/ 959588 h 1174898"/>
                              <a:gd name="connsiteX62" fmla="*/ 1626781 w 2309923"/>
                              <a:gd name="connsiteY62" fmla="*/ 930349 h 1174898"/>
                              <a:gd name="connsiteX63" fmla="*/ 1701209 w 2309923"/>
                              <a:gd name="connsiteY63" fmla="*/ 954272 h 1174898"/>
                              <a:gd name="connsiteX64" fmla="*/ 1783611 w 2309923"/>
                              <a:gd name="connsiteY64" fmla="*/ 975537 h 1174898"/>
                              <a:gd name="connsiteX65" fmla="*/ 1788928 w 2309923"/>
                              <a:gd name="connsiteY65" fmla="*/ 1015409 h 1174898"/>
                              <a:gd name="connsiteX66" fmla="*/ 1757030 w 2309923"/>
                              <a:gd name="connsiteY66" fmla="*/ 1028700 h 1174898"/>
                              <a:gd name="connsiteX67" fmla="*/ 1722474 w 2309923"/>
                              <a:gd name="connsiteY67" fmla="*/ 1044649 h 1174898"/>
                              <a:gd name="connsiteX68" fmla="*/ 1770321 w 2309923"/>
                              <a:gd name="connsiteY68" fmla="*/ 1071230 h 1174898"/>
                              <a:gd name="connsiteX69" fmla="*/ 1778295 w 2309923"/>
                              <a:gd name="connsiteY69" fmla="*/ 1036674 h 1174898"/>
                              <a:gd name="connsiteX70" fmla="*/ 1828800 w 2309923"/>
                              <a:gd name="connsiteY70" fmla="*/ 1034016 h 1174898"/>
                              <a:gd name="connsiteX71" fmla="*/ 1897911 w 2309923"/>
                              <a:gd name="connsiteY71" fmla="*/ 1071230 h 1174898"/>
                              <a:gd name="connsiteX72" fmla="*/ 1889937 w 2309923"/>
                              <a:gd name="connsiteY72" fmla="*/ 1103128 h 1174898"/>
                              <a:gd name="connsiteX73" fmla="*/ 1860697 w 2309923"/>
                              <a:gd name="connsiteY73" fmla="*/ 1121735 h 1174898"/>
                              <a:gd name="connsiteX74" fmla="*/ 1868672 w 2309923"/>
                              <a:gd name="connsiteY74" fmla="*/ 1148316 h 1174898"/>
                              <a:gd name="connsiteX75" fmla="*/ 1911202 w 2309923"/>
                              <a:gd name="connsiteY75" fmla="*/ 1156291 h 1174898"/>
                              <a:gd name="connsiteX76" fmla="*/ 1953732 w 2309923"/>
                              <a:gd name="connsiteY76" fmla="*/ 1121735 h 1174898"/>
                              <a:gd name="connsiteX77" fmla="*/ 1919176 w 2309923"/>
                              <a:gd name="connsiteY77" fmla="*/ 1097812 h 1174898"/>
                              <a:gd name="connsiteX78" fmla="*/ 1913860 w 2309923"/>
                              <a:gd name="connsiteY78" fmla="*/ 1065914 h 1174898"/>
                              <a:gd name="connsiteX79" fmla="*/ 1959048 w 2309923"/>
                              <a:gd name="connsiteY79" fmla="*/ 1049965 h 1174898"/>
                              <a:gd name="connsiteX80" fmla="*/ 2030818 w 2309923"/>
                              <a:gd name="connsiteY80" fmla="*/ 1068572 h 1174898"/>
                              <a:gd name="connsiteX81" fmla="*/ 2115879 w 2309923"/>
                              <a:gd name="connsiteY81" fmla="*/ 1084521 h 1174898"/>
                              <a:gd name="connsiteX82" fmla="*/ 2182332 w 2309923"/>
                              <a:gd name="connsiteY82" fmla="*/ 1121735 h 1174898"/>
                              <a:gd name="connsiteX83" fmla="*/ 2235495 w 2309923"/>
                              <a:gd name="connsiteY83" fmla="*/ 1145658 h 1174898"/>
                              <a:gd name="connsiteX84" fmla="*/ 2309923 w 2309923"/>
                              <a:gd name="connsiteY84"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456850 w 2309923"/>
                              <a:gd name="connsiteY18" fmla="*/ 248459 h 1174898"/>
                              <a:gd name="connsiteX19" fmla="*/ 521985 w 2309923"/>
                              <a:gd name="connsiteY19" fmla="*/ 238439 h 1174898"/>
                              <a:gd name="connsiteX20" fmla="*/ 552048 w 2309923"/>
                              <a:gd name="connsiteY20" fmla="*/ 255975 h 1174898"/>
                              <a:gd name="connsiteX21" fmla="*/ 496934 w 2309923"/>
                              <a:gd name="connsiteY21" fmla="*/ 268501 h 1174898"/>
                              <a:gd name="connsiteX22" fmla="*/ 515679 w 2309923"/>
                              <a:gd name="connsiteY22" fmla="*/ 348216 h 1174898"/>
                              <a:gd name="connsiteX23" fmla="*/ 536944 w 2309923"/>
                              <a:gd name="connsiteY23" fmla="*/ 358849 h 1174898"/>
                              <a:gd name="connsiteX24" fmla="*/ 566183 w 2309923"/>
                              <a:gd name="connsiteY24" fmla="*/ 356191 h 1174898"/>
                              <a:gd name="connsiteX25" fmla="*/ 574158 w 2309923"/>
                              <a:gd name="connsiteY25" fmla="*/ 409354 h 1174898"/>
                              <a:gd name="connsiteX26" fmla="*/ 614030 w 2309923"/>
                              <a:gd name="connsiteY26" fmla="*/ 449226 h 1174898"/>
                              <a:gd name="connsiteX27" fmla="*/ 683141 w 2309923"/>
                              <a:gd name="connsiteY27" fmla="*/ 454542 h 1174898"/>
                              <a:gd name="connsiteX28" fmla="*/ 717697 w 2309923"/>
                              <a:gd name="connsiteY28" fmla="*/ 465174 h 1174898"/>
                              <a:gd name="connsiteX29" fmla="*/ 802758 w 2309923"/>
                              <a:gd name="connsiteY29" fmla="*/ 494414 h 1174898"/>
                              <a:gd name="connsiteX30" fmla="*/ 858579 w 2309923"/>
                              <a:gd name="connsiteY30" fmla="*/ 481123 h 1174898"/>
                              <a:gd name="connsiteX31" fmla="*/ 903767 w 2309923"/>
                              <a:gd name="connsiteY31" fmla="*/ 483781 h 1174898"/>
                              <a:gd name="connsiteX32" fmla="*/ 914400 w 2309923"/>
                              <a:gd name="connsiteY32" fmla="*/ 534286 h 1174898"/>
                              <a:gd name="connsiteX33" fmla="*/ 930348 w 2309923"/>
                              <a:gd name="connsiteY33" fmla="*/ 611372 h 1174898"/>
                              <a:gd name="connsiteX34" fmla="*/ 999460 w 2309923"/>
                              <a:gd name="connsiteY34" fmla="*/ 624663 h 1174898"/>
                              <a:gd name="connsiteX35" fmla="*/ 1020725 w 2309923"/>
                              <a:gd name="connsiteY35" fmla="*/ 640612 h 1174898"/>
                              <a:gd name="connsiteX36" fmla="*/ 1015409 w 2309923"/>
                              <a:gd name="connsiteY36" fmla="*/ 659219 h 1174898"/>
                              <a:gd name="connsiteX37" fmla="*/ 1039332 w 2309923"/>
                              <a:gd name="connsiteY37" fmla="*/ 691116 h 1174898"/>
                              <a:gd name="connsiteX38" fmla="*/ 1065914 w 2309923"/>
                              <a:gd name="connsiteY38" fmla="*/ 712381 h 1174898"/>
                              <a:gd name="connsiteX39" fmla="*/ 1129709 w 2309923"/>
                              <a:gd name="connsiteY39" fmla="*/ 712381 h 1174898"/>
                              <a:gd name="connsiteX40" fmla="*/ 1132367 w 2309923"/>
                              <a:gd name="connsiteY40" fmla="*/ 723014 h 1174898"/>
                              <a:gd name="connsiteX41" fmla="*/ 1108444 w 2309923"/>
                              <a:gd name="connsiteY41" fmla="*/ 768202 h 1174898"/>
                              <a:gd name="connsiteX42" fmla="*/ 1116418 w 2309923"/>
                              <a:gd name="connsiteY42" fmla="*/ 813391 h 1174898"/>
                              <a:gd name="connsiteX43" fmla="*/ 1153632 w 2309923"/>
                              <a:gd name="connsiteY43" fmla="*/ 818707 h 1174898"/>
                              <a:gd name="connsiteX44" fmla="*/ 1174897 w 2309923"/>
                              <a:gd name="connsiteY44" fmla="*/ 837314 h 1174898"/>
                              <a:gd name="connsiteX45" fmla="*/ 1225402 w 2309923"/>
                              <a:gd name="connsiteY45" fmla="*/ 821365 h 1174898"/>
                              <a:gd name="connsiteX46" fmla="*/ 1228060 w 2309923"/>
                              <a:gd name="connsiteY46" fmla="*/ 773519 h 1174898"/>
                              <a:gd name="connsiteX47" fmla="*/ 1238693 w 2309923"/>
                              <a:gd name="connsiteY47" fmla="*/ 741621 h 1174898"/>
                              <a:gd name="connsiteX48" fmla="*/ 1278565 w 2309923"/>
                              <a:gd name="connsiteY48" fmla="*/ 701749 h 1174898"/>
                              <a:gd name="connsiteX49" fmla="*/ 1331728 w 2309923"/>
                              <a:gd name="connsiteY49" fmla="*/ 693774 h 1174898"/>
                              <a:gd name="connsiteX50" fmla="*/ 1339702 w 2309923"/>
                              <a:gd name="connsiteY50" fmla="*/ 701749 h 1174898"/>
                              <a:gd name="connsiteX51" fmla="*/ 1379574 w 2309923"/>
                              <a:gd name="connsiteY51" fmla="*/ 773519 h 1174898"/>
                              <a:gd name="connsiteX52" fmla="*/ 1432737 w 2309923"/>
                              <a:gd name="connsiteY52" fmla="*/ 818707 h 1174898"/>
                              <a:gd name="connsiteX53" fmla="*/ 1483241 w 2309923"/>
                              <a:gd name="connsiteY53" fmla="*/ 858579 h 1174898"/>
                              <a:gd name="connsiteX54" fmla="*/ 1523114 w 2309923"/>
                              <a:gd name="connsiteY54" fmla="*/ 895793 h 1174898"/>
                              <a:gd name="connsiteX55" fmla="*/ 1573618 w 2309923"/>
                              <a:gd name="connsiteY55" fmla="*/ 911742 h 1174898"/>
                              <a:gd name="connsiteX56" fmla="*/ 1602858 w 2309923"/>
                              <a:gd name="connsiteY56" fmla="*/ 943640 h 1174898"/>
                              <a:gd name="connsiteX57" fmla="*/ 1560328 w 2309923"/>
                              <a:gd name="connsiteY57" fmla="*/ 959588 h 1174898"/>
                              <a:gd name="connsiteX58" fmla="*/ 1504507 w 2309923"/>
                              <a:gd name="connsiteY58" fmla="*/ 970221 h 1174898"/>
                              <a:gd name="connsiteX59" fmla="*/ 1507165 w 2309923"/>
                              <a:gd name="connsiteY59" fmla="*/ 1010093 h 1174898"/>
                              <a:gd name="connsiteX60" fmla="*/ 1549695 w 2309923"/>
                              <a:gd name="connsiteY60" fmla="*/ 1020726 h 1174898"/>
                              <a:gd name="connsiteX61" fmla="*/ 1613490 w 2309923"/>
                              <a:gd name="connsiteY61" fmla="*/ 959588 h 1174898"/>
                              <a:gd name="connsiteX62" fmla="*/ 1626781 w 2309923"/>
                              <a:gd name="connsiteY62" fmla="*/ 930349 h 1174898"/>
                              <a:gd name="connsiteX63" fmla="*/ 1701209 w 2309923"/>
                              <a:gd name="connsiteY63" fmla="*/ 954272 h 1174898"/>
                              <a:gd name="connsiteX64" fmla="*/ 1783611 w 2309923"/>
                              <a:gd name="connsiteY64" fmla="*/ 975537 h 1174898"/>
                              <a:gd name="connsiteX65" fmla="*/ 1788928 w 2309923"/>
                              <a:gd name="connsiteY65" fmla="*/ 1015409 h 1174898"/>
                              <a:gd name="connsiteX66" fmla="*/ 1757030 w 2309923"/>
                              <a:gd name="connsiteY66" fmla="*/ 1028700 h 1174898"/>
                              <a:gd name="connsiteX67" fmla="*/ 1722474 w 2309923"/>
                              <a:gd name="connsiteY67" fmla="*/ 1044649 h 1174898"/>
                              <a:gd name="connsiteX68" fmla="*/ 1770321 w 2309923"/>
                              <a:gd name="connsiteY68" fmla="*/ 1071230 h 1174898"/>
                              <a:gd name="connsiteX69" fmla="*/ 1778295 w 2309923"/>
                              <a:gd name="connsiteY69" fmla="*/ 1036674 h 1174898"/>
                              <a:gd name="connsiteX70" fmla="*/ 1828800 w 2309923"/>
                              <a:gd name="connsiteY70" fmla="*/ 1034016 h 1174898"/>
                              <a:gd name="connsiteX71" fmla="*/ 1897911 w 2309923"/>
                              <a:gd name="connsiteY71" fmla="*/ 1071230 h 1174898"/>
                              <a:gd name="connsiteX72" fmla="*/ 1889937 w 2309923"/>
                              <a:gd name="connsiteY72" fmla="*/ 1103128 h 1174898"/>
                              <a:gd name="connsiteX73" fmla="*/ 1860697 w 2309923"/>
                              <a:gd name="connsiteY73" fmla="*/ 1121735 h 1174898"/>
                              <a:gd name="connsiteX74" fmla="*/ 1868672 w 2309923"/>
                              <a:gd name="connsiteY74" fmla="*/ 1148316 h 1174898"/>
                              <a:gd name="connsiteX75" fmla="*/ 1911202 w 2309923"/>
                              <a:gd name="connsiteY75" fmla="*/ 1156291 h 1174898"/>
                              <a:gd name="connsiteX76" fmla="*/ 1953732 w 2309923"/>
                              <a:gd name="connsiteY76" fmla="*/ 1121735 h 1174898"/>
                              <a:gd name="connsiteX77" fmla="*/ 1919176 w 2309923"/>
                              <a:gd name="connsiteY77" fmla="*/ 1097812 h 1174898"/>
                              <a:gd name="connsiteX78" fmla="*/ 1913860 w 2309923"/>
                              <a:gd name="connsiteY78" fmla="*/ 1065914 h 1174898"/>
                              <a:gd name="connsiteX79" fmla="*/ 1959048 w 2309923"/>
                              <a:gd name="connsiteY79" fmla="*/ 1049965 h 1174898"/>
                              <a:gd name="connsiteX80" fmla="*/ 2030818 w 2309923"/>
                              <a:gd name="connsiteY80" fmla="*/ 1068572 h 1174898"/>
                              <a:gd name="connsiteX81" fmla="*/ 2115879 w 2309923"/>
                              <a:gd name="connsiteY81" fmla="*/ 1084521 h 1174898"/>
                              <a:gd name="connsiteX82" fmla="*/ 2182332 w 2309923"/>
                              <a:gd name="connsiteY82" fmla="*/ 1121735 h 1174898"/>
                              <a:gd name="connsiteX83" fmla="*/ 2235495 w 2309923"/>
                              <a:gd name="connsiteY83" fmla="*/ 1145658 h 1174898"/>
                              <a:gd name="connsiteX84" fmla="*/ 2309923 w 2309923"/>
                              <a:gd name="connsiteY84"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456850 w 2309923"/>
                              <a:gd name="connsiteY18" fmla="*/ 248459 h 1174898"/>
                              <a:gd name="connsiteX19" fmla="*/ 521985 w 2309923"/>
                              <a:gd name="connsiteY19" fmla="*/ 238439 h 1174898"/>
                              <a:gd name="connsiteX20" fmla="*/ 552048 w 2309923"/>
                              <a:gd name="connsiteY20" fmla="*/ 255975 h 1174898"/>
                              <a:gd name="connsiteX21" fmla="*/ 496934 w 2309923"/>
                              <a:gd name="connsiteY21" fmla="*/ 268501 h 1174898"/>
                              <a:gd name="connsiteX22" fmla="*/ 494428 w 2309923"/>
                              <a:gd name="connsiteY22" fmla="*/ 271006 h 1174898"/>
                              <a:gd name="connsiteX23" fmla="*/ 515679 w 2309923"/>
                              <a:gd name="connsiteY23" fmla="*/ 348216 h 1174898"/>
                              <a:gd name="connsiteX24" fmla="*/ 536944 w 2309923"/>
                              <a:gd name="connsiteY24" fmla="*/ 358849 h 1174898"/>
                              <a:gd name="connsiteX25" fmla="*/ 566183 w 2309923"/>
                              <a:gd name="connsiteY25" fmla="*/ 356191 h 1174898"/>
                              <a:gd name="connsiteX26" fmla="*/ 574158 w 2309923"/>
                              <a:gd name="connsiteY26" fmla="*/ 409354 h 1174898"/>
                              <a:gd name="connsiteX27" fmla="*/ 614030 w 2309923"/>
                              <a:gd name="connsiteY27" fmla="*/ 449226 h 1174898"/>
                              <a:gd name="connsiteX28" fmla="*/ 683141 w 2309923"/>
                              <a:gd name="connsiteY28" fmla="*/ 454542 h 1174898"/>
                              <a:gd name="connsiteX29" fmla="*/ 717697 w 2309923"/>
                              <a:gd name="connsiteY29" fmla="*/ 465174 h 1174898"/>
                              <a:gd name="connsiteX30" fmla="*/ 802758 w 2309923"/>
                              <a:gd name="connsiteY30" fmla="*/ 494414 h 1174898"/>
                              <a:gd name="connsiteX31" fmla="*/ 858579 w 2309923"/>
                              <a:gd name="connsiteY31" fmla="*/ 481123 h 1174898"/>
                              <a:gd name="connsiteX32" fmla="*/ 903767 w 2309923"/>
                              <a:gd name="connsiteY32" fmla="*/ 483781 h 1174898"/>
                              <a:gd name="connsiteX33" fmla="*/ 914400 w 2309923"/>
                              <a:gd name="connsiteY33" fmla="*/ 534286 h 1174898"/>
                              <a:gd name="connsiteX34" fmla="*/ 930348 w 2309923"/>
                              <a:gd name="connsiteY34" fmla="*/ 611372 h 1174898"/>
                              <a:gd name="connsiteX35" fmla="*/ 999460 w 2309923"/>
                              <a:gd name="connsiteY35" fmla="*/ 624663 h 1174898"/>
                              <a:gd name="connsiteX36" fmla="*/ 1020725 w 2309923"/>
                              <a:gd name="connsiteY36" fmla="*/ 640612 h 1174898"/>
                              <a:gd name="connsiteX37" fmla="*/ 1015409 w 2309923"/>
                              <a:gd name="connsiteY37" fmla="*/ 659219 h 1174898"/>
                              <a:gd name="connsiteX38" fmla="*/ 1039332 w 2309923"/>
                              <a:gd name="connsiteY38" fmla="*/ 691116 h 1174898"/>
                              <a:gd name="connsiteX39" fmla="*/ 1065914 w 2309923"/>
                              <a:gd name="connsiteY39" fmla="*/ 712381 h 1174898"/>
                              <a:gd name="connsiteX40" fmla="*/ 1129709 w 2309923"/>
                              <a:gd name="connsiteY40" fmla="*/ 712381 h 1174898"/>
                              <a:gd name="connsiteX41" fmla="*/ 1132367 w 2309923"/>
                              <a:gd name="connsiteY41" fmla="*/ 723014 h 1174898"/>
                              <a:gd name="connsiteX42" fmla="*/ 1108444 w 2309923"/>
                              <a:gd name="connsiteY42" fmla="*/ 768202 h 1174898"/>
                              <a:gd name="connsiteX43" fmla="*/ 1116418 w 2309923"/>
                              <a:gd name="connsiteY43" fmla="*/ 813391 h 1174898"/>
                              <a:gd name="connsiteX44" fmla="*/ 1153632 w 2309923"/>
                              <a:gd name="connsiteY44" fmla="*/ 818707 h 1174898"/>
                              <a:gd name="connsiteX45" fmla="*/ 1174897 w 2309923"/>
                              <a:gd name="connsiteY45" fmla="*/ 837314 h 1174898"/>
                              <a:gd name="connsiteX46" fmla="*/ 1225402 w 2309923"/>
                              <a:gd name="connsiteY46" fmla="*/ 821365 h 1174898"/>
                              <a:gd name="connsiteX47" fmla="*/ 1228060 w 2309923"/>
                              <a:gd name="connsiteY47" fmla="*/ 773519 h 1174898"/>
                              <a:gd name="connsiteX48" fmla="*/ 1238693 w 2309923"/>
                              <a:gd name="connsiteY48" fmla="*/ 741621 h 1174898"/>
                              <a:gd name="connsiteX49" fmla="*/ 1278565 w 2309923"/>
                              <a:gd name="connsiteY49" fmla="*/ 701749 h 1174898"/>
                              <a:gd name="connsiteX50" fmla="*/ 1331728 w 2309923"/>
                              <a:gd name="connsiteY50" fmla="*/ 693774 h 1174898"/>
                              <a:gd name="connsiteX51" fmla="*/ 1339702 w 2309923"/>
                              <a:gd name="connsiteY51" fmla="*/ 701749 h 1174898"/>
                              <a:gd name="connsiteX52" fmla="*/ 1379574 w 2309923"/>
                              <a:gd name="connsiteY52" fmla="*/ 773519 h 1174898"/>
                              <a:gd name="connsiteX53" fmla="*/ 1432737 w 2309923"/>
                              <a:gd name="connsiteY53" fmla="*/ 818707 h 1174898"/>
                              <a:gd name="connsiteX54" fmla="*/ 1483241 w 2309923"/>
                              <a:gd name="connsiteY54" fmla="*/ 858579 h 1174898"/>
                              <a:gd name="connsiteX55" fmla="*/ 1523114 w 2309923"/>
                              <a:gd name="connsiteY55" fmla="*/ 895793 h 1174898"/>
                              <a:gd name="connsiteX56" fmla="*/ 1573618 w 2309923"/>
                              <a:gd name="connsiteY56" fmla="*/ 911742 h 1174898"/>
                              <a:gd name="connsiteX57" fmla="*/ 1602858 w 2309923"/>
                              <a:gd name="connsiteY57" fmla="*/ 943640 h 1174898"/>
                              <a:gd name="connsiteX58" fmla="*/ 1560328 w 2309923"/>
                              <a:gd name="connsiteY58" fmla="*/ 959588 h 1174898"/>
                              <a:gd name="connsiteX59" fmla="*/ 1504507 w 2309923"/>
                              <a:gd name="connsiteY59" fmla="*/ 970221 h 1174898"/>
                              <a:gd name="connsiteX60" fmla="*/ 1507165 w 2309923"/>
                              <a:gd name="connsiteY60" fmla="*/ 1010093 h 1174898"/>
                              <a:gd name="connsiteX61" fmla="*/ 1549695 w 2309923"/>
                              <a:gd name="connsiteY61" fmla="*/ 1020726 h 1174898"/>
                              <a:gd name="connsiteX62" fmla="*/ 1613490 w 2309923"/>
                              <a:gd name="connsiteY62" fmla="*/ 959588 h 1174898"/>
                              <a:gd name="connsiteX63" fmla="*/ 1626781 w 2309923"/>
                              <a:gd name="connsiteY63" fmla="*/ 930349 h 1174898"/>
                              <a:gd name="connsiteX64" fmla="*/ 1701209 w 2309923"/>
                              <a:gd name="connsiteY64" fmla="*/ 954272 h 1174898"/>
                              <a:gd name="connsiteX65" fmla="*/ 1783611 w 2309923"/>
                              <a:gd name="connsiteY65" fmla="*/ 975537 h 1174898"/>
                              <a:gd name="connsiteX66" fmla="*/ 1788928 w 2309923"/>
                              <a:gd name="connsiteY66" fmla="*/ 1015409 h 1174898"/>
                              <a:gd name="connsiteX67" fmla="*/ 1757030 w 2309923"/>
                              <a:gd name="connsiteY67" fmla="*/ 1028700 h 1174898"/>
                              <a:gd name="connsiteX68" fmla="*/ 1722474 w 2309923"/>
                              <a:gd name="connsiteY68" fmla="*/ 1044649 h 1174898"/>
                              <a:gd name="connsiteX69" fmla="*/ 1770321 w 2309923"/>
                              <a:gd name="connsiteY69" fmla="*/ 1071230 h 1174898"/>
                              <a:gd name="connsiteX70" fmla="*/ 1778295 w 2309923"/>
                              <a:gd name="connsiteY70" fmla="*/ 1036674 h 1174898"/>
                              <a:gd name="connsiteX71" fmla="*/ 1828800 w 2309923"/>
                              <a:gd name="connsiteY71" fmla="*/ 1034016 h 1174898"/>
                              <a:gd name="connsiteX72" fmla="*/ 1897911 w 2309923"/>
                              <a:gd name="connsiteY72" fmla="*/ 1071230 h 1174898"/>
                              <a:gd name="connsiteX73" fmla="*/ 1889937 w 2309923"/>
                              <a:gd name="connsiteY73" fmla="*/ 1103128 h 1174898"/>
                              <a:gd name="connsiteX74" fmla="*/ 1860697 w 2309923"/>
                              <a:gd name="connsiteY74" fmla="*/ 1121735 h 1174898"/>
                              <a:gd name="connsiteX75" fmla="*/ 1868672 w 2309923"/>
                              <a:gd name="connsiteY75" fmla="*/ 1148316 h 1174898"/>
                              <a:gd name="connsiteX76" fmla="*/ 1911202 w 2309923"/>
                              <a:gd name="connsiteY76" fmla="*/ 1156291 h 1174898"/>
                              <a:gd name="connsiteX77" fmla="*/ 1953732 w 2309923"/>
                              <a:gd name="connsiteY77" fmla="*/ 1121735 h 1174898"/>
                              <a:gd name="connsiteX78" fmla="*/ 1919176 w 2309923"/>
                              <a:gd name="connsiteY78" fmla="*/ 1097812 h 1174898"/>
                              <a:gd name="connsiteX79" fmla="*/ 1913860 w 2309923"/>
                              <a:gd name="connsiteY79" fmla="*/ 1065914 h 1174898"/>
                              <a:gd name="connsiteX80" fmla="*/ 1959048 w 2309923"/>
                              <a:gd name="connsiteY80" fmla="*/ 1049965 h 1174898"/>
                              <a:gd name="connsiteX81" fmla="*/ 2030818 w 2309923"/>
                              <a:gd name="connsiteY81" fmla="*/ 1068572 h 1174898"/>
                              <a:gd name="connsiteX82" fmla="*/ 2115879 w 2309923"/>
                              <a:gd name="connsiteY82" fmla="*/ 1084521 h 1174898"/>
                              <a:gd name="connsiteX83" fmla="*/ 2182332 w 2309923"/>
                              <a:gd name="connsiteY83" fmla="*/ 1121735 h 1174898"/>
                              <a:gd name="connsiteX84" fmla="*/ 2235495 w 2309923"/>
                              <a:gd name="connsiteY84" fmla="*/ 1145658 h 1174898"/>
                              <a:gd name="connsiteX85" fmla="*/ 2309923 w 2309923"/>
                              <a:gd name="connsiteY85"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456850 w 2309923"/>
                              <a:gd name="connsiteY18" fmla="*/ 248459 h 1174898"/>
                              <a:gd name="connsiteX19" fmla="*/ 521985 w 2309923"/>
                              <a:gd name="connsiteY19" fmla="*/ 238439 h 1174898"/>
                              <a:gd name="connsiteX20" fmla="*/ 552048 w 2309923"/>
                              <a:gd name="connsiteY20" fmla="*/ 255975 h 1174898"/>
                              <a:gd name="connsiteX21" fmla="*/ 496934 w 2309923"/>
                              <a:gd name="connsiteY21" fmla="*/ 268501 h 1174898"/>
                              <a:gd name="connsiteX22" fmla="*/ 486912 w 2309923"/>
                              <a:gd name="connsiteY22" fmla="*/ 301069 h 1174898"/>
                              <a:gd name="connsiteX23" fmla="*/ 515679 w 2309923"/>
                              <a:gd name="connsiteY23" fmla="*/ 348216 h 1174898"/>
                              <a:gd name="connsiteX24" fmla="*/ 536944 w 2309923"/>
                              <a:gd name="connsiteY24" fmla="*/ 358849 h 1174898"/>
                              <a:gd name="connsiteX25" fmla="*/ 566183 w 2309923"/>
                              <a:gd name="connsiteY25" fmla="*/ 356191 h 1174898"/>
                              <a:gd name="connsiteX26" fmla="*/ 574158 w 2309923"/>
                              <a:gd name="connsiteY26" fmla="*/ 409354 h 1174898"/>
                              <a:gd name="connsiteX27" fmla="*/ 614030 w 2309923"/>
                              <a:gd name="connsiteY27" fmla="*/ 449226 h 1174898"/>
                              <a:gd name="connsiteX28" fmla="*/ 683141 w 2309923"/>
                              <a:gd name="connsiteY28" fmla="*/ 454542 h 1174898"/>
                              <a:gd name="connsiteX29" fmla="*/ 717697 w 2309923"/>
                              <a:gd name="connsiteY29" fmla="*/ 465174 h 1174898"/>
                              <a:gd name="connsiteX30" fmla="*/ 802758 w 2309923"/>
                              <a:gd name="connsiteY30" fmla="*/ 494414 h 1174898"/>
                              <a:gd name="connsiteX31" fmla="*/ 858579 w 2309923"/>
                              <a:gd name="connsiteY31" fmla="*/ 481123 h 1174898"/>
                              <a:gd name="connsiteX32" fmla="*/ 903767 w 2309923"/>
                              <a:gd name="connsiteY32" fmla="*/ 483781 h 1174898"/>
                              <a:gd name="connsiteX33" fmla="*/ 914400 w 2309923"/>
                              <a:gd name="connsiteY33" fmla="*/ 534286 h 1174898"/>
                              <a:gd name="connsiteX34" fmla="*/ 930348 w 2309923"/>
                              <a:gd name="connsiteY34" fmla="*/ 611372 h 1174898"/>
                              <a:gd name="connsiteX35" fmla="*/ 999460 w 2309923"/>
                              <a:gd name="connsiteY35" fmla="*/ 624663 h 1174898"/>
                              <a:gd name="connsiteX36" fmla="*/ 1020725 w 2309923"/>
                              <a:gd name="connsiteY36" fmla="*/ 640612 h 1174898"/>
                              <a:gd name="connsiteX37" fmla="*/ 1015409 w 2309923"/>
                              <a:gd name="connsiteY37" fmla="*/ 659219 h 1174898"/>
                              <a:gd name="connsiteX38" fmla="*/ 1039332 w 2309923"/>
                              <a:gd name="connsiteY38" fmla="*/ 691116 h 1174898"/>
                              <a:gd name="connsiteX39" fmla="*/ 1065914 w 2309923"/>
                              <a:gd name="connsiteY39" fmla="*/ 712381 h 1174898"/>
                              <a:gd name="connsiteX40" fmla="*/ 1129709 w 2309923"/>
                              <a:gd name="connsiteY40" fmla="*/ 712381 h 1174898"/>
                              <a:gd name="connsiteX41" fmla="*/ 1132367 w 2309923"/>
                              <a:gd name="connsiteY41" fmla="*/ 723014 h 1174898"/>
                              <a:gd name="connsiteX42" fmla="*/ 1108444 w 2309923"/>
                              <a:gd name="connsiteY42" fmla="*/ 768202 h 1174898"/>
                              <a:gd name="connsiteX43" fmla="*/ 1116418 w 2309923"/>
                              <a:gd name="connsiteY43" fmla="*/ 813391 h 1174898"/>
                              <a:gd name="connsiteX44" fmla="*/ 1153632 w 2309923"/>
                              <a:gd name="connsiteY44" fmla="*/ 818707 h 1174898"/>
                              <a:gd name="connsiteX45" fmla="*/ 1174897 w 2309923"/>
                              <a:gd name="connsiteY45" fmla="*/ 837314 h 1174898"/>
                              <a:gd name="connsiteX46" fmla="*/ 1225402 w 2309923"/>
                              <a:gd name="connsiteY46" fmla="*/ 821365 h 1174898"/>
                              <a:gd name="connsiteX47" fmla="*/ 1228060 w 2309923"/>
                              <a:gd name="connsiteY47" fmla="*/ 773519 h 1174898"/>
                              <a:gd name="connsiteX48" fmla="*/ 1238693 w 2309923"/>
                              <a:gd name="connsiteY48" fmla="*/ 741621 h 1174898"/>
                              <a:gd name="connsiteX49" fmla="*/ 1278565 w 2309923"/>
                              <a:gd name="connsiteY49" fmla="*/ 701749 h 1174898"/>
                              <a:gd name="connsiteX50" fmla="*/ 1331728 w 2309923"/>
                              <a:gd name="connsiteY50" fmla="*/ 693774 h 1174898"/>
                              <a:gd name="connsiteX51" fmla="*/ 1339702 w 2309923"/>
                              <a:gd name="connsiteY51" fmla="*/ 701749 h 1174898"/>
                              <a:gd name="connsiteX52" fmla="*/ 1379574 w 2309923"/>
                              <a:gd name="connsiteY52" fmla="*/ 773519 h 1174898"/>
                              <a:gd name="connsiteX53" fmla="*/ 1432737 w 2309923"/>
                              <a:gd name="connsiteY53" fmla="*/ 818707 h 1174898"/>
                              <a:gd name="connsiteX54" fmla="*/ 1483241 w 2309923"/>
                              <a:gd name="connsiteY54" fmla="*/ 858579 h 1174898"/>
                              <a:gd name="connsiteX55" fmla="*/ 1523114 w 2309923"/>
                              <a:gd name="connsiteY55" fmla="*/ 895793 h 1174898"/>
                              <a:gd name="connsiteX56" fmla="*/ 1573618 w 2309923"/>
                              <a:gd name="connsiteY56" fmla="*/ 911742 h 1174898"/>
                              <a:gd name="connsiteX57" fmla="*/ 1602858 w 2309923"/>
                              <a:gd name="connsiteY57" fmla="*/ 943640 h 1174898"/>
                              <a:gd name="connsiteX58" fmla="*/ 1560328 w 2309923"/>
                              <a:gd name="connsiteY58" fmla="*/ 959588 h 1174898"/>
                              <a:gd name="connsiteX59" fmla="*/ 1504507 w 2309923"/>
                              <a:gd name="connsiteY59" fmla="*/ 970221 h 1174898"/>
                              <a:gd name="connsiteX60" fmla="*/ 1507165 w 2309923"/>
                              <a:gd name="connsiteY60" fmla="*/ 1010093 h 1174898"/>
                              <a:gd name="connsiteX61" fmla="*/ 1549695 w 2309923"/>
                              <a:gd name="connsiteY61" fmla="*/ 1020726 h 1174898"/>
                              <a:gd name="connsiteX62" fmla="*/ 1613490 w 2309923"/>
                              <a:gd name="connsiteY62" fmla="*/ 959588 h 1174898"/>
                              <a:gd name="connsiteX63" fmla="*/ 1626781 w 2309923"/>
                              <a:gd name="connsiteY63" fmla="*/ 930349 h 1174898"/>
                              <a:gd name="connsiteX64" fmla="*/ 1701209 w 2309923"/>
                              <a:gd name="connsiteY64" fmla="*/ 954272 h 1174898"/>
                              <a:gd name="connsiteX65" fmla="*/ 1783611 w 2309923"/>
                              <a:gd name="connsiteY65" fmla="*/ 975537 h 1174898"/>
                              <a:gd name="connsiteX66" fmla="*/ 1788928 w 2309923"/>
                              <a:gd name="connsiteY66" fmla="*/ 1015409 h 1174898"/>
                              <a:gd name="connsiteX67" fmla="*/ 1757030 w 2309923"/>
                              <a:gd name="connsiteY67" fmla="*/ 1028700 h 1174898"/>
                              <a:gd name="connsiteX68" fmla="*/ 1722474 w 2309923"/>
                              <a:gd name="connsiteY68" fmla="*/ 1044649 h 1174898"/>
                              <a:gd name="connsiteX69" fmla="*/ 1770321 w 2309923"/>
                              <a:gd name="connsiteY69" fmla="*/ 1071230 h 1174898"/>
                              <a:gd name="connsiteX70" fmla="*/ 1778295 w 2309923"/>
                              <a:gd name="connsiteY70" fmla="*/ 1036674 h 1174898"/>
                              <a:gd name="connsiteX71" fmla="*/ 1828800 w 2309923"/>
                              <a:gd name="connsiteY71" fmla="*/ 1034016 h 1174898"/>
                              <a:gd name="connsiteX72" fmla="*/ 1897911 w 2309923"/>
                              <a:gd name="connsiteY72" fmla="*/ 1071230 h 1174898"/>
                              <a:gd name="connsiteX73" fmla="*/ 1889937 w 2309923"/>
                              <a:gd name="connsiteY73" fmla="*/ 1103128 h 1174898"/>
                              <a:gd name="connsiteX74" fmla="*/ 1860697 w 2309923"/>
                              <a:gd name="connsiteY74" fmla="*/ 1121735 h 1174898"/>
                              <a:gd name="connsiteX75" fmla="*/ 1868672 w 2309923"/>
                              <a:gd name="connsiteY75" fmla="*/ 1148316 h 1174898"/>
                              <a:gd name="connsiteX76" fmla="*/ 1911202 w 2309923"/>
                              <a:gd name="connsiteY76" fmla="*/ 1156291 h 1174898"/>
                              <a:gd name="connsiteX77" fmla="*/ 1953732 w 2309923"/>
                              <a:gd name="connsiteY77" fmla="*/ 1121735 h 1174898"/>
                              <a:gd name="connsiteX78" fmla="*/ 1919176 w 2309923"/>
                              <a:gd name="connsiteY78" fmla="*/ 1097812 h 1174898"/>
                              <a:gd name="connsiteX79" fmla="*/ 1913860 w 2309923"/>
                              <a:gd name="connsiteY79" fmla="*/ 1065914 h 1174898"/>
                              <a:gd name="connsiteX80" fmla="*/ 1959048 w 2309923"/>
                              <a:gd name="connsiteY80" fmla="*/ 1049965 h 1174898"/>
                              <a:gd name="connsiteX81" fmla="*/ 2030818 w 2309923"/>
                              <a:gd name="connsiteY81" fmla="*/ 1068572 h 1174898"/>
                              <a:gd name="connsiteX82" fmla="*/ 2115879 w 2309923"/>
                              <a:gd name="connsiteY82" fmla="*/ 1084521 h 1174898"/>
                              <a:gd name="connsiteX83" fmla="*/ 2182332 w 2309923"/>
                              <a:gd name="connsiteY83" fmla="*/ 1121735 h 1174898"/>
                              <a:gd name="connsiteX84" fmla="*/ 2235495 w 2309923"/>
                              <a:gd name="connsiteY84" fmla="*/ 1145658 h 1174898"/>
                              <a:gd name="connsiteX85" fmla="*/ 2309923 w 2309923"/>
                              <a:gd name="connsiteY85"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456850 w 2309923"/>
                              <a:gd name="connsiteY18" fmla="*/ 248459 h 1174898"/>
                              <a:gd name="connsiteX19" fmla="*/ 521985 w 2309923"/>
                              <a:gd name="connsiteY19" fmla="*/ 238439 h 1174898"/>
                              <a:gd name="connsiteX20" fmla="*/ 552048 w 2309923"/>
                              <a:gd name="connsiteY20" fmla="*/ 255975 h 1174898"/>
                              <a:gd name="connsiteX21" fmla="*/ 496934 w 2309923"/>
                              <a:gd name="connsiteY21" fmla="*/ 268501 h 1174898"/>
                              <a:gd name="connsiteX22" fmla="*/ 486912 w 2309923"/>
                              <a:gd name="connsiteY22" fmla="*/ 301069 h 1174898"/>
                              <a:gd name="connsiteX23" fmla="*/ 515679 w 2309923"/>
                              <a:gd name="connsiteY23" fmla="*/ 348216 h 1174898"/>
                              <a:gd name="connsiteX24" fmla="*/ 536944 w 2309923"/>
                              <a:gd name="connsiteY24" fmla="*/ 358849 h 1174898"/>
                              <a:gd name="connsiteX25" fmla="*/ 566183 w 2309923"/>
                              <a:gd name="connsiteY25" fmla="*/ 356191 h 1174898"/>
                              <a:gd name="connsiteX26" fmla="*/ 574158 w 2309923"/>
                              <a:gd name="connsiteY26" fmla="*/ 409354 h 1174898"/>
                              <a:gd name="connsiteX27" fmla="*/ 614030 w 2309923"/>
                              <a:gd name="connsiteY27" fmla="*/ 449226 h 1174898"/>
                              <a:gd name="connsiteX28" fmla="*/ 683141 w 2309923"/>
                              <a:gd name="connsiteY28" fmla="*/ 454542 h 1174898"/>
                              <a:gd name="connsiteX29" fmla="*/ 717697 w 2309923"/>
                              <a:gd name="connsiteY29" fmla="*/ 465174 h 1174898"/>
                              <a:gd name="connsiteX30" fmla="*/ 802758 w 2309923"/>
                              <a:gd name="connsiteY30" fmla="*/ 494414 h 1174898"/>
                              <a:gd name="connsiteX31" fmla="*/ 858579 w 2309923"/>
                              <a:gd name="connsiteY31" fmla="*/ 481123 h 1174898"/>
                              <a:gd name="connsiteX32" fmla="*/ 903767 w 2309923"/>
                              <a:gd name="connsiteY32" fmla="*/ 483781 h 1174898"/>
                              <a:gd name="connsiteX33" fmla="*/ 914400 w 2309923"/>
                              <a:gd name="connsiteY33" fmla="*/ 534286 h 1174898"/>
                              <a:gd name="connsiteX34" fmla="*/ 930348 w 2309923"/>
                              <a:gd name="connsiteY34" fmla="*/ 611372 h 1174898"/>
                              <a:gd name="connsiteX35" fmla="*/ 999460 w 2309923"/>
                              <a:gd name="connsiteY35" fmla="*/ 624663 h 1174898"/>
                              <a:gd name="connsiteX36" fmla="*/ 1020725 w 2309923"/>
                              <a:gd name="connsiteY36" fmla="*/ 640612 h 1174898"/>
                              <a:gd name="connsiteX37" fmla="*/ 1015409 w 2309923"/>
                              <a:gd name="connsiteY37" fmla="*/ 659219 h 1174898"/>
                              <a:gd name="connsiteX38" fmla="*/ 1039332 w 2309923"/>
                              <a:gd name="connsiteY38" fmla="*/ 691116 h 1174898"/>
                              <a:gd name="connsiteX39" fmla="*/ 1065914 w 2309923"/>
                              <a:gd name="connsiteY39" fmla="*/ 712381 h 1174898"/>
                              <a:gd name="connsiteX40" fmla="*/ 1129709 w 2309923"/>
                              <a:gd name="connsiteY40" fmla="*/ 712381 h 1174898"/>
                              <a:gd name="connsiteX41" fmla="*/ 1132367 w 2309923"/>
                              <a:gd name="connsiteY41" fmla="*/ 723014 h 1174898"/>
                              <a:gd name="connsiteX42" fmla="*/ 1108444 w 2309923"/>
                              <a:gd name="connsiteY42" fmla="*/ 768202 h 1174898"/>
                              <a:gd name="connsiteX43" fmla="*/ 1116418 w 2309923"/>
                              <a:gd name="connsiteY43" fmla="*/ 813391 h 1174898"/>
                              <a:gd name="connsiteX44" fmla="*/ 1153632 w 2309923"/>
                              <a:gd name="connsiteY44" fmla="*/ 818707 h 1174898"/>
                              <a:gd name="connsiteX45" fmla="*/ 1174897 w 2309923"/>
                              <a:gd name="connsiteY45" fmla="*/ 837314 h 1174898"/>
                              <a:gd name="connsiteX46" fmla="*/ 1225402 w 2309923"/>
                              <a:gd name="connsiteY46" fmla="*/ 821365 h 1174898"/>
                              <a:gd name="connsiteX47" fmla="*/ 1228060 w 2309923"/>
                              <a:gd name="connsiteY47" fmla="*/ 773519 h 1174898"/>
                              <a:gd name="connsiteX48" fmla="*/ 1238693 w 2309923"/>
                              <a:gd name="connsiteY48" fmla="*/ 741621 h 1174898"/>
                              <a:gd name="connsiteX49" fmla="*/ 1278565 w 2309923"/>
                              <a:gd name="connsiteY49" fmla="*/ 701749 h 1174898"/>
                              <a:gd name="connsiteX50" fmla="*/ 1331728 w 2309923"/>
                              <a:gd name="connsiteY50" fmla="*/ 693774 h 1174898"/>
                              <a:gd name="connsiteX51" fmla="*/ 1339702 w 2309923"/>
                              <a:gd name="connsiteY51" fmla="*/ 701749 h 1174898"/>
                              <a:gd name="connsiteX52" fmla="*/ 1379574 w 2309923"/>
                              <a:gd name="connsiteY52" fmla="*/ 773519 h 1174898"/>
                              <a:gd name="connsiteX53" fmla="*/ 1432737 w 2309923"/>
                              <a:gd name="connsiteY53" fmla="*/ 818707 h 1174898"/>
                              <a:gd name="connsiteX54" fmla="*/ 1483241 w 2309923"/>
                              <a:gd name="connsiteY54" fmla="*/ 858579 h 1174898"/>
                              <a:gd name="connsiteX55" fmla="*/ 1523114 w 2309923"/>
                              <a:gd name="connsiteY55" fmla="*/ 895793 h 1174898"/>
                              <a:gd name="connsiteX56" fmla="*/ 1573618 w 2309923"/>
                              <a:gd name="connsiteY56" fmla="*/ 911742 h 1174898"/>
                              <a:gd name="connsiteX57" fmla="*/ 1602858 w 2309923"/>
                              <a:gd name="connsiteY57" fmla="*/ 943640 h 1174898"/>
                              <a:gd name="connsiteX58" fmla="*/ 1560328 w 2309923"/>
                              <a:gd name="connsiteY58" fmla="*/ 959588 h 1174898"/>
                              <a:gd name="connsiteX59" fmla="*/ 1504507 w 2309923"/>
                              <a:gd name="connsiteY59" fmla="*/ 970221 h 1174898"/>
                              <a:gd name="connsiteX60" fmla="*/ 1507165 w 2309923"/>
                              <a:gd name="connsiteY60" fmla="*/ 1010093 h 1174898"/>
                              <a:gd name="connsiteX61" fmla="*/ 1549695 w 2309923"/>
                              <a:gd name="connsiteY61" fmla="*/ 1020726 h 1174898"/>
                              <a:gd name="connsiteX62" fmla="*/ 1613490 w 2309923"/>
                              <a:gd name="connsiteY62" fmla="*/ 959588 h 1174898"/>
                              <a:gd name="connsiteX63" fmla="*/ 1626781 w 2309923"/>
                              <a:gd name="connsiteY63" fmla="*/ 930349 h 1174898"/>
                              <a:gd name="connsiteX64" fmla="*/ 1701209 w 2309923"/>
                              <a:gd name="connsiteY64" fmla="*/ 954272 h 1174898"/>
                              <a:gd name="connsiteX65" fmla="*/ 1783611 w 2309923"/>
                              <a:gd name="connsiteY65" fmla="*/ 975537 h 1174898"/>
                              <a:gd name="connsiteX66" fmla="*/ 1788928 w 2309923"/>
                              <a:gd name="connsiteY66" fmla="*/ 1015409 h 1174898"/>
                              <a:gd name="connsiteX67" fmla="*/ 1757030 w 2309923"/>
                              <a:gd name="connsiteY67" fmla="*/ 1028700 h 1174898"/>
                              <a:gd name="connsiteX68" fmla="*/ 1709948 w 2309923"/>
                              <a:gd name="connsiteY68" fmla="*/ 1027112 h 1174898"/>
                              <a:gd name="connsiteX69" fmla="*/ 1770321 w 2309923"/>
                              <a:gd name="connsiteY69" fmla="*/ 1071230 h 1174898"/>
                              <a:gd name="connsiteX70" fmla="*/ 1778295 w 2309923"/>
                              <a:gd name="connsiteY70" fmla="*/ 1036674 h 1174898"/>
                              <a:gd name="connsiteX71" fmla="*/ 1828800 w 2309923"/>
                              <a:gd name="connsiteY71" fmla="*/ 1034016 h 1174898"/>
                              <a:gd name="connsiteX72" fmla="*/ 1897911 w 2309923"/>
                              <a:gd name="connsiteY72" fmla="*/ 1071230 h 1174898"/>
                              <a:gd name="connsiteX73" fmla="*/ 1889937 w 2309923"/>
                              <a:gd name="connsiteY73" fmla="*/ 1103128 h 1174898"/>
                              <a:gd name="connsiteX74" fmla="*/ 1860697 w 2309923"/>
                              <a:gd name="connsiteY74" fmla="*/ 1121735 h 1174898"/>
                              <a:gd name="connsiteX75" fmla="*/ 1868672 w 2309923"/>
                              <a:gd name="connsiteY75" fmla="*/ 1148316 h 1174898"/>
                              <a:gd name="connsiteX76" fmla="*/ 1911202 w 2309923"/>
                              <a:gd name="connsiteY76" fmla="*/ 1156291 h 1174898"/>
                              <a:gd name="connsiteX77" fmla="*/ 1953732 w 2309923"/>
                              <a:gd name="connsiteY77" fmla="*/ 1121735 h 1174898"/>
                              <a:gd name="connsiteX78" fmla="*/ 1919176 w 2309923"/>
                              <a:gd name="connsiteY78" fmla="*/ 1097812 h 1174898"/>
                              <a:gd name="connsiteX79" fmla="*/ 1913860 w 2309923"/>
                              <a:gd name="connsiteY79" fmla="*/ 1065914 h 1174898"/>
                              <a:gd name="connsiteX80" fmla="*/ 1959048 w 2309923"/>
                              <a:gd name="connsiteY80" fmla="*/ 1049965 h 1174898"/>
                              <a:gd name="connsiteX81" fmla="*/ 2030818 w 2309923"/>
                              <a:gd name="connsiteY81" fmla="*/ 1068572 h 1174898"/>
                              <a:gd name="connsiteX82" fmla="*/ 2115879 w 2309923"/>
                              <a:gd name="connsiteY82" fmla="*/ 1084521 h 1174898"/>
                              <a:gd name="connsiteX83" fmla="*/ 2182332 w 2309923"/>
                              <a:gd name="connsiteY83" fmla="*/ 1121735 h 1174898"/>
                              <a:gd name="connsiteX84" fmla="*/ 2235495 w 2309923"/>
                              <a:gd name="connsiteY84" fmla="*/ 1145658 h 1174898"/>
                              <a:gd name="connsiteX85" fmla="*/ 2309923 w 2309923"/>
                              <a:gd name="connsiteY85"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456850 w 2309923"/>
                              <a:gd name="connsiteY18" fmla="*/ 248459 h 1174898"/>
                              <a:gd name="connsiteX19" fmla="*/ 521985 w 2309923"/>
                              <a:gd name="connsiteY19" fmla="*/ 238439 h 1174898"/>
                              <a:gd name="connsiteX20" fmla="*/ 552048 w 2309923"/>
                              <a:gd name="connsiteY20" fmla="*/ 255975 h 1174898"/>
                              <a:gd name="connsiteX21" fmla="*/ 496934 w 2309923"/>
                              <a:gd name="connsiteY21" fmla="*/ 268501 h 1174898"/>
                              <a:gd name="connsiteX22" fmla="*/ 486912 w 2309923"/>
                              <a:gd name="connsiteY22" fmla="*/ 301069 h 1174898"/>
                              <a:gd name="connsiteX23" fmla="*/ 515679 w 2309923"/>
                              <a:gd name="connsiteY23" fmla="*/ 348216 h 1174898"/>
                              <a:gd name="connsiteX24" fmla="*/ 536944 w 2309923"/>
                              <a:gd name="connsiteY24" fmla="*/ 358849 h 1174898"/>
                              <a:gd name="connsiteX25" fmla="*/ 566183 w 2309923"/>
                              <a:gd name="connsiteY25" fmla="*/ 356191 h 1174898"/>
                              <a:gd name="connsiteX26" fmla="*/ 574158 w 2309923"/>
                              <a:gd name="connsiteY26" fmla="*/ 409354 h 1174898"/>
                              <a:gd name="connsiteX27" fmla="*/ 614030 w 2309923"/>
                              <a:gd name="connsiteY27" fmla="*/ 449226 h 1174898"/>
                              <a:gd name="connsiteX28" fmla="*/ 683141 w 2309923"/>
                              <a:gd name="connsiteY28" fmla="*/ 454542 h 1174898"/>
                              <a:gd name="connsiteX29" fmla="*/ 717697 w 2309923"/>
                              <a:gd name="connsiteY29" fmla="*/ 465174 h 1174898"/>
                              <a:gd name="connsiteX30" fmla="*/ 802758 w 2309923"/>
                              <a:gd name="connsiteY30" fmla="*/ 494414 h 1174898"/>
                              <a:gd name="connsiteX31" fmla="*/ 858579 w 2309923"/>
                              <a:gd name="connsiteY31" fmla="*/ 481123 h 1174898"/>
                              <a:gd name="connsiteX32" fmla="*/ 903767 w 2309923"/>
                              <a:gd name="connsiteY32" fmla="*/ 483781 h 1174898"/>
                              <a:gd name="connsiteX33" fmla="*/ 914400 w 2309923"/>
                              <a:gd name="connsiteY33" fmla="*/ 534286 h 1174898"/>
                              <a:gd name="connsiteX34" fmla="*/ 930348 w 2309923"/>
                              <a:gd name="connsiteY34" fmla="*/ 611372 h 1174898"/>
                              <a:gd name="connsiteX35" fmla="*/ 999460 w 2309923"/>
                              <a:gd name="connsiteY35" fmla="*/ 624663 h 1174898"/>
                              <a:gd name="connsiteX36" fmla="*/ 1020725 w 2309923"/>
                              <a:gd name="connsiteY36" fmla="*/ 640612 h 1174898"/>
                              <a:gd name="connsiteX37" fmla="*/ 1015409 w 2309923"/>
                              <a:gd name="connsiteY37" fmla="*/ 659219 h 1174898"/>
                              <a:gd name="connsiteX38" fmla="*/ 1039332 w 2309923"/>
                              <a:gd name="connsiteY38" fmla="*/ 691116 h 1174898"/>
                              <a:gd name="connsiteX39" fmla="*/ 1065914 w 2309923"/>
                              <a:gd name="connsiteY39" fmla="*/ 712381 h 1174898"/>
                              <a:gd name="connsiteX40" fmla="*/ 1129709 w 2309923"/>
                              <a:gd name="connsiteY40" fmla="*/ 712381 h 1174898"/>
                              <a:gd name="connsiteX41" fmla="*/ 1132367 w 2309923"/>
                              <a:gd name="connsiteY41" fmla="*/ 723014 h 1174898"/>
                              <a:gd name="connsiteX42" fmla="*/ 1108444 w 2309923"/>
                              <a:gd name="connsiteY42" fmla="*/ 768202 h 1174898"/>
                              <a:gd name="connsiteX43" fmla="*/ 1116418 w 2309923"/>
                              <a:gd name="connsiteY43" fmla="*/ 813391 h 1174898"/>
                              <a:gd name="connsiteX44" fmla="*/ 1153632 w 2309923"/>
                              <a:gd name="connsiteY44" fmla="*/ 818707 h 1174898"/>
                              <a:gd name="connsiteX45" fmla="*/ 1174897 w 2309923"/>
                              <a:gd name="connsiteY45" fmla="*/ 837314 h 1174898"/>
                              <a:gd name="connsiteX46" fmla="*/ 1225402 w 2309923"/>
                              <a:gd name="connsiteY46" fmla="*/ 821365 h 1174898"/>
                              <a:gd name="connsiteX47" fmla="*/ 1228060 w 2309923"/>
                              <a:gd name="connsiteY47" fmla="*/ 773519 h 1174898"/>
                              <a:gd name="connsiteX48" fmla="*/ 1238693 w 2309923"/>
                              <a:gd name="connsiteY48" fmla="*/ 741621 h 1174898"/>
                              <a:gd name="connsiteX49" fmla="*/ 1278565 w 2309923"/>
                              <a:gd name="connsiteY49" fmla="*/ 701749 h 1174898"/>
                              <a:gd name="connsiteX50" fmla="*/ 1331728 w 2309923"/>
                              <a:gd name="connsiteY50" fmla="*/ 693774 h 1174898"/>
                              <a:gd name="connsiteX51" fmla="*/ 1339702 w 2309923"/>
                              <a:gd name="connsiteY51" fmla="*/ 701749 h 1174898"/>
                              <a:gd name="connsiteX52" fmla="*/ 1379574 w 2309923"/>
                              <a:gd name="connsiteY52" fmla="*/ 773519 h 1174898"/>
                              <a:gd name="connsiteX53" fmla="*/ 1432737 w 2309923"/>
                              <a:gd name="connsiteY53" fmla="*/ 818707 h 1174898"/>
                              <a:gd name="connsiteX54" fmla="*/ 1483241 w 2309923"/>
                              <a:gd name="connsiteY54" fmla="*/ 858579 h 1174898"/>
                              <a:gd name="connsiteX55" fmla="*/ 1523114 w 2309923"/>
                              <a:gd name="connsiteY55" fmla="*/ 895793 h 1174898"/>
                              <a:gd name="connsiteX56" fmla="*/ 1573618 w 2309923"/>
                              <a:gd name="connsiteY56" fmla="*/ 911742 h 1174898"/>
                              <a:gd name="connsiteX57" fmla="*/ 1602858 w 2309923"/>
                              <a:gd name="connsiteY57" fmla="*/ 943640 h 1174898"/>
                              <a:gd name="connsiteX58" fmla="*/ 1560328 w 2309923"/>
                              <a:gd name="connsiteY58" fmla="*/ 959588 h 1174898"/>
                              <a:gd name="connsiteX59" fmla="*/ 1504507 w 2309923"/>
                              <a:gd name="connsiteY59" fmla="*/ 970221 h 1174898"/>
                              <a:gd name="connsiteX60" fmla="*/ 1507165 w 2309923"/>
                              <a:gd name="connsiteY60" fmla="*/ 1010093 h 1174898"/>
                              <a:gd name="connsiteX61" fmla="*/ 1549695 w 2309923"/>
                              <a:gd name="connsiteY61" fmla="*/ 1020726 h 1174898"/>
                              <a:gd name="connsiteX62" fmla="*/ 1613490 w 2309923"/>
                              <a:gd name="connsiteY62" fmla="*/ 959588 h 1174898"/>
                              <a:gd name="connsiteX63" fmla="*/ 1626781 w 2309923"/>
                              <a:gd name="connsiteY63" fmla="*/ 930349 h 1174898"/>
                              <a:gd name="connsiteX64" fmla="*/ 1701209 w 2309923"/>
                              <a:gd name="connsiteY64" fmla="*/ 954272 h 1174898"/>
                              <a:gd name="connsiteX65" fmla="*/ 1783611 w 2309923"/>
                              <a:gd name="connsiteY65" fmla="*/ 975537 h 1174898"/>
                              <a:gd name="connsiteX66" fmla="*/ 1788928 w 2309923"/>
                              <a:gd name="connsiteY66" fmla="*/ 1015409 h 1174898"/>
                              <a:gd name="connsiteX67" fmla="*/ 1757030 w 2309923"/>
                              <a:gd name="connsiteY67" fmla="*/ 1028700 h 1174898"/>
                              <a:gd name="connsiteX68" fmla="*/ 1709948 w 2309923"/>
                              <a:gd name="connsiteY68" fmla="*/ 1027112 h 1174898"/>
                              <a:gd name="connsiteX69" fmla="*/ 1782847 w 2309923"/>
                              <a:gd name="connsiteY69" fmla="*/ 1076240 h 1174898"/>
                              <a:gd name="connsiteX70" fmla="*/ 1778295 w 2309923"/>
                              <a:gd name="connsiteY70" fmla="*/ 1036674 h 1174898"/>
                              <a:gd name="connsiteX71" fmla="*/ 1828800 w 2309923"/>
                              <a:gd name="connsiteY71" fmla="*/ 1034016 h 1174898"/>
                              <a:gd name="connsiteX72" fmla="*/ 1897911 w 2309923"/>
                              <a:gd name="connsiteY72" fmla="*/ 1071230 h 1174898"/>
                              <a:gd name="connsiteX73" fmla="*/ 1889937 w 2309923"/>
                              <a:gd name="connsiteY73" fmla="*/ 1103128 h 1174898"/>
                              <a:gd name="connsiteX74" fmla="*/ 1860697 w 2309923"/>
                              <a:gd name="connsiteY74" fmla="*/ 1121735 h 1174898"/>
                              <a:gd name="connsiteX75" fmla="*/ 1868672 w 2309923"/>
                              <a:gd name="connsiteY75" fmla="*/ 1148316 h 1174898"/>
                              <a:gd name="connsiteX76" fmla="*/ 1911202 w 2309923"/>
                              <a:gd name="connsiteY76" fmla="*/ 1156291 h 1174898"/>
                              <a:gd name="connsiteX77" fmla="*/ 1953732 w 2309923"/>
                              <a:gd name="connsiteY77" fmla="*/ 1121735 h 1174898"/>
                              <a:gd name="connsiteX78" fmla="*/ 1919176 w 2309923"/>
                              <a:gd name="connsiteY78" fmla="*/ 1097812 h 1174898"/>
                              <a:gd name="connsiteX79" fmla="*/ 1913860 w 2309923"/>
                              <a:gd name="connsiteY79" fmla="*/ 1065914 h 1174898"/>
                              <a:gd name="connsiteX80" fmla="*/ 1959048 w 2309923"/>
                              <a:gd name="connsiteY80" fmla="*/ 1049965 h 1174898"/>
                              <a:gd name="connsiteX81" fmla="*/ 2030818 w 2309923"/>
                              <a:gd name="connsiteY81" fmla="*/ 1068572 h 1174898"/>
                              <a:gd name="connsiteX82" fmla="*/ 2115879 w 2309923"/>
                              <a:gd name="connsiteY82" fmla="*/ 1084521 h 1174898"/>
                              <a:gd name="connsiteX83" fmla="*/ 2182332 w 2309923"/>
                              <a:gd name="connsiteY83" fmla="*/ 1121735 h 1174898"/>
                              <a:gd name="connsiteX84" fmla="*/ 2235495 w 2309923"/>
                              <a:gd name="connsiteY84" fmla="*/ 1145658 h 1174898"/>
                              <a:gd name="connsiteX85" fmla="*/ 2309923 w 2309923"/>
                              <a:gd name="connsiteY85"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456850 w 2309923"/>
                              <a:gd name="connsiteY18" fmla="*/ 248459 h 1174898"/>
                              <a:gd name="connsiteX19" fmla="*/ 521985 w 2309923"/>
                              <a:gd name="connsiteY19" fmla="*/ 238439 h 1174898"/>
                              <a:gd name="connsiteX20" fmla="*/ 552048 w 2309923"/>
                              <a:gd name="connsiteY20" fmla="*/ 255975 h 1174898"/>
                              <a:gd name="connsiteX21" fmla="*/ 496934 w 2309923"/>
                              <a:gd name="connsiteY21" fmla="*/ 268501 h 1174898"/>
                              <a:gd name="connsiteX22" fmla="*/ 486912 w 2309923"/>
                              <a:gd name="connsiteY22" fmla="*/ 301069 h 1174898"/>
                              <a:gd name="connsiteX23" fmla="*/ 515679 w 2309923"/>
                              <a:gd name="connsiteY23" fmla="*/ 348216 h 1174898"/>
                              <a:gd name="connsiteX24" fmla="*/ 536944 w 2309923"/>
                              <a:gd name="connsiteY24" fmla="*/ 358849 h 1174898"/>
                              <a:gd name="connsiteX25" fmla="*/ 566183 w 2309923"/>
                              <a:gd name="connsiteY25" fmla="*/ 356191 h 1174898"/>
                              <a:gd name="connsiteX26" fmla="*/ 574158 w 2309923"/>
                              <a:gd name="connsiteY26" fmla="*/ 409354 h 1174898"/>
                              <a:gd name="connsiteX27" fmla="*/ 614030 w 2309923"/>
                              <a:gd name="connsiteY27" fmla="*/ 449226 h 1174898"/>
                              <a:gd name="connsiteX28" fmla="*/ 683141 w 2309923"/>
                              <a:gd name="connsiteY28" fmla="*/ 454542 h 1174898"/>
                              <a:gd name="connsiteX29" fmla="*/ 717697 w 2309923"/>
                              <a:gd name="connsiteY29" fmla="*/ 465174 h 1174898"/>
                              <a:gd name="connsiteX30" fmla="*/ 802758 w 2309923"/>
                              <a:gd name="connsiteY30" fmla="*/ 494414 h 1174898"/>
                              <a:gd name="connsiteX31" fmla="*/ 858579 w 2309923"/>
                              <a:gd name="connsiteY31" fmla="*/ 481123 h 1174898"/>
                              <a:gd name="connsiteX32" fmla="*/ 903767 w 2309923"/>
                              <a:gd name="connsiteY32" fmla="*/ 483781 h 1174898"/>
                              <a:gd name="connsiteX33" fmla="*/ 914400 w 2309923"/>
                              <a:gd name="connsiteY33" fmla="*/ 534286 h 1174898"/>
                              <a:gd name="connsiteX34" fmla="*/ 930348 w 2309923"/>
                              <a:gd name="connsiteY34" fmla="*/ 611372 h 1174898"/>
                              <a:gd name="connsiteX35" fmla="*/ 999460 w 2309923"/>
                              <a:gd name="connsiteY35" fmla="*/ 624663 h 1174898"/>
                              <a:gd name="connsiteX36" fmla="*/ 1020725 w 2309923"/>
                              <a:gd name="connsiteY36" fmla="*/ 640612 h 1174898"/>
                              <a:gd name="connsiteX37" fmla="*/ 1015409 w 2309923"/>
                              <a:gd name="connsiteY37" fmla="*/ 659219 h 1174898"/>
                              <a:gd name="connsiteX38" fmla="*/ 1039332 w 2309923"/>
                              <a:gd name="connsiteY38" fmla="*/ 691116 h 1174898"/>
                              <a:gd name="connsiteX39" fmla="*/ 1065914 w 2309923"/>
                              <a:gd name="connsiteY39" fmla="*/ 712381 h 1174898"/>
                              <a:gd name="connsiteX40" fmla="*/ 1129709 w 2309923"/>
                              <a:gd name="connsiteY40" fmla="*/ 712381 h 1174898"/>
                              <a:gd name="connsiteX41" fmla="*/ 1132367 w 2309923"/>
                              <a:gd name="connsiteY41" fmla="*/ 723014 h 1174898"/>
                              <a:gd name="connsiteX42" fmla="*/ 1108444 w 2309923"/>
                              <a:gd name="connsiteY42" fmla="*/ 768202 h 1174898"/>
                              <a:gd name="connsiteX43" fmla="*/ 1116418 w 2309923"/>
                              <a:gd name="connsiteY43" fmla="*/ 813391 h 1174898"/>
                              <a:gd name="connsiteX44" fmla="*/ 1153632 w 2309923"/>
                              <a:gd name="connsiteY44" fmla="*/ 818707 h 1174898"/>
                              <a:gd name="connsiteX45" fmla="*/ 1174897 w 2309923"/>
                              <a:gd name="connsiteY45" fmla="*/ 837314 h 1174898"/>
                              <a:gd name="connsiteX46" fmla="*/ 1225402 w 2309923"/>
                              <a:gd name="connsiteY46" fmla="*/ 821365 h 1174898"/>
                              <a:gd name="connsiteX47" fmla="*/ 1228060 w 2309923"/>
                              <a:gd name="connsiteY47" fmla="*/ 773519 h 1174898"/>
                              <a:gd name="connsiteX48" fmla="*/ 1238693 w 2309923"/>
                              <a:gd name="connsiteY48" fmla="*/ 741621 h 1174898"/>
                              <a:gd name="connsiteX49" fmla="*/ 1278565 w 2309923"/>
                              <a:gd name="connsiteY49" fmla="*/ 701749 h 1174898"/>
                              <a:gd name="connsiteX50" fmla="*/ 1331728 w 2309923"/>
                              <a:gd name="connsiteY50" fmla="*/ 693774 h 1174898"/>
                              <a:gd name="connsiteX51" fmla="*/ 1339702 w 2309923"/>
                              <a:gd name="connsiteY51" fmla="*/ 701749 h 1174898"/>
                              <a:gd name="connsiteX52" fmla="*/ 1379574 w 2309923"/>
                              <a:gd name="connsiteY52" fmla="*/ 773519 h 1174898"/>
                              <a:gd name="connsiteX53" fmla="*/ 1432737 w 2309923"/>
                              <a:gd name="connsiteY53" fmla="*/ 818707 h 1174898"/>
                              <a:gd name="connsiteX54" fmla="*/ 1483241 w 2309923"/>
                              <a:gd name="connsiteY54" fmla="*/ 858579 h 1174898"/>
                              <a:gd name="connsiteX55" fmla="*/ 1523114 w 2309923"/>
                              <a:gd name="connsiteY55" fmla="*/ 895793 h 1174898"/>
                              <a:gd name="connsiteX56" fmla="*/ 1573618 w 2309923"/>
                              <a:gd name="connsiteY56" fmla="*/ 911742 h 1174898"/>
                              <a:gd name="connsiteX57" fmla="*/ 1602858 w 2309923"/>
                              <a:gd name="connsiteY57" fmla="*/ 943640 h 1174898"/>
                              <a:gd name="connsiteX58" fmla="*/ 1560328 w 2309923"/>
                              <a:gd name="connsiteY58" fmla="*/ 959588 h 1174898"/>
                              <a:gd name="connsiteX59" fmla="*/ 1504507 w 2309923"/>
                              <a:gd name="connsiteY59" fmla="*/ 970221 h 1174898"/>
                              <a:gd name="connsiteX60" fmla="*/ 1507165 w 2309923"/>
                              <a:gd name="connsiteY60" fmla="*/ 1010093 h 1174898"/>
                              <a:gd name="connsiteX61" fmla="*/ 1549695 w 2309923"/>
                              <a:gd name="connsiteY61" fmla="*/ 1020726 h 1174898"/>
                              <a:gd name="connsiteX62" fmla="*/ 1613490 w 2309923"/>
                              <a:gd name="connsiteY62" fmla="*/ 959588 h 1174898"/>
                              <a:gd name="connsiteX63" fmla="*/ 1626781 w 2309923"/>
                              <a:gd name="connsiteY63" fmla="*/ 930349 h 1174898"/>
                              <a:gd name="connsiteX64" fmla="*/ 1701209 w 2309923"/>
                              <a:gd name="connsiteY64" fmla="*/ 954272 h 1174898"/>
                              <a:gd name="connsiteX65" fmla="*/ 1783611 w 2309923"/>
                              <a:gd name="connsiteY65" fmla="*/ 975537 h 1174898"/>
                              <a:gd name="connsiteX66" fmla="*/ 1788928 w 2309923"/>
                              <a:gd name="connsiteY66" fmla="*/ 1015409 h 1174898"/>
                              <a:gd name="connsiteX67" fmla="*/ 1757030 w 2309923"/>
                              <a:gd name="connsiteY67" fmla="*/ 1028700 h 1174898"/>
                              <a:gd name="connsiteX68" fmla="*/ 1709948 w 2309923"/>
                              <a:gd name="connsiteY68" fmla="*/ 1027112 h 1174898"/>
                              <a:gd name="connsiteX69" fmla="*/ 1782847 w 2309923"/>
                              <a:gd name="connsiteY69" fmla="*/ 1076240 h 1174898"/>
                              <a:gd name="connsiteX70" fmla="*/ 1783305 w 2309923"/>
                              <a:gd name="connsiteY70" fmla="*/ 1036674 h 1174898"/>
                              <a:gd name="connsiteX71" fmla="*/ 1828800 w 2309923"/>
                              <a:gd name="connsiteY71" fmla="*/ 1034016 h 1174898"/>
                              <a:gd name="connsiteX72" fmla="*/ 1897911 w 2309923"/>
                              <a:gd name="connsiteY72" fmla="*/ 1071230 h 1174898"/>
                              <a:gd name="connsiteX73" fmla="*/ 1889937 w 2309923"/>
                              <a:gd name="connsiteY73" fmla="*/ 1103128 h 1174898"/>
                              <a:gd name="connsiteX74" fmla="*/ 1860697 w 2309923"/>
                              <a:gd name="connsiteY74" fmla="*/ 1121735 h 1174898"/>
                              <a:gd name="connsiteX75" fmla="*/ 1868672 w 2309923"/>
                              <a:gd name="connsiteY75" fmla="*/ 1148316 h 1174898"/>
                              <a:gd name="connsiteX76" fmla="*/ 1911202 w 2309923"/>
                              <a:gd name="connsiteY76" fmla="*/ 1156291 h 1174898"/>
                              <a:gd name="connsiteX77" fmla="*/ 1953732 w 2309923"/>
                              <a:gd name="connsiteY77" fmla="*/ 1121735 h 1174898"/>
                              <a:gd name="connsiteX78" fmla="*/ 1919176 w 2309923"/>
                              <a:gd name="connsiteY78" fmla="*/ 1097812 h 1174898"/>
                              <a:gd name="connsiteX79" fmla="*/ 1913860 w 2309923"/>
                              <a:gd name="connsiteY79" fmla="*/ 1065914 h 1174898"/>
                              <a:gd name="connsiteX80" fmla="*/ 1959048 w 2309923"/>
                              <a:gd name="connsiteY80" fmla="*/ 1049965 h 1174898"/>
                              <a:gd name="connsiteX81" fmla="*/ 2030818 w 2309923"/>
                              <a:gd name="connsiteY81" fmla="*/ 1068572 h 1174898"/>
                              <a:gd name="connsiteX82" fmla="*/ 2115879 w 2309923"/>
                              <a:gd name="connsiteY82" fmla="*/ 1084521 h 1174898"/>
                              <a:gd name="connsiteX83" fmla="*/ 2182332 w 2309923"/>
                              <a:gd name="connsiteY83" fmla="*/ 1121735 h 1174898"/>
                              <a:gd name="connsiteX84" fmla="*/ 2235495 w 2309923"/>
                              <a:gd name="connsiteY84" fmla="*/ 1145658 h 1174898"/>
                              <a:gd name="connsiteX85" fmla="*/ 2309923 w 2309923"/>
                              <a:gd name="connsiteY85"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456850 w 2309923"/>
                              <a:gd name="connsiteY18" fmla="*/ 248459 h 1174898"/>
                              <a:gd name="connsiteX19" fmla="*/ 521985 w 2309923"/>
                              <a:gd name="connsiteY19" fmla="*/ 238439 h 1174898"/>
                              <a:gd name="connsiteX20" fmla="*/ 552048 w 2309923"/>
                              <a:gd name="connsiteY20" fmla="*/ 255975 h 1174898"/>
                              <a:gd name="connsiteX21" fmla="*/ 496934 w 2309923"/>
                              <a:gd name="connsiteY21" fmla="*/ 268501 h 1174898"/>
                              <a:gd name="connsiteX22" fmla="*/ 486912 w 2309923"/>
                              <a:gd name="connsiteY22" fmla="*/ 301069 h 1174898"/>
                              <a:gd name="connsiteX23" fmla="*/ 515679 w 2309923"/>
                              <a:gd name="connsiteY23" fmla="*/ 348216 h 1174898"/>
                              <a:gd name="connsiteX24" fmla="*/ 536944 w 2309923"/>
                              <a:gd name="connsiteY24" fmla="*/ 358849 h 1174898"/>
                              <a:gd name="connsiteX25" fmla="*/ 566183 w 2309923"/>
                              <a:gd name="connsiteY25" fmla="*/ 356191 h 1174898"/>
                              <a:gd name="connsiteX26" fmla="*/ 574158 w 2309923"/>
                              <a:gd name="connsiteY26" fmla="*/ 409354 h 1174898"/>
                              <a:gd name="connsiteX27" fmla="*/ 614030 w 2309923"/>
                              <a:gd name="connsiteY27" fmla="*/ 449226 h 1174898"/>
                              <a:gd name="connsiteX28" fmla="*/ 683141 w 2309923"/>
                              <a:gd name="connsiteY28" fmla="*/ 454542 h 1174898"/>
                              <a:gd name="connsiteX29" fmla="*/ 717697 w 2309923"/>
                              <a:gd name="connsiteY29" fmla="*/ 465174 h 1174898"/>
                              <a:gd name="connsiteX30" fmla="*/ 802758 w 2309923"/>
                              <a:gd name="connsiteY30" fmla="*/ 494414 h 1174898"/>
                              <a:gd name="connsiteX31" fmla="*/ 858579 w 2309923"/>
                              <a:gd name="connsiteY31" fmla="*/ 481123 h 1174898"/>
                              <a:gd name="connsiteX32" fmla="*/ 903767 w 2309923"/>
                              <a:gd name="connsiteY32" fmla="*/ 483781 h 1174898"/>
                              <a:gd name="connsiteX33" fmla="*/ 914400 w 2309923"/>
                              <a:gd name="connsiteY33" fmla="*/ 534286 h 1174898"/>
                              <a:gd name="connsiteX34" fmla="*/ 930348 w 2309923"/>
                              <a:gd name="connsiteY34" fmla="*/ 611372 h 1174898"/>
                              <a:gd name="connsiteX35" fmla="*/ 999460 w 2309923"/>
                              <a:gd name="connsiteY35" fmla="*/ 624663 h 1174898"/>
                              <a:gd name="connsiteX36" fmla="*/ 1020725 w 2309923"/>
                              <a:gd name="connsiteY36" fmla="*/ 640612 h 1174898"/>
                              <a:gd name="connsiteX37" fmla="*/ 1015409 w 2309923"/>
                              <a:gd name="connsiteY37" fmla="*/ 659219 h 1174898"/>
                              <a:gd name="connsiteX38" fmla="*/ 1039332 w 2309923"/>
                              <a:gd name="connsiteY38" fmla="*/ 691116 h 1174898"/>
                              <a:gd name="connsiteX39" fmla="*/ 1065914 w 2309923"/>
                              <a:gd name="connsiteY39" fmla="*/ 712381 h 1174898"/>
                              <a:gd name="connsiteX40" fmla="*/ 1129709 w 2309923"/>
                              <a:gd name="connsiteY40" fmla="*/ 712381 h 1174898"/>
                              <a:gd name="connsiteX41" fmla="*/ 1132367 w 2309923"/>
                              <a:gd name="connsiteY41" fmla="*/ 723014 h 1174898"/>
                              <a:gd name="connsiteX42" fmla="*/ 1108444 w 2309923"/>
                              <a:gd name="connsiteY42" fmla="*/ 768202 h 1174898"/>
                              <a:gd name="connsiteX43" fmla="*/ 1116418 w 2309923"/>
                              <a:gd name="connsiteY43" fmla="*/ 813391 h 1174898"/>
                              <a:gd name="connsiteX44" fmla="*/ 1153632 w 2309923"/>
                              <a:gd name="connsiteY44" fmla="*/ 818707 h 1174898"/>
                              <a:gd name="connsiteX45" fmla="*/ 1174897 w 2309923"/>
                              <a:gd name="connsiteY45" fmla="*/ 837314 h 1174898"/>
                              <a:gd name="connsiteX46" fmla="*/ 1225402 w 2309923"/>
                              <a:gd name="connsiteY46" fmla="*/ 821365 h 1174898"/>
                              <a:gd name="connsiteX47" fmla="*/ 1228060 w 2309923"/>
                              <a:gd name="connsiteY47" fmla="*/ 773519 h 1174898"/>
                              <a:gd name="connsiteX48" fmla="*/ 1238693 w 2309923"/>
                              <a:gd name="connsiteY48" fmla="*/ 741621 h 1174898"/>
                              <a:gd name="connsiteX49" fmla="*/ 1278565 w 2309923"/>
                              <a:gd name="connsiteY49" fmla="*/ 701749 h 1174898"/>
                              <a:gd name="connsiteX50" fmla="*/ 1331728 w 2309923"/>
                              <a:gd name="connsiteY50" fmla="*/ 693774 h 1174898"/>
                              <a:gd name="connsiteX51" fmla="*/ 1339702 w 2309923"/>
                              <a:gd name="connsiteY51" fmla="*/ 701749 h 1174898"/>
                              <a:gd name="connsiteX52" fmla="*/ 1379574 w 2309923"/>
                              <a:gd name="connsiteY52" fmla="*/ 773519 h 1174898"/>
                              <a:gd name="connsiteX53" fmla="*/ 1432737 w 2309923"/>
                              <a:gd name="connsiteY53" fmla="*/ 818707 h 1174898"/>
                              <a:gd name="connsiteX54" fmla="*/ 1483241 w 2309923"/>
                              <a:gd name="connsiteY54" fmla="*/ 858579 h 1174898"/>
                              <a:gd name="connsiteX55" fmla="*/ 1523114 w 2309923"/>
                              <a:gd name="connsiteY55" fmla="*/ 895793 h 1174898"/>
                              <a:gd name="connsiteX56" fmla="*/ 1573618 w 2309923"/>
                              <a:gd name="connsiteY56" fmla="*/ 911742 h 1174898"/>
                              <a:gd name="connsiteX57" fmla="*/ 1602858 w 2309923"/>
                              <a:gd name="connsiteY57" fmla="*/ 943640 h 1174898"/>
                              <a:gd name="connsiteX58" fmla="*/ 1560328 w 2309923"/>
                              <a:gd name="connsiteY58" fmla="*/ 959588 h 1174898"/>
                              <a:gd name="connsiteX59" fmla="*/ 1504507 w 2309923"/>
                              <a:gd name="connsiteY59" fmla="*/ 970221 h 1174898"/>
                              <a:gd name="connsiteX60" fmla="*/ 1507165 w 2309923"/>
                              <a:gd name="connsiteY60" fmla="*/ 1010093 h 1174898"/>
                              <a:gd name="connsiteX61" fmla="*/ 1549695 w 2309923"/>
                              <a:gd name="connsiteY61" fmla="*/ 1020726 h 1174898"/>
                              <a:gd name="connsiteX62" fmla="*/ 1613490 w 2309923"/>
                              <a:gd name="connsiteY62" fmla="*/ 959588 h 1174898"/>
                              <a:gd name="connsiteX63" fmla="*/ 1626781 w 2309923"/>
                              <a:gd name="connsiteY63" fmla="*/ 930349 h 1174898"/>
                              <a:gd name="connsiteX64" fmla="*/ 1701209 w 2309923"/>
                              <a:gd name="connsiteY64" fmla="*/ 954272 h 1174898"/>
                              <a:gd name="connsiteX65" fmla="*/ 1783611 w 2309923"/>
                              <a:gd name="connsiteY65" fmla="*/ 975537 h 1174898"/>
                              <a:gd name="connsiteX66" fmla="*/ 1788928 w 2309923"/>
                              <a:gd name="connsiteY66" fmla="*/ 1015409 h 1174898"/>
                              <a:gd name="connsiteX67" fmla="*/ 1757030 w 2309923"/>
                              <a:gd name="connsiteY67" fmla="*/ 1028700 h 1174898"/>
                              <a:gd name="connsiteX68" fmla="*/ 1709948 w 2309923"/>
                              <a:gd name="connsiteY68" fmla="*/ 1027112 h 1174898"/>
                              <a:gd name="connsiteX69" fmla="*/ 1805394 w 2309923"/>
                              <a:gd name="connsiteY69" fmla="*/ 1088766 h 1174898"/>
                              <a:gd name="connsiteX70" fmla="*/ 1783305 w 2309923"/>
                              <a:gd name="connsiteY70" fmla="*/ 1036674 h 1174898"/>
                              <a:gd name="connsiteX71" fmla="*/ 1828800 w 2309923"/>
                              <a:gd name="connsiteY71" fmla="*/ 1034016 h 1174898"/>
                              <a:gd name="connsiteX72" fmla="*/ 1897911 w 2309923"/>
                              <a:gd name="connsiteY72" fmla="*/ 1071230 h 1174898"/>
                              <a:gd name="connsiteX73" fmla="*/ 1889937 w 2309923"/>
                              <a:gd name="connsiteY73" fmla="*/ 1103128 h 1174898"/>
                              <a:gd name="connsiteX74" fmla="*/ 1860697 w 2309923"/>
                              <a:gd name="connsiteY74" fmla="*/ 1121735 h 1174898"/>
                              <a:gd name="connsiteX75" fmla="*/ 1868672 w 2309923"/>
                              <a:gd name="connsiteY75" fmla="*/ 1148316 h 1174898"/>
                              <a:gd name="connsiteX76" fmla="*/ 1911202 w 2309923"/>
                              <a:gd name="connsiteY76" fmla="*/ 1156291 h 1174898"/>
                              <a:gd name="connsiteX77" fmla="*/ 1953732 w 2309923"/>
                              <a:gd name="connsiteY77" fmla="*/ 1121735 h 1174898"/>
                              <a:gd name="connsiteX78" fmla="*/ 1919176 w 2309923"/>
                              <a:gd name="connsiteY78" fmla="*/ 1097812 h 1174898"/>
                              <a:gd name="connsiteX79" fmla="*/ 1913860 w 2309923"/>
                              <a:gd name="connsiteY79" fmla="*/ 1065914 h 1174898"/>
                              <a:gd name="connsiteX80" fmla="*/ 1959048 w 2309923"/>
                              <a:gd name="connsiteY80" fmla="*/ 1049965 h 1174898"/>
                              <a:gd name="connsiteX81" fmla="*/ 2030818 w 2309923"/>
                              <a:gd name="connsiteY81" fmla="*/ 1068572 h 1174898"/>
                              <a:gd name="connsiteX82" fmla="*/ 2115879 w 2309923"/>
                              <a:gd name="connsiteY82" fmla="*/ 1084521 h 1174898"/>
                              <a:gd name="connsiteX83" fmla="*/ 2182332 w 2309923"/>
                              <a:gd name="connsiteY83" fmla="*/ 1121735 h 1174898"/>
                              <a:gd name="connsiteX84" fmla="*/ 2235495 w 2309923"/>
                              <a:gd name="connsiteY84" fmla="*/ 1145658 h 1174898"/>
                              <a:gd name="connsiteX85" fmla="*/ 2309923 w 2309923"/>
                              <a:gd name="connsiteY85"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456850 w 2309923"/>
                              <a:gd name="connsiteY18" fmla="*/ 248459 h 1174898"/>
                              <a:gd name="connsiteX19" fmla="*/ 521985 w 2309923"/>
                              <a:gd name="connsiteY19" fmla="*/ 238439 h 1174898"/>
                              <a:gd name="connsiteX20" fmla="*/ 552048 w 2309923"/>
                              <a:gd name="connsiteY20" fmla="*/ 255975 h 1174898"/>
                              <a:gd name="connsiteX21" fmla="*/ 496934 w 2309923"/>
                              <a:gd name="connsiteY21" fmla="*/ 268501 h 1174898"/>
                              <a:gd name="connsiteX22" fmla="*/ 486912 w 2309923"/>
                              <a:gd name="connsiteY22" fmla="*/ 301069 h 1174898"/>
                              <a:gd name="connsiteX23" fmla="*/ 515679 w 2309923"/>
                              <a:gd name="connsiteY23" fmla="*/ 348216 h 1174898"/>
                              <a:gd name="connsiteX24" fmla="*/ 536944 w 2309923"/>
                              <a:gd name="connsiteY24" fmla="*/ 358849 h 1174898"/>
                              <a:gd name="connsiteX25" fmla="*/ 566183 w 2309923"/>
                              <a:gd name="connsiteY25" fmla="*/ 356191 h 1174898"/>
                              <a:gd name="connsiteX26" fmla="*/ 574158 w 2309923"/>
                              <a:gd name="connsiteY26" fmla="*/ 409354 h 1174898"/>
                              <a:gd name="connsiteX27" fmla="*/ 614030 w 2309923"/>
                              <a:gd name="connsiteY27" fmla="*/ 449226 h 1174898"/>
                              <a:gd name="connsiteX28" fmla="*/ 683141 w 2309923"/>
                              <a:gd name="connsiteY28" fmla="*/ 454542 h 1174898"/>
                              <a:gd name="connsiteX29" fmla="*/ 717697 w 2309923"/>
                              <a:gd name="connsiteY29" fmla="*/ 465174 h 1174898"/>
                              <a:gd name="connsiteX30" fmla="*/ 802758 w 2309923"/>
                              <a:gd name="connsiteY30" fmla="*/ 494414 h 1174898"/>
                              <a:gd name="connsiteX31" fmla="*/ 858579 w 2309923"/>
                              <a:gd name="connsiteY31" fmla="*/ 481123 h 1174898"/>
                              <a:gd name="connsiteX32" fmla="*/ 903767 w 2309923"/>
                              <a:gd name="connsiteY32" fmla="*/ 483781 h 1174898"/>
                              <a:gd name="connsiteX33" fmla="*/ 914400 w 2309923"/>
                              <a:gd name="connsiteY33" fmla="*/ 534286 h 1174898"/>
                              <a:gd name="connsiteX34" fmla="*/ 930348 w 2309923"/>
                              <a:gd name="connsiteY34" fmla="*/ 611372 h 1174898"/>
                              <a:gd name="connsiteX35" fmla="*/ 999460 w 2309923"/>
                              <a:gd name="connsiteY35" fmla="*/ 624663 h 1174898"/>
                              <a:gd name="connsiteX36" fmla="*/ 1020725 w 2309923"/>
                              <a:gd name="connsiteY36" fmla="*/ 640612 h 1174898"/>
                              <a:gd name="connsiteX37" fmla="*/ 1015409 w 2309923"/>
                              <a:gd name="connsiteY37" fmla="*/ 659219 h 1174898"/>
                              <a:gd name="connsiteX38" fmla="*/ 1039332 w 2309923"/>
                              <a:gd name="connsiteY38" fmla="*/ 691116 h 1174898"/>
                              <a:gd name="connsiteX39" fmla="*/ 1065914 w 2309923"/>
                              <a:gd name="connsiteY39" fmla="*/ 712381 h 1174898"/>
                              <a:gd name="connsiteX40" fmla="*/ 1129709 w 2309923"/>
                              <a:gd name="connsiteY40" fmla="*/ 712381 h 1174898"/>
                              <a:gd name="connsiteX41" fmla="*/ 1132367 w 2309923"/>
                              <a:gd name="connsiteY41" fmla="*/ 723014 h 1174898"/>
                              <a:gd name="connsiteX42" fmla="*/ 1108444 w 2309923"/>
                              <a:gd name="connsiteY42" fmla="*/ 768202 h 1174898"/>
                              <a:gd name="connsiteX43" fmla="*/ 1116418 w 2309923"/>
                              <a:gd name="connsiteY43" fmla="*/ 813391 h 1174898"/>
                              <a:gd name="connsiteX44" fmla="*/ 1153632 w 2309923"/>
                              <a:gd name="connsiteY44" fmla="*/ 818707 h 1174898"/>
                              <a:gd name="connsiteX45" fmla="*/ 1174897 w 2309923"/>
                              <a:gd name="connsiteY45" fmla="*/ 837314 h 1174898"/>
                              <a:gd name="connsiteX46" fmla="*/ 1225402 w 2309923"/>
                              <a:gd name="connsiteY46" fmla="*/ 821365 h 1174898"/>
                              <a:gd name="connsiteX47" fmla="*/ 1228060 w 2309923"/>
                              <a:gd name="connsiteY47" fmla="*/ 773519 h 1174898"/>
                              <a:gd name="connsiteX48" fmla="*/ 1238693 w 2309923"/>
                              <a:gd name="connsiteY48" fmla="*/ 741621 h 1174898"/>
                              <a:gd name="connsiteX49" fmla="*/ 1278565 w 2309923"/>
                              <a:gd name="connsiteY49" fmla="*/ 701749 h 1174898"/>
                              <a:gd name="connsiteX50" fmla="*/ 1331728 w 2309923"/>
                              <a:gd name="connsiteY50" fmla="*/ 693774 h 1174898"/>
                              <a:gd name="connsiteX51" fmla="*/ 1339702 w 2309923"/>
                              <a:gd name="connsiteY51" fmla="*/ 701749 h 1174898"/>
                              <a:gd name="connsiteX52" fmla="*/ 1379574 w 2309923"/>
                              <a:gd name="connsiteY52" fmla="*/ 773519 h 1174898"/>
                              <a:gd name="connsiteX53" fmla="*/ 1432737 w 2309923"/>
                              <a:gd name="connsiteY53" fmla="*/ 818707 h 1174898"/>
                              <a:gd name="connsiteX54" fmla="*/ 1483241 w 2309923"/>
                              <a:gd name="connsiteY54" fmla="*/ 858579 h 1174898"/>
                              <a:gd name="connsiteX55" fmla="*/ 1523114 w 2309923"/>
                              <a:gd name="connsiteY55" fmla="*/ 895793 h 1174898"/>
                              <a:gd name="connsiteX56" fmla="*/ 1573618 w 2309923"/>
                              <a:gd name="connsiteY56" fmla="*/ 911742 h 1174898"/>
                              <a:gd name="connsiteX57" fmla="*/ 1602858 w 2309923"/>
                              <a:gd name="connsiteY57" fmla="*/ 943640 h 1174898"/>
                              <a:gd name="connsiteX58" fmla="*/ 1560328 w 2309923"/>
                              <a:gd name="connsiteY58" fmla="*/ 959588 h 1174898"/>
                              <a:gd name="connsiteX59" fmla="*/ 1504507 w 2309923"/>
                              <a:gd name="connsiteY59" fmla="*/ 970221 h 1174898"/>
                              <a:gd name="connsiteX60" fmla="*/ 1507165 w 2309923"/>
                              <a:gd name="connsiteY60" fmla="*/ 1010093 h 1174898"/>
                              <a:gd name="connsiteX61" fmla="*/ 1549695 w 2309923"/>
                              <a:gd name="connsiteY61" fmla="*/ 1020726 h 1174898"/>
                              <a:gd name="connsiteX62" fmla="*/ 1613490 w 2309923"/>
                              <a:gd name="connsiteY62" fmla="*/ 959588 h 1174898"/>
                              <a:gd name="connsiteX63" fmla="*/ 1626781 w 2309923"/>
                              <a:gd name="connsiteY63" fmla="*/ 930349 h 1174898"/>
                              <a:gd name="connsiteX64" fmla="*/ 1701209 w 2309923"/>
                              <a:gd name="connsiteY64" fmla="*/ 954272 h 1174898"/>
                              <a:gd name="connsiteX65" fmla="*/ 1783611 w 2309923"/>
                              <a:gd name="connsiteY65" fmla="*/ 975537 h 1174898"/>
                              <a:gd name="connsiteX66" fmla="*/ 1788928 w 2309923"/>
                              <a:gd name="connsiteY66" fmla="*/ 1015409 h 1174898"/>
                              <a:gd name="connsiteX67" fmla="*/ 1757030 w 2309923"/>
                              <a:gd name="connsiteY67" fmla="*/ 1028700 h 1174898"/>
                              <a:gd name="connsiteX68" fmla="*/ 1709948 w 2309923"/>
                              <a:gd name="connsiteY68" fmla="*/ 1027112 h 1174898"/>
                              <a:gd name="connsiteX69" fmla="*/ 1805394 w 2309923"/>
                              <a:gd name="connsiteY69" fmla="*/ 1088766 h 1174898"/>
                              <a:gd name="connsiteX70" fmla="*/ 1783305 w 2309923"/>
                              <a:gd name="connsiteY70" fmla="*/ 1036674 h 1174898"/>
                              <a:gd name="connsiteX71" fmla="*/ 1828800 w 2309923"/>
                              <a:gd name="connsiteY71" fmla="*/ 1034016 h 1174898"/>
                              <a:gd name="connsiteX72" fmla="*/ 1897911 w 2309923"/>
                              <a:gd name="connsiteY72" fmla="*/ 1071230 h 1174898"/>
                              <a:gd name="connsiteX73" fmla="*/ 1889937 w 2309923"/>
                              <a:gd name="connsiteY73" fmla="*/ 1103128 h 1174898"/>
                              <a:gd name="connsiteX74" fmla="*/ 1838150 w 2309923"/>
                              <a:gd name="connsiteY74" fmla="*/ 1111714 h 1174898"/>
                              <a:gd name="connsiteX75" fmla="*/ 1868672 w 2309923"/>
                              <a:gd name="connsiteY75" fmla="*/ 1148316 h 1174898"/>
                              <a:gd name="connsiteX76" fmla="*/ 1911202 w 2309923"/>
                              <a:gd name="connsiteY76" fmla="*/ 1156291 h 1174898"/>
                              <a:gd name="connsiteX77" fmla="*/ 1953732 w 2309923"/>
                              <a:gd name="connsiteY77" fmla="*/ 1121735 h 1174898"/>
                              <a:gd name="connsiteX78" fmla="*/ 1919176 w 2309923"/>
                              <a:gd name="connsiteY78" fmla="*/ 1097812 h 1174898"/>
                              <a:gd name="connsiteX79" fmla="*/ 1913860 w 2309923"/>
                              <a:gd name="connsiteY79" fmla="*/ 1065914 h 1174898"/>
                              <a:gd name="connsiteX80" fmla="*/ 1959048 w 2309923"/>
                              <a:gd name="connsiteY80" fmla="*/ 1049965 h 1174898"/>
                              <a:gd name="connsiteX81" fmla="*/ 2030818 w 2309923"/>
                              <a:gd name="connsiteY81" fmla="*/ 1068572 h 1174898"/>
                              <a:gd name="connsiteX82" fmla="*/ 2115879 w 2309923"/>
                              <a:gd name="connsiteY82" fmla="*/ 1084521 h 1174898"/>
                              <a:gd name="connsiteX83" fmla="*/ 2182332 w 2309923"/>
                              <a:gd name="connsiteY83" fmla="*/ 1121735 h 1174898"/>
                              <a:gd name="connsiteX84" fmla="*/ 2235495 w 2309923"/>
                              <a:gd name="connsiteY84" fmla="*/ 1145658 h 1174898"/>
                              <a:gd name="connsiteX85" fmla="*/ 2309923 w 2309923"/>
                              <a:gd name="connsiteY85" fmla="*/ 1174898 h 1174898"/>
                              <a:gd name="connsiteX0" fmla="*/ 0 w 2309923"/>
                              <a:gd name="connsiteY0" fmla="*/ 0 h 1174898"/>
                              <a:gd name="connsiteX1" fmla="*/ 71769 w 2309923"/>
                              <a:gd name="connsiteY1" fmla="*/ 23923 h 1174898"/>
                              <a:gd name="connsiteX2" fmla="*/ 111641 w 2309923"/>
                              <a:gd name="connsiteY2" fmla="*/ 39872 h 1174898"/>
                              <a:gd name="connsiteX3" fmla="*/ 151514 w 2309923"/>
                              <a:gd name="connsiteY3" fmla="*/ 39872 h 1174898"/>
                              <a:gd name="connsiteX4" fmla="*/ 170121 w 2309923"/>
                              <a:gd name="connsiteY4" fmla="*/ 74428 h 1174898"/>
                              <a:gd name="connsiteX5" fmla="*/ 172779 w 2309923"/>
                              <a:gd name="connsiteY5" fmla="*/ 114300 h 1174898"/>
                              <a:gd name="connsiteX6" fmla="*/ 183411 w 2309923"/>
                              <a:gd name="connsiteY6" fmla="*/ 156830 h 1174898"/>
                              <a:gd name="connsiteX7" fmla="*/ 212651 w 2309923"/>
                              <a:gd name="connsiteY7" fmla="*/ 154172 h 1174898"/>
                              <a:gd name="connsiteX8" fmla="*/ 225941 w 2309923"/>
                              <a:gd name="connsiteY8" fmla="*/ 103667 h 1174898"/>
                              <a:gd name="connsiteX9" fmla="*/ 268472 w 2309923"/>
                              <a:gd name="connsiteY9" fmla="*/ 98351 h 1174898"/>
                              <a:gd name="connsiteX10" fmla="*/ 289737 w 2309923"/>
                              <a:gd name="connsiteY10" fmla="*/ 140881 h 1174898"/>
                              <a:gd name="connsiteX11" fmla="*/ 311002 w 2309923"/>
                              <a:gd name="connsiteY11" fmla="*/ 180754 h 1174898"/>
                              <a:gd name="connsiteX12" fmla="*/ 348216 w 2309923"/>
                              <a:gd name="connsiteY12" fmla="*/ 241891 h 1174898"/>
                              <a:gd name="connsiteX13" fmla="*/ 404037 w 2309923"/>
                              <a:gd name="connsiteY13" fmla="*/ 295054 h 1174898"/>
                              <a:gd name="connsiteX14" fmla="*/ 441251 w 2309923"/>
                              <a:gd name="connsiteY14" fmla="*/ 329609 h 1174898"/>
                              <a:gd name="connsiteX15" fmla="*/ 431797 w 2309923"/>
                              <a:gd name="connsiteY15" fmla="*/ 363699 h 1174898"/>
                              <a:gd name="connsiteX16" fmla="*/ 459858 w 2309923"/>
                              <a:gd name="connsiteY16" fmla="*/ 356191 h 1174898"/>
                              <a:gd name="connsiteX17" fmla="*/ 462516 w 2309923"/>
                              <a:gd name="connsiteY17" fmla="*/ 289737 h 1174898"/>
                              <a:gd name="connsiteX18" fmla="*/ 456850 w 2309923"/>
                              <a:gd name="connsiteY18" fmla="*/ 248459 h 1174898"/>
                              <a:gd name="connsiteX19" fmla="*/ 521985 w 2309923"/>
                              <a:gd name="connsiteY19" fmla="*/ 238439 h 1174898"/>
                              <a:gd name="connsiteX20" fmla="*/ 552048 w 2309923"/>
                              <a:gd name="connsiteY20" fmla="*/ 255975 h 1174898"/>
                              <a:gd name="connsiteX21" fmla="*/ 496934 w 2309923"/>
                              <a:gd name="connsiteY21" fmla="*/ 268501 h 1174898"/>
                              <a:gd name="connsiteX22" fmla="*/ 486912 w 2309923"/>
                              <a:gd name="connsiteY22" fmla="*/ 301069 h 1174898"/>
                              <a:gd name="connsiteX23" fmla="*/ 515679 w 2309923"/>
                              <a:gd name="connsiteY23" fmla="*/ 348216 h 1174898"/>
                              <a:gd name="connsiteX24" fmla="*/ 536944 w 2309923"/>
                              <a:gd name="connsiteY24" fmla="*/ 358849 h 1174898"/>
                              <a:gd name="connsiteX25" fmla="*/ 566183 w 2309923"/>
                              <a:gd name="connsiteY25" fmla="*/ 356191 h 1174898"/>
                              <a:gd name="connsiteX26" fmla="*/ 574158 w 2309923"/>
                              <a:gd name="connsiteY26" fmla="*/ 409354 h 1174898"/>
                              <a:gd name="connsiteX27" fmla="*/ 614030 w 2309923"/>
                              <a:gd name="connsiteY27" fmla="*/ 449226 h 1174898"/>
                              <a:gd name="connsiteX28" fmla="*/ 683141 w 2309923"/>
                              <a:gd name="connsiteY28" fmla="*/ 454542 h 1174898"/>
                              <a:gd name="connsiteX29" fmla="*/ 717697 w 2309923"/>
                              <a:gd name="connsiteY29" fmla="*/ 465174 h 1174898"/>
                              <a:gd name="connsiteX30" fmla="*/ 802758 w 2309923"/>
                              <a:gd name="connsiteY30" fmla="*/ 494414 h 1174898"/>
                              <a:gd name="connsiteX31" fmla="*/ 858579 w 2309923"/>
                              <a:gd name="connsiteY31" fmla="*/ 481123 h 1174898"/>
                              <a:gd name="connsiteX32" fmla="*/ 903767 w 2309923"/>
                              <a:gd name="connsiteY32" fmla="*/ 483781 h 1174898"/>
                              <a:gd name="connsiteX33" fmla="*/ 914400 w 2309923"/>
                              <a:gd name="connsiteY33" fmla="*/ 534286 h 1174898"/>
                              <a:gd name="connsiteX34" fmla="*/ 930348 w 2309923"/>
                              <a:gd name="connsiteY34" fmla="*/ 611372 h 1174898"/>
                              <a:gd name="connsiteX35" fmla="*/ 999460 w 2309923"/>
                              <a:gd name="connsiteY35" fmla="*/ 624663 h 1174898"/>
                              <a:gd name="connsiteX36" fmla="*/ 1020725 w 2309923"/>
                              <a:gd name="connsiteY36" fmla="*/ 640612 h 1174898"/>
                              <a:gd name="connsiteX37" fmla="*/ 1015409 w 2309923"/>
                              <a:gd name="connsiteY37" fmla="*/ 659219 h 1174898"/>
                              <a:gd name="connsiteX38" fmla="*/ 1039332 w 2309923"/>
                              <a:gd name="connsiteY38" fmla="*/ 691116 h 1174898"/>
                              <a:gd name="connsiteX39" fmla="*/ 1065914 w 2309923"/>
                              <a:gd name="connsiteY39" fmla="*/ 712381 h 1174898"/>
                              <a:gd name="connsiteX40" fmla="*/ 1129709 w 2309923"/>
                              <a:gd name="connsiteY40" fmla="*/ 712381 h 1174898"/>
                              <a:gd name="connsiteX41" fmla="*/ 1132367 w 2309923"/>
                              <a:gd name="connsiteY41" fmla="*/ 723014 h 1174898"/>
                              <a:gd name="connsiteX42" fmla="*/ 1108444 w 2309923"/>
                              <a:gd name="connsiteY42" fmla="*/ 768202 h 1174898"/>
                              <a:gd name="connsiteX43" fmla="*/ 1116418 w 2309923"/>
                              <a:gd name="connsiteY43" fmla="*/ 813391 h 1174898"/>
                              <a:gd name="connsiteX44" fmla="*/ 1153632 w 2309923"/>
                              <a:gd name="connsiteY44" fmla="*/ 818707 h 1174898"/>
                              <a:gd name="connsiteX45" fmla="*/ 1174897 w 2309923"/>
                              <a:gd name="connsiteY45" fmla="*/ 837314 h 1174898"/>
                              <a:gd name="connsiteX46" fmla="*/ 1225402 w 2309923"/>
                              <a:gd name="connsiteY46" fmla="*/ 821365 h 1174898"/>
                              <a:gd name="connsiteX47" fmla="*/ 1228060 w 2309923"/>
                              <a:gd name="connsiteY47" fmla="*/ 773519 h 1174898"/>
                              <a:gd name="connsiteX48" fmla="*/ 1238693 w 2309923"/>
                              <a:gd name="connsiteY48" fmla="*/ 741621 h 1174898"/>
                              <a:gd name="connsiteX49" fmla="*/ 1278565 w 2309923"/>
                              <a:gd name="connsiteY49" fmla="*/ 701749 h 1174898"/>
                              <a:gd name="connsiteX50" fmla="*/ 1331728 w 2309923"/>
                              <a:gd name="connsiteY50" fmla="*/ 693774 h 1174898"/>
                              <a:gd name="connsiteX51" fmla="*/ 1339702 w 2309923"/>
                              <a:gd name="connsiteY51" fmla="*/ 701749 h 1174898"/>
                              <a:gd name="connsiteX52" fmla="*/ 1379574 w 2309923"/>
                              <a:gd name="connsiteY52" fmla="*/ 773519 h 1174898"/>
                              <a:gd name="connsiteX53" fmla="*/ 1432737 w 2309923"/>
                              <a:gd name="connsiteY53" fmla="*/ 818707 h 1174898"/>
                              <a:gd name="connsiteX54" fmla="*/ 1483241 w 2309923"/>
                              <a:gd name="connsiteY54" fmla="*/ 858579 h 1174898"/>
                              <a:gd name="connsiteX55" fmla="*/ 1523114 w 2309923"/>
                              <a:gd name="connsiteY55" fmla="*/ 895793 h 1174898"/>
                              <a:gd name="connsiteX56" fmla="*/ 1573618 w 2309923"/>
                              <a:gd name="connsiteY56" fmla="*/ 911742 h 1174898"/>
                              <a:gd name="connsiteX57" fmla="*/ 1602858 w 2309923"/>
                              <a:gd name="connsiteY57" fmla="*/ 943640 h 1174898"/>
                              <a:gd name="connsiteX58" fmla="*/ 1560328 w 2309923"/>
                              <a:gd name="connsiteY58" fmla="*/ 959588 h 1174898"/>
                              <a:gd name="connsiteX59" fmla="*/ 1504507 w 2309923"/>
                              <a:gd name="connsiteY59" fmla="*/ 970221 h 1174898"/>
                              <a:gd name="connsiteX60" fmla="*/ 1507165 w 2309923"/>
                              <a:gd name="connsiteY60" fmla="*/ 1010093 h 1174898"/>
                              <a:gd name="connsiteX61" fmla="*/ 1549695 w 2309923"/>
                              <a:gd name="connsiteY61" fmla="*/ 1020726 h 1174898"/>
                              <a:gd name="connsiteX62" fmla="*/ 1613490 w 2309923"/>
                              <a:gd name="connsiteY62" fmla="*/ 959588 h 1174898"/>
                              <a:gd name="connsiteX63" fmla="*/ 1626781 w 2309923"/>
                              <a:gd name="connsiteY63" fmla="*/ 930349 h 1174898"/>
                              <a:gd name="connsiteX64" fmla="*/ 1701209 w 2309923"/>
                              <a:gd name="connsiteY64" fmla="*/ 954272 h 1174898"/>
                              <a:gd name="connsiteX65" fmla="*/ 1783611 w 2309923"/>
                              <a:gd name="connsiteY65" fmla="*/ 975537 h 1174898"/>
                              <a:gd name="connsiteX66" fmla="*/ 1788928 w 2309923"/>
                              <a:gd name="connsiteY66" fmla="*/ 1015409 h 1174898"/>
                              <a:gd name="connsiteX67" fmla="*/ 1757030 w 2309923"/>
                              <a:gd name="connsiteY67" fmla="*/ 1028700 h 1174898"/>
                              <a:gd name="connsiteX68" fmla="*/ 1709948 w 2309923"/>
                              <a:gd name="connsiteY68" fmla="*/ 1027112 h 1174898"/>
                              <a:gd name="connsiteX69" fmla="*/ 1805394 w 2309923"/>
                              <a:gd name="connsiteY69" fmla="*/ 1088766 h 1174898"/>
                              <a:gd name="connsiteX70" fmla="*/ 1783305 w 2309923"/>
                              <a:gd name="connsiteY70" fmla="*/ 1036674 h 1174898"/>
                              <a:gd name="connsiteX71" fmla="*/ 1828800 w 2309923"/>
                              <a:gd name="connsiteY71" fmla="*/ 1034016 h 1174898"/>
                              <a:gd name="connsiteX72" fmla="*/ 1897911 w 2309923"/>
                              <a:gd name="connsiteY72" fmla="*/ 1071230 h 1174898"/>
                              <a:gd name="connsiteX73" fmla="*/ 1889937 w 2309923"/>
                              <a:gd name="connsiteY73" fmla="*/ 1103128 h 1174898"/>
                              <a:gd name="connsiteX74" fmla="*/ 1838150 w 2309923"/>
                              <a:gd name="connsiteY74" fmla="*/ 1111714 h 1174898"/>
                              <a:gd name="connsiteX75" fmla="*/ 1868672 w 2309923"/>
                              <a:gd name="connsiteY75" fmla="*/ 1148316 h 1174898"/>
                              <a:gd name="connsiteX76" fmla="*/ 1911202 w 2309923"/>
                              <a:gd name="connsiteY76" fmla="*/ 1156291 h 1174898"/>
                              <a:gd name="connsiteX77" fmla="*/ 1978784 w 2309923"/>
                              <a:gd name="connsiteY77" fmla="*/ 1121735 h 1174898"/>
                              <a:gd name="connsiteX78" fmla="*/ 1919176 w 2309923"/>
                              <a:gd name="connsiteY78" fmla="*/ 1097812 h 1174898"/>
                              <a:gd name="connsiteX79" fmla="*/ 1913860 w 2309923"/>
                              <a:gd name="connsiteY79" fmla="*/ 1065914 h 1174898"/>
                              <a:gd name="connsiteX80" fmla="*/ 1959048 w 2309923"/>
                              <a:gd name="connsiteY80" fmla="*/ 1049965 h 1174898"/>
                              <a:gd name="connsiteX81" fmla="*/ 2030818 w 2309923"/>
                              <a:gd name="connsiteY81" fmla="*/ 1068572 h 1174898"/>
                              <a:gd name="connsiteX82" fmla="*/ 2115879 w 2309923"/>
                              <a:gd name="connsiteY82" fmla="*/ 1084521 h 1174898"/>
                              <a:gd name="connsiteX83" fmla="*/ 2182332 w 2309923"/>
                              <a:gd name="connsiteY83" fmla="*/ 1121735 h 1174898"/>
                              <a:gd name="connsiteX84" fmla="*/ 2235495 w 2309923"/>
                              <a:gd name="connsiteY84" fmla="*/ 1145658 h 1174898"/>
                              <a:gd name="connsiteX85" fmla="*/ 2309923 w 2309923"/>
                              <a:gd name="connsiteY85" fmla="*/ 1174898 h 117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309923" h="1174898">
                                <a:moveTo>
                                  <a:pt x="0" y="0"/>
                                </a:moveTo>
                                <a:lnTo>
                                  <a:pt x="71769" y="23923"/>
                                </a:lnTo>
                                <a:cubicBezTo>
                                  <a:pt x="90376" y="30568"/>
                                  <a:pt x="98350" y="37214"/>
                                  <a:pt x="111641" y="39872"/>
                                </a:cubicBezTo>
                                <a:cubicBezTo>
                                  <a:pt x="124932" y="42530"/>
                                  <a:pt x="141767" y="34113"/>
                                  <a:pt x="151514" y="39872"/>
                                </a:cubicBezTo>
                                <a:cubicBezTo>
                                  <a:pt x="161261" y="45631"/>
                                  <a:pt x="166577" y="62023"/>
                                  <a:pt x="170121" y="74428"/>
                                </a:cubicBezTo>
                                <a:cubicBezTo>
                                  <a:pt x="173665" y="86833"/>
                                  <a:pt x="170564" y="100566"/>
                                  <a:pt x="172779" y="114300"/>
                                </a:cubicBezTo>
                                <a:cubicBezTo>
                                  <a:pt x="174994" y="128034"/>
                                  <a:pt x="176766" y="150185"/>
                                  <a:pt x="183411" y="156830"/>
                                </a:cubicBezTo>
                                <a:cubicBezTo>
                                  <a:pt x="190056" y="163475"/>
                                  <a:pt x="205563" y="163033"/>
                                  <a:pt x="212651" y="154172"/>
                                </a:cubicBezTo>
                                <a:cubicBezTo>
                                  <a:pt x="219739" y="145311"/>
                                  <a:pt x="216638" y="112970"/>
                                  <a:pt x="225941" y="103667"/>
                                </a:cubicBezTo>
                                <a:cubicBezTo>
                                  <a:pt x="235244" y="94364"/>
                                  <a:pt x="257839" y="92149"/>
                                  <a:pt x="268472" y="98351"/>
                                </a:cubicBezTo>
                                <a:cubicBezTo>
                                  <a:pt x="279105" y="104553"/>
                                  <a:pt x="282649" y="127147"/>
                                  <a:pt x="289737" y="140881"/>
                                </a:cubicBezTo>
                                <a:cubicBezTo>
                                  <a:pt x="296825" y="154615"/>
                                  <a:pt x="301255" y="163919"/>
                                  <a:pt x="311002" y="180754"/>
                                </a:cubicBezTo>
                                <a:cubicBezTo>
                                  <a:pt x="320749" y="197589"/>
                                  <a:pt x="332710" y="222841"/>
                                  <a:pt x="348216" y="241891"/>
                                </a:cubicBezTo>
                                <a:cubicBezTo>
                                  <a:pt x="363722" y="260941"/>
                                  <a:pt x="388531" y="280434"/>
                                  <a:pt x="404037" y="295054"/>
                                </a:cubicBezTo>
                                <a:cubicBezTo>
                                  <a:pt x="419543" y="309674"/>
                                  <a:pt x="436624" y="318168"/>
                                  <a:pt x="441251" y="329609"/>
                                </a:cubicBezTo>
                                <a:cubicBezTo>
                                  <a:pt x="445878" y="341050"/>
                                  <a:pt x="428696" y="359269"/>
                                  <a:pt x="431797" y="363699"/>
                                </a:cubicBezTo>
                                <a:cubicBezTo>
                                  <a:pt x="434898" y="368129"/>
                                  <a:pt x="454738" y="368518"/>
                                  <a:pt x="459858" y="356191"/>
                                </a:cubicBezTo>
                                <a:cubicBezTo>
                                  <a:pt x="464978" y="343864"/>
                                  <a:pt x="463017" y="307692"/>
                                  <a:pt x="462516" y="289737"/>
                                </a:cubicBezTo>
                                <a:cubicBezTo>
                                  <a:pt x="462015" y="271782"/>
                                  <a:pt x="458212" y="255338"/>
                                  <a:pt x="456850" y="248459"/>
                                </a:cubicBezTo>
                                <a:cubicBezTo>
                                  <a:pt x="455488" y="241580"/>
                                  <a:pt x="511129" y="240109"/>
                                  <a:pt x="521985" y="238439"/>
                                </a:cubicBezTo>
                                <a:lnTo>
                                  <a:pt x="552048" y="255975"/>
                                </a:lnTo>
                                <a:cubicBezTo>
                                  <a:pt x="556641" y="257645"/>
                                  <a:pt x="502996" y="253127"/>
                                  <a:pt x="496934" y="268501"/>
                                </a:cubicBezTo>
                                <a:cubicBezTo>
                                  <a:pt x="487331" y="271006"/>
                                  <a:pt x="483788" y="287783"/>
                                  <a:pt x="486912" y="301069"/>
                                </a:cubicBezTo>
                                <a:cubicBezTo>
                                  <a:pt x="490036" y="314355"/>
                                  <a:pt x="507340" y="338586"/>
                                  <a:pt x="515679" y="348216"/>
                                </a:cubicBezTo>
                                <a:cubicBezTo>
                                  <a:pt x="524018" y="357846"/>
                                  <a:pt x="528527" y="357520"/>
                                  <a:pt x="536944" y="358849"/>
                                </a:cubicBezTo>
                                <a:cubicBezTo>
                                  <a:pt x="545361" y="360178"/>
                                  <a:pt x="559981" y="347774"/>
                                  <a:pt x="566183" y="356191"/>
                                </a:cubicBezTo>
                                <a:cubicBezTo>
                                  <a:pt x="572385" y="364608"/>
                                  <a:pt x="566184" y="393848"/>
                                  <a:pt x="574158" y="409354"/>
                                </a:cubicBezTo>
                                <a:cubicBezTo>
                                  <a:pt x="582132" y="424860"/>
                                  <a:pt x="595866" y="441695"/>
                                  <a:pt x="614030" y="449226"/>
                                </a:cubicBezTo>
                                <a:cubicBezTo>
                                  <a:pt x="632194" y="456757"/>
                                  <a:pt x="665863" y="451884"/>
                                  <a:pt x="683141" y="454542"/>
                                </a:cubicBezTo>
                                <a:cubicBezTo>
                                  <a:pt x="700419" y="457200"/>
                                  <a:pt x="697761" y="458529"/>
                                  <a:pt x="717697" y="465174"/>
                                </a:cubicBezTo>
                                <a:cubicBezTo>
                                  <a:pt x="737633" y="471819"/>
                                  <a:pt x="779278" y="491756"/>
                                  <a:pt x="802758" y="494414"/>
                                </a:cubicBezTo>
                                <a:cubicBezTo>
                                  <a:pt x="826238" y="497072"/>
                                  <a:pt x="841744" y="482895"/>
                                  <a:pt x="858579" y="481123"/>
                                </a:cubicBezTo>
                                <a:cubicBezTo>
                                  <a:pt x="875414" y="479351"/>
                                  <a:pt x="894464" y="474921"/>
                                  <a:pt x="903767" y="483781"/>
                                </a:cubicBezTo>
                                <a:cubicBezTo>
                                  <a:pt x="913071" y="492642"/>
                                  <a:pt x="909970" y="513021"/>
                                  <a:pt x="914400" y="534286"/>
                                </a:cubicBezTo>
                                <a:cubicBezTo>
                                  <a:pt x="918830" y="555551"/>
                                  <a:pt x="916171" y="596309"/>
                                  <a:pt x="930348" y="611372"/>
                                </a:cubicBezTo>
                                <a:cubicBezTo>
                                  <a:pt x="944525" y="626435"/>
                                  <a:pt x="984397" y="619790"/>
                                  <a:pt x="999460" y="624663"/>
                                </a:cubicBezTo>
                                <a:cubicBezTo>
                                  <a:pt x="1014523" y="629536"/>
                                  <a:pt x="1018067" y="634853"/>
                                  <a:pt x="1020725" y="640612"/>
                                </a:cubicBezTo>
                                <a:cubicBezTo>
                                  <a:pt x="1023383" y="646371"/>
                                  <a:pt x="1012308" y="650802"/>
                                  <a:pt x="1015409" y="659219"/>
                                </a:cubicBezTo>
                                <a:cubicBezTo>
                                  <a:pt x="1018510" y="667636"/>
                                  <a:pt x="1030915" y="682256"/>
                                  <a:pt x="1039332" y="691116"/>
                                </a:cubicBezTo>
                                <a:cubicBezTo>
                                  <a:pt x="1047750" y="699976"/>
                                  <a:pt x="1050851" y="708837"/>
                                  <a:pt x="1065914" y="712381"/>
                                </a:cubicBezTo>
                                <a:cubicBezTo>
                                  <a:pt x="1080977" y="715925"/>
                                  <a:pt x="1118634" y="710609"/>
                                  <a:pt x="1129709" y="712381"/>
                                </a:cubicBezTo>
                                <a:cubicBezTo>
                                  <a:pt x="1140785" y="714153"/>
                                  <a:pt x="1135911" y="713711"/>
                                  <a:pt x="1132367" y="723014"/>
                                </a:cubicBezTo>
                                <a:cubicBezTo>
                                  <a:pt x="1128823" y="732318"/>
                                  <a:pt x="1111102" y="753139"/>
                                  <a:pt x="1108444" y="768202"/>
                                </a:cubicBezTo>
                                <a:cubicBezTo>
                                  <a:pt x="1105786" y="783265"/>
                                  <a:pt x="1108887" y="804974"/>
                                  <a:pt x="1116418" y="813391"/>
                                </a:cubicBezTo>
                                <a:cubicBezTo>
                                  <a:pt x="1123949" y="821808"/>
                                  <a:pt x="1143886" y="814720"/>
                                  <a:pt x="1153632" y="818707"/>
                                </a:cubicBezTo>
                                <a:cubicBezTo>
                                  <a:pt x="1163378" y="822694"/>
                                  <a:pt x="1162935" y="836871"/>
                                  <a:pt x="1174897" y="837314"/>
                                </a:cubicBezTo>
                                <a:cubicBezTo>
                                  <a:pt x="1186859" y="837757"/>
                                  <a:pt x="1216542" y="831998"/>
                                  <a:pt x="1225402" y="821365"/>
                                </a:cubicBezTo>
                                <a:cubicBezTo>
                                  <a:pt x="1234263" y="810733"/>
                                  <a:pt x="1225845" y="786810"/>
                                  <a:pt x="1228060" y="773519"/>
                                </a:cubicBezTo>
                                <a:cubicBezTo>
                                  <a:pt x="1230275" y="760228"/>
                                  <a:pt x="1230276" y="753583"/>
                                  <a:pt x="1238693" y="741621"/>
                                </a:cubicBezTo>
                                <a:cubicBezTo>
                                  <a:pt x="1247110" y="729659"/>
                                  <a:pt x="1263059" y="709723"/>
                                  <a:pt x="1278565" y="701749"/>
                                </a:cubicBezTo>
                                <a:cubicBezTo>
                                  <a:pt x="1294071" y="693775"/>
                                  <a:pt x="1321539" y="693774"/>
                                  <a:pt x="1331728" y="693774"/>
                                </a:cubicBezTo>
                                <a:cubicBezTo>
                                  <a:pt x="1341917" y="693774"/>
                                  <a:pt x="1331728" y="688458"/>
                                  <a:pt x="1339702" y="701749"/>
                                </a:cubicBezTo>
                                <a:cubicBezTo>
                                  <a:pt x="1347676" y="715040"/>
                                  <a:pt x="1364068" y="754026"/>
                                  <a:pt x="1379574" y="773519"/>
                                </a:cubicBezTo>
                                <a:cubicBezTo>
                                  <a:pt x="1395080" y="793012"/>
                                  <a:pt x="1415459" y="804530"/>
                                  <a:pt x="1432737" y="818707"/>
                                </a:cubicBezTo>
                                <a:cubicBezTo>
                                  <a:pt x="1450015" y="832884"/>
                                  <a:pt x="1468178" y="845731"/>
                                  <a:pt x="1483241" y="858579"/>
                                </a:cubicBezTo>
                                <a:cubicBezTo>
                                  <a:pt x="1498304" y="871427"/>
                                  <a:pt x="1508051" y="886933"/>
                                  <a:pt x="1523114" y="895793"/>
                                </a:cubicBezTo>
                                <a:cubicBezTo>
                                  <a:pt x="1538177" y="904654"/>
                                  <a:pt x="1560327" y="903768"/>
                                  <a:pt x="1573618" y="911742"/>
                                </a:cubicBezTo>
                                <a:cubicBezTo>
                                  <a:pt x="1586909" y="919717"/>
                                  <a:pt x="1605073" y="935666"/>
                                  <a:pt x="1602858" y="943640"/>
                                </a:cubicBezTo>
                                <a:cubicBezTo>
                                  <a:pt x="1600643" y="951614"/>
                                  <a:pt x="1576720" y="955158"/>
                                  <a:pt x="1560328" y="959588"/>
                                </a:cubicBezTo>
                                <a:cubicBezTo>
                                  <a:pt x="1543936" y="964018"/>
                                  <a:pt x="1513367" y="961804"/>
                                  <a:pt x="1504507" y="970221"/>
                                </a:cubicBezTo>
                                <a:cubicBezTo>
                                  <a:pt x="1495647" y="978638"/>
                                  <a:pt x="1499634" y="1001676"/>
                                  <a:pt x="1507165" y="1010093"/>
                                </a:cubicBezTo>
                                <a:cubicBezTo>
                                  <a:pt x="1514696" y="1018510"/>
                                  <a:pt x="1531974" y="1029143"/>
                                  <a:pt x="1549695" y="1020726"/>
                                </a:cubicBezTo>
                                <a:cubicBezTo>
                                  <a:pt x="1567416" y="1012309"/>
                                  <a:pt x="1600642" y="974651"/>
                                  <a:pt x="1613490" y="959588"/>
                                </a:cubicBezTo>
                                <a:cubicBezTo>
                                  <a:pt x="1626338" y="944525"/>
                                  <a:pt x="1612161" y="931235"/>
                                  <a:pt x="1626781" y="930349"/>
                                </a:cubicBezTo>
                                <a:cubicBezTo>
                                  <a:pt x="1641401" y="929463"/>
                                  <a:pt x="1675071" y="946741"/>
                                  <a:pt x="1701209" y="954272"/>
                                </a:cubicBezTo>
                                <a:cubicBezTo>
                                  <a:pt x="1727347" y="961803"/>
                                  <a:pt x="1768991" y="965348"/>
                                  <a:pt x="1783611" y="975537"/>
                                </a:cubicBezTo>
                                <a:cubicBezTo>
                                  <a:pt x="1798231" y="985727"/>
                                  <a:pt x="1793358" y="1006549"/>
                                  <a:pt x="1788928" y="1015409"/>
                                </a:cubicBezTo>
                                <a:cubicBezTo>
                                  <a:pt x="1784498" y="1024269"/>
                                  <a:pt x="1770193" y="1026750"/>
                                  <a:pt x="1757030" y="1028700"/>
                                </a:cubicBezTo>
                                <a:cubicBezTo>
                                  <a:pt x="1743867" y="1030650"/>
                                  <a:pt x="1701887" y="1017101"/>
                                  <a:pt x="1709948" y="1027112"/>
                                </a:cubicBezTo>
                                <a:cubicBezTo>
                                  <a:pt x="1718009" y="1037123"/>
                                  <a:pt x="1793168" y="1087172"/>
                                  <a:pt x="1805394" y="1088766"/>
                                </a:cubicBezTo>
                                <a:cubicBezTo>
                                  <a:pt x="1817620" y="1090360"/>
                                  <a:pt x="1779404" y="1045799"/>
                                  <a:pt x="1783305" y="1036674"/>
                                </a:cubicBezTo>
                                <a:cubicBezTo>
                                  <a:pt x="1787206" y="1027549"/>
                                  <a:pt x="1809699" y="1028257"/>
                                  <a:pt x="1828800" y="1034016"/>
                                </a:cubicBezTo>
                                <a:cubicBezTo>
                                  <a:pt x="1847901" y="1039775"/>
                                  <a:pt x="1887722" y="1059711"/>
                                  <a:pt x="1897911" y="1071230"/>
                                </a:cubicBezTo>
                                <a:cubicBezTo>
                                  <a:pt x="1908100" y="1082749"/>
                                  <a:pt x="1899897" y="1096381"/>
                                  <a:pt x="1889937" y="1103128"/>
                                </a:cubicBezTo>
                                <a:cubicBezTo>
                                  <a:pt x="1879977" y="1109875"/>
                                  <a:pt x="1841694" y="1104183"/>
                                  <a:pt x="1838150" y="1111714"/>
                                </a:cubicBezTo>
                                <a:cubicBezTo>
                                  <a:pt x="1834606" y="1119245"/>
                                  <a:pt x="1856497" y="1140887"/>
                                  <a:pt x="1868672" y="1148316"/>
                                </a:cubicBezTo>
                                <a:cubicBezTo>
                                  <a:pt x="1880847" y="1155746"/>
                                  <a:pt x="1892850" y="1160721"/>
                                  <a:pt x="1911202" y="1156291"/>
                                </a:cubicBezTo>
                                <a:cubicBezTo>
                                  <a:pt x="1929554" y="1151861"/>
                                  <a:pt x="1977455" y="1131481"/>
                                  <a:pt x="1978784" y="1121735"/>
                                </a:cubicBezTo>
                                <a:cubicBezTo>
                                  <a:pt x="1980113" y="1111989"/>
                                  <a:pt x="1929997" y="1107115"/>
                                  <a:pt x="1919176" y="1097812"/>
                                </a:cubicBezTo>
                                <a:cubicBezTo>
                                  <a:pt x="1908355" y="1088509"/>
                                  <a:pt x="1907215" y="1073888"/>
                                  <a:pt x="1913860" y="1065914"/>
                                </a:cubicBezTo>
                                <a:cubicBezTo>
                                  <a:pt x="1920505" y="1057940"/>
                                  <a:pt x="1939555" y="1049522"/>
                                  <a:pt x="1959048" y="1049965"/>
                                </a:cubicBezTo>
                                <a:cubicBezTo>
                                  <a:pt x="1978541" y="1050408"/>
                                  <a:pt x="2004680" y="1062813"/>
                                  <a:pt x="2030818" y="1068572"/>
                                </a:cubicBezTo>
                                <a:cubicBezTo>
                                  <a:pt x="2056956" y="1074331"/>
                                  <a:pt x="2090627" y="1075661"/>
                                  <a:pt x="2115879" y="1084521"/>
                                </a:cubicBezTo>
                                <a:cubicBezTo>
                                  <a:pt x="2141131" y="1093381"/>
                                  <a:pt x="2162396" y="1111546"/>
                                  <a:pt x="2182332" y="1121735"/>
                                </a:cubicBezTo>
                                <a:cubicBezTo>
                                  <a:pt x="2202268" y="1131924"/>
                                  <a:pt x="2214230" y="1136798"/>
                                  <a:pt x="2235495" y="1145658"/>
                                </a:cubicBezTo>
                                <a:cubicBezTo>
                                  <a:pt x="2256760" y="1154518"/>
                                  <a:pt x="2295746" y="1166481"/>
                                  <a:pt x="2309923" y="1174898"/>
                                </a:cubicBezTo>
                              </a:path>
                            </a:pathLst>
                          </a:cu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14" name="Forma libre 113"/>
                          <p:cNvSpPr/>
                          <p:nvPr/>
                        </p:nvSpPr>
                        <p:spPr>
                          <a:xfrm>
                            <a:off x="9827142" y="3211033"/>
                            <a:ext cx="1844749" cy="972879"/>
                          </a:xfrm>
                          <a:custGeom>
                            <a:avLst/>
                            <a:gdLst>
                              <a:gd name="connsiteX0" fmla="*/ 0 w 1844749"/>
                              <a:gd name="connsiteY0" fmla="*/ 0 h 972879"/>
                              <a:gd name="connsiteX1" fmla="*/ 18607 w 1844749"/>
                              <a:gd name="connsiteY1" fmla="*/ 103667 h 972879"/>
                              <a:gd name="connsiteX2" fmla="*/ 85060 w 1844749"/>
                              <a:gd name="connsiteY2" fmla="*/ 95693 h 972879"/>
                              <a:gd name="connsiteX3" fmla="*/ 108984 w 1844749"/>
                              <a:gd name="connsiteY3" fmla="*/ 87718 h 972879"/>
                              <a:gd name="connsiteX4" fmla="*/ 135565 w 1844749"/>
                              <a:gd name="connsiteY4" fmla="*/ 122274 h 972879"/>
                              <a:gd name="connsiteX5" fmla="*/ 207335 w 1844749"/>
                              <a:gd name="connsiteY5" fmla="*/ 93034 h 972879"/>
                              <a:gd name="connsiteX6" fmla="*/ 284421 w 1844749"/>
                              <a:gd name="connsiteY6" fmla="*/ 85060 h 972879"/>
                              <a:gd name="connsiteX7" fmla="*/ 321635 w 1844749"/>
                              <a:gd name="connsiteY7" fmla="*/ 85060 h 972879"/>
                              <a:gd name="connsiteX8" fmla="*/ 358849 w 1844749"/>
                              <a:gd name="connsiteY8" fmla="*/ 53162 h 972879"/>
                              <a:gd name="connsiteX9" fmla="*/ 396063 w 1844749"/>
                              <a:gd name="connsiteY9" fmla="*/ 79744 h 972879"/>
                              <a:gd name="connsiteX10" fmla="*/ 467832 w 1844749"/>
                              <a:gd name="connsiteY10" fmla="*/ 61137 h 972879"/>
                              <a:gd name="connsiteX11" fmla="*/ 505046 w 1844749"/>
                              <a:gd name="connsiteY11" fmla="*/ 90376 h 972879"/>
                              <a:gd name="connsiteX12" fmla="*/ 507705 w 1844749"/>
                              <a:gd name="connsiteY12" fmla="*/ 124932 h 972879"/>
                              <a:gd name="connsiteX13" fmla="*/ 579474 w 1844749"/>
                              <a:gd name="connsiteY13" fmla="*/ 124932 h 972879"/>
                              <a:gd name="connsiteX14" fmla="*/ 611372 w 1844749"/>
                              <a:gd name="connsiteY14" fmla="*/ 175437 h 972879"/>
                              <a:gd name="connsiteX15" fmla="*/ 584791 w 1844749"/>
                              <a:gd name="connsiteY15" fmla="*/ 241890 h 972879"/>
                              <a:gd name="connsiteX16" fmla="*/ 560867 w 1844749"/>
                              <a:gd name="connsiteY16" fmla="*/ 295053 h 972879"/>
                              <a:gd name="connsiteX17" fmla="*/ 534286 w 1844749"/>
                              <a:gd name="connsiteY17" fmla="*/ 321634 h 972879"/>
                              <a:gd name="connsiteX18" fmla="*/ 499730 w 1844749"/>
                              <a:gd name="connsiteY18" fmla="*/ 337583 h 972879"/>
                              <a:gd name="connsiteX19" fmla="*/ 465174 w 1844749"/>
                              <a:gd name="connsiteY19" fmla="*/ 332267 h 972879"/>
                              <a:gd name="connsiteX20" fmla="*/ 425302 w 1844749"/>
                              <a:gd name="connsiteY20" fmla="*/ 356190 h 972879"/>
                              <a:gd name="connsiteX21" fmla="*/ 425302 w 1844749"/>
                              <a:gd name="connsiteY21" fmla="*/ 396062 h 972879"/>
                              <a:gd name="connsiteX22" fmla="*/ 396063 w 1844749"/>
                              <a:gd name="connsiteY22" fmla="*/ 462516 h 972879"/>
                              <a:gd name="connsiteX23" fmla="*/ 401379 w 1844749"/>
                              <a:gd name="connsiteY23" fmla="*/ 510362 h 972879"/>
                              <a:gd name="connsiteX24" fmla="*/ 433277 w 1844749"/>
                              <a:gd name="connsiteY24" fmla="*/ 563525 h 972879"/>
                              <a:gd name="connsiteX25" fmla="*/ 467832 w 1844749"/>
                              <a:gd name="connsiteY25" fmla="*/ 539602 h 972879"/>
                              <a:gd name="connsiteX26" fmla="*/ 518337 w 1844749"/>
                              <a:gd name="connsiteY26" fmla="*/ 494414 h 972879"/>
                              <a:gd name="connsiteX27" fmla="*/ 566184 w 1844749"/>
                              <a:gd name="connsiteY27" fmla="*/ 497072 h 972879"/>
                              <a:gd name="connsiteX28" fmla="*/ 616688 w 1844749"/>
                              <a:gd name="connsiteY28" fmla="*/ 566183 h 972879"/>
                              <a:gd name="connsiteX29" fmla="*/ 661877 w 1844749"/>
                              <a:gd name="connsiteY29" fmla="*/ 550234 h 972879"/>
                              <a:gd name="connsiteX30" fmla="*/ 707065 w 1844749"/>
                              <a:gd name="connsiteY30" fmla="*/ 552893 h 972879"/>
                              <a:gd name="connsiteX31" fmla="*/ 720356 w 1844749"/>
                              <a:gd name="connsiteY31" fmla="*/ 513020 h 972879"/>
                              <a:gd name="connsiteX32" fmla="*/ 800100 w 1844749"/>
                              <a:gd name="connsiteY32" fmla="*/ 507704 h 972879"/>
                              <a:gd name="connsiteX33" fmla="*/ 858579 w 1844749"/>
                              <a:gd name="connsiteY33" fmla="*/ 531627 h 972879"/>
                              <a:gd name="connsiteX34" fmla="*/ 906425 w 1844749"/>
                              <a:gd name="connsiteY34" fmla="*/ 587448 h 972879"/>
                              <a:gd name="connsiteX35" fmla="*/ 925032 w 1844749"/>
                              <a:gd name="connsiteY35" fmla="*/ 579474 h 972879"/>
                              <a:gd name="connsiteX36" fmla="*/ 901109 w 1844749"/>
                              <a:gd name="connsiteY36" fmla="*/ 552893 h 972879"/>
                              <a:gd name="connsiteX37" fmla="*/ 943639 w 1844749"/>
                              <a:gd name="connsiteY37" fmla="*/ 531627 h 972879"/>
                              <a:gd name="connsiteX38" fmla="*/ 1028700 w 1844749"/>
                              <a:gd name="connsiteY38" fmla="*/ 558209 h 972879"/>
                              <a:gd name="connsiteX39" fmla="*/ 1004777 w 1844749"/>
                              <a:gd name="connsiteY39" fmla="*/ 582132 h 972879"/>
                              <a:gd name="connsiteX40" fmla="*/ 1010093 w 1844749"/>
                              <a:gd name="connsiteY40" fmla="*/ 616688 h 972879"/>
                              <a:gd name="connsiteX41" fmla="*/ 1057939 w 1844749"/>
                              <a:gd name="connsiteY41" fmla="*/ 632637 h 972879"/>
                              <a:gd name="connsiteX42" fmla="*/ 1065914 w 1844749"/>
                              <a:gd name="connsiteY42" fmla="*/ 584790 h 972879"/>
                              <a:gd name="connsiteX43" fmla="*/ 1100470 w 1844749"/>
                              <a:gd name="connsiteY43" fmla="*/ 571500 h 972879"/>
                              <a:gd name="connsiteX44" fmla="*/ 1177556 w 1844749"/>
                              <a:gd name="connsiteY44" fmla="*/ 584790 h 972879"/>
                              <a:gd name="connsiteX45" fmla="*/ 1265274 w 1844749"/>
                              <a:gd name="connsiteY45" fmla="*/ 568841 h 972879"/>
                              <a:gd name="connsiteX46" fmla="*/ 1318437 w 1844749"/>
                              <a:gd name="connsiteY46" fmla="*/ 595423 h 972879"/>
                              <a:gd name="connsiteX47" fmla="*/ 1387549 w 1844749"/>
                              <a:gd name="connsiteY47" fmla="*/ 629979 h 972879"/>
                              <a:gd name="connsiteX48" fmla="*/ 1451344 w 1844749"/>
                              <a:gd name="connsiteY48" fmla="*/ 637953 h 972879"/>
                              <a:gd name="connsiteX49" fmla="*/ 1509823 w 1844749"/>
                              <a:gd name="connsiteY49" fmla="*/ 683141 h 972879"/>
                              <a:gd name="connsiteX50" fmla="*/ 1584251 w 1844749"/>
                              <a:gd name="connsiteY50" fmla="*/ 802758 h 972879"/>
                              <a:gd name="connsiteX51" fmla="*/ 1586909 w 1844749"/>
                              <a:gd name="connsiteY51" fmla="*/ 834655 h 972879"/>
                              <a:gd name="connsiteX52" fmla="*/ 1586909 w 1844749"/>
                              <a:gd name="connsiteY52" fmla="*/ 906425 h 972879"/>
                              <a:gd name="connsiteX53" fmla="*/ 1602858 w 1844749"/>
                              <a:gd name="connsiteY53" fmla="*/ 922374 h 972879"/>
                              <a:gd name="connsiteX54" fmla="*/ 1661337 w 1844749"/>
                              <a:gd name="connsiteY54" fmla="*/ 917058 h 972879"/>
                              <a:gd name="connsiteX55" fmla="*/ 1757030 w 1844749"/>
                              <a:gd name="connsiteY55" fmla="*/ 919716 h 972879"/>
                              <a:gd name="connsiteX56" fmla="*/ 1786270 w 1844749"/>
                              <a:gd name="connsiteY56" fmla="*/ 948955 h 972879"/>
                              <a:gd name="connsiteX57" fmla="*/ 1834116 w 1844749"/>
                              <a:gd name="connsiteY57" fmla="*/ 956930 h 972879"/>
                              <a:gd name="connsiteX58" fmla="*/ 1844749 w 1844749"/>
                              <a:gd name="connsiteY58" fmla="*/ 972879 h 972879"/>
                              <a:gd name="connsiteX0" fmla="*/ 0 w 1844749"/>
                              <a:gd name="connsiteY0" fmla="*/ 0 h 972879"/>
                              <a:gd name="connsiteX1" fmla="*/ 18607 w 1844749"/>
                              <a:gd name="connsiteY1" fmla="*/ 103667 h 972879"/>
                              <a:gd name="connsiteX2" fmla="*/ 82555 w 1844749"/>
                              <a:gd name="connsiteY2" fmla="*/ 75652 h 972879"/>
                              <a:gd name="connsiteX3" fmla="*/ 108984 w 1844749"/>
                              <a:gd name="connsiteY3" fmla="*/ 87718 h 972879"/>
                              <a:gd name="connsiteX4" fmla="*/ 135565 w 1844749"/>
                              <a:gd name="connsiteY4" fmla="*/ 122274 h 972879"/>
                              <a:gd name="connsiteX5" fmla="*/ 207335 w 1844749"/>
                              <a:gd name="connsiteY5" fmla="*/ 93034 h 972879"/>
                              <a:gd name="connsiteX6" fmla="*/ 284421 w 1844749"/>
                              <a:gd name="connsiteY6" fmla="*/ 85060 h 972879"/>
                              <a:gd name="connsiteX7" fmla="*/ 321635 w 1844749"/>
                              <a:gd name="connsiteY7" fmla="*/ 85060 h 972879"/>
                              <a:gd name="connsiteX8" fmla="*/ 358849 w 1844749"/>
                              <a:gd name="connsiteY8" fmla="*/ 53162 h 972879"/>
                              <a:gd name="connsiteX9" fmla="*/ 396063 w 1844749"/>
                              <a:gd name="connsiteY9" fmla="*/ 79744 h 972879"/>
                              <a:gd name="connsiteX10" fmla="*/ 467832 w 1844749"/>
                              <a:gd name="connsiteY10" fmla="*/ 61137 h 972879"/>
                              <a:gd name="connsiteX11" fmla="*/ 505046 w 1844749"/>
                              <a:gd name="connsiteY11" fmla="*/ 90376 h 972879"/>
                              <a:gd name="connsiteX12" fmla="*/ 507705 w 1844749"/>
                              <a:gd name="connsiteY12" fmla="*/ 124932 h 972879"/>
                              <a:gd name="connsiteX13" fmla="*/ 579474 w 1844749"/>
                              <a:gd name="connsiteY13" fmla="*/ 124932 h 972879"/>
                              <a:gd name="connsiteX14" fmla="*/ 611372 w 1844749"/>
                              <a:gd name="connsiteY14" fmla="*/ 175437 h 972879"/>
                              <a:gd name="connsiteX15" fmla="*/ 584791 w 1844749"/>
                              <a:gd name="connsiteY15" fmla="*/ 241890 h 972879"/>
                              <a:gd name="connsiteX16" fmla="*/ 560867 w 1844749"/>
                              <a:gd name="connsiteY16" fmla="*/ 295053 h 972879"/>
                              <a:gd name="connsiteX17" fmla="*/ 534286 w 1844749"/>
                              <a:gd name="connsiteY17" fmla="*/ 321634 h 972879"/>
                              <a:gd name="connsiteX18" fmla="*/ 499730 w 1844749"/>
                              <a:gd name="connsiteY18" fmla="*/ 337583 h 972879"/>
                              <a:gd name="connsiteX19" fmla="*/ 465174 w 1844749"/>
                              <a:gd name="connsiteY19" fmla="*/ 332267 h 972879"/>
                              <a:gd name="connsiteX20" fmla="*/ 425302 w 1844749"/>
                              <a:gd name="connsiteY20" fmla="*/ 356190 h 972879"/>
                              <a:gd name="connsiteX21" fmla="*/ 425302 w 1844749"/>
                              <a:gd name="connsiteY21" fmla="*/ 396062 h 972879"/>
                              <a:gd name="connsiteX22" fmla="*/ 396063 w 1844749"/>
                              <a:gd name="connsiteY22" fmla="*/ 462516 h 972879"/>
                              <a:gd name="connsiteX23" fmla="*/ 401379 w 1844749"/>
                              <a:gd name="connsiteY23" fmla="*/ 510362 h 972879"/>
                              <a:gd name="connsiteX24" fmla="*/ 433277 w 1844749"/>
                              <a:gd name="connsiteY24" fmla="*/ 563525 h 972879"/>
                              <a:gd name="connsiteX25" fmla="*/ 467832 w 1844749"/>
                              <a:gd name="connsiteY25" fmla="*/ 539602 h 972879"/>
                              <a:gd name="connsiteX26" fmla="*/ 518337 w 1844749"/>
                              <a:gd name="connsiteY26" fmla="*/ 494414 h 972879"/>
                              <a:gd name="connsiteX27" fmla="*/ 566184 w 1844749"/>
                              <a:gd name="connsiteY27" fmla="*/ 497072 h 972879"/>
                              <a:gd name="connsiteX28" fmla="*/ 616688 w 1844749"/>
                              <a:gd name="connsiteY28" fmla="*/ 566183 h 972879"/>
                              <a:gd name="connsiteX29" fmla="*/ 661877 w 1844749"/>
                              <a:gd name="connsiteY29" fmla="*/ 550234 h 972879"/>
                              <a:gd name="connsiteX30" fmla="*/ 707065 w 1844749"/>
                              <a:gd name="connsiteY30" fmla="*/ 552893 h 972879"/>
                              <a:gd name="connsiteX31" fmla="*/ 720356 w 1844749"/>
                              <a:gd name="connsiteY31" fmla="*/ 513020 h 972879"/>
                              <a:gd name="connsiteX32" fmla="*/ 800100 w 1844749"/>
                              <a:gd name="connsiteY32" fmla="*/ 507704 h 972879"/>
                              <a:gd name="connsiteX33" fmla="*/ 858579 w 1844749"/>
                              <a:gd name="connsiteY33" fmla="*/ 531627 h 972879"/>
                              <a:gd name="connsiteX34" fmla="*/ 906425 w 1844749"/>
                              <a:gd name="connsiteY34" fmla="*/ 587448 h 972879"/>
                              <a:gd name="connsiteX35" fmla="*/ 925032 w 1844749"/>
                              <a:gd name="connsiteY35" fmla="*/ 579474 h 972879"/>
                              <a:gd name="connsiteX36" fmla="*/ 901109 w 1844749"/>
                              <a:gd name="connsiteY36" fmla="*/ 552893 h 972879"/>
                              <a:gd name="connsiteX37" fmla="*/ 943639 w 1844749"/>
                              <a:gd name="connsiteY37" fmla="*/ 531627 h 972879"/>
                              <a:gd name="connsiteX38" fmla="*/ 1028700 w 1844749"/>
                              <a:gd name="connsiteY38" fmla="*/ 558209 h 972879"/>
                              <a:gd name="connsiteX39" fmla="*/ 1004777 w 1844749"/>
                              <a:gd name="connsiteY39" fmla="*/ 582132 h 972879"/>
                              <a:gd name="connsiteX40" fmla="*/ 1010093 w 1844749"/>
                              <a:gd name="connsiteY40" fmla="*/ 616688 h 972879"/>
                              <a:gd name="connsiteX41" fmla="*/ 1057939 w 1844749"/>
                              <a:gd name="connsiteY41" fmla="*/ 632637 h 972879"/>
                              <a:gd name="connsiteX42" fmla="*/ 1065914 w 1844749"/>
                              <a:gd name="connsiteY42" fmla="*/ 584790 h 972879"/>
                              <a:gd name="connsiteX43" fmla="*/ 1100470 w 1844749"/>
                              <a:gd name="connsiteY43" fmla="*/ 571500 h 972879"/>
                              <a:gd name="connsiteX44" fmla="*/ 1177556 w 1844749"/>
                              <a:gd name="connsiteY44" fmla="*/ 584790 h 972879"/>
                              <a:gd name="connsiteX45" fmla="*/ 1265274 w 1844749"/>
                              <a:gd name="connsiteY45" fmla="*/ 568841 h 972879"/>
                              <a:gd name="connsiteX46" fmla="*/ 1318437 w 1844749"/>
                              <a:gd name="connsiteY46" fmla="*/ 595423 h 972879"/>
                              <a:gd name="connsiteX47" fmla="*/ 1387549 w 1844749"/>
                              <a:gd name="connsiteY47" fmla="*/ 629979 h 972879"/>
                              <a:gd name="connsiteX48" fmla="*/ 1451344 w 1844749"/>
                              <a:gd name="connsiteY48" fmla="*/ 637953 h 972879"/>
                              <a:gd name="connsiteX49" fmla="*/ 1509823 w 1844749"/>
                              <a:gd name="connsiteY49" fmla="*/ 683141 h 972879"/>
                              <a:gd name="connsiteX50" fmla="*/ 1584251 w 1844749"/>
                              <a:gd name="connsiteY50" fmla="*/ 802758 h 972879"/>
                              <a:gd name="connsiteX51" fmla="*/ 1586909 w 1844749"/>
                              <a:gd name="connsiteY51" fmla="*/ 834655 h 972879"/>
                              <a:gd name="connsiteX52" fmla="*/ 1586909 w 1844749"/>
                              <a:gd name="connsiteY52" fmla="*/ 906425 h 972879"/>
                              <a:gd name="connsiteX53" fmla="*/ 1602858 w 1844749"/>
                              <a:gd name="connsiteY53" fmla="*/ 922374 h 972879"/>
                              <a:gd name="connsiteX54" fmla="*/ 1661337 w 1844749"/>
                              <a:gd name="connsiteY54" fmla="*/ 917058 h 972879"/>
                              <a:gd name="connsiteX55" fmla="*/ 1757030 w 1844749"/>
                              <a:gd name="connsiteY55" fmla="*/ 919716 h 972879"/>
                              <a:gd name="connsiteX56" fmla="*/ 1786270 w 1844749"/>
                              <a:gd name="connsiteY56" fmla="*/ 948955 h 972879"/>
                              <a:gd name="connsiteX57" fmla="*/ 1834116 w 1844749"/>
                              <a:gd name="connsiteY57" fmla="*/ 956930 h 972879"/>
                              <a:gd name="connsiteX58" fmla="*/ 1844749 w 1844749"/>
                              <a:gd name="connsiteY58" fmla="*/ 972879 h 972879"/>
                              <a:gd name="connsiteX0" fmla="*/ 0 w 1844749"/>
                              <a:gd name="connsiteY0" fmla="*/ 0 h 972879"/>
                              <a:gd name="connsiteX1" fmla="*/ 18607 w 1844749"/>
                              <a:gd name="connsiteY1" fmla="*/ 103667 h 972879"/>
                              <a:gd name="connsiteX2" fmla="*/ 23326 w 1844749"/>
                              <a:gd name="connsiteY2" fmla="*/ 100849 h 972879"/>
                              <a:gd name="connsiteX3" fmla="*/ 82555 w 1844749"/>
                              <a:gd name="connsiteY3" fmla="*/ 75652 h 972879"/>
                              <a:gd name="connsiteX4" fmla="*/ 108984 w 1844749"/>
                              <a:gd name="connsiteY4" fmla="*/ 87718 h 972879"/>
                              <a:gd name="connsiteX5" fmla="*/ 135565 w 1844749"/>
                              <a:gd name="connsiteY5" fmla="*/ 122274 h 972879"/>
                              <a:gd name="connsiteX6" fmla="*/ 207335 w 1844749"/>
                              <a:gd name="connsiteY6" fmla="*/ 93034 h 972879"/>
                              <a:gd name="connsiteX7" fmla="*/ 284421 w 1844749"/>
                              <a:gd name="connsiteY7" fmla="*/ 85060 h 972879"/>
                              <a:gd name="connsiteX8" fmla="*/ 321635 w 1844749"/>
                              <a:gd name="connsiteY8" fmla="*/ 85060 h 972879"/>
                              <a:gd name="connsiteX9" fmla="*/ 358849 w 1844749"/>
                              <a:gd name="connsiteY9" fmla="*/ 53162 h 972879"/>
                              <a:gd name="connsiteX10" fmla="*/ 396063 w 1844749"/>
                              <a:gd name="connsiteY10" fmla="*/ 79744 h 972879"/>
                              <a:gd name="connsiteX11" fmla="*/ 467832 w 1844749"/>
                              <a:gd name="connsiteY11" fmla="*/ 61137 h 972879"/>
                              <a:gd name="connsiteX12" fmla="*/ 505046 w 1844749"/>
                              <a:gd name="connsiteY12" fmla="*/ 90376 h 972879"/>
                              <a:gd name="connsiteX13" fmla="*/ 507705 w 1844749"/>
                              <a:gd name="connsiteY13" fmla="*/ 124932 h 972879"/>
                              <a:gd name="connsiteX14" fmla="*/ 579474 w 1844749"/>
                              <a:gd name="connsiteY14" fmla="*/ 124932 h 972879"/>
                              <a:gd name="connsiteX15" fmla="*/ 611372 w 1844749"/>
                              <a:gd name="connsiteY15" fmla="*/ 175437 h 972879"/>
                              <a:gd name="connsiteX16" fmla="*/ 584791 w 1844749"/>
                              <a:gd name="connsiteY16" fmla="*/ 241890 h 972879"/>
                              <a:gd name="connsiteX17" fmla="*/ 560867 w 1844749"/>
                              <a:gd name="connsiteY17" fmla="*/ 295053 h 972879"/>
                              <a:gd name="connsiteX18" fmla="*/ 534286 w 1844749"/>
                              <a:gd name="connsiteY18" fmla="*/ 321634 h 972879"/>
                              <a:gd name="connsiteX19" fmla="*/ 499730 w 1844749"/>
                              <a:gd name="connsiteY19" fmla="*/ 337583 h 972879"/>
                              <a:gd name="connsiteX20" fmla="*/ 465174 w 1844749"/>
                              <a:gd name="connsiteY20" fmla="*/ 332267 h 972879"/>
                              <a:gd name="connsiteX21" fmla="*/ 425302 w 1844749"/>
                              <a:gd name="connsiteY21" fmla="*/ 356190 h 972879"/>
                              <a:gd name="connsiteX22" fmla="*/ 425302 w 1844749"/>
                              <a:gd name="connsiteY22" fmla="*/ 396062 h 972879"/>
                              <a:gd name="connsiteX23" fmla="*/ 396063 w 1844749"/>
                              <a:gd name="connsiteY23" fmla="*/ 462516 h 972879"/>
                              <a:gd name="connsiteX24" fmla="*/ 401379 w 1844749"/>
                              <a:gd name="connsiteY24" fmla="*/ 510362 h 972879"/>
                              <a:gd name="connsiteX25" fmla="*/ 433277 w 1844749"/>
                              <a:gd name="connsiteY25" fmla="*/ 563525 h 972879"/>
                              <a:gd name="connsiteX26" fmla="*/ 467832 w 1844749"/>
                              <a:gd name="connsiteY26" fmla="*/ 539602 h 972879"/>
                              <a:gd name="connsiteX27" fmla="*/ 518337 w 1844749"/>
                              <a:gd name="connsiteY27" fmla="*/ 494414 h 972879"/>
                              <a:gd name="connsiteX28" fmla="*/ 566184 w 1844749"/>
                              <a:gd name="connsiteY28" fmla="*/ 497072 h 972879"/>
                              <a:gd name="connsiteX29" fmla="*/ 616688 w 1844749"/>
                              <a:gd name="connsiteY29" fmla="*/ 566183 h 972879"/>
                              <a:gd name="connsiteX30" fmla="*/ 661877 w 1844749"/>
                              <a:gd name="connsiteY30" fmla="*/ 550234 h 972879"/>
                              <a:gd name="connsiteX31" fmla="*/ 707065 w 1844749"/>
                              <a:gd name="connsiteY31" fmla="*/ 552893 h 972879"/>
                              <a:gd name="connsiteX32" fmla="*/ 720356 w 1844749"/>
                              <a:gd name="connsiteY32" fmla="*/ 513020 h 972879"/>
                              <a:gd name="connsiteX33" fmla="*/ 800100 w 1844749"/>
                              <a:gd name="connsiteY33" fmla="*/ 507704 h 972879"/>
                              <a:gd name="connsiteX34" fmla="*/ 858579 w 1844749"/>
                              <a:gd name="connsiteY34" fmla="*/ 531627 h 972879"/>
                              <a:gd name="connsiteX35" fmla="*/ 906425 w 1844749"/>
                              <a:gd name="connsiteY35" fmla="*/ 587448 h 972879"/>
                              <a:gd name="connsiteX36" fmla="*/ 925032 w 1844749"/>
                              <a:gd name="connsiteY36" fmla="*/ 579474 h 972879"/>
                              <a:gd name="connsiteX37" fmla="*/ 901109 w 1844749"/>
                              <a:gd name="connsiteY37" fmla="*/ 552893 h 972879"/>
                              <a:gd name="connsiteX38" fmla="*/ 943639 w 1844749"/>
                              <a:gd name="connsiteY38" fmla="*/ 531627 h 972879"/>
                              <a:gd name="connsiteX39" fmla="*/ 1028700 w 1844749"/>
                              <a:gd name="connsiteY39" fmla="*/ 558209 h 972879"/>
                              <a:gd name="connsiteX40" fmla="*/ 1004777 w 1844749"/>
                              <a:gd name="connsiteY40" fmla="*/ 582132 h 972879"/>
                              <a:gd name="connsiteX41" fmla="*/ 1010093 w 1844749"/>
                              <a:gd name="connsiteY41" fmla="*/ 616688 h 972879"/>
                              <a:gd name="connsiteX42" fmla="*/ 1057939 w 1844749"/>
                              <a:gd name="connsiteY42" fmla="*/ 632637 h 972879"/>
                              <a:gd name="connsiteX43" fmla="*/ 1065914 w 1844749"/>
                              <a:gd name="connsiteY43" fmla="*/ 584790 h 972879"/>
                              <a:gd name="connsiteX44" fmla="*/ 1100470 w 1844749"/>
                              <a:gd name="connsiteY44" fmla="*/ 571500 h 972879"/>
                              <a:gd name="connsiteX45" fmla="*/ 1177556 w 1844749"/>
                              <a:gd name="connsiteY45" fmla="*/ 584790 h 972879"/>
                              <a:gd name="connsiteX46" fmla="*/ 1265274 w 1844749"/>
                              <a:gd name="connsiteY46" fmla="*/ 568841 h 972879"/>
                              <a:gd name="connsiteX47" fmla="*/ 1318437 w 1844749"/>
                              <a:gd name="connsiteY47" fmla="*/ 595423 h 972879"/>
                              <a:gd name="connsiteX48" fmla="*/ 1387549 w 1844749"/>
                              <a:gd name="connsiteY48" fmla="*/ 629979 h 972879"/>
                              <a:gd name="connsiteX49" fmla="*/ 1451344 w 1844749"/>
                              <a:gd name="connsiteY49" fmla="*/ 637953 h 972879"/>
                              <a:gd name="connsiteX50" fmla="*/ 1509823 w 1844749"/>
                              <a:gd name="connsiteY50" fmla="*/ 683141 h 972879"/>
                              <a:gd name="connsiteX51" fmla="*/ 1584251 w 1844749"/>
                              <a:gd name="connsiteY51" fmla="*/ 802758 h 972879"/>
                              <a:gd name="connsiteX52" fmla="*/ 1586909 w 1844749"/>
                              <a:gd name="connsiteY52" fmla="*/ 834655 h 972879"/>
                              <a:gd name="connsiteX53" fmla="*/ 1586909 w 1844749"/>
                              <a:gd name="connsiteY53" fmla="*/ 906425 h 972879"/>
                              <a:gd name="connsiteX54" fmla="*/ 1602858 w 1844749"/>
                              <a:gd name="connsiteY54" fmla="*/ 922374 h 972879"/>
                              <a:gd name="connsiteX55" fmla="*/ 1661337 w 1844749"/>
                              <a:gd name="connsiteY55" fmla="*/ 917058 h 972879"/>
                              <a:gd name="connsiteX56" fmla="*/ 1757030 w 1844749"/>
                              <a:gd name="connsiteY56" fmla="*/ 919716 h 972879"/>
                              <a:gd name="connsiteX57" fmla="*/ 1786270 w 1844749"/>
                              <a:gd name="connsiteY57" fmla="*/ 948955 h 972879"/>
                              <a:gd name="connsiteX58" fmla="*/ 1834116 w 1844749"/>
                              <a:gd name="connsiteY58" fmla="*/ 956930 h 972879"/>
                              <a:gd name="connsiteX59" fmla="*/ 1844749 w 1844749"/>
                              <a:gd name="connsiteY59" fmla="*/ 972879 h 972879"/>
                              <a:gd name="connsiteX0" fmla="*/ 0 w 1844749"/>
                              <a:gd name="connsiteY0" fmla="*/ 0 h 972879"/>
                              <a:gd name="connsiteX1" fmla="*/ 18607 w 1844749"/>
                              <a:gd name="connsiteY1" fmla="*/ 103667 h 972879"/>
                              <a:gd name="connsiteX2" fmla="*/ 45873 w 1844749"/>
                              <a:gd name="connsiteY2" fmla="*/ 113375 h 972879"/>
                              <a:gd name="connsiteX3" fmla="*/ 82555 w 1844749"/>
                              <a:gd name="connsiteY3" fmla="*/ 75652 h 972879"/>
                              <a:gd name="connsiteX4" fmla="*/ 108984 w 1844749"/>
                              <a:gd name="connsiteY4" fmla="*/ 87718 h 972879"/>
                              <a:gd name="connsiteX5" fmla="*/ 135565 w 1844749"/>
                              <a:gd name="connsiteY5" fmla="*/ 122274 h 972879"/>
                              <a:gd name="connsiteX6" fmla="*/ 207335 w 1844749"/>
                              <a:gd name="connsiteY6" fmla="*/ 93034 h 972879"/>
                              <a:gd name="connsiteX7" fmla="*/ 284421 w 1844749"/>
                              <a:gd name="connsiteY7" fmla="*/ 85060 h 972879"/>
                              <a:gd name="connsiteX8" fmla="*/ 321635 w 1844749"/>
                              <a:gd name="connsiteY8" fmla="*/ 85060 h 972879"/>
                              <a:gd name="connsiteX9" fmla="*/ 358849 w 1844749"/>
                              <a:gd name="connsiteY9" fmla="*/ 53162 h 972879"/>
                              <a:gd name="connsiteX10" fmla="*/ 396063 w 1844749"/>
                              <a:gd name="connsiteY10" fmla="*/ 79744 h 972879"/>
                              <a:gd name="connsiteX11" fmla="*/ 467832 w 1844749"/>
                              <a:gd name="connsiteY11" fmla="*/ 61137 h 972879"/>
                              <a:gd name="connsiteX12" fmla="*/ 505046 w 1844749"/>
                              <a:gd name="connsiteY12" fmla="*/ 90376 h 972879"/>
                              <a:gd name="connsiteX13" fmla="*/ 507705 w 1844749"/>
                              <a:gd name="connsiteY13" fmla="*/ 124932 h 972879"/>
                              <a:gd name="connsiteX14" fmla="*/ 579474 w 1844749"/>
                              <a:gd name="connsiteY14" fmla="*/ 124932 h 972879"/>
                              <a:gd name="connsiteX15" fmla="*/ 611372 w 1844749"/>
                              <a:gd name="connsiteY15" fmla="*/ 175437 h 972879"/>
                              <a:gd name="connsiteX16" fmla="*/ 584791 w 1844749"/>
                              <a:gd name="connsiteY16" fmla="*/ 241890 h 972879"/>
                              <a:gd name="connsiteX17" fmla="*/ 560867 w 1844749"/>
                              <a:gd name="connsiteY17" fmla="*/ 295053 h 972879"/>
                              <a:gd name="connsiteX18" fmla="*/ 534286 w 1844749"/>
                              <a:gd name="connsiteY18" fmla="*/ 321634 h 972879"/>
                              <a:gd name="connsiteX19" fmla="*/ 499730 w 1844749"/>
                              <a:gd name="connsiteY19" fmla="*/ 337583 h 972879"/>
                              <a:gd name="connsiteX20" fmla="*/ 465174 w 1844749"/>
                              <a:gd name="connsiteY20" fmla="*/ 332267 h 972879"/>
                              <a:gd name="connsiteX21" fmla="*/ 425302 w 1844749"/>
                              <a:gd name="connsiteY21" fmla="*/ 356190 h 972879"/>
                              <a:gd name="connsiteX22" fmla="*/ 425302 w 1844749"/>
                              <a:gd name="connsiteY22" fmla="*/ 396062 h 972879"/>
                              <a:gd name="connsiteX23" fmla="*/ 396063 w 1844749"/>
                              <a:gd name="connsiteY23" fmla="*/ 462516 h 972879"/>
                              <a:gd name="connsiteX24" fmla="*/ 401379 w 1844749"/>
                              <a:gd name="connsiteY24" fmla="*/ 510362 h 972879"/>
                              <a:gd name="connsiteX25" fmla="*/ 433277 w 1844749"/>
                              <a:gd name="connsiteY25" fmla="*/ 563525 h 972879"/>
                              <a:gd name="connsiteX26" fmla="*/ 467832 w 1844749"/>
                              <a:gd name="connsiteY26" fmla="*/ 539602 h 972879"/>
                              <a:gd name="connsiteX27" fmla="*/ 518337 w 1844749"/>
                              <a:gd name="connsiteY27" fmla="*/ 494414 h 972879"/>
                              <a:gd name="connsiteX28" fmla="*/ 566184 w 1844749"/>
                              <a:gd name="connsiteY28" fmla="*/ 497072 h 972879"/>
                              <a:gd name="connsiteX29" fmla="*/ 616688 w 1844749"/>
                              <a:gd name="connsiteY29" fmla="*/ 566183 h 972879"/>
                              <a:gd name="connsiteX30" fmla="*/ 661877 w 1844749"/>
                              <a:gd name="connsiteY30" fmla="*/ 550234 h 972879"/>
                              <a:gd name="connsiteX31" fmla="*/ 707065 w 1844749"/>
                              <a:gd name="connsiteY31" fmla="*/ 552893 h 972879"/>
                              <a:gd name="connsiteX32" fmla="*/ 720356 w 1844749"/>
                              <a:gd name="connsiteY32" fmla="*/ 513020 h 972879"/>
                              <a:gd name="connsiteX33" fmla="*/ 800100 w 1844749"/>
                              <a:gd name="connsiteY33" fmla="*/ 507704 h 972879"/>
                              <a:gd name="connsiteX34" fmla="*/ 858579 w 1844749"/>
                              <a:gd name="connsiteY34" fmla="*/ 531627 h 972879"/>
                              <a:gd name="connsiteX35" fmla="*/ 906425 w 1844749"/>
                              <a:gd name="connsiteY35" fmla="*/ 587448 h 972879"/>
                              <a:gd name="connsiteX36" fmla="*/ 925032 w 1844749"/>
                              <a:gd name="connsiteY36" fmla="*/ 579474 h 972879"/>
                              <a:gd name="connsiteX37" fmla="*/ 901109 w 1844749"/>
                              <a:gd name="connsiteY37" fmla="*/ 552893 h 972879"/>
                              <a:gd name="connsiteX38" fmla="*/ 943639 w 1844749"/>
                              <a:gd name="connsiteY38" fmla="*/ 531627 h 972879"/>
                              <a:gd name="connsiteX39" fmla="*/ 1028700 w 1844749"/>
                              <a:gd name="connsiteY39" fmla="*/ 558209 h 972879"/>
                              <a:gd name="connsiteX40" fmla="*/ 1004777 w 1844749"/>
                              <a:gd name="connsiteY40" fmla="*/ 582132 h 972879"/>
                              <a:gd name="connsiteX41" fmla="*/ 1010093 w 1844749"/>
                              <a:gd name="connsiteY41" fmla="*/ 616688 h 972879"/>
                              <a:gd name="connsiteX42" fmla="*/ 1057939 w 1844749"/>
                              <a:gd name="connsiteY42" fmla="*/ 632637 h 972879"/>
                              <a:gd name="connsiteX43" fmla="*/ 1065914 w 1844749"/>
                              <a:gd name="connsiteY43" fmla="*/ 584790 h 972879"/>
                              <a:gd name="connsiteX44" fmla="*/ 1100470 w 1844749"/>
                              <a:gd name="connsiteY44" fmla="*/ 571500 h 972879"/>
                              <a:gd name="connsiteX45" fmla="*/ 1177556 w 1844749"/>
                              <a:gd name="connsiteY45" fmla="*/ 584790 h 972879"/>
                              <a:gd name="connsiteX46" fmla="*/ 1265274 w 1844749"/>
                              <a:gd name="connsiteY46" fmla="*/ 568841 h 972879"/>
                              <a:gd name="connsiteX47" fmla="*/ 1318437 w 1844749"/>
                              <a:gd name="connsiteY47" fmla="*/ 595423 h 972879"/>
                              <a:gd name="connsiteX48" fmla="*/ 1387549 w 1844749"/>
                              <a:gd name="connsiteY48" fmla="*/ 629979 h 972879"/>
                              <a:gd name="connsiteX49" fmla="*/ 1451344 w 1844749"/>
                              <a:gd name="connsiteY49" fmla="*/ 637953 h 972879"/>
                              <a:gd name="connsiteX50" fmla="*/ 1509823 w 1844749"/>
                              <a:gd name="connsiteY50" fmla="*/ 683141 h 972879"/>
                              <a:gd name="connsiteX51" fmla="*/ 1584251 w 1844749"/>
                              <a:gd name="connsiteY51" fmla="*/ 802758 h 972879"/>
                              <a:gd name="connsiteX52" fmla="*/ 1586909 w 1844749"/>
                              <a:gd name="connsiteY52" fmla="*/ 834655 h 972879"/>
                              <a:gd name="connsiteX53" fmla="*/ 1586909 w 1844749"/>
                              <a:gd name="connsiteY53" fmla="*/ 906425 h 972879"/>
                              <a:gd name="connsiteX54" fmla="*/ 1602858 w 1844749"/>
                              <a:gd name="connsiteY54" fmla="*/ 922374 h 972879"/>
                              <a:gd name="connsiteX55" fmla="*/ 1661337 w 1844749"/>
                              <a:gd name="connsiteY55" fmla="*/ 917058 h 972879"/>
                              <a:gd name="connsiteX56" fmla="*/ 1757030 w 1844749"/>
                              <a:gd name="connsiteY56" fmla="*/ 919716 h 972879"/>
                              <a:gd name="connsiteX57" fmla="*/ 1786270 w 1844749"/>
                              <a:gd name="connsiteY57" fmla="*/ 948955 h 972879"/>
                              <a:gd name="connsiteX58" fmla="*/ 1834116 w 1844749"/>
                              <a:gd name="connsiteY58" fmla="*/ 956930 h 972879"/>
                              <a:gd name="connsiteX59" fmla="*/ 1844749 w 1844749"/>
                              <a:gd name="connsiteY59"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207335 w 1844749"/>
                              <a:gd name="connsiteY6" fmla="*/ 93034 h 972879"/>
                              <a:gd name="connsiteX7" fmla="*/ 284421 w 1844749"/>
                              <a:gd name="connsiteY7" fmla="*/ 85060 h 972879"/>
                              <a:gd name="connsiteX8" fmla="*/ 321635 w 1844749"/>
                              <a:gd name="connsiteY8" fmla="*/ 85060 h 972879"/>
                              <a:gd name="connsiteX9" fmla="*/ 358849 w 1844749"/>
                              <a:gd name="connsiteY9" fmla="*/ 53162 h 972879"/>
                              <a:gd name="connsiteX10" fmla="*/ 396063 w 1844749"/>
                              <a:gd name="connsiteY10" fmla="*/ 79744 h 972879"/>
                              <a:gd name="connsiteX11" fmla="*/ 467832 w 1844749"/>
                              <a:gd name="connsiteY11" fmla="*/ 61137 h 972879"/>
                              <a:gd name="connsiteX12" fmla="*/ 505046 w 1844749"/>
                              <a:gd name="connsiteY12" fmla="*/ 90376 h 972879"/>
                              <a:gd name="connsiteX13" fmla="*/ 507705 w 1844749"/>
                              <a:gd name="connsiteY13" fmla="*/ 124932 h 972879"/>
                              <a:gd name="connsiteX14" fmla="*/ 579474 w 1844749"/>
                              <a:gd name="connsiteY14" fmla="*/ 124932 h 972879"/>
                              <a:gd name="connsiteX15" fmla="*/ 611372 w 1844749"/>
                              <a:gd name="connsiteY15" fmla="*/ 175437 h 972879"/>
                              <a:gd name="connsiteX16" fmla="*/ 584791 w 1844749"/>
                              <a:gd name="connsiteY16" fmla="*/ 241890 h 972879"/>
                              <a:gd name="connsiteX17" fmla="*/ 560867 w 1844749"/>
                              <a:gd name="connsiteY17" fmla="*/ 295053 h 972879"/>
                              <a:gd name="connsiteX18" fmla="*/ 534286 w 1844749"/>
                              <a:gd name="connsiteY18" fmla="*/ 321634 h 972879"/>
                              <a:gd name="connsiteX19" fmla="*/ 499730 w 1844749"/>
                              <a:gd name="connsiteY19" fmla="*/ 337583 h 972879"/>
                              <a:gd name="connsiteX20" fmla="*/ 465174 w 1844749"/>
                              <a:gd name="connsiteY20" fmla="*/ 332267 h 972879"/>
                              <a:gd name="connsiteX21" fmla="*/ 425302 w 1844749"/>
                              <a:gd name="connsiteY21" fmla="*/ 356190 h 972879"/>
                              <a:gd name="connsiteX22" fmla="*/ 425302 w 1844749"/>
                              <a:gd name="connsiteY22" fmla="*/ 396062 h 972879"/>
                              <a:gd name="connsiteX23" fmla="*/ 396063 w 1844749"/>
                              <a:gd name="connsiteY23" fmla="*/ 462516 h 972879"/>
                              <a:gd name="connsiteX24" fmla="*/ 401379 w 1844749"/>
                              <a:gd name="connsiteY24" fmla="*/ 510362 h 972879"/>
                              <a:gd name="connsiteX25" fmla="*/ 433277 w 1844749"/>
                              <a:gd name="connsiteY25" fmla="*/ 563525 h 972879"/>
                              <a:gd name="connsiteX26" fmla="*/ 467832 w 1844749"/>
                              <a:gd name="connsiteY26" fmla="*/ 539602 h 972879"/>
                              <a:gd name="connsiteX27" fmla="*/ 518337 w 1844749"/>
                              <a:gd name="connsiteY27" fmla="*/ 494414 h 972879"/>
                              <a:gd name="connsiteX28" fmla="*/ 566184 w 1844749"/>
                              <a:gd name="connsiteY28" fmla="*/ 497072 h 972879"/>
                              <a:gd name="connsiteX29" fmla="*/ 616688 w 1844749"/>
                              <a:gd name="connsiteY29" fmla="*/ 566183 h 972879"/>
                              <a:gd name="connsiteX30" fmla="*/ 661877 w 1844749"/>
                              <a:gd name="connsiteY30" fmla="*/ 550234 h 972879"/>
                              <a:gd name="connsiteX31" fmla="*/ 707065 w 1844749"/>
                              <a:gd name="connsiteY31" fmla="*/ 552893 h 972879"/>
                              <a:gd name="connsiteX32" fmla="*/ 720356 w 1844749"/>
                              <a:gd name="connsiteY32" fmla="*/ 513020 h 972879"/>
                              <a:gd name="connsiteX33" fmla="*/ 800100 w 1844749"/>
                              <a:gd name="connsiteY33" fmla="*/ 507704 h 972879"/>
                              <a:gd name="connsiteX34" fmla="*/ 858579 w 1844749"/>
                              <a:gd name="connsiteY34" fmla="*/ 531627 h 972879"/>
                              <a:gd name="connsiteX35" fmla="*/ 906425 w 1844749"/>
                              <a:gd name="connsiteY35" fmla="*/ 587448 h 972879"/>
                              <a:gd name="connsiteX36" fmla="*/ 925032 w 1844749"/>
                              <a:gd name="connsiteY36" fmla="*/ 579474 h 972879"/>
                              <a:gd name="connsiteX37" fmla="*/ 901109 w 1844749"/>
                              <a:gd name="connsiteY37" fmla="*/ 552893 h 972879"/>
                              <a:gd name="connsiteX38" fmla="*/ 943639 w 1844749"/>
                              <a:gd name="connsiteY38" fmla="*/ 531627 h 972879"/>
                              <a:gd name="connsiteX39" fmla="*/ 1028700 w 1844749"/>
                              <a:gd name="connsiteY39" fmla="*/ 558209 h 972879"/>
                              <a:gd name="connsiteX40" fmla="*/ 1004777 w 1844749"/>
                              <a:gd name="connsiteY40" fmla="*/ 582132 h 972879"/>
                              <a:gd name="connsiteX41" fmla="*/ 1010093 w 1844749"/>
                              <a:gd name="connsiteY41" fmla="*/ 616688 h 972879"/>
                              <a:gd name="connsiteX42" fmla="*/ 1057939 w 1844749"/>
                              <a:gd name="connsiteY42" fmla="*/ 632637 h 972879"/>
                              <a:gd name="connsiteX43" fmla="*/ 1065914 w 1844749"/>
                              <a:gd name="connsiteY43" fmla="*/ 584790 h 972879"/>
                              <a:gd name="connsiteX44" fmla="*/ 1100470 w 1844749"/>
                              <a:gd name="connsiteY44" fmla="*/ 571500 h 972879"/>
                              <a:gd name="connsiteX45" fmla="*/ 1177556 w 1844749"/>
                              <a:gd name="connsiteY45" fmla="*/ 584790 h 972879"/>
                              <a:gd name="connsiteX46" fmla="*/ 1265274 w 1844749"/>
                              <a:gd name="connsiteY46" fmla="*/ 568841 h 972879"/>
                              <a:gd name="connsiteX47" fmla="*/ 1318437 w 1844749"/>
                              <a:gd name="connsiteY47" fmla="*/ 595423 h 972879"/>
                              <a:gd name="connsiteX48" fmla="*/ 1387549 w 1844749"/>
                              <a:gd name="connsiteY48" fmla="*/ 629979 h 972879"/>
                              <a:gd name="connsiteX49" fmla="*/ 1451344 w 1844749"/>
                              <a:gd name="connsiteY49" fmla="*/ 637953 h 972879"/>
                              <a:gd name="connsiteX50" fmla="*/ 1509823 w 1844749"/>
                              <a:gd name="connsiteY50" fmla="*/ 683141 h 972879"/>
                              <a:gd name="connsiteX51" fmla="*/ 1584251 w 1844749"/>
                              <a:gd name="connsiteY51" fmla="*/ 802758 h 972879"/>
                              <a:gd name="connsiteX52" fmla="*/ 1586909 w 1844749"/>
                              <a:gd name="connsiteY52" fmla="*/ 834655 h 972879"/>
                              <a:gd name="connsiteX53" fmla="*/ 1586909 w 1844749"/>
                              <a:gd name="connsiteY53" fmla="*/ 906425 h 972879"/>
                              <a:gd name="connsiteX54" fmla="*/ 1602858 w 1844749"/>
                              <a:gd name="connsiteY54" fmla="*/ 922374 h 972879"/>
                              <a:gd name="connsiteX55" fmla="*/ 1661337 w 1844749"/>
                              <a:gd name="connsiteY55" fmla="*/ 917058 h 972879"/>
                              <a:gd name="connsiteX56" fmla="*/ 1757030 w 1844749"/>
                              <a:gd name="connsiteY56" fmla="*/ 919716 h 972879"/>
                              <a:gd name="connsiteX57" fmla="*/ 1786270 w 1844749"/>
                              <a:gd name="connsiteY57" fmla="*/ 948955 h 972879"/>
                              <a:gd name="connsiteX58" fmla="*/ 1834116 w 1844749"/>
                              <a:gd name="connsiteY58" fmla="*/ 956930 h 972879"/>
                              <a:gd name="connsiteX59" fmla="*/ 1844749 w 1844749"/>
                              <a:gd name="connsiteY59"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41071 w 1844749"/>
                              <a:gd name="connsiteY6" fmla="*/ 118385 h 972879"/>
                              <a:gd name="connsiteX7" fmla="*/ 207335 w 1844749"/>
                              <a:gd name="connsiteY7" fmla="*/ 93034 h 972879"/>
                              <a:gd name="connsiteX8" fmla="*/ 284421 w 1844749"/>
                              <a:gd name="connsiteY8" fmla="*/ 85060 h 972879"/>
                              <a:gd name="connsiteX9" fmla="*/ 321635 w 1844749"/>
                              <a:gd name="connsiteY9" fmla="*/ 85060 h 972879"/>
                              <a:gd name="connsiteX10" fmla="*/ 358849 w 1844749"/>
                              <a:gd name="connsiteY10" fmla="*/ 53162 h 972879"/>
                              <a:gd name="connsiteX11" fmla="*/ 396063 w 1844749"/>
                              <a:gd name="connsiteY11" fmla="*/ 79744 h 972879"/>
                              <a:gd name="connsiteX12" fmla="*/ 467832 w 1844749"/>
                              <a:gd name="connsiteY12" fmla="*/ 61137 h 972879"/>
                              <a:gd name="connsiteX13" fmla="*/ 505046 w 1844749"/>
                              <a:gd name="connsiteY13" fmla="*/ 90376 h 972879"/>
                              <a:gd name="connsiteX14" fmla="*/ 507705 w 1844749"/>
                              <a:gd name="connsiteY14" fmla="*/ 124932 h 972879"/>
                              <a:gd name="connsiteX15" fmla="*/ 579474 w 1844749"/>
                              <a:gd name="connsiteY15" fmla="*/ 124932 h 972879"/>
                              <a:gd name="connsiteX16" fmla="*/ 611372 w 1844749"/>
                              <a:gd name="connsiteY16" fmla="*/ 175437 h 972879"/>
                              <a:gd name="connsiteX17" fmla="*/ 584791 w 1844749"/>
                              <a:gd name="connsiteY17" fmla="*/ 241890 h 972879"/>
                              <a:gd name="connsiteX18" fmla="*/ 560867 w 1844749"/>
                              <a:gd name="connsiteY18" fmla="*/ 295053 h 972879"/>
                              <a:gd name="connsiteX19" fmla="*/ 534286 w 1844749"/>
                              <a:gd name="connsiteY19" fmla="*/ 321634 h 972879"/>
                              <a:gd name="connsiteX20" fmla="*/ 499730 w 1844749"/>
                              <a:gd name="connsiteY20" fmla="*/ 337583 h 972879"/>
                              <a:gd name="connsiteX21" fmla="*/ 465174 w 1844749"/>
                              <a:gd name="connsiteY21" fmla="*/ 332267 h 972879"/>
                              <a:gd name="connsiteX22" fmla="*/ 425302 w 1844749"/>
                              <a:gd name="connsiteY22" fmla="*/ 356190 h 972879"/>
                              <a:gd name="connsiteX23" fmla="*/ 425302 w 1844749"/>
                              <a:gd name="connsiteY23" fmla="*/ 396062 h 972879"/>
                              <a:gd name="connsiteX24" fmla="*/ 396063 w 1844749"/>
                              <a:gd name="connsiteY24" fmla="*/ 462516 h 972879"/>
                              <a:gd name="connsiteX25" fmla="*/ 401379 w 1844749"/>
                              <a:gd name="connsiteY25" fmla="*/ 510362 h 972879"/>
                              <a:gd name="connsiteX26" fmla="*/ 433277 w 1844749"/>
                              <a:gd name="connsiteY26" fmla="*/ 563525 h 972879"/>
                              <a:gd name="connsiteX27" fmla="*/ 467832 w 1844749"/>
                              <a:gd name="connsiteY27" fmla="*/ 539602 h 972879"/>
                              <a:gd name="connsiteX28" fmla="*/ 518337 w 1844749"/>
                              <a:gd name="connsiteY28" fmla="*/ 494414 h 972879"/>
                              <a:gd name="connsiteX29" fmla="*/ 566184 w 1844749"/>
                              <a:gd name="connsiteY29" fmla="*/ 497072 h 972879"/>
                              <a:gd name="connsiteX30" fmla="*/ 616688 w 1844749"/>
                              <a:gd name="connsiteY30" fmla="*/ 566183 h 972879"/>
                              <a:gd name="connsiteX31" fmla="*/ 661877 w 1844749"/>
                              <a:gd name="connsiteY31" fmla="*/ 550234 h 972879"/>
                              <a:gd name="connsiteX32" fmla="*/ 707065 w 1844749"/>
                              <a:gd name="connsiteY32" fmla="*/ 552893 h 972879"/>
                              <a:gd name="connsiteX33" fmla="*/ 720356 w 1844749"/>
                              <a:gd name="connsiteY33" fmla="*/ 513020 h 972879"/>
                              <a:gd name="connsiteX34" fmla="*/ 800100 w 1844749"/>
                              <a:gd name="connsiteY34" fmla="*/ 507704 h 972879"/>
                              <a:gd name="connsiteX35" fmla="*/ 858579 w 1844749"/>
                              <a:gd name="connsiteY35" fmla="*/ 531627 h 972879"/>
                              <a:gd name="connsiteX36" fmla="*/ 906425 w 1844749"/>
                              <a:gd name="connsiteY36" fmla="*/ 587448 h 972879"/>
                              <a:gd name="connsiteX37" fmla="*/ 925032 w 1844749"/>
                              <a:gd name="connsiteY37" fmla="*/ 579474 h 972879"/>
                              <a:gd name="connsiteX38" fmla="*/ 901109 w 1844749"/>
                              <a:gd name="connsiteY38" fmla="*/ 552893 h 972879"/>
                              <a:gd name="connsiteX39" fmla="*/ 943639 w 1844749"/>
                              <a:gd name="connsiteY39" fmla="*/ 531627 h 972879"/>
                              <a:gd name="connsiteX40" fmla="*/ 1028700 w 1844749"/>
                              <a:gd name="connsiteY40" fmla="*/ 558209 h 972879"/>
                              <a:gd name="connsiteX41" fmla="*/ 1004777 w 1844749"/>
                              <a:gd name="connsiteY41" fmla="*/ 582132 h 972879"/>
                              <a:gd name="connsiteX42" fmla="*/ 1010093 w 1844749"/>
                              <a:gd name="connsiteY42" fmla="*/ 616688 h 972879"/>
                              <a:gd name="connsiteX43" fmla="*/ 1057939 w 1844749"/>
                              <a:gd name="connsiteY43" fmla="*/ 632637 h 972879"/>
                              <a:gd name="connsiteX44" fmla="*/ 1065914 w 1844749"/>
                              <a:gd name="connsiteY44" fmla="*/ 584790 h 972879"/>
                              <a:gd name="connsiteX45" fmla="*/ 1100470 w 1844749"/>
                              <a:gd name="connsiteY45" fmla="*/ 571500 h 972879"/>
                              <a:gd name="connsiteX46" fmla="*/ 1177556 w 1844749"/>
                              <a:gd name="connsiteY46" fmla="*/ 584790 h 972879"/>
                              <a:gd name="connsiteX47" fmla="*/ 1265274 w 1844749"/>
                              <a:gd name="connsiteY47" fmla="*/ 568841 h 972879"/>
                              <a:gd name="connsiteX48" fmla="*/ 1318437 w 1844749"/>
                              <a:gd name="connsiteY48" fmla="*/ 595423 h 972879"/>
                              <a:gd name="connsiteX49" fmla="*/ 1387549 w 1844749"/>
                              <a:gd name="connsiteY49" fmla="*/ 629979 h 972879"/>
                              <a:gd name="connsiteX50" fmla="*/ 1451344 w 1844749"/>
                              <a:gd name="connsiteY50" fmla="*/ 637953 h 972879"/>
                              <a:gd name="connsiteX51" fmla="*/ 1509823 w 1844749"/>
                              <a:gd name="connsiteY51" fmla="*/ 683141 h 972879"/>
                              <a:gd name="connsiteX52" fmla="*/ 1584251 w 1844749"/>
                              <a:gd name="connsiteY52" fmla="*/ 802758 h 972879"/>
                              <a:gd name="connsiteX53" fmla="*/ 1586909 w 1844749"/>
                              <a:gd name="connsiteY53" fmla="*/ 834655 h 972879"/>
                              <a:gd name="connsiteX54" fmla="*/ 1586909 w 1844749"/>
                              <a:gd name="connsiteY54" fmla="*/ 906425 h 972879"/>
                              <a:gd name="connsiteX55" fmla="*/ 1602858 w 1844749"/>
                              <a:gd name="connsiteY55" fmla="*/ 922374 h 972879"/>
                              <a:gd name="connsiteX56" fmla="*/ 1661337 w 1844749"/>
                              <a:gd name="connsiteY56" fmla="*/ 917058 h 972879"/>
                              <a:gd name="connsiteX57" fmla="*/ 1757030 w 1844749"/>
                              <a:gd name="connsiteY57" fmla="*/ 919716 h 972879"/>
                              <a:gd name="connsiteX58" fmla="*/ 1786270 w 1844749"/>
                              <a:gd name="connsiteY58" fmla="*/ 948955 h 972879"/>
                              <a:gd name="connsiteX59" fmla="*/ 1834116 w 1844749"/>
                              <a:gd name="connsiteY59" fmla="*/ 956930 h 972879"/>
                              <a:gd name="connsiteX60" fmla="*/ 1844749 w 1844749"/>
                              <a:gd name="connsiteY60"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207335 w 1844749"/>
                              <a:gd name="connsiteY7" fmla="*/ 93034 h 972879"/>
                              <a:gd name="connsiteX8" fmla="*/ 284421 w 1844749"/>
                              <a:gd name="connsiteY8" fmla="*/ 85060 h 972879"/>
                              <a:gd name="connsiteX9" fmla="*/ 321635 w 1844749"/>
                              <a:gd name="connsiteY9" fmla="*/ 85060 h 972879"/>
                              <a:gd name="connsiteX10" fmla="*/ 358849 w 1844749"/>
                              <a:gd name="connsiteY10" fmla="*/ 53162 h 972879"/>
                              <a:gd name="connsiteX11" fmla="*/ 396063 w 1844749"/>
                              <a:gd name="connsiteY11" fmla="*/ 79744 h 972879"/>
                              <a:gd name="connsiteX12" fmla="*/ 467832 w 1844749"/>
                              <a:gd name="connsiteY12" fmla="*/ 61137 h 972879"/>
                              <a:gd name="connsiteX13" fmla="*/ 505046 w 1844749"/>
                              <a:gd name="connsiteY13" fmla="*/ 90376 h 972879"/>
                              <a:gd name="connsiteX14" fmla="*/ 507705 w 1844749"/>
                              <a:gd name="connsiteY14" fmla="*/ 124932 h 972879"/>
                              <a:gd name="connsiteX15" fmla="*/ 579474 w 1844749"/>
                              <a:gd name="connsiteY15" fmla="*/ 124932 h 972879"/>
                              <a:gd name="connsiteX16" fmla="*/ 611372 w 1844749"/>
                              <a:gd name="connsiteY16" fmla="*/ 175437 h 972879"/>
                              <a:gd name="connsiteX17" fmla="*/ 584791 w 1844749"/>
                              <a:gd name="connsiteY17" fmla="*/ 241890 h 972879"/>
                              <a:gd name="connsiteX18" fmla="*/ 560867 w 1844749"/>
                              <a:gd name="connsiteY18" fmla="*/ 295053 h 972879"/>
                              <a:gd name="connsiteX19" fmla="*/ 534286 w 1844749"/>
                              <a:gd name="connsiteY19" fmla="*/ 321634 h 972879"/>
                              <a:gd name="connsiteX20" fmla="*/ 499730 w 1844749"/>
                              <a:gd name="connsiteY20" fmla="*/ 337583 h 972879"/>
                              <a:gd name="connsiteX21" fmla="*/ 465174 w 1844749"/>
                              <a:gd name="connsiteY21" fmla="*/ 332267 h 972879"/>
                              <a:gd name="connsiteX22" fmla="*/ 425302 w 1844749"/>
                              <a:gd name="connsiteY22" fmla="*/ 356190 h 972879"/>
                              <a:gd name="connsiteX23" fmla="*/ 425302 w 1844749"/>
                              <a:gd name="connsiteY23" fmla="*/ 396062 h 972879"/>
                              <a:gd name="connsiteX24" fmla="*/ 396063 w 1844749"/>
                              <a:gd name="connsiteY24" fmla="*/ 462516 h 972879"/>
                              <a:gd name="connsiteX25" fmla="*/ 401379 w 1844749"/>
                              <a:gd name="connsiteY25" fmla="*/ 510362 h 972879"/>
                              <a:gd name="connsiteX26" fmla="*/ 433277 w 1844749"/>
                              <a:gd name="connsiteY26" fmla="*/ 563525 h 972879"/>
                              <a:gd name="connsiteX27" fmla="*/ 467832 w 1844749"/>
                              <a:gd name="connsiteY27" fmla="*/ 539602 h 972879"/>
                              <a:gd name="connsiteX28" fmla="*/ 518337 w 1844749"/>
                              <a:gd name="connsiteY28" fmla="*/ 494414 h 972879"/>
                              <a:gd name="connsiteX29" fmla="*/ 566184 w 1844749"/>
                              <a:gd name="connsiteY29" fmla="*/ 497072 h 972879"/>
                              <a:gd name="connsiteX30" fmla="*/ 616688 w 1844749"/>
                              <a:gd name="connsiteY30" fmla="*/ 566183 h 972879"/>
                              <a:gd name="connsiteX31" fmla="*/ 661877 w 1844749"/>
                              <a:gd name="connsiteY31" fmla="*/ 550234 h 972879"/>
                              <a:gd name="connsiteX32" fmla="*/ 707065 w 1844749"/>
                              <a:gd name="connsiteY32" fmla="*/ 552893 h 972879"/>
                              <a:gd name="connsiteX33" fmla="*/ 720356 w 1844749"/>
                              <a:gd name="connsiteY33" fmla="*/ 513020 h 972879"/>
                              <a:gd name="connsiteX34" fmla="*/ 800100 w 1844749"/>
                              <a:gd name="connsiteY34" fmla="*/ 507704 h 972879"/>
                              <a:gd name="connsiteX35" fmla="*/ 858579 w 1844749"/>
                              <a:gd name="connsiteY35" fmla="*/ 531627 h 972879"/>
                              <a:gd name="connsiteX36" fmla="*/ 906425 w 1844749"/>
                              <a:gd name="connsiteY36" fmla="*/ 587448 h 972879"/>
                              <a:gd name="connsiteX37" fmla="*/ 925032 w 1844749"/>
                              <a:gd name="connsiteY37" fmla="*/ 579474 h 972879"/>
                              <a:gd name="connsiteX38" fmla="*/ 901109 w 1844749"/>
                              <a:gd name="connsiteY38" fmla="*/ 552893 h 972879"/>
                              <a:gd name="connsiteX39" fmla="*/ 943639 w 1844749"/>
                              <a:gd name="connsiteY39" fmla="*/ 531627 h 972879"/>
                              <a:gd name="connsiteX40" fmla="*/ 1028700 w 1844749"/>
                              <a:gd name="connsiteY40" fmla="*/ 558209 h 972879"/>
                              <a:gd name="connsiteX41" fmla="*/ 1004777 w 1844749"/>
                              <a:gd name="connsiteY41" fmla="*/ 582132 h 972879"/>
                              <a:gd name="connsiteX42" fmla="*/ 1010093 w 1844749"/>
                              <a:gd name="connsiteY42" fmla="*/ 616688 h 972879"/>
                              <a:gd name="connsiteX43" fmla="*/ 1057939 w 1844749"/>
                              <a:gd name="connsiteY43" fmla="*/ 632637 h 972879"/>
                              <a:gd name="connsiteX44" fmla="*/ 1065914 w 1844749"/>
                              <a:gd name="connsiteY44" fmla="*/ 584790 h 972879"/>
                              <a:gd name="connsiteX45" fmla="*/ 1100470 w 1844749"/>
                              <a:gd name="connsiteY45" fmla="*/ 571500 h 972879"/>
                              <a:gd name="connsiteX46" fmla="*/ 1177556 w 1844749"/>
                              <a:gd name="connsiteY46" fmla="*/ 584790 h 972879"/>
                              <a:gd name="connsiteX47" fmla="*/ 1265274 w 1844749"/>
                              <a:gd name="connsiteY47" fmla="*/ 568841 h 972879"/>
                              <a:gd name="connsiteX48" fmla="*/ 1318437 w 1844749"/>
                              <a:gd name="connsiteY48" fmla="*/ 595423 h 972879"/>
                              <a:gd name="connsiteX49" fmla="*/ 1387549 w 1844749"/>
                              <a:gd name="connsiteY49" fmla="*/ 629979 h 972879"/>
                              <a:gd name="connsiteX50" fmla="*/ 1451344 w 1844749"/>
                              <a:gd name="connsiteY50" fmla="*/ 637953 h 972879"/>
                              <a:gd name="connsiteX51" fmla="*/ 1509823 w 1844749"/>
                              <a:gd name="connsiteY51" fmla="*/ 683141 h 972879"/>
                              <a:gd name="connsiteX52" fmla="*/ 1584251 w 1844749"/>
                              <a:gd name="connsiteY52" fmla="*/ 802758 h 972879"/>
                              <a:gd name="connsiteX53" fmla="*/ 1586909 w 1844749"/>
                              <a:gd name="connsiteY53" fmla="*/ 834655 h 972879"/>
                              <a:gd name="connsiteX54" fmla="*/ 1586909 w 1844749"/>
                              <a:gd name="connsiteY54" fmla="*/ 906425 h 972879"/>
                              <a:gd name="connsiteX55" fmla="*/ 1602858 w 1844749"/>
                              <a:gd name="connsiteY55" fmla="*/ 922374 h 972879"/>
                              <a:gd name="connsiteX56" fmla="*/ 1661337 w 1844749"/>
                              <a:gd name="connsiteY56" fmla="*/ 917058 h 972879"/>
                              <a:gd name="connsiteX57" fmla="*/ 1757030 w 1844749"/>
                              <a:gd name="connsiteY57" fmla="*/ 919716 h 972879"/>
                              <a:gd name="connsiteX58" fmla="*/ 1786270 w 1844749"/>
                              <a:gd name="connsiteY58" fmla="*/ 948955 h 972879"/>
                              <a:gd name="connsiteX59" fmla="*/ 1834116 w 1844749"/>
                              <a:gd name="connsiteY59" fmla="*/ 956930 h 972879"/>
                              <a:gd name="connsiteX60" fmla="*/ 1844749 w 1844749"/>
                              <a:gd name="connsiteY60"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63617 w 1844749"/>
                              <a:gd name="connsiteY7" fmla="*/ 118385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65174 w 1844749"/>
                              <a:gd name="connsiteY22" fmla="*/ 332267 h 972879"/>
                              <a:gd name="connsiteX23" fmla="*/ 425302 w 1844749"/>
                              <a:gd name="connsiteY23" fmla="*/ 356190 h 972879"/>
                              <a:gd name="connsiteX24" fmla="*/ 425302 w 1844749"/>
                              <a:gd name="connsiteY24" fmla="*/ 396062 h 972879"/>
                              <a:gd name="connsiteX25" fmla="*/ 396063 w 1844749"/>
                              <a:gd name="connsiteY25" fmla="*/ 462516 h 972879"/>
                              <a:gd name="connsiteX26" fmla="*/ 401379 w 1844749"/>
                              <a:gd name="connsiteY26" fmla="*/ 510362 h 972879"/>
                              <a:gd name="connsiteX27" fmla="*/ 433277 w 1844749"/>
                              <a:gd name="connsiteY27" fmla="*/ 563525 h 972879"/>
                              <a:gd name="connsiteX28" fmla="*/ 467832 w 1844749"/>
                              <a:gd name="connsiteY28" fmla="*/ 539602 h 972879"/>
                              <a:gd name="connsiteX29" fmla="*/ 518337 w 1844749"/>
                              <a:gd name="connsiteY29" fmla="*/ 494414 h 972879"/>
                              <a:gd name="connsiteX30" fmla="*/ 566184 w 1844749"/>
                              <a:gd name="connsiteY30" fmla="*/ 497072 h 972879"/>
                              <a:gd name="connsiteX31" fmla="*/ 616688 w 1844749"/>
                              <a:gd name="connsiteY31" fmla="*/ 566183 h 972879"/>
                              <a:gd name="connsiteX32" fmla="*/ 661877 w 1844749"/>
                              <a:gd name="connsiteY32" fmla="*/ 550234 h 972879"/>
                              <a:gd name="connsiteX33" fmla="*/ 707065 w 1844749"/>
                              <a:gd name="connsiteY33" fmla="*/ 552893 h 972879"/>
                              <a:gd name="connsiteX34" fmla="*/ 720356 w 1844749"/>
                              <a:gd name="connsiteY34" fmla="*/ 513020 h 972879"/>
                              <a:gd name="connsiteX35" fmla="*/ 800100 w 1844749"/>
                              <a:gd name="connsiteY35" fmla="*/ 507704 h 972879"/>
                              <a:gd name="connsiteX36" fmla="*/ 858579 w 1844749"/>
                              <a:gd name="connsiteY36" fmla="*/ 531627 h 972879"/>
                              <a:gd name="connsiteX37" fmla="*/ 906425 w 1844749"/>
                              <a:gd name="connsiteY37" fmla="*/ 587448 h 972879"/>
                              <a:gd name="connsiteX38" fmla="*/ 925032 w 1844749"/>
                              <a:gd name="connsiteY38" fmla="*/ 579474 h 972879"/>
                              <a:gd name="connsiteX39" fmla="*/ 901109 w 1844749"/>
                              <a:gd name="connsiteY39" fmla="*/ 552893 h 972879"/>
                              <a:gd name="connsiteX40" fmla="*/ 943639 w 1844749"/>
                              <a:gd name="connsiteY40" fmla="*/ 531627 h 972879"/>
                              <a:gd name="connsiteX41" fmla="*/ 1028700 w 1844749"/>
                              <a:gd name="connsiteY41" fmla="*/ 558209 h 972879"/>
                              <a:gd name="connsiteX42" fmla="*/ 1004777 w 1844749"/>
                              <a:gd name="connsiteY42" fmla="*/ 582132 h 972879"/>
                              <a:gd name="connsiteX43" fmla="*/ 1010093 w 1844749"/>
                              <a:gd name="connsiteY43" fmla="*/ 616688 h 972879"/>
                              <a:gd name="connsiteX44" fmla="*/ 1057939 w 1844749"/>
                              <a:gd name="connsiteY44" fmla="*/ 632637 h 972879"/>
                              <a:gd name="connsiteX45" fmla="*/ 1065914 w 1844749"/>
                              <a:gd name="connsiteY45" fmla="*/ 584790 h 972879"/>
                              <a:gd name="connsiteX46" fmla="*/ 1100470 w 1844749"/>
                              <a:gd name="connsiteY46" fmla="*/ 571500 h 972879"/>
                              <a:gd name="connsiteX47" fmla="*/ 1177556 w 1844749"/>
                              <a:gd name="connsiteY47" fmla="*/ 584790 h 972879"/>
                              <a:gd name="connsiteX48" fmla="*/ 1265274 w 1844749"/>
                              <a:gd name="connsiteY48" fmla="*/ 568841 h 972879"/>
                              <a:gd name="connsiteX49" fmla="*/ 1318437 w 1844749"/>
                              <a:gd name="connsiteY49" fmla="*/ 595423 h 972879"/>
                              <a:gd name="connsiteX50" fmla="*/ 1387549 w 1844749"/>
                              <a:gd name="connsiteY50" fmla="*/ 629979 h 972879"/>
                              <a:gd name="connsiteX51" fmla="*/ 1451344 w 1844749"/>
                              <a:gd name="connsiteY51" fmla="*/ 637953 h 972879"/>
                              <a:gd name="connsiteX52" fmla="*/ 1509823 w 1844749"/>
                              <a:gd name="connsiteY52" fmla="*/ 683141 h 972879"/>
                              <a:gd name="connsiteX53" fmla="*/ 1584251 w 1844749"/>
                              <a:gd name="connsiteY53" fmla="*/ 802758 h 972879"/>
                              <a:gd name="connsiteX54" fmla="*/ 1586909 w 1844749"/>
                              <a:gd name="connsiteY54" fmla="*/ 834655 h 972879"/>
                              <a:gd name="connsiteX55" fmla="*/ 1586909 w 1844749"/>
                              <a:gd name="connsiteY55" fmla="*/ 906425 h 972879"/>
                              <a:gd name="connsiteX56" fmla="*/ 1602858 w 1844749"/>
                              <a:gd name="connsiteY56" fmla="*/ 922374 h 972879"/>
                              <a:gd name="connsiteX57" fmla="*/ 1661337 w 1844749"/>
                              <a:gd name="connsiteY57" fmla="*/ 917058 h 972879"/>
                              <a:gd name="connsiteX58" fmla="*/ 1757030 w 1844749"/>
                              <a:gd name="connsiteY58" fmla="*/ 919716 h 972879"/>
                              <a:gd name="connsiteX59" fmla="*/ 1786270 w 1844749"/>
                              <a:gd name="connsiteY59" fmla="*/ 948955 h 972879"/>
                              <a:gd name="connsiteX60" fmla="*/ 1834116 w 1844749"/>
                              <a:gd name="connsiteY60" fmla="*/ 956930 h 972879"/>
                              <a:gd name="connsiteX61" fmla="*/ 1844749 w 1844749"/>
                              <a:gd name="connsiteY61"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65174 w 1844749"/>
                              <a:gd name="connsiteY22" fmla="*/ 332267 h 972879"/>
                              <a:gd name="connsiteX23" fmla="*/ 425302 w 1844749"/>
                              <a:gd name="connsiteY23" fmla="*/ 356190 h 972879"/>
                              <a:gd name="connsiteX24" fmla="*/ 425302 w 1844749"/>
                              <a:gd name="connsiteY24" fmla="*/ 396062 h 972879"/>
                              <a:gd name="connsiteX25" fmla="*/ 396063 w 1844749"/>
                              <a:gd name="connsiteY25" fmla="*/ 462516 h 972879"/>
                              <a:gd name="connsiteX26" fmla="*/ 401379 w 1844749"/>
                              <a:gd name="connsiteY26" fmla="*/ 510362 h 972879"/>
                              <a:gd name="connsiteX27" fmla="*/ 433277 w 1844749"/>
                              <a:gd name="connsiteY27" fmla="*/ 563525 h 972879"/>
                              <a:gd name="connsiteX28" fmla="*/ 467832 w 1844749"/>
                              <a:gd name="connsiteY28" fmla="*/ 539602 h 972879"/>
                              <a:gd name="connsiteX29" fmla="*/ 518337 w 1844749"/>
                              <a:gd name="connsiteY29" fmla="*/ 494414 h 972879"/>
                              <a:gd name="connsiteX30" fmla="*/ 566184 w 1844749"/>
                              <a:gd name="connsiteY30" fmla="*/ 497072 h 972879"/>
                              <a:gd name="connsiteX31" fmla="*/ 616688 w 1844749"/>
                              <a:gd name="connsiteY31" fmla="*/ 566183 h 972879"/>
                              <a:gd name="connsiteX32" fmla="*/ 661877 w 1844749"/>
                              <a:gd name="connsiteY32" fmla="*/ 550234 h 972879"/>
                              <a:gd name="connsiteX33" fmla="*/ 707065 w 1844749"/>
                              <a:gd name="connsiteY33" fmla="*/ 552893 h 972879"/>
                              <a:gd name="connsiteX34" fmla="*/ 720356 w 1844749"/>
                              <a:gd name="connsiteY34" fmla="*/ 513020 h 972879"/>
                              <a:gd name="connsiteX35" fmla="*/ 800100 w 1844749"/>
                              <a:gd name="connsiteY35" fmla="*/ 507704 h 972879"/>
                              <a:gd name="connsiteX36" fmla="*/ 858579 w 1844749"/>
                              <a:gd name="connsiteY36" fmla="*/ 531627 h 972879"/>
                              <a:gd name="connsiteX37" fmla="*/ 906425 w 1844749"/>
                              <a:gd name="connsiteY37" fmla="*/ 587448 h 972879"/>
                              <a:gd name="connsiteX38" fmla="*/ 925032 w 1844749"/>
                              <a:gd name="connsiteY38" fmla="*/ 579474 h 972879"/>
                              <a:gd name="connsiteX39" fmla="*/ 901109 w 1844749"/>
                              <a:gd name="connsiteY39" fmla="*/ 552893 h 972879"/>
                              <a:gd name="connsiteX40" fmla="*/ 943639 w 1844749"/>
                              <a:gd name="connsiteY40" fmla="*/ 531627 h 972879"/>
                              <a:gd name="connsiteX41" fmla="*/ 1028700 w 1844749"/>
                              <a:gd name="connsiteY41" fmla="*/ 558209 h 972879"/>
                              <a:gd name="connsiteX42" fmla="*/ 1004777 w 1844749"/>
                              <a:gd name="connsiteY42" fmla="*/ 582132 h 972879"/>
                              <a:gd name="connsiteX43" fmla="*/ 1010093 w 1844749"/>
                              <a:gd name="connsiteY43" fmla="*/ 616688 h 972879"/>
                              <a:gd name="connsiteX44" fmla="*/ 1057939 w 1844749"/>
                              <a:gd name="connsiteY44" fmla="*/ 632637 h 972879"/>
                              <a:gd name="connsiteX45" fmla="*/ 1065914 w 1844749"/>
                              <a:gd name="connsiteY45" fmla="*/ 584790 h 972879"/>
                              <a:gd name="connsiteX46" fmla="*/ 1100470 w 1844749"/>
                              <a:gd name="connsiteY46" fmla="*/ 571500 h 972879"/>
                              <a:gd name="connsiteX47" fmla="*/ 1177556 w 1844749"/>
                              <a:gd name="connsiteY47" fmla="*/ 584790 h 972879"/>
                              <a:gd name="connsiteX48" fmla="*/ 1265274 w 1844749"/>
                              <a:gd name="connsiteY48" fmla="*/ 568841 h 972879"/>
                              <a:gd name="connsiteX49" fmla="*/ 1318437 w 1844749"/>
                              <a:gd name="connsiteY49" fmla="*/ 595423 h 972879"/>
                              <a:gd name="connsiteX50" fmla="*/ 1387549 w 1844749"/>
                              <a:gd name="connsiteY50" fmla="*/ 629979 h 972879"/>
                              <a:gd name="connsiteX51" fmla="*/ 1451344 w 1844749"/>
                              <a:gd name="connsiteY51" fmla="*/ 637953 h 972879"/>
                              <a:gd name="connsiteX52" fmla="*/ 1509823 w 1844749"/>
                              <a:gd name="connsiteY52" fmla="*/ 683141 h 972879"/>
                              <a:gd name="connsiteX53" fmla="*/ 1584251 w 1844749"/>
                              <a:gd name="connsiteY53" fmla="*/ 802758 h 972879"/>
                              <a:gd name="connsiteX54" fmla="*/ 1586909 w 1844749"/>
                              <a:gd name="connsiteY54" fmla="*/ 834655 h 972879"/>
                              <a:gd name="connsiteX55" fmla="*/ 1586909 w 1844749"/>
                              <a:gd name="connsiteY55" fmla="*/ 906425 h 972879"/>
                              <a:gd name="connsiteX56" fmla="*/ 1602858 w 1844749"/>
                              <a:gd name="connsiteY56" fmla="*/ 922374 h 972879"/>
                              <a:gd name="connsiteX57" fmla="*/ 1661337 w 1844749"/>
                              <a:gd name="connsiteY57" fmla="*/ 917058 h 972879"/>
                              <a:gd name="connsiteX58" fmla="*/ 1757030 w 1844749"/>
                              <a:gd name="connsiteY58" fmla="*/ 919716 h 972879"/>
                              <a:gd name="connsiteX59" fmla="*/ 1786270 w 1844749"/>
                              <a:gd name="connsiteY59" fmla="*/ 948955 h 972879"/>
                              <a:gd name="connsiteX60" fmla="*/ 1834116 w 1844749"/>
                              <a:gd name="connsiteY60" fmla="*/ 956930 h 972879"/>
                              <a:gd name="connsiteX61" fmla="*/ 1844749 w 1844749"/>
                              <a:gd name="connsiteY61"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47638 w 1844749"/>
                              <a:gd name="connsiteY22" fmla="*/ 302204 h 972879"/>
                              <a:gd name="connsiteX23" fmla="*/ 425302 w 1844749"/>
                              <a:gd name="connsiteY23" fmla="*/ 356190 h 972879"/>
                              <a:gd name="connsiteX24" fmla="*/ 425302 w 1844749"/>
                              <a:gd name="connsiteY24" fmla="*/ 396062 h 972879"/>
                              <a:gd name="connsiteX25" fmla="*/ 396063 w 1844749"/>
                              <a:gd name="connsiteY25" fmla="*/ 462516 h 972879"/>
                              <a:gd name="connsiteX26" fmla="*/ 401379 w 1844749"/>
                              <a:gd name="connsiteY26" fmla="*/ 510362 h 972879"/>
                              <a:gd name="connsiteX27" fmla="*/ 433277 w 1844749"/>
                              <a:gd name="connsiteY27" fmla="*/ 563525 h 972879"/>
                              <a:gd name="connsiteX28" fmla="*/ 467832 w 1844749"/>
                              <a:gd name="connsiteY28" fmla="*/ 539602 h 972879"/>
                              <a:gd name="connsiteX29" fmla="*/ 518337 w 1844749"/>
                              <a:gd name="connsiteY29" fmla="*/ 494414 h 972879"/>
                              <a:gd name="connsiteX30" fmla="*/ 566184 w 1844749"/>
                              <a:gd name="connsiteY30" fmla="*/ 497072 h 972879"/>
                              <a:gd name="connsiteX31" fmla="*/ 616688 w 1844749"/>
                              <a:gd name="connsiteY31" fmla="*/ 566183 h 972879"/>
                              <a:gd name="connsiteX32" fmla="*/ 661877 w 1844749"/>
                              <a:gd name="connsiteY32" fmla="*/ 550234 h 972879"/>
                              <a:gd name="connsiteX33" fmla="*/ 707065 w 1844749"/>
                              <a:gd name="connsiteY33" fmla="*/ 552893 h 972879"/>
                              <a:gd name="connsiteX34" fmla="*/ 720356 w 1844749"/>
                              <a:gd name="connsiteY34" fmla="*/ 513020 h 972879"/>
                              <a:gd name="connsiteX35" fmla="*/ 800100 w 1844749"/>
                              <a:gd name="connsiteY35" fmla="*/ 507704 h 972879"/>
                              <a:gd name="connsiteX36" fmla="*/ 858579 w 1844749"/>
                              <a:gd name="connsiteY36" fmla="*/ 531627 h 972879"/>
                              <a:gd name="connsiteX37" fmla="*/ 906425 w 1844749"/>
                              <a:gd name="connsiteY37" fmla="*/ 587448 h 972879"/>
                              <a:gd name="connsiteX38" fmla="*/ 925032 w 1844749"/>
                              <a:gd name="connsiteY38" fmla="*/ 579474 h 972879"/>
                              <a:gd name="connsiteX39" fmla="*/ 901109 w 1844749"/>
                              <a:gd name="connsiteY39" fmla="*/ 552893 h 972879"/>
                              <a:gd name="connsiteX40" fmla="*/ 943639 w 1844749"/>
                              <a:gd name="connsiteY40" fmla="*/ 531627 h 972879"/>
                              <a:gd name="connsiteX41" fmla="*/ 1028700 w 1844749"/>
                              <a:gd name="connsiteY41" fmla="*/ 558209 h 972879"/>
                              <a:gd name="connsiteX42" fmla="*/ 1004777 w 1844749"/>
                              <a:gd name="connsiteY42" fmla="*/ 582132 h 972879"/>
                              <a:gd name="connsiteX43" fmla="*/ 1010093 w 1844749"/>
                              <a:gd name="connsiteY43" fmla="*/ 616688 h 972879"/>
                              <a:gd name="connsiteX44" fmla="*/ 1057939 w 1844749"/>
                              <a:gd name="connsiteY44" fmla="*/ 632637 h 972879"/>
                              <a:gd name="connsiteX45" fmla="*/ 1065914 w 1844749"/>
                              <a:gd name="connsiteY45" fmla="*/ 584790 h 972879"/>
                              <a:gd name="connsiteX46" fmla="*/ 1100470 w 1844749"/>
                              <a:gd name="connsiteY46" fmla="*/ 571500 h 972879"/>
                              <a:gd name="connsiteX47" fmla="*/ 1177556 w 1844749"/>
                              <a:gd name="connsiteY47" fmla="*/ 584790 h 972879"/>
                              <a:gd name="connsiteX48" fmla="*/ 1265274 w 1844749"/>
                              <a:gd name="connsiteY48" fmla="*/ 568841 h 972879"/>
                              <a:gd name="connsiteX49" fmla="*/ 1318437 w 1844749"/>
                              <a:gd name="connsiteY49" fmla="*/ 595423 h 972879"/>
                              <a:gd name="connsiteX50" fmla="*/ 1387549 w 1844749"/>
                              <a:gd name="connsiteY50" fmla="*/ 629979 h 972879"/>
                              <a:gd name="connsiteX51" fmla="*/ 1451344 w 1844749"/>
                              <a:gd name="connsiteY51" fmla="*/ 637953 h 972879"/>
                              <a:gd name="connsiteX52" fmla="*/ 1509823 w 1844749"/>
                              <a:gd name="connsiteY52" fmla="*/ 683141 h 972879"/>
                              <a:gd name="connsiteX53" fmla="*/ 1584251 w 1844749"/>
                              <a:gd name="connsiteY53" fmla="*/ 802758 h 972879"/>
                              <a:gd name="connsiteX54" fmla="*/ 1586909 w 1844749"/>
                              <a:gd name="connsiteY54" fmla="*/ 834655 h 972879"/>
                              <a:gd name="connsiteX55" fmla="*/ 1586909 w 1844749"/>
                              <a:gd name="connsiteY55" fmla="*/ 906425 h 972879"/>
                              <a:gd name="connsiteX56" fmla="*/ 1602858 w 1844749"/>
                              <a:gd name="connsiteY56" fmla="*/ 922374 h 972879"/>
                              <a:gd name="connsiteX57" fmla="*/ 1661337 w 1844749"/>
                              <a:gd name="connsiteY57" fmla="*/ 917058 h 972879"/>
                              <a:gd name="connsiteX58" fmla="*/ 1757030 w 1844749"/>
                              <a:gd name="connsiteY58" fmla="*/ 919716 h 972879"/>
                              <a:gd name="connsiteX59" fmla="*/ 1786270 w 1844749"/>
                              <a:gd name="connsiteY59" fmla="*/ 948955 h 972879"/>
                              <a:gd name="connsiteX60" fmla="*/ 1834116 w 1844749"/>
                              <a:gd name="connsiteY60" fmla="*/ 956930 h 972879"/>
                              <a:gd name="connsiteX61" fmla="*/ 1844749 w 1844749"/>
                              <a:gd name="connsiteY61"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47638 w 1844749"/>
                              <a:gd name="connsiteY22" fmla="*/ 302204 h 972879"/>
                              <a:gd name="connsiteX23" fmla="*/ 446706 w 1844749"/>
                              <a:gd name="connsiteY23" fmla="*/ 306275 h 972879"/>
                              <a:gd name="connsiteX24" fmla="*/ 425302 w 1844749"/>
                              <a:gd name="connsiteY24" fmla="*/ 356190 h 972879"/>
                              <a:gd name="connsiteX25" fmla="*/ 425302 w 1844749"/>
                              <a:gd name="connsiteY25" fmla="*/ 396062 h 972879"/>
                              <a:gd name="connsiteX26" fmla="*/ 396063 w 1844749"/>
                              <a:gd name="connsiteY26" fmla="*/ 462516 h 972879"/>
                              <a:gd name="connsiteX27" fmla="*/ 401379 w 1844749"/>
                              <a:gd name="connsiteY27" fmla="*/ 510362 h 972879"/>
                              <a:gd name="connsiteX28" fmla="*/ 433277 w 1844749"/>
                              <a:gd name="connsiteY28" fmla="*/ 563525 h 972879"/>
                              <a:gd name="connsiteX29" fmla="*/ 467832 w 1844749"/>
                              <a:gd name="connsiteY29" fmla="*/ 539602 h 972879"/>
                              <a:gd name="connsiteX30" fmla="*/ 518337 w 1844749"/>
                              <a:gd name="connsiteY30" fmla="*/ 494414 h 972879"/>
                              <a:gd name="connsiteX31" fmla="*/ 566184 w 1844749"/>
                              <a:gd name="connsiteY31" fmla="*/ 497072 h 972879"/>
                              <a:gd name="connsiteX32" fmla="*/ 616688 w 1844749"/>
                              <a:gd name="connsiteY32" fmla="*/ 566183 h 972879"/>
                              <a:gd name="connsiteX33" fmla="*/ 661877 w 1844749"/>
                              <a:gd name="connsiteY33" fmla="*/ 550234 h 972879"/>
                              <a:gd name="connsiteX34" fmla="*/ 707065 w 1844749"/>
                              <a:gd name="connsiteY34" fmla="*/ 552893 h 972879"/>
                              <a:gd name="connsiteX35" fmla="*/ 720356 w 1844749"/>
                              <a:gd name="connsiteY35" fmla="*/ 513020 h 972879"/>
                              <a:gd name="connsiteX36" fmla="*/ 800100 w 1844749"/>
                              <a:gd name="connsiteY36" fmla="*/ 507704 h 972879"/>
                              <a:gd name="connsiteX37" fmla="*/ 858579 w 1844749"/>
                              <a:gd name="connsiteY37" fmla="*/ 531627 h 972879"/>
                              <a:gd name="connsiteX38" fmla="*/ 906425 w 1844749"/>
                              <a:gd name="connsiteY38" fmla="*/ 587448 h 972879"/>
                              <a:gd name="connsiteX39" fmla="*/ 925032 w 1844749"/>
                              <a:gd name="connsiteY39" fmla="*/ 579474 h 972879"/>
                              <a:gd name="connsiteX40" fmla="*/ 901109 w 1844749"/>
                              <a:gd name="connsiteY40" fmla="*/ 552893 h 972879"/>
                              <a:gd name="connsiteX41" fmla="*/ 943639 w 1844749"/>
                              <a:gd name="connsiteY41" fmla="*/ 531627 h 972879"/>
                              <a:gd name="connsiteX42" fmla="*/ 1028700 w 1844749"/>
                              <a:gd name="connsiteY42" fmla="*/ 558209 h 972879"/>
                              <a:gd name="connsiteX43" fmla="*/ 1004777 w 1844749"/>
                              <a:gd name="connsiteY43" fmla="*/ 582132 h 972879"/>
                              <a:gd name="connsiteX44" fmla="*/ 1010093 w 1844749"/>
                              <a:gd name="connsiteY44" fmla="*/ 616688 h 972879"/>
                              <a:gd name="connsiteX45" fmla="*/ 1057939 w 1844749"/>
                              <a:gd name="connsiteY45" fmla="*/ 632637 h 972879"/>
                              <a:gd name="connsiteX46" fmla="*/ 1065914 w 1844749"/>
                              <a:gd name="connsiteY46" fmla="*/ 584790 h 972879"/>
                              <a:gd name="connsiteX47" fmla="*/ 1100470 w 1844749"/>
                              <a:gd name="connsiteY47" fmla="*/ 571500 h 972879"/>
                              <a:gd name="connsiteX48" fmla="*/ 1177556 w 1844749"/>
                              <a:gd name="connsiteY48" fmla="*/ 584790 h 972879"/>
                              <a:gd name="connsiteX49" fmla="*/ 1265274 w 1844749"/>
                              <a:gd name="connsiteY49" fmla="*/ 568841 h 972879"/>
                              <a:gd name="connsiteX50" fmla="*/ 1318437 w 1844749"/>
                              <a:gd name="connsiteY50" fmla="*/ 595423 h 972879"/>
                              <a:gd name="connsiteX51" fmla="*/ 1387549 w 1844749"/>
                              <a:gd name="connsiteY51" fmla="*/ 629979 h 972879"/>
                              <a:gd name="connsiteX52" fmla="*/ 1451344 w 1844749"/>
                              <a:gd name="connsiteY52" fmla="*/ 637953 h 972879"/>
                              <a:gd name="connsiteX53" fmla="*/ 1509823 w 1844749"/>
                              <a:gd name="connsiteY53" fmla="*/ 683141 h 972879"/>
                              <a:gd name="connsiteX54" fmla="*/ 1584251 w 1844749"/>
                              <a:gd name="connsiteY54" fmla="*/ 802758 h 972879"/>
                              <a:gd name="connsiteX55" fmla="*/ 1586909 w 1844749"/>
                              <a:gd name="connsiteY55" fmla="*/ 834655 h 972879"/>
                              <a:gd name="connsiteX56" fmla="*/ 1586909 w 1844749"/>
                              <a:gd name="connsiteY56" fmla="*/ 906425 h 972879"/>
                              <a:gd name="connsiteX57" fmla="*/ 1602858 w 1844749"/>
                              <a:gd name="connsiteY57" fmla="*/ 922374 h 972879"/>
                              <a:gd name="connsiteX58" fmla="*/ 1661337 w 1844749"/>
                              <a:gd name="connsiteY58" fmla="*/ 917058 h 972879"/>
                              <a:gd name="connsiteX59" fmla="*/ 1757030 w 1844749"/>
                              <a:gd name="connsiteY59" fmla="*/ 919716 h 972879"/>
                              <a:gd name="connsiteX60" fmla="*/ 1786270 w 1844749"/>
                              <a:gd name="connsiteY60" fmla="*/ 948955 h 972879"/>
                              <a:gd name="connsiteX61" fmla="*/ 1834116 w 1844749"/>
                              <a:gd name="connsiteY61" fmla="*/ 956930 h 972879"/>
                              <a:gd name="connsiteX62" fmla="*/ 1844749 w 1844749"/>
                              <a:gd name="connsiteY62"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47638 w 1844749"/>
                              <a:gd name="connsiteY22" fmla="*/ 302204 h 972879"/>
                              <a:gd name="connsiteX23" fmla="*/ 429170 w 1844749"/>
                              <a:gd name="connsiteY23" fmla="*/ 296254 h 972879"/>
                              <a:gd name="connsiteX24" fmla="*/ 425302 w 1844749"/>
                              <a:gd name="connsiteY24" fmla="*/ 356190 h 972879"/>
                              <a:gd name="connsiteX25" fmla="*/ 425302 w 1844749"/>
                              <a:gd name="connsiteY25" fmla="*/ 396062 h 972879"/>
                              <a:gd name="connsiteX26" fmla="*/ 396063 w 1844749"/>
                              <a:gd name="connsiteY26" fmla="*/ 462516 h 972879"/>
                              <a:gd name="connsiteX27" fmla="*/ 401379 w 1844749"/>
                              <a:gd name="connsiteY27" fmla="*/ 510362 h 972879"/>
                              <a:gd name="connsiteX28" fmla="*/ 433277 w 1844749"/>
                              <a:gd name="connsiteY28" fmla="*/ 563525 h 972879"/>
                              <a:gd name="connsiteX29" fmla="*/ 467832 w 1844749"/>
                              <a:gd name="connsiteY29" fmla="*/ 539602 h 972879"/>
                              <a:gd name="connsiteX30" fmla="*/ 518337 w 1844749"/>
                              <a:gd name="connsiteY30" fmla="*/ 494414 h 972879"/>
                              <a:gd name="connsiteX31" fmla="*/ 566184 w 1844749"/>
                              <a:gd name="connsiteY31" fmla="*/ 497072 h 972879"/>
                              <a:gd name="connsiteX32" fmla="*/ 616688 w 1844749"/>
                              <a:gd name="connsiteY32" fmla="*/ 566183 h 972879"/>
                              <a:gd name="connsiteX33" fmla="*/ 661877 w 1844749"/>
                              <a:gd name="connsiteY33" fmla="*/ 550234 h 972879"/>
                              <a:gd name="connsiteX34" fmla="*/ 707065 w 1844749"/>
                              <a:gd name="connsiteY34" fmla="*/ 552893 h 972879"/>
                              <a:gd name="connsiteX35" fmla="*/ 720356 w 1844749"/>
                              <a:gd name="connsiteY35" fmla="*/ 513020 h 972879"/>
                              <a:gd name="connsiteX36" fmla="*/ 800100 w 1844749"/>
                              <a:gd name="connsiteY36" fmla="*/ 507704 h 972879"/>
                              <a:gd name="connsiteX37" fmla="*/ 858579 w 1844749"/>
                              <a:gd name="connsiteY37" fmla="*/ 531627 h 972879"/>
                              <a:gd name="connsiteX38" fmla="*/ 906425 w 1844749"/>
                              <a:gd name="connsiteY38" fmla="*/ 587448 h 972879"/>
                              <a:gd name="connsiteX39" fmla="*/ 925032 w 1844749"/>
                              <a:gd name="connsiteY39" fmla="*/ 579474 h 972879"/>
                              <a:gd name="connsiteX40" fmla="*/ 901109 w 1844749"/>
                              <a:gd name="connsiteY40" fmla="*/ 552893 h 972879"/>
                              <a:gd name="connsiteX41" fmla="*/ 943639 w 1844749"/>
                              <a:gd name="connsiteY41" fmla="*/ 531627 h 972879"/>
                              <a:gd name="connsiteX42" fmla="*/ 1028700 w 1844749"/>
                              <a:gd name="connsiteY42" fmla="*/ 558209 h 972879"/>
                              <a:gd name="connsiteX43" fmla="*/ 1004777 w 1844749"/>
                              <a:gd name="connsiteY43" fmla="*/ 582132 h 972879"/>
                              <a:gd name="connsiteX44" fmla="*/ 1010093 w 1844749"/>
                              <a:gd name="connsiteY44" fmla="*/ 616688 h 972879"/>
                              <a:gd name="connsiteX45" fmla="*/ 1057939 w 1844749"/>
                              <a:gd name="connsiteY45" fmla="*/ 632637 h 972879"/>
                              <a:gd name="connsiteX46" fmla="*/ 1065914 w 1844749"/>
                              <a:gd name="connsiteY46" fmla="*/ 584790 h 972879"/>
                              <a:gd name="connsiteX47" fmla="*/ 1100470 w 1844749"/>
                              <a:gd name="connsiteY47" fmla="*/ 571500 h 972879"/>
                              <a:gd name="connsiteX48" fmla="*/ 1177556 w 1844749"/>
                              <a:gd name="connsiteY48" fmla="*/ 584790 h 972879"/>
                              <a:gd name="connsiteX49" fmla="*/ 1265274 w 1844749"/>
                              <a:gd name="connsiteY49" fmla="*/ 568841 h 972879"/>
                              <a:gd name="connsiteX50" fmla="*/ 1318437 w 1844749"/>
                              <a:gd name="connsiteY50" fmla="*/ 595423 h 972879"/>
                              <a:gd name="connsiteX51" fmla="*/ 1387549 w 1844749"/>
                              <a:gd name="connsiteY51" fmla="*/ 629979 h 972879"/>
                              <a:gd name="connsiteX52" fmla="*/ 1451344 w 1844749"/>
                              <a:gd name="connsiteY52" fmla="*/ 637953 h 972879"/>
                              <a:gd name="connsiteX53" fmla="*/ 1509823 w 1844749"/>
                              <a:gd name="connsiteY53" fmla="*/ 683141 h 972879"/>
                              <a:gd name="connsiteX54" fmla="*/ 1584251 w 1844749"/>
                              <a:gd name="connsiteY54" fmla="*/ 802758 h 972879"/>
                              <a:gd name="connsiteX55" fmla="*/ 1586909 w 1844749"/>
                              <a:gd name="connsiteY55" fmla="*/ 834655 h 972879"/>
                              <a:gd name="connsiteX56" fmla="*/ 1586909 w 1844749"/>
                              <a:gd name="connsiteY56" fmla="*/ 906425 h 972879"/>
                              <a:gd name="connsiteX57" fmla="*/ 1602858 w 1844749"/>
                              <a:gd name="connsiteY57" fmla="*/ 922374 h 972879"/>
                              <a:gd name="connsiteX58" fmla="*/ 1661337 w 1844749"/>
                              <a:gd name="connsiteY58" fmla="*/ 917058 h 972879"/>
                              <a:gd name="connsiteX59" fmla="*/ 1757030 w 1844749"/>
                              <a:gd name="connsiteY59" fmla="*/ 919716 h 972879"/>
                              <a:gd name="connsiteX60" fmla="*/ 1786270 w 1844749"/>
                              <a:gd name="connsiteY60" fmla="*/ 948955 h 972879"/>
                              <a:gd name="connsiteX61" fmla="*/ 1834116 w 1844749"/>
                              <a:gd name="connsiteY61" fmla="*/ 956930 h 972879"/>
                              <a:gd name="connsiteX62" fmla="*/ 1844749 w 1844749"/>
                              <a:gd name="connsiteY62"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25302 w 1844749"/>
                              <a:gd name="connsiteY25" fmla="*/ 396062 h 972879"/>
                              <a:gd name="connsiteX26" fmla="*/ 396063 w 1844749"/>
                              <a:gd name="connsiteY26" fmla="*/ 462516 h 972879"/>
                              <a:gd name="connsiteX27" fmla="*/ 401379 w 1844749"/>
                              <a:gd name="connsiteY27" fmla="*/ 510362 h 972879"/>
                              <a:gd name="connsiteX28" fmla="*/ 433277 w 1844749"/>
                              <a:gd name="connsiteY28" fmla="*/ 563525 h 972879"/>
                              <a:gd name="connsiteX29" fmla="*/ 467832 w 1844749"/>
                              <a:gd name="connsiteY29" fmla="*/ 539602 h 972879"/>
                              <a:gd name="connsiteX30" fmla="*/ 518337 w 1844749"/>
                              <a:gd name="connsiteY30" fmla="*/ 494414 h 972879"/>
                              <a:gd name="connsiteX31" fmla="*/ 566184 w 1844749"/>
                              <a:gd name="connsiteY31" fmla="*/ 497072 h 972879"/>
                              <a:gd name="connsiteX32" fmla="*/ 616688 w 1844749"/>
                              <a:gd name="connsiteY32" fmla="*/ 566183 h 972879"/>
                              <a:gd name="connsiteX33" fmla="*/ 661877 w 1844749"/>
                              <a:gd name="connsiteY33" fmla="*/ 550234 h 972879"/>
                              <a:gd name="connsiteX34" fmla="*/ 707065 w 1844749"/>
                              <a:gd name="connsiteY34" fmla="*/ 552893 h 972879"/>
                              <a:gd name="connsiteX35" fmla="*/ 720356 w 1844749"/>
                              <a:gd name="connsiteY35" fmla="*/ 513020 h 972879"/>
                              <a:gd name="connsiteX36" fmla="*/ 800100 w 1844749"/>
                              <a:gd name="connsiteY36" fmla="*/ 507704 h 972879"/>
                              <a:gd name="connsiteX37" fmla="*/ 858579 w 1844749"/>
                              <a:gd name="connsiteY37" fmla="*/ 531627 h 972879"/>
                              <a:gd name="connsiteX38" fmla="*/ 906425 w 1844749"/>
                              <a:gd name="connsiteY38" fmla="*/ 587448 h 972879"/>
                              <a:gd name="connsiteX39" fmla="*/ 925032 w 1844749"/>
                              <a:gd name="connsiteY39" fmla="*/ 579474 h 972879"/>
                              <a:gd name="connsiteX40" fmla="*/ 901109 w 1844749"/>
                              <a:gd name="connsiteY40" fmla="*/ 552893 h 972879"/>
                              <a:gd name="connsiteX41" fmla="*/ 943639 w 1844749"/>
                              <a:gd name="connsiteY41" fmla="*/ 531627 h 972879"/>
                              <a:gd name="connsiteX42" fmla="*/ 1028700 w 1844749"/>
                              <a:gd name="connsiteY42" fmla="*/ 558209 h 972879"/>
                              <a:gd name="connsiteX43" fmla="*/ 1004777 w 1844749"/>
                              <a:gd name="connsiteY43" fmla="*/ 582132 h 972879"/>
                              <a:gd name="connsiteX44" fmla="*/ 1010093 w 1844749"/>
                              <a:gd name="connsiteY44" fmla="*/ 616688 h 972879"/>
                              <a:gd name="connsiteX45" fmla="*/ 1057939 w 1844749"/>
                              <a:gd name="connsiteY45" fmla="*/ 632637 h 972879"/>
                              <a:gd name="connsiteX46" fmla="*/ 1065914 w 1844749"/>
                              <a:gd name="connsiteY46" fmla="*/ 584790 h 972879"/>
                              <a:gd name="connsiteX47" fmla="*/ 1100470 w 1844749"/>
                              <a:gd name="connsiteY47" fmla="*/ 571500 h 972879"/>
                              <a:gd name="connsiteX48" fmla="*/ 1177556 w 1844749"/>
                              <a:gd name="connsiteY48" fmla="*/ 584790 h 972879"/>
                              <a:gd name="connsiteX49" fmla="*/ 1265274 w 1844749"/>
                              <a:gd name="connsiteY49" fmla="*/ 568841 h 972879"/>
                              <a:gd name="connsiteX50" fmla="*/ 1318437 w 1844749"/>
                              <a:gd name="connsiteY50" fmla="*/ 595423 h 972879"/>
                              <a:gd name="connsiteX51" fmla="*/ 1387549 w 1844749"/>
                              <a:gd name="connsiteY51" fmla="*/ 629979 h 972879"/>
                              <a:gd name="connsiteX52" fmla="*/ 1451344 w 1844749"/>
                              <a:gd name="connsiteY52" fmla="*/ 637953 h 972879"/>
                              <a:gd name="connsiteX53" fmla="*/ 1509823 w 1844749"/>
                              <a:gd name="connsiteY53" fmla="*/ 683141 h 972879"/>
                              <a:gd name="connsiteX54" fmla="*/ 1584251 w 1844749"/>
                              <a:gd name="connsiteY54" fmla="*/ 802758 h 972879"/>
                              <a:gd name="connsiteX55" fmla="*/ 1586909 w 1844749"/>
                              <a:gd name="connsiteY55" fmla="*/ 834655 h 972879"/>
                              <a:gd name="connsiteX56" fmla="*/ 1586909 w 1844749"/>
                              <a:gd name="connsiteY56" fmla="*/ 906425 h 972879"/>
                              <a:gd name="connsiteX57" fmla="*/ 1602858 w 1844749"/>
                              <a:gd name="connsiteY57" fmla="*/ 922374 h 972879"/>
                              <a:gd name="connsiteX58" fmla="*/ 1661337 w 1844749"/>
                              <a:gd name="connsiteY58" fmla="*/ 917058 h 972879"/>
                              <a:gd name="connsiteX59" fmla="*/ 1757030 w 1844749"/>
                              <a:gd name="connsiteY59" fmla="*/ 919716 h 972879"/>
                              <a:gd name="connsiteX60" fmla="*/ 1786270 w 1844749"/>
                              <a:gd name="connsiteY60" fmla="*/ 948955 h 972879"/>
                              <a:gd name="connsiteX61" fmla="*/ 1834116 w 1844749"/>
                              <a:gd name="connsiteY61" fmla="*/ 956930 h 972879"/>
                              <a:gd name="connsiteX62" fmla="*/ 1844749 w 1844749"/>
                              <a:gd name="connsiteY62"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24159 w 1844749"/>
                              <a:gd name="connsiteY25" fmla="*/ 353874 h 972879"/>
                              <a:gd name="connsiteX26" fmla="*/ 425302 w 1844749"/>
                              <a:gd name="connsiteY26" fmla="*/ 396062 h 972879"/>
                              <a:gd name="connsiteX27" fmla="*/ 396063 w 1844749"/>
                              <a:gd name="connsiteY27" fmla="*/ 462516 h 972879"/>
                              <a:gd name="connsiteX28" fmla="*/ 401379 w 1844749"/>
                              <a:gd name="connsiteY28" fmla="*/ 510362 h 972879"/>
                              <a:gd name="connsiteX29" fmla="*/ 433277 w 1844749"/>
                              <a:gd name="connsiteY29" fmla="*/ 563525 h 972879"/>
                              <a:gd name="connsiteX30" fmla="*/ 467832 w 1844749"/>
                              <a:gd name="connsiteY30" fmla="*/ 539602 h 972879"/>
                              <a:gd name="connsiteX31" fmla="*/ 518337 w 1844749"/>
                              <a:gd name="connsiteY31" fmla="*/ 494414 h 972879"/>
                              <a:gd name="connsiteX32" fmla="*/ 566184 w 1844749"/>
                              <a:gd name="connsiteY32" fmla="*/ 497072 h 972879"/>
                              <a:gd name="connsiteX33" fmla="*/ 616688 w 1844749"/>
                              <a:gd name="connsiteY33" fmla="*/ 566183 h 972879"/>
                              <a:gd name="connsiteX34" fmla="*/ 661877 w 1844749"/>
                              <a:gd name="connsiteY34" fmla="*/ 550234 h 972879"/>
                              <a:gd name="connsiteX35" fmla="*/ 707065 w 1844749"/>
                              <a:gd name="connsiteY35" fmla="*/ 552893 h 972879"/>
                              <a:gd name="connsiteX36" fmla="*/ 720356 w 1844749"/>
                              <a:gd name="connsiteY36" fmla="*/ 513020 h 972879"/>
                              <a:gd name="connsiteX37" fmla="*/ 800100 w 1844749"/>
                              <a:gd name="connsiteY37" fmla="*/ 507704 h 972879"/>
                              <a:gd name="connsiteX38" fmla="*/ 858579 w 1844749"/>
                              <a:gd name="connsiteY38" fmla="*/ 531627 h 972879"/>
                              <a:gd name="connsiteX39" fmla="*/ 906425 w 1844749"/>
                              <a:gd name="connsiteY39" fmla="*/ 587448 h 972879"/>
                              <a:gd name="connsiteX40" fmla="*/ 925032 w 1844749"/>
                              <a:gd name="connsiteY40" fmla="*/ 579474 h 972879"/>
                              <a:gd name="connsiteX41" fmla="*/ 901109 w 1844749"/>
                              <a:gd name="connsiteY41" fmla="*/ 552893 h 972879"/>
                              <a:gd name="connsiteX42" fmla="*/ 943639 w 1844749"/>
                              <a:gd name="connsiteY42" fmla="*/ 531627 h 972879"/>
                              <a:gd name="connsiteX43" fmla="*/ 1028700 w 1844749"/>
                              <a:gd name="connsiteY43" fmla="*/ 558209 h 972879"/>
                              <a:gd name="connsiteX44" fmla="*/ 1004777 w 1844749"/>
                              <a:gd name="connsiteY44" fmla="*/ 582132 h 972879"/>
                              <a:gd name="connsiteX45" fmla="*/ 1010093 w 1844749"/>
                              <a:gd name="connsiteY45" fmla="*/ 616688 h 972879"/>
                              <a:gd name="connsiteX46" fmla="*/ 1057939 w 1844749"/>
                              <a:gd name="connsiteY46" fmla="*/ 632637 h 972879"/>
                              <a:gd name="connsiteX47" fmla="*/ 1065914 w 1844749"/>
                              <a:gd name="connsiteY47" fmla="*/ 584790 h 972879"/>
                              <a:gd name="connsiteX48" fmla="*/ 1100470 w 1844749"/>
                              <a:gd name="connsiteY48" fmla="*/ 571500 h 972879"/>
                              <a:gd name="connsiteX49" fmla="*/ 1177556 w 1844749"/>
                              <a:gd name="connsiteY49" fmla="*/ 584790 h 972879"/>
                              <a:gd name="connsiteX50" fmla="*/ 1265274 w 1844749"/>
                              <a:gd name="connsiteY50" fmla="*/ 568841 h 972879"/>
                              <a:gd name="connsiteX51" fmla="*/ 1318437 w 1844749"/>
                              <a:gd name="connsiteY51" fmla="*/ 595423 h 972879"/>
                              <a:gd name="connsiteX52" fmla="*/ 1387549 w 1844749"/>
                              <a:gd name="connsiteY52" fmla="*/ 629979 h 972879"/>
                              <a:gd name="connsiteX53" fmla="*/ 1451344 w 1844749"/>
                              <a:gd name="connsiteY53" fmla="*/ 637953 h 972879"/>
                              <a:gd name="connsiteX54" fmla="*/ 1509823 w 1844749"/>
                              <a:gd name="connsiteY54" fmla="*/ 683141 h 972879"/>
                              <a:gd name="connsiteX55" fmla="*/ 1584251 w 1844749"/>
                              <a:gd name="connsiteY55" fmla="*/ 802758 h 972879"/>
                              <a:gd name="connsiteX56" fmla="*/ 1586909 w 1844749"/>
                              <a:gd name="connsiteY56" fmla="*/ 834655 h 972879"/>
                              <a:gd name="connsiteX57" fmla="*/ 1586909 w 1844749"/>
                              <a:gd name="connsiteY57" fmla="*/ 906425 h 972879"/>
                              <a:gd name="connsiteX58" fmla="*/ 1602858 w 1844749"/>
                              <a:gd name="connsiteY58" fmla="*/ 922374 h 972879"/>
                              <a:gd name="connsiteX59" fmla="*/ 1661337 w 1844749"/>
                              <a:gd name="connsiteY59" fmla="*/ 917058 h 972879"/>
                              <a:gd name="connsiteX60" fmla="*/ 1757030 w 1844749"/>
                              <a:gd name="connsiteY60" fmla="*/ 919716 h 972879"/>
                              <a:gd name="connsiteX61" fmla="*/ 1786270 w 1844749"/>
                              <a:gd name="connsiteY61" fmla="*/ 948955 h 972879"/>
                              <a:gd name="connsiteX62" fmla="*/ 1834116 w 1844749"/>
                              <a:gd name="connsiteY62" fmla="*/ 956930 h 972879"/>
                              <a:gd name="connsiteX63" fmla="*/ 1844749 w 1844749"/>
                              <a:gd name="connsiteY63"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1779 w 1844749"/>
                              <a:gd name="connsiteY25" fmla="*/ 371410 h 972879"/>
                              <a:gd name="connsiteX26" fmla="*/ 425302 w 1844749"/>
                              <a:gd name="connsiteY26" fmla="*/ 396062 h 972879"/>
                              <a:gd name="connsiteX27" fmla="*/ 396063 w 1844749"/>
                              <a:gd name="connsiteY27" fmla="*/ 462516 h 972879"/>
                              <a:gd name="connsiteX28" fmla="*/ 401379 w 1844749"/>
                              <a:gd name="connsiteY28" fmla="*/ 510362 h 972879"/>
                              <a:gd name="connsiteX29" fmla="*/ 433277 w 1844749"/>
                              <a:gd name="connsiteY29" fmla="*/ 563525 h 972879"/>
                              <a:gd name="connsiteX30" fmla="*/ 467832 w 1844749"/>
                              <a:gd name="connsiteY30" fmla="*/ 539602 h 972879"/>
                              <a:gd name="connsiteX31" fmla="*/ 518337 w 1844749"/>
                              <a:gd name="connsiteY31" fmla="*/ 494414 h 972879"/>
                              <a:gd name="connsiteX32" fmla="*/ 566184 w 1844749"/>
                              <a:gd name="connsiteY32" fmla="*/ 497072 h 972879"/>
                              <a:gd name="connsiteX33" fmla="*/ 616688 w 1844749"/>
                              <a:gd name="connsiteY33" fmla="*/ 566183 h 972879"/>
                              <a:gd name="connsiteX34" fmla="*/ 661877 w 1844749"/>
                              <a:gd name="connsiteY34" fmla="*/ 550234 h 972879"/>
                              <a:gd name="connsiteX35" fmla="*/ 707065 w 1844749"/>
                              <a:gd name="connsiteY35" fmla="*/ 552893 h 972879"/>
                              <a:gd name="connsiteX36" fmla="*/ 720356 w 1844749"/>
                              <a:gd name="connsiteY36" fmla="*/ 513020 h 972879"/>
                              <a:gd name="connsiteX37" fmla="*/ 800100 w 1844749"/>
                              <a:gd name="connsiteY37" fmla="*/ 507704 h 972879"/>
                              <a:gd name="connsiteX38" fmla="*/ 858579 w 1844749"/>
                              <a:gd name="connsiteY38" fmla="*/ 531627 h 972879"/>
                              <a:gd name="connsiteX39" fmla="*/ 906425 w 1844749"/>
                              <a:gd name="connsiteY39" fmla="*/ 587448 h 972879"/>
                              <a:gd name="connsiteX40" fmla="*/ 925032 w 1844749"/>
                              <a:gd name="connsiteY40" fmla="*/ 579474 h 972879"/>
                              <a:gd name="connsiteX41" fmla="*/ 901109 w 1844749"/>
                              <a:gd name="connsiteY41" fmla="*/ 552893 h 972879"/>
                              <a:gd name="connsiteX42" fmla="*/ 943639 w 1844749"/>
                              <a:gd name="connsiteY42" fmla="*/ 531627 h 972879"/>
                              <a:gd name="connsiteX43" fmla="*/ 1028700 w 1844749"/>
                              <a:gd name="connsiteY43" fmla="*/ 558209 h 972879"/>
                              <a:gd name="connsiteX44" fmla="*/ 1004777 w 1844749"/>
                              <a:gd name="connsiteY44" fmla="*/ 582132 h 972879"/>
                              <a:gd name="connsiteX45" fmla="*/ 1010093 w 1844749"/>
                              <a:gd name="connsiteY45" fmla="*/ 616688 h 972879"/>
                              <a:gd name="connsiteX46" fmla="*/ 1057939 w 1844749"/>
                              <a:gd name="connsiteY46" fmla="*/ 632637 h 972879"/>
                              <a:gd name="connsiteX47" fmla="*/ 1065914 w 1844749"/>
                              <a:gd name="connsiteY47" fmla="*/ 584790 h 972879"/>
                              <a:gd name="connsiteX48" fmla="*/ 1100470 w 1844749"/>
                              <a:gd name="connsiteY48" fmla="*/ 571500 h 972879"/>
                              <a:gd name="connsiteX49" fmla="*/ 1177556 w 1844749"/>
                              <a:gd name="connsiteY49" fmla="*/ 584790 h 972879"/>
                              <a:gd name="connsiteX50" fmla="*/ 1265274 w 1844749"/>
                              <a:gd name="connsiteY50" fmla="*/ 568841 h 972879"/>
                              <a:gd name="connsiteX51" fmla="*/ 1318437 w 1844749"/>
                              <a:gd name="connsiteY51" fmla="*/ 595423 h 972879"/>
                              <a:gd name="connsiteX52" fmla="*/ 1387549 w 1844749"/>
                              <a:gd name="connsiteY52" fmla="*/ 629979 h 972879"/>
                              <a:gd name="connsiteX53" fmla="*/ 1451344 w 1844749"/>
                              <a:gd name="connsiteY53" fmla="*/ 637953 h 972879"/>
                              <a:gd name="connsiteX54" fmla="*/ 1509823 w 1844749"/>
                              <a:gd name="connsiteY54" fmla="*/ 683141 h 972879"/>
                              <a:gd name="connsiteX55" fmla="*/ 1584251 w 1844749"/>
                              <a:gd name="connsiteY55" fmla="*/ 802758 h 972879"/>
                              <a:gd name="connsiteX56" fmla="*/ 1586909 w 1844749"/>
                              <a:gd name="connsiteY56" fmla="*/ 834655 h 972879"/>
                              <a:gd name="connsiteX57" fmla="*/ 1586909 w 1844749"/>
                              <a:gd name="connsiteY57" fmla="*/ 906425 h 972879"/>
                              <a:gd name="connsiteX58" fmla="*/ 1602858 w 1844749"/>
                              <a:gd name="connsiteY58" fmla="*/ 922374 h 972879"/>
                              <a:gd name="connsiteX59" fmla="*/ 1661337 w 1844749"/>
                              <a:gd name="connsiteY59" fmla="*/ 917058 h 972879"/>
                              <a:gd name="connsiteX60" fmla="*/ 1757030 w 1844749"/>
                              <a:gd name="connsiteY60" fmla="*/ 919716 h 972879"/>
                              <a:gd name="connsiteX61" fmla="*/ 1786270 w 1844749"/>
                              <a:gd name="connsiteY61" fmla="*/ 948955 h 972879"/>
                              <a:gd name="connsiteX62" fmla="*/ 1834116 w 1844749"/>
                              <a:gd name="connsiteY62" fmla="*/ 956930 h 972879"/>
                              <a:gd name="connsiteX63" fmla="*/ 1844749 w 1844749"/>
                              <a:gd name="connsiteY63"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1779 w 1844749"/>
                              <a:gd name="connsiteY25" fmla="*/ 371410 h 972879"/>
                              <a:gd name="connsiteX26" fmla="*/ 486789 w 1844749"/>
                              <a:gd name="connsiteY26" fmla="*/ 371411 h 972879"/>
                              <a:gd name="connsiteX27" fmla="*/ 425302 w 1844749"/>
                              <a:gd name="connsiteY27" fmla="*/ 396062 h 972879"/>
                              <a:gd name="connsiteX28" fmla="*/ 396063 w 1844749"/>
                              <a:gd name="connsiteY28" fmla="*/ 462516 h 972879"/>
                              <a:gd name="connsiteX29" fmla="*/ 401379 w 1844749"/>
                              <a:gd name="connsiteY29" fmla="*/ 510362 h 972879"/>
                              <a:gd name="connsiteX30" fmla="*/ 433277 w 1844749"/>
                              <a:gd name="connsiteY30" fmla="*/ 563525 h 972879"/>
                              <a:gd name="connsiteX31" fmla="*/ 467832 w 1844749"/>
                              <a:gd name="connsiteY31" fmla="*/ 539602 h 972879"/>
                              <a:gd name="connsiteX32" fmla="*/ 518337 w 1844749"/>
                              <a:gd name="connsiteY32" fmla="*/ 494414 h 972879"/>
                              <a:gd name="connsiteX33" fmla="*/ 566184 w 1844749"/>
                              <a:gd name="connsiteY33" fmla="*/ 497072 h 972879"/>
                              <a:gd name="connsiteX34" fmla="*/ 616688 w 1844749"/>
                              <a:gd name="connsiteY34" fmla="*/ 566183 h 972879"/>
                              <a:gd name="connsiteX35" fmla="*/ 661877 w 1844749"/>
                              <a:gd name="connsiteY35" fmla="*/ 550234 h 972879"/>
                              <a:gd name="connsiteX36" fmla="*/ 707065 w 1844749"/>
                              <a:gd name="connsiteY36" fmla="*/ 552893 h 972879"/>
                              <a:gd name="connsiteX37" fmla="*/ 720356 w 1844749"/>
                              <a:gd name="connsiteY37" fmla="*/ 513020 h 972879"/>
                              <a:gd name="connsiteX38" fmla="*/ 800100 w 1844749"/>
                              <a:gd name="connsiteY38" fmla="*/ 507704 h 972879"/>
                              <a:gd name="connsiteX39" fmla="*/ 858579 w 1844749"/>
                              <a:gd name="connsiteY39" fmla="*/ 531627 h 972879"/>
                              <a:gd name="connsiteX40" fmla="*/ 906425 w 1844749"/>
                              <a:gd name="connsiteY40" fmla="*/ 587448 h 972879"/>
                              <a:gd name="connsiteX41" fmla="*/ 925032 w 1844749"/>
                              <a:gd name="connsiteY41" fmla="*/ 579474 h 972879"/>
                              <a:gd name="connsiteX42" fmla="*/ 901109 w 1844749"/>
                              <a:gd name="connsiteY42" fmla="*/ 552893 h 972879"/>
                              <a:gd name="connsiteX43" fmla="*/ 943639 w 1844749"/>
                              <a:gd name="connsiteY43" fmla="*/ 531627 h 972879"/>
                              <a:gd name="connsiteX44" fmla="*/ 1028700 w 1844749"/>
                              <a:gd name="connsiteY44" fmla="*/ 558209 h 972879"/>
                              <a:gd name="connsiteX45" fmla="*/ 1004777 w 1844749"/>
                              <a:gd name="connsiteY45" fmla="*/ 582132 h 972879"/>
                              <a:gd name="connsiteX46" fmla="*/ 1010093 w 1844749"/>
                              <a:gd name="connsiteY46" fmla="*/ 616688 h 972879"/>
                              <a:gd name="connsiteX47" fmla="*/ 1057939 w 1844749"/>
                              <a:gd name="connsiteY47" fmla="*/ 632637 h 972879"/>
                              <a:gd name="connsiteX48" fmla="*/ 1065914 w 1844749"/>
                              <a:gd name="connsiteY48" fmla="*/ 584790 h 972879"/>
                              <a:gd name="connsiteX49" fmla="*/ 1100470 w 1844749"/>
                              <a:gd name="connsiteY49" fmla="*/ 571500 h 972879"/>
                              <a:gd name="connsiteX50" fmla="*/ 1177556 w 1844749"/>
                              <a:gd name="connsiteY50" fmla="*/ 584790 h 972879"/>
                              <a:gd name="connsiteX51" fmla="*/ 1265274 w 1844749"/>
                              <a:gd name="connsiteY51" fmla="*/ 568841 h 972879"/>
                              <a:gd name="connsiteX52" fmla="*/ 1318437 w 1844749"/>
                              <a:gd name="connsiteY52" fmla="*/ 595423 h 972879"/>
                              <a:gd name="connsiteX53" fmla="*/ 1387549 w 1844749"/>
                              <a:gd name="connsiteY53" fmla="*/ 629979 h 972879"/>
                              <a:gd name="connsiteX54" fmla="*/ 1451344 w 1844749"/>
                              <a:gd name="connsiteY54" fmla="*/ 637953 h 972879"/>
                              <a:gd name="connsiteX55" fmla="*/ 1509823 w 1844749"/>
                              <a:gd name="connsiteY55" fmla="*/ 683141 h 972879"/>
                              <a:gd name="connsiteX56" fmla="*/ 1584251 w 1844749"/>
                              <a:gd name="connsiteY56" fmla="*/ 802758 h 972879"/>
                              <a:gd name="connsiteX57" fmla="*/ 1586909 w 1844749"/>
                              <a:gd name="connsiteY57" fmla="*/ 834655 h 972879"/>
                              <a:gd name="connsiteX58" fmla="*/ 1586909 w 1844749"/>
                              <a:gd name="connsiteY58" fmla="*/ 906425 h 972879"/>
                              <a:gd name="connsiteX59" fmla="*/ 1602858 w 1844749"/>
                              <a:gd name="connsiteY59" fmla="*/ 922374 h 972879"/>
                              <a:gd name="connsiteX60" fmla="*/ 1661337 w 1844749"/>
                              <a:gd name="connsiteY60" fmla="*/ 917058 h 972879"/>
                              <a:gd name="connsiteX61" fmla="*/ 1757030 w 1844749"/>
                              <a:gd name="connsiteY61" fmla="*/ 919716 h 972879"/>
                              <a:gd name="connsiteX62" fmla="*/ 1786270 w 1844749"/>
                              <a:gd name="connsiteY62" fmla="*/ 948955 h 972879"/>
                              <a:gd name="connsiteX63" fmla="*/ 1834116 w 1844749"/>
                              <a:gd name="connsiteY63" fmla="*/ 956930 h 972879"/>
                              <a:gd name="connsiteX64" fmla="*/ 1844749 w 1844749"/>
                              <a:gd name="connsiteY64"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1779 w 1844749"/>
                              <a:gd name="connsiteY25" fmla="*/ 371410 h 972879"/>
                              <a:gd name="connsiteX26" fmla="*/ 559440 w 1844749"/>
                              <a:gd name="connsiteY26" fmla="*/ 371411 h 972879"/>
                              <a:gd name="connsiteX27" fmla="*/ 425302 w 1844749"/>
                              <a:gd name="connsiteY27" fmla="*/ 396062 h 972879"/>
                              <a:gd name="connsiteX28" fmla="*/ 396063 w 1844749"/>
                              <a:gd name="connsiteY28" fmla="*/ 462516 h 972879"/>
                              <a:gd name="connsiteX29" fmla="*/ 401379 w 1844749"/>
                              <a:gd name="connsiteY29" fmla="*/ 510362 h 972879"/>
                              <a:gd name="connsiteX30" fmla="*/ 433277 w 1844749"/>
                              <a:gd name="connsiteY30" fmla="*/ 563525 h 972879"/>
                              <a:gd name="connsiteX31" fmla="*/ 467832 w 1844749"/>
                              <a:gd name="connsiteY31" fmla="*/ 539602 h 972879"/>
                              <a:gd name="connsiteX32" fmla="*/ 518337 w 1844749"/>
                              <a:gd name="connsiteY32" fmla="*/ 494414 h 972879"/>
                              <a:gd name="connsiteX33" fmla="*/ 566184 w 1844749"/>
                              <a:gd name="connsiteY33" fmla="*/ 497072 h 972879"/>
                              <a:gd name="connsiteX34" fmla="*/ 616688 w 1844749"/>
                              <a:gd name="connsiteY34" fmla="*/ 566183 h 972879"/>
                              <a:gd name="connsiteX35" fmla="*/ 661877 w 1844749"/>
                              <a:gd name="connsiteY35" fmla="*/ 550234 h 972879"/>
                              <a:gd name="connsiteX36" fmla="*/ 707065 w 1844749"/>
                              <a:gd name="connsiteY36" fmla="*/ 552893 h 972879"/>
                              <a:gd name="connsiteX37" fmla="*/ 720356 w 1844749"/>
                              <a:gd name="connsiteY37" fmla="*/ 513020 h 972879"/>
                              <a:gd name="connsiteX38" fmla="*/ 800100 w 1844749"/>
                              <a:gd name="connsiteY38" fmla="*/ 507704 h 972879"/>
                              <a:gd name="connsiteX39" fmla="*/ 858579 w 1844749"/>
                              <a:gd name="connsiteY39" fmla="*/ 531627 h 972879"/>
                              <a:gd name="connsiteX40" fmla="*/ 906425 w 1844749"/>
                              <a:gd name="connsiteY40" fmla="*/ 587448 h 972879"/>
                              <a:gd name="connsiteX41" fmla="*/ 925032 w 1844749"/>
                              <a:gd name="connsiteY41" fmla="*/ 579474 h 972879"/>
                              <a:gd name="connsiteX42" fmla="*/ 901109 w 1844749"/>
                              <a:gd name="connsiteY42" fmla="*/ 552893 h 972879"/>
                              <a:gd name="connsiteX43" fmla="*/ 943639 w 1844749"/>
                              <a:gd name="connsiteY43" fmla="*/ 531627 h 972879"/>
                              <a:gd name="connsiteX44" fmla="*/ 1028700 w 1844749"/>
                              <a:gd name="connsiteY44" fmla="*/ 558209 h 972879"/>
                              <a:gd name="connsiteX45" fmla="*/ 1004777 w 1844749"/>
                              <a:gd name="connsiteY45" fmla="*/ 582132 h 972879"/>
                              <a:gd name="connsiteX46" fmla="*/ 1010093 w 1844749"/>
                              <a:gd name="connsiteY46" fmla="*/ 616688 h 972879"/>
                              <a:gd name="connsiteX47" fmla="*/ 1057939 w 1844749"/>
                              <a:gd name="connsiteY47" fmla="*/ 632637 h 972879"/>
                              <a:gd name="connsiteX48" fmla="*/ 1065914 w 1844749"/>
                              <a:gd name="connsiteY48" fmla="*/ 584790 h 972879"/>
                              <a:gd name="connsiteX49" fmla="*/ 1100470 w 1844749"/>
                              <a:gd name="connsiteY49" fmla="*/ 571500 h 972879"/>
                              <a:gd name="connsiteX50" fmla="*/ 1177556 w 1844749"/>
                              <a:gd name="connsiteY50" fmla="*/ 584790 h 972879"/>
                              <a:gd name="connsiteX51" fmla="*/ 1265274 w 1844749"/>
                              <a:gd name="connsiteY51" fmla="*/ 568841 h 972879"/>
                              <a:gd name="connsiteX52" fmla="*/ 1318437 w 1844749"/>
                              <a:gd name="connsiteY52" fmla="*/ 595423 h 972879"/>
                              <a:gd name="connsiteX53" fmla="*/ 1387549 w 1844749"/>
                              <a:gd name="connsiteY53" fmla="*/ 629979 h 972879"/>
                              <a:gd name="connsiteX54" fmla="*/ 1451344 w 1844749"/>
                              <a:gd name="connsiteY54" fmla="*/ 637953 h 972879"/>
                              <a:gd name="connsiteX55" fmla="*/ 1509823 w 1844749"/>
                              <a:gd name="connsiteY55" fmla="*/ 683141 h 972879"/>
                              <a:gd name="connsiteX56" fmla="*/ 1584251 w 1844749"/>
                              <a:gd name="connsiteY56" fmla="*/ 802758 h 972879"/>
                              <a:gd name="connsiteX57" fmla="*/ 1586909 w 1844749"/>
                              <a:gd name="connsiteY57" fmla="*/ 834655 h 972879"/>
                              <a:gd name="connsiteX58" fmla="*/ 1586909 w 1844749"/>
                              <a:gd name="connsiteY58" fmla="*/ 906425 h 972879"/>
                              <a:gd name="connsiteX59" fmla="*/ 1602858 w 1844749"/>
                              <a:gd name="connsiteY59" fmla="*/ 922374 h 972879"/>
                              <a:gd name="connsiteX60" fmla="*/ 1661337 w 1844749"/>
                              <a:gd name="connsiteY60" fmla="*/ 917058 h 972879"/>
                              <a:gd name="connsiteX61" fmla="*/ 1757030 w 1844749"/>
                              <a:gd name="connsiteY61" fmla="*/ 919716 h 972879"/>
                              <a:gd name="connsiteX62" fmla="*/ 1786270 w 1844749"/>
                              <a:gd name="connsiteY62" fmla="*/ 948955 h 972879"/>
                              <a:gd name="connsiteX63" fmla="*/ 1834116 w 1844749"/>
                              <a:gd name="connsiteY63" fmla="*/ 956930 h 972879"/>
                              <a:gd name="connsiteX64" fmla="*/ 1844749 w 1844749"/>
                              <a:gd name="connsiteY64"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1779 w 1844749"/>
                              <a:gd name="connsiteY25" fmla="*/ 371410 h 972879"/>
                              <a:gd name="connsiteX26" fmla="*/ 559440 w 1844749"/>
                              <a:gd name="connsiteY26" fmla="*/ 371411 h 972879"/>
                              <a:gd name="connsiteX27" fmla="*/ 566956 w 1844749"/>
                              <a:gd name="connsiteY27" fmla="*/ 371411 h 972879"/>
                              <a:gd name="connsiteX28" fmla="*/ 425302 w 1844749"/>
                              <a:gd name="connsiteY28" fmla="*/ 396062 h 972879"/>
                              <a:gd name="connsiteX29" fmla="*/ 396063 w 1844749"/>
                              <a:gd name="connsiteY29" fmla="*/ 462516 h 972879"/>
                              <a:gd name="connsiteX30" fmla="*/ 401379 w 1844749"/>
                              <a:gd name="connsiteY30" fmla="*/ 510362 h 972879"/>
                              <a:gd name="connsiteX31" fmla="*/ 433277 w 1844749"/>
                              <a:gd name="connsiteY31" fmla="*/ 563525 h 972879"/>
                              <a:gd name="connsiteX32" fmla="*/ 467832 w 1844749"/>
                              <a:gd name="connsiteY32" fmla="*/ 539602 h 972879"/>
                              <a:gd name="connsiteX33" fmla="*/ 518337 w 1844749"/>
                              <a:gd name="connsiteY33" fmla="*/ 494414 h 972879"/>
                              <a:gd name="connsiteX34" fmla="*/ 566184 w 1844749"/>
                              <a:gd name="connsiteY34" fmla="*/ 497072 h 972879"/>
                              <a:gd name="connsiteX35" fmla="*/ 616688 w 1844749"/>
                              <a:gd name="connsiteY35" fmla="*/ 566183 h 972879"/>
                              <a:gd name="connsiteX36" fmla="*/ 661877 w 1844749"/>
                              <a:gd name="connsiteY36" fmla="*/ 550234 h 972879"/>
                              <a:gd name="connsiteX37" fmla="*/ 707065 w 1844749"/>
                              <a:gd name="connsiteY37" fmla="*/ 552893 h 972879"/>
                              <a:gd name="connsiteX38" fmla="*/ 720356 w 1844749"/>
                              <a:gd name="connsiteY38" fmla="*/ 513020 h 972879"/>
                              <a:gd name="connsiteX39" fmla="*/ 800100 w 1844749"/>
                              <a:gd name="connsiteY39" fmla="*/ 507704 h 972879"/>
                              <a:gd name="connsiteX40" fmla="*/ 858579 w 1844749"/>
                              <a:gd name="connsiteY40" fmla="*/ 531627 h 972879"/>
                              <a:gd name="connsiteX41" fmla="*/ 906425 w 1844749"/>
                              <a:gd name="connsiteY41" fmla="*/ 587448 h 972879"/>
                              <a:gd name="connsiteX42" fmla="*/ 925032 w 1844749"/>
                              <a:gd name="connsiteY42" fmla="*/ 579474 h 972879"/>
                              <a:gd name="connsiteX43" fmla="*/ 901109 w 1844749"/>
                              <a:gd name="connsiteY43" fmla="*/ 552893 h 972879"/>
                              <a:gd name="connsiteX44" fmla="*/ 943639 w 1844749"/>
                              <a:gd name="connsiteY44" fmla="*/ 531627 h 972879"/>
                              <a:gd name="connsiteX45" fmla="*/ 1028700 w 1844749"/>
                              <a:gd name="connsiteY45" fmla="*/ 558209 h 972879"/>
                              <a:gd name="connsiteX46" fmla="*/ 1004777 w 1844749"/>
                              <a:gd name="connsiteY46" fmla="*/ 582132 h 972879"/>
                              <a:gd name="connsiteX47" fmla="*/ 1010093 w 1844749"/>
                              <a:gd name="connsiteY47" fmla="*/ 616688 h 972879"/>
                              <a:gd name="connsiteX48" fmla="*/ 1057939 w 1844749"/>
                              <a:gd name="connsiteY48" fmla="*/ 632637 h 972879"/>
                              <a:gd name="connsiteX49" fmla="*/ 1065914 w 1844749"/>
                              <a:gd name="connsiteY49" fmla="*/ 584790 h 972879"/>
                              <a:gd name="connsiteX50" fmla="*/ 1100470 w 1844749"/>
                              <a:gd name="connsiteY50" fmla="*/ 571500 h 972879"/>
                              <a:gd name="connsiteX51" fmla="*/ 1177556 w 1844749"/>
                              <a:gd name="connsiteY51" fmla="*/ 584790 h 972879"/>
                              <a:gd name="connsiteX52" fmla="*/ 1265274 w 1844749"/>
                              <a:gd name="connsiteY52" fmla="*/ 568841 h 972879"/>
                              <a:gd name="connsiteX53" fmla="*/ 1318437 w 1844749"/>
                              <a:gd name="connsiteY53" fmla="*/ 595423 h 972879"/>
                              <a:gd name="connsiteX54" fmla="*/ 1387549 w 1844749"/>
                              <a:gd name="connsiteY54" fmla="*/ 629979 h 972879"/>
                              <a:gd name="connsiteX55" fmla="*/ 1451344 w 1844749"/>
                              <a:gd name="connsiteY55" fmla="*/ 637953 h 972879"/>
                              <a:gd name="connsiteX56" fmla="*/ 1509823 w 1844749"/>
                              <a:gd name="connsiteY56" fmla="*/ 683141 h 972879"/>
                              <a:gd name="connsiteX57" fmla="*/ 1584251 w 1844749"/>
                              <a:gd name="connsiteY57" fmla="*/ 802758 h 972879"/>
                              <a:gd name="connsiteX58" fmla="*/ 1586909 w 1844749"/>
                              <a:gd name="connsiteY58" fmla="*/ 834655 h 972879"/>
                              <a:gd name="connsiteX59" fmla="*/ 1586909 w 1844749"/>
                              <a:gd name="connsiteY59" fmla="*/ 906425 h 972879"/>
                              <a:gd name="connsiteX60" fmla="*/ 1602858 w 1844749"/>
                              <a:gd name="connsiteY60" fmla="*/ 922374 h 972879"/>
                              <a:gd name="connsiteX61" fmla="*/ 1661337 w 1844749"/>
                              <a:gd name="connsiteY61" fmla="*/ 917058 h 972879"/>
                              <a:gd name="connsiteX62" fmla="*/ 1757030 w 1844749"/>
                              <a:gd name="connsiteY62" fmla="*/ 919716 h 972879"/>
                              <a:gd name="connsiteX63" fmla="*/ 1786270 w 1844749"/>
                              <a:gd name="connsiteY63" fmla="*/ 948955 h 972879"/>
                              <a:gd name="connsiteX64" fmla="*/ 1834116 w 1844749"/>
                              <a:gd name="connsiteY64" fmla="*/ 956930 h 972879"/>
                              <a:gd name="connsiteX65" fmla="*/ 1844749 w 1844749"/>
                              <a:gd name="connsiteY65"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1779 w 1844749"/>
                              <a:gd name="connsiteY25" fmla="*/ 371410 h 972879"/>
                              <a:gd name="connsiteX26" fmla="*/ 559440 w 1844749"/>
                              <a:gd name="connsiteY26" fmla="*/ 371411 h 972879"/>
                              <a:gd name="connsiteX27" fmla="*/ 604534 w 1844749"/>
                              <a:gd name="connsiteY27" fmla="*/ 401474 h 972879"/>
                              <a:gd name="connsiteX28" fmla="*/ 425302 w 1844749"/>
                              <a:gd name="connsiteY28" fmla="*/ 396062 h 972879"/>
                              <a:gd name="connsiteX29" fmla="*/ 396063 w 1844749"/>
                              <a:gd name="connsiteY29" fmla="*/ 462516 h 972879"/>
                              <a:gd name="connsiteX30" fmla="*/ 401379 w 1844749"/>
                              <a:gd name="connsiteY30" fmla="*/ 510362 h 972879"/>
                              <a:gd name="connsiteX31" fmla="*/ 433277 w 1844749"/>
                              <a:gd name="connsiteY31" fmla="*/ 563525 h 972879"/>
                              <a:gd name="connsiteX32" fmla="*/ 467832 w 1844749"/>
                              <a:gd name="connsiteY32" fmla="*/ 539602 h 972879"/>
                              <a:gd name="connsiteX33" fmla="*/ 518337 w 1844749"/>
                              <a:gd name="connsiteY33" fmla="*/ 494414 h 972879"/>
                              <a:gd name="connsiteX34" fmla="*/ 566184 w 1844749"/>
                              <a:gd name="connsiteY34" fmla="*/ 497072 h 972879"/>
                              <a:gd name="connsiteX35" fmla="*/ 616688 w 1844749"/>
                              <a:gd name="connsiteY35" fmla="*/ 566183 h 972879"/>
                              <a:gd name="connsiteX36" fmla="*/ 661877 w 1844749"/>
                              <a:gd name="connsiteY36" fmla="*/ 550234 h 972879"/>
                              <a:gd name="connsiteX37" fmla="*/ 707065 w 1844749"/>
                              <a:gd name="connsiteY37" fmla="*/ 552893 h 972879"/>
                              <a:gd name="connsiteX38" fmla="*/ 720356 w 1844749"/>
                              <a:gd name="connsiteY38" fmla="*/ 513020 h 972879"/>
                              <a:gd name="connsiteX39" fmla="*/ 800100 w 1844749"/>
                              <a:gd name="connsiteY39" fmla="*/ 507704 h 972879"/>
                              <a:gd name="connsiteX40" fmla="*/ 858579 w 1844749"/>
                              <a:gd name="connsiteY40" fmla="*/ 531627 h 972879"/>
                              <a:gd name="connsiteX41" fmla="*/ 906425 w 1844749"/>
                              <a:gd name="connsiteY41" fmla="*/ 587448 h 972879"/>
                              <a:gd name="connsiteX42" fmla="*/ 925032 w 1844749"/>
                              <a:gd name="connsiteY42" fmla="*/ 579474 h 972879"/>
                              <a:gd name="connsiteX43" fmla="*/ 901109 w 1844749"/>
                              <a:gd name="connsiteY43" fmla="*/ 552893 h 972879"/>
                              <a:gd name="connsiteX44" fmla="*/ 943639 w 1844749"/>
                              <a:gd name="connsiteY44" fmla="*/ 531627 h 972879"/>
                              <a:gd name="connsiteX45" fmla="*/ 1028700 w 1844749"/>
                              <a:gd name="connsiteY45" fmla="*/ 558209 h 972879"/>
                              <a:gd name="connsiteX46" fmla="*/ 1004777 w 1844749"/>
                              <a:gd name="connsiteY46" fmla="*/ 582132 h 972879"/>
                              <a:gd name="connsiteX47" fmla="*/ 1010093 w 1844749"/>
                              <a:gd name="connsiteY47" fmla="*/ 616688 h 972879"/>
                              <a:gd name="connsiteX48" fmla="*/ 1057939 w 1844749"/>
                              <a:gd name="connsiteY48" fmla="*/ 632637 h 972879"/>
                              <a:gd name="connsiteX49" fmla="*/ 1065914 w 1844749"/>
                              <a:gd name="connsiteY49" fmla="*/ 584790 h 972879"/>
                              <a:gd name="connsiteX50" fmla="*/ 1100470 w 1844749"/>
                              <a:gd name="connsiteY50" fmla="*/ 571500 h 972879"/>
                              <a:gd name="connsiteX51" fmla="*/ 1177556 w 1844749"/>
                              <a:gd name="connsiteY51" fmla="*/ 584790 h 972879"/>
                              <a:gd name="connsiteX52" fmla="*/ 1265274 w 1844749"/>
                              <a:gd name="connsiteY52" fmla="*/ 568841 h 972879"/>
                              <a:gd name="connsiteX53" fmla="*/ 1318437 w 1844749"/>
                              <a:gd name="connsiteY53" fmla="*/ 595423 h 972879"/>
                              <a:gd name="connsiteX54" fmla="*/ 1387549 w 1844749"/>
                              <a:gd name="connsiteY54" fmla="*/ 629979 h 972879"/>
                              <a:gd name="connsiteX55" fmla="*/ 1451344 w 1844749"/>
                              <a:gd name="connsiteY55" fmla="*/ 637953 h 972879"/>
                              <a:gd name="connsiteX56" fmla="*/ 1509823 w 1844749"/>
                              <a:gd name="connsiteY56" fmla="*/ 683141 h 972879"/>
                              <a:gd name="connsiteX57" fmla="*/ 1584251 w 1844749"/>
                              <a:gd name="connsiteY57" fmla="*/ 802758 h 972879"/>
                              <a:gd name="connsiteX58" fmla="*/ 1586909 w 1844749"/>
                              <a:gd name="connsiteY58" fmla="*/ 834655 h 972879"/>
                              <a:gd name="connsiteX59" fmla="*/ 1586909 w 1844749"/>
                              <a:gd name="connsiteY59" fmla="*/ 906425 h 972879"/>
                              <a:gd name="connsiteX60" fmla="*/ 1602858 w 1844749"/>
                              <a:gd name="connsiteY60" fmla="*/ 922374 h 972879"/>
                              <a:gd name="connsiteX61" fmla="*/ 1661337 w 1844749"/>
                              <a:gd name="connsiteY61" fmla="*/ 917058 h 972879"/>
                              <a:gd name="connsiteX62" fmla="*/ 1757030 w 1844749"/>
                              <a:gd name="connsiteY62" fmla="*/ 919716 h 972879"/>
                              <a:gd name="connsiteX63" fmla="*/ 1786270 w 1844749"/>
                              <a:gd name="connsiteY63" fmla="*/ 948955 h 972879"/>
                              <a:gd name="connsiteX64" fmla="*/ 1834116 w 1844749"/>
                              <a:gd name="connsiteY64" fmla="*/ 956930 h 972879"/>
                              <a:gd name="connsiteX65" fmla="*/ 1844749 w 1844749"/>
                              <a:gd name="connsiteY65"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1779 w 1844749"/>
                              <a:gd name="connsiteY25" fmla="*/ 371410 h 972879"/>
                              <a:gd name="connsiteX26" fmla="*/ 559440 w 1844749"/>
                              <a:gd name="connsiteY26" fmla="*/ 371411 h 972879"/>
                              <a:gd name="connsiteX27" fmla="*/ 604534 w 1844749"/>
                              <a:gd name="connsiteY27" fmla="*/ 401474 h 972879"/>
                              <a:gd name="connsiteX28" fmla="*/ 602028 w 1844749"/>
                              <a:gd name="connsiteY28" fmla="*/ 398968 h 972879"/>
                              <a:gd name="connsiteX29" fmla="*/ 425302 w 1844749"/>
                              <a:gd name="connsiteY29" fmla="*/ 396062 h 972879"/>
                              <a:gd name="connsiteX30" fmla="*/ 396063 w 1844749"/>
                              <a:gd name="connsiteY30" fmla="*/ 462516 h 972879"/>
                              <a:gd name="connsiteX31" fmla="*/ 401379 w 1844749"/>
                              <a:gd name="connsiteY31" fmla="*/ 510362 h 972879"/>
                              <a:gd name="connsiteX32" fmla="*/ 433277 w 1844749"/>
                              <a:gd name="connsiteY32" fmla="*/ 563525 h 972879"/>
                              <a:gd name="connsiteX33" fmla="*/ 467832 w 1844749"/>
                              <a:gd name="connsiteY33" fmla="*/ 539602 h 972879"/>
                              <a:gd name="connsiteX34" fmla="*/ 518337 w 1844749"/>
                              <a:gd name="connsiteY34" fmla="*/ 494414 h 972879"/>
                              <a:gd name="connsiteX35" fmla="*/ 566184 w 1844749"/>
                              <a:gd name="connsiteY35" fmla="*/ 497072 h 972879"/>
                              <a:gd name="connsiteX36" fmla="*/ 616688 w 1844749"/>
                              <a:gd name="connsiteY36" fmla="*/ 566183 h 972879"/>
                              <a:gd name="connsiteX37" fmla="*/ 661877 w 1844749"/>
                              <a:gd name="connsiteY37" fmla="*/ 550234 h 972879"/>
                              <a:gd name="connsiteX38" fmla="*/ 707065 w 1844749"/>
                              <a:gd name="connsiteY38" fmla="*/ 552893 h 972879"/>
                              <a:gd name="connsiteX39" fmla="*/ 720356 w 1844749"/>
                              <a:gd name="connsiteY39" fmla="*/ 513020 h 972879"/>
                              <a:gd name="connsiteX40" fmla="*/ 800100 w 1844749"/>
                              <a:gd name="connsiteY40" fmla="*/ 507704 h 972879"/>
                              <a:gd name="connsiteX41" fmla="*/ 858579 w 1844749"/>
                              <a:gd name="connsiteY41" fmla="*/ 531627 h 972879"/>
                              <a:gd name="connsiteX42" fmla="*/ 906425 w 1844749"/>
                              <a:gd name="connsiteY42" fmla="*/ 587448 h 972879"/>
                              <a:gd name="connsiteX43" fmla="*/ 925032 w 1844749"/>
                              <a:gd name="connsiteY43" fmla="*/ 579474 h 972879"/>
                              <a:gd name="connsiteX44" fmla="*/ 901109 w 1844749"/>
                              <a:gd name="connsiteY44" fmla="*/ 552893 h 972879"/>
                              <a:gd name="connsiteX45" fmla="*/ 943639 w 1844749"/>
                              <a:gd name="connsiteY45" fmla="*/ 531627 h 972879"/>
                              <a:gd name="connsiteX46" fmla="*/ 1028700 w 1844749"/>
                              <a:gd name="connsiteY46" fmla="*/ 558209 h 972879"/>
                              <a:gd name="connsiteX47" fmla="*/ 1004777 w 1844749"/>
                              <a:gd name="connsiteY47" fmla="*/ 582132 h 972879"/>
                              <a:gd name="connsiteX48" fmla="*/ 1010093 w 1844749"/>
                              <a:gd name="connsiteY48" fmla="*/ 616688 h 972879"/>
                              <a:gd name="connsiteX49" fmla="*/ 1057939 w 1844749"/>
                              <a:gd name="connsiteY49" fmla="*/ 632637 h 972879"/>
                              <a:gd name="connsiteX50" fmla="*/ 1065914 w 1844749"/>
                              <a:gd name="connsiteY50" fmla="*/ 584790 h 972879"/>
                              <a:gd name="connsiteX51" fmla="*/ 1100470 w 1844749"/>
                              <a:gd name="connsiteY51" fmla="*/ 571500 h 972879"/>
                              <a:gd name="connsiteX52" fmla="*/ 1177556 w 1844749"/>
                              <a:gd name="connsiteY52" fmla="*/ 584790 h 972879"/>
                              <a:gd name="connsiteX53" fmla="*/ 1265274 w 1844749"/>
                              <a:gd name="connsiteY53" fmla="*/ 568841 h 972879"/>
                              <a:gd name="connsiteX54" fmla="*/ 1318437 w 1844749"/>
                              <a:gd name="connsiteY54" fmla="*/ 595423 h 972879"/>
                              <a:gd name="connsiteX55" fmla="*/ 1387549 w 1844749"/>
                              <a:gd name="connsiteY55" fmla="*/ 629979 h 972879"/>
                              <a:gd name="connsiteX56" fmla="*/ 1451344 w 1844749"/>
                              <a:gd name="connsiteY56" fmla="*/ 637953 h 972879"/>
                              <a:gd name="connsiteX57" fmla="*/ 1509823 w 1844749"/>
                              <a:gd name="connsiteY57" fmla="*/ 683141 h 972879"/>
                              <a:gd name="connsiteX58" fmla="*/ 1584251 w 1844749"/>
                              <a:gd name="connsiteY58" fmla="*/ 802758 h 972879"/>
                              <a:gd name="connsiteX59" fmla="*/ 1586909 w 1844749"/>
                              <a:gd name="connsiteY59" fmla="*/ 834655 h 972879"/>
                              <a:gd name="connsiteX60" fmla="*/ 1586909 w 1844749"/>
                              <a:gd name="connsiteY60" fmla="*/ 906425 h 972879"/>
                              <a:gd name="connsiteX61" fmla="*/ 1602858 w 1844749"/>
                              <a:gd name="connsiteY61" fmla="*/ 922374 h 972879"/>
                              <a:gd name="connsiteX62" fmla="*/ 1661337 w 1844749"/>
                              <a:gd name="connsiteY62" fmla="*/ 917058 h 972879"/>
                              <a:gd name="connsiteX63" fmla="*/ 1757030 w 1844749"/>
                              <a:gd name="connsiteY63" fmla="*/ 919716 h 972879"/>
                              <a:gd name="connsiteX64" fmla="*/ 1786270 w 1844749"/>
                              <a:gd name="connsiteY64" fmla="*/ 948955 h 972879"/>
                              <a:gd name="connsiteX65" fmla="*/ 1834116 w 1844749"/>
                              <a:gd name="connsiteY65" fmla="*/ 956930 h 972879"/>
                              <a:gd name="connsiteX66" fmla="*/ 1844749 w 1844749"/>
                              <a:gd name="connsiteY66"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1779 w 1844749"/>
                              <a:gd name="connsiteY25" fmla="*/ 371410 h 972879"/>
                              <a:gd name="connsiteX26" fmla="*/ 559440 w 1844749"/>
                              <a:gd name="connsiteY26" fmla="*/ 371411 h 972879"/>
                              <a:gd name="connsiteX27" fmla="*/ 604534 w 1844749"/>
                              <a:gd name="connsiteY27" fmla="*/ 401474 h 972879"/>
                              <a:gd name="connsiteX28" fmla="*/ 632091 w 1844749"/>
                              <a:gd name="connsiteY28" fmla="*/ 436546 h 972879"/>
                              <a:gd name="connsiteX29" fmla="*/ 425302 w 1844749"/>
                              <a:gd name="connsiteY29" fmla="*/ 396062 h 972879"/>
                              <a:gd name="connsiteX30" fmla="*/ 396063 w 1844749"/>
                              <a:gd name="connsiteY30" fmla="*/ 462516 h 972879"/>
                              <a:gd name="connsiteX31" fmla="*/ 401379 w 1844749"/>
                              <a:gd name="connsiteY31" fmla="*/ 510362 h 972879"/>
                              <a:gd name="connsiteX32" fmla="*/ 433277 w 1844749"/>
                              <a:gd name="connsiteY32" fmla="*/ 563525 h 972879"/>
                              <a:gd name="connsiteX33" fmla="*/ 467832 w 1844749"/>
                              <a:gd name="connsiteY33" fmla="*/ 539602 h 972879"/>
                              <a:gd name="connsiteX34" fmla="*/ 518337 w 1844749"/>
                              <a:gd name="connsiteY34" fmla="*/ 494414 h 972879"/>
                              <a:gd name="connsiteX35" fmla="*/ 566184 w 1844749"/>
                              <a:gd name="connsiteY35" fmla="*/ 497072 h 972879"/>
                              <a:gd name="connsiteX36" fmla="*/ 616688 w 1844749"/>
                              <a:gd name="connsiteY36" fmla="*/ 566183 h 972879"/>
                              <a:gd name="connsiteX37" fmla="*/ 661877 w 1844749"/>
                              <a:gd name="connsiteY37" fmla="*/ 550234 h 972879"/>
                              <a:gd name="connsiteX38" fmla="*/ 707065 w 1844749"/>
                              <a:gd name="connsiteY38" fmla="*/ 552893 h 972879"/>
                              <a:gd name="connsiteX39" fmla="*/ 720356 w 1844749"/>
                              <a:gd name="connsiteY39" fmla="*/ 513020 h 972879"/>
                              <a:gd name="connsiteX40" fmla="*/ 800100 w 1844749"/>
                              <a:gd name="connsiteY40" fmla="*/ 507704 h 972879"/>
                              <a:gd name="connsiteX41" fmla="*/ 858579 w 1844749"/>
                              <a:gd name="connsiteY41" fmla="*/ 531627 h 972879"/>
                              <a:gd name="connsiteX42" fmla="*/ 906425 w 1844749"/>
                              <a:gd name="connsiteY42" fmla="*/ 587448 h 972879"/>
                              <a:gd name="connsiteX43" fmla="*/ 925032 w 1844749"/>
                              <a:gd name="connsiteY43" fmla="*/ 579474 h 972879"/>
                              <a:gd name="connsiteX44" fmla="*/ 901109 w 1844749"/>
                              <a:gd name="connsiteY44" fmla="*/ 552893 h 972879"/>
                              <a:gd name="connsiteX45" fmla="*/ 943639 w 1844749"/>
                              <a:gd name="connsiteY45" fmla="*/ 531627 h 972879"/>
                              <a:gd name="connsiteX46" fmla="*/ 1028700 w 1844749"/>
                              <a:gd name="connsiteY46" fmla="*/ 558209 h 972879"/>
                              <a:gd name="connsiteX47" fmla="*/ 1004777 w 1844749"/>
                              <a:gd name="connsiteY47" fmla="*/ 582132 h 972879"/>
                              <a:gd name="connsiteX48" fmla="*/ 1010093 w 1844749"/>
                              <a:gd name="connsiteY48" fmla="*/ 616688 h 972879"/>
                              <a:gd name="connsiteX49" fmla="*/ 1057939 w 1844749"/>
                              <a:gd name="connsiteY49" fmla="*/ 632637 h 972879"/>
                              <a:gd name="connsiteX50" fmla="*/ 1065914 w 1844749"/>
                              <a:gd name="connsiteY50" fmla="*/ 584790 h 972879"/>
                              <a:gd name="connsiteX51" fmla="*/ 1100470 w 1844749"/>
                              <a:gd name="connsiteY51" fmla="*/ 571500 h 972879"/>
                              <a:gd name="connsiteX52" fmla="*/ 1177556 w 1844749"/>
                              <a:gd name="connsiteY52" fmla="*/ 584790 h 972879"/>
                              <a:gd name="connsiteX53" fmla="*/ 1265274 w 1844749"/>
                              <a:gd name="connsiteY53" fmla="*/ 568841 h 972879"/>
                              <a:gd name="connsiteX54" fmla="*/ 1318437 w 1844749"/>
                              <a:gd name="connsiteY54" fmla="*/ 595423 h 972879"/>
                              <a:gd name="connsiteX55" fmla="*/ 1387549 w 1844749"/>
                              <a:gd name="connsiteY55" fmla="*/ 629979 h 972879"/>
                              <a:gd name="connsiteX56" fmla="*/ 1451344 w 1844749"/>
                              <a:gd name="connsiteY56" fmla="*/ 637953 h 972879"/>
                              <a:gd name="connsiteX57" fmla="*/ 1509823 w 1844749"/>
                              <a:gd name="connsiteY57" fmla="*/ 683141 h 972879"/>
                              <a:gd name="connsiteX58" fmla="*/ 1584251 w 1844749"/>
                              <a:gd name="connsiteY58" fmla="*/ 802758 h 972879"/>
                              <a:gd name="connsiteX59" fmla="*/ 1586909 w 1844749"/>
                              <a:gd name="connsiteY59" fmla="*/ 834655 h 972879"/>
                              <a:gd name="connsiteX60" fmla="*/ 1586909 w 1844749"/>
                              <a:gd name="connsiteY60" fmla="*/ 906425 h 972879"/>
                              <a:gd name="connsiteX61" fmla="*/ 1602858 w 1844749"/>
                              <a:gd name="connsiteY61" fmla="*/ 922374 h 972879"/>
                              <a:gd name="connsiteX62" fmla="*/ 1661337 w 1844749"/>
                              <a:gd name="connsiteY62" fmla="*/ 917058 h 972879"/>
                              <a:gd name="connsiteX63" fmla="*/ 1757030 w 1844749"/>
                              <a:gd name="connsiteY63" fmla="*/ 919716 h 972879"/>
                              <a:gd name="connsiteX64" fmla="*/ 1786270 w 1844749"/>
                              <a:gd name="connsiteY64" fmla="*/ 948955 h 972879"/>
                              <a:gd name="connsiteX65" fmla="*/ 1834116 w 1844749"/>
                              <a:gd name="connsiteY65" fmla="*/ 956930 h 972879"/>
                              <a:gd name="connsiteX66" fmla="*/ 1844749 w 1844749"/>
                              <a:gd name="connsiteY66"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1779 w 1844749"/>
                              <a:gd name="connsiteY25" fmla="*/ 371410 h 972879"/>
                              <a:gd name="connsiteX26" fmla="*/ 559440 w 1844749"/>
                              <a:gd name="connsiteY26" fmla="*/ 371411 h 972879"/>
                              <a:gd name="connsiteX27" fmla="*/ 604534 w 1844749"/>
                              <a:gd name="connsiteY27" fmla="*/ 401474 h 972879"/>
                              <a:gd name="connsiteX28" fmla="*/ 602028 w 1844749"/>
                              <a:gd name="connsiteY28" fmla="*/ 401473 h 972879"/>
                              <a:gd name="connsiteX29" fmla="*/ 632091 w 1844749"/>
                              <a:gd name="connsiteY29" fmla="*/ 436546 h 972879"/>
                              <a:gd name="connsiteX30" fmla="*/ 425302 w 1844749"/>
                              <a:gd name="connsiteY30" fmla="*/ 396062 h 972879"/>
                              <a:gd name="connsiteX31" fmla="*/ 396063 w 1844749"/>
                              <a:gd name="connsiteY31" fmla="*/ 462516 h 972879"/>
                              <a:gd name="connsiteX32" fmla="*/ 401379 w 1844749"/>
                              <a:gd name="connsiteY32" fmla="*/ 510362 h 972879"/>
                              <a:gd name="connsiteX33" fmla="*/ 433277 w 1844749"/>
                              <a:gd name="connsiteY33" fmla="*/ 563525 h 972879"/>
                              <a:gd name="connsiteX34" fmla="*/ 467832 w 1844749"/>
                              <a:gd name="connsiteY34" fmla="*/ 539602 h 972879"/>
                              <a:gd name="connsiteX35" fmla="*/ 518337 w 1844749"/>
                              <a:gd name="connsiteY35" fmla="*/ 494414 h 972879"/>
                              <a:gd name="connsiteX36" fmla="*/ 566184 w 1844749"/>
                              <a:gd name="connsiteY36" fmla="*/ 497072 h 972879"/>
                              <a:gd name="connsiteX37" fmla="*/ 616688 w 1844749"/>
                              <a:gd name="connsiteY37" fmla="*/ 566183 h 972879"/>
                              <a:gd name="connsiteX38" fmla="*/ 661877 w 1844749"/>
                              <a:gd name="connsiteY38" fmla="*/ 550234 h 972879"/>
                              <a:gd name="connsiteX39" fmla="*/ 707065 w 1844749"/>
                              <a:gd name="connsiteY39" fmla="*/ 552893 h 972879"/>
                              <a:gd name="connsiteX40" fmla="*/ 720356 w 1844749"/>
                              <a:gd name="connsiteY40" fmla="*/ 513020 h 972879"/>
                              <a:gd name="connsiteX41" fmla="*/ 800100 w 1844749"/>
                              <a:gd name="connsiteY41" fmla="*/ 507704 h 972879"/>
                              <a:gd name="connsiteX42" fmla="*/ 858579 w 1844749"/>
                              <a:gd name="connsiteY42" fmla="*/ 531627 h 972879"/>
                              <a:gd name="connsiteX43" fmla="*/ 906425 w 1844749"/>
                              <a:gd name="connsiteY43" fmla="*/ 587448 h 972879"/>
                              <a:gd name="connsiteX44" fmla="*/ 925032 w 1844749"/>
                              <a:gd name="connsiteY44" fmla="*/ 579474 h 972879"/>
                              <a:gd name="connsiteX45" fmla="*/ 901109 w 1844749"/>
                              <a:gd name="connsiteY45" fmla="*/ 552893 h 972879"/>
                              <a:gd name="connsiteX46" fmla="*/ 943639 w 1844749"/>
                              <a:gd name="connsiteY46" fmla="*/ 531627 h 972879"/>
                              <a:gd name="connsiteX47" fmla="*/ 1028700 w 1844749"/>
                              <a:gd name="connsiteY47" fmla="*/ 558209 h 972879"/>
                              <a:gd name="connsiteX48" fmla="*/ 1004777 w 1844749"/>
                              <a:gd name="connsiteY48" fmla="*/ 582132 h 972879"/>
                              <a:gd name="connsiteX49" fmla="*/ 1010093 w 1844749"/>
                              <a:gd name="connsiteY49" fmla="*/ 616688 h 972879"/>
                              <a:gd name="connsiteX50" fmla="*/ 1057939 w 1844749"/>
                              <a:gd name="connsiteY50" fmla="*/ 632637 h 972879"/>
                              <a:gd name="connsiteX51" fmla="*/ 1065914 w 1844749"/>
                              <a:gd name="connsiteY51" fmla="*/ 584790 h 972879"/>
                              <a:gd name="connsiteX52" fmla="*/ 1100470 w 1844749"/>
                              <a:gd name="connsiteY52" fmla="*/ 571500 h 972879"/>
                              <a:gd name="connsiteX53" fmla="*/ 1177556 w 1844749"/>
                              <a:gd name="connsiteY53" fmla="*/ 584790 h 972879"/>
                              <a:gd name="connsiteX54" fmla="*/ 1265274 w 1844749"/>
                              <a:gd name="connsiteY54" fmla="*/ 568841 h 972879"/>
                              <a:gd name="connsiteX55" fmla="*/ 1318437 w 1844749"/>
                              <a:gd name="connsiteY55" fmla="*/ 595423 h 972879"/>
                              <a:gd name="connsiteX56" fmla="*/ 1387549 w 1844749"/>
                              <a:gd name="connsiteY56" fmla="*/ 629979 h 972879"/>
                              <a:gd name="connsiteX57" fmla="*/ 1451344 w 1844749"/>
                              <a:gd name="connsiteY57" fmla="*/ 637953 h 972879"/>
                              <a:gd name="connsiteX58" fmla="*/ 1509823 w 1844749"/>
                              <a:gd name="connsiteY58" fmla="*/ 683141 h 972879"/>
                              <a:gd name="connsiteX59" fmla="*/ 1584251 w 1844749"/>
                              <a:gd name="connsiteY59" fmla="*/ 802758 h 972879"/>
                              <a:gd name="connsiteX60" fmla="*/ 1586909 w 1844749"/>
                              <a:gd name="connsiteY60" fmla="*/ 834655 h 972879"/>
                              <a:gd name="connsiteX61" fmla="*/ 1586909 w 1844749"/>
                              <a:gd name="connsiteY61" fmla="*/ 906425 h 972879"/>
                              <a:gd name="connsiteX62" fmla="*/ 1602858 w 1844749"/>
                              <a:gd name="connsiteY62" fmla="*/ 922374 h 972879"/>
                              <a:gd name="connsiteX63" fmla="*/ 1661337 w 1844749"/>
                              <a:gd name="connsiteY63" fmla="*/ 917058 h 972879"/>
                              <a:gd name="connsiteX64" fmla="*/ 1757030 w 1844749"/>
                              <a:gd name="connsiteY64" fmla="*/ 919716 h 972879"/>
                              <a:gd name="connsiteX65" fmla="*/ 1786270 w 1844749"/>
                              <a:gd name="connsiteY65" fmla="*/ 948955 h 972879"/>
                              <a:gd name="connsiteX66" fmla="*/ 1834116 w 1844749"/>
                              <a:gd name="connsiteY66" fmla="*/ 956930 h 972879"/>
                              <a:gd name="connsiteX67" fmla="*/ 1844749 w 1844749"/>
                              <a:gd name="connsiteY67"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1779 w 1844749"/>
                              <a:gd name="connsiteY25" fmla="*/ 371410 h 972879"/>
                              <a:gd name="connsiteX26" fmla="*/ 559440 w 1844749"/>
                              <a:gd name="connsiteY26" fmla="*/ 371411 h 972879"/>
                              <a:gd name="connsiteX27" fmla="*/ 604534 w 1844749"/>
                              <a:gd name="connsiteY27" fmla="*/ 401474 h 972879"/>
                              <a:gd name="connsiteX28" fmla="*/ 629586 w 1844749"/>
                              <a:gd name="connsiteY28" fmla="*/ 403979 h 972879"/>
                              <a:gd name="connsiteX29" fmla="*/ 632091 w 1844749"/>
                              <a:gd name="connsiteY29" fmla="*/ 436546 h 972879"/>
                              <a:gd name="connsiteX30" fmla="*/ 425302 w 1844749"/>
                              <a:gd name="connsiteY30" fmla="*/ 396062 h 972879"/>
                              <a:gd name="connsiteX31" fmla="*/ 396063 w 1844749"/>
                              <a:gd name="connsiteY31" fmla="*/ 462516 h 972879"/>
                              <a:gd name="connsiteX32" fmla="*/ 401379 w 1844749"/>
                              <a:gd name="connsiteY32" fmla="*/ 510362 h 972879"/>
                              <a:gd name="connsiteX33" fmla="*/ 433277 w 1844749"/>
                              <a:gd name="connsiteY33" fmla="*/ 563525 h 972879"/>
                              <a:gd name="connsiteX34" fmla="*/ 467832 w 1844749"/>
                              <a:gd name="connsiteY34" fmla="*/ 539602 h 972879"/>
                              <a:gd name="connsiteX35" fmla="*/ 518337 w 1844749"/>
                              <a:gd name="connsiteY35" fmla="*/ 494414 h 972879"/>
                              <a:gd name="connsiteX36" fmla="*/ 566184 w 1844749"/>
                              <a:gd name="connsiteY36" fmla="*/ 497072 h 972879"/>
                              <a:gd name="connsiteX37" fmla="*/ 616688 w 1844749"/>
                              <a:gd name="connsiteY37" fmla="*/ 566183 h 972879"/>
                              <a:gd name="connsiteX38" fmla="*/ 661877 w 1844749"/>
                              <a:gd name="connsiteY38" fmla="*/ 550234 h 972879"/>
                              <a:gd name="connsiteX39" fmla="*/ 707065 w 1844749"/>
                              <a:gd name="connsiteY39" fmla="*/ 552893 h 972879"/>
                              <a:gd name="connsiteX40" fmla="*/ 720356 w 1844749"/>
                              <a:gd name="connsiteY40" fmla="*/ 513020 h 972879"/>
                              <a:gd name="connsiteX41" fmla="*/ 800100 w 1844749"/>
                              <a:gd name="connsiteY41" fmla="*/ 507704 h 972879"/>
                              <a:gd name="connsiteX42" fmla="*/ 858579 w 1844749"/>
                              <a:gd name="connsiteY42" fmla="*/ 531627 h 972879"/>
                              <a:gd name="connsiteX43" fmla="*/ 906425 w 1844749"/>
                              <a:gd name="connsiteY43" fmla="*/ 587448 h 972879"/>
                              <a:gd name="connsiteX44" fmla="*/ 925032 w 1844749"/>
                              <a:gd name="connsiteY44" fmla="*/ 579474 h 972879"/>
                              <a:gd name="connsiteX45" fmla="*/ 901109 w 1844749"/>
                              <a:gd name="connsiteY45" fmla="*/ 552893 h 972879"/>
                              <a:gd name="connsiteX46" fmla="*/ 943639 w 1844749"/>
                              <a:gd name="connsiteY46" fmla="*/ 531627 h 972879"/>
                              <a:gd name="connsiteX47" fmla="*/ 1028700 w 1844749"/>
                              <a:gd name="connsiteY47" fmla="*/ 558209 h 972879"/>
                              <a:gd name="connsiteX48" fmla="*/ 1004777 w 1844749"/>
                              <a:gd name="connsiteY48" fmla="*/ 582132 h 972879"/>
                              <a:gd name="connsiteX49" fmla="*/ 1010093 w 1844749"/>
                              <a:gd name="connsiteY49" fmla="*/ 616688 h 972879"/>
                              <a:gd name="connsiteX50" fmla="*/ 1057939 w 1844749"/>
                              <a:gd name="connsiteY50" fmla="*/ 632637 h 972879"/>
                              <a:gd name="connsiteX51" fmla="*/ 1065914 w 1844749"/>
                              <a:gd name="connsiteY51" fmla="*/ 584790 h 972879"/>
                              <a:gd name="connsiteX52" fmla="*/ 1100470 w 1844749"/>
                              <a:gd name="connsiteY52" fmla="*/ 571500 h 972879"/>
                              <a:gd name="connsiteX53" fmla="*/ 1177556 w 1844749"/>
                              <a:gd name="connsiteY53" fmla="*/ 584790 h 972879"/>
                              <a:gd name="connsiteX54" fmla="*/ 1265274 w 1844749"/>
                              <a:gd name="connsiteY54" fmla="*/ 568841 h 972879"/>
                              <a:gd name="connsiteX55" fmla="*/ 1318437 w 1844749"/>
                              <a:gd name="connsiteY55" fmla="*/ 595423 h 972879"/>
                              <a:gd name="connsiteX56" fmla="*/ 1387549 w 1844749"/>
                              <a:gd name="connsiteY56" fmla="*/ 629979 h 972879"/>
                              <a:gd name="connsiteX57" fmla="*/ 1451344 w 1844749"/>
                              <a:gd name="connsiteY57" fmla="*/ 637953 h 972879"/>
                              <a:gd name="connsiteX58" fmla="*/ 1509823 w 1844749"/>
                              <a:gd name="connsiteY58" fmla="*/ 683141 h 972879"/>
                              <a:gd name="connsiteX59" fmla="*/ 1584251 w 1844749"/>
                              <a:gd name="connsiteY59" fmla="*/ 802758 h 972879"/>
                              <a:gd name="connsiteX60" fmla="*/ 1586909 w 1844749"/>
                              <a:gd name="connsiteY60" fmla="*/ 834655 h 972879"/>
                              <a:gd name="connsiteX61" fmla="*/ 1586909 w 1844749"/>
                              <a:gd name="connsiteY61" fmla="*/ 906425 h 972879"/>
                              <a:gd name="connsiteX62" fmla="*/ 1602858 w 1844749"/>
                              <a:gd name="connsiteY62" fmla="*/ 922374 h 972879"/>
                              <a:gd name="connsiteX63" fmla="*/ 1661337 w 1844749"/>
                              <a:gd name="connsiteY63" fmla="*/ 917058 h 972879"/>
                              <a:gd name="connsiteX64" fmla="*/ 1757030 w 1844749"/>
                              <a:gd name="connsiteY64" fmla="*/ 919716 h 972879"/>
                              <a:gd name="connsiteX65" fmla="*/ 1786270 w 1844749"/>
                              <a:gd name="connsiteY65" fmla="*/ 948955 h 972879"/>
                              <a:gd name="connsiteX66" fmla="*/ 1834116 w 1844749"/>
                              <a:gd name="connsiteY66" fmla="*/ 956930 h 972879"/>
                              <a:gd name="connsiteX67" fmla="*/ 1844749 w 1844749"/>
                              <a:gd name="connsiteY67"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9440 w 1844749"/>
                              <a:gd name="connsiteY26" fmla="*/ 371411 h 972879"/>
                              <a:gd name="connsiteX27" fmla="*/ 604534 w 1844749"/>
                              <a:gd name="connsiteY27" fmla="*/ 401474 h 972879"/>
                              <a:gd name="connsiteX28" fmla="*/ 629586 w 1844749"/>
                              <a:gd name="connsiteY28" fmla="*/ 403979 h 972879"/>
                              <a:gd name="connsiteX29" fmla="*/ 632091 w 1844749"/>
                              <a:gd name="connsiteY29" fmla="*/ 436546 h 972879"/>
                              <a:gd name="connsiteX30" fmla="*/ 425302 w 1844749"/>
                              <a:gd name="connsiteY30" fmla="*/ 396062 h 972879"/>
                              <a:gd name="connsiteX31" fmla="*/ 396063 w 1844749"/>
                              <a:gd name="connsiteY31" fmla="*/ 462516 h 972879"/>
                              <a:gd name="connsiteX32" fmla="*/ 401379 w 1844749"/>
                              <a:gd name="connsiteY32" fmla="*/ 510362 h 972879"/>
                              <a:gd name="connsiteX33" fmla="*/ 433277 w 1844749"/>
                              <a:gd name="connsiteY33" fmla="*/ 563525 h 972879"/>
                              <a:gd name="connsiteX34" fmla="*/ 467832 w 1844749"/>
                              <a:gd name="connsiteY34" fmla="*/ 539602 h 972879"/>
                              <a:gd name="connsiteX35" fmla="*/ 518337 w 1844749"/>
                              <a:gd name="connsiteY35" fmla="*/ 494414 h 972879"/>
                              <a:gd name="connsiteX36" fmla="*/ 566184 w 1844749"/>
                              <a:gd name="connsiteY36" fmla="*/ 497072 h 972879"/>
                              <a:gd name="connsiteX37" fmla="*/ 616688 w 1844749"/>
                              <a:gd name="connsiteY37" fmla="*/ 566183 h 972879"/>
                              <a:gd name="connsiteX38" fmla="*/ 661877 w 1844749"/>
                              <a:gd name="connsiteY38" fmla="*/ 550234 h 972879"/>
                              <a:gd name="connsiteX39" fmla="*/ 707065 w 1844749"/>
                              <a:gd name="connsiteY39" fmla="*/ 552893 h 972879"/>
                              <a:gd name="connsiteX40" fmla="*/ 720356 w 1844749"/>
                              <a:gd name="connsiteY40" fmla="*/ 513020 h 972879"/>
                              <a:gd name="connsiteX41" fmla="*/ 800100 w 1844749"/>
                              <a:gd name="connsiteY41" fmla="*/ 507704 h 972879"/>
                              <a:gd name="connsiteX42" fmla="*/ 858579 w 1844749"/>
                              <a:gd name="connsiteY42" fmla="*/ 531627 h 972879"/>
                              <a:gd name="connsiteX43" fmla="*/ 906425 w 1844749"/>
                              <a:gd name="connsiteY43" fmla="*/ 587448 h 972879"/>
                              <a:gd name="connsiteX44" fmla="*/ 925032 w 1844749"/>
                              <a:gd name="connsiteY44" fmla="*/ 579474 h 972879"/>
                              <a:gd name="connsiteX45" fmla="*/ 901109 w 1844749"/>
                              <a:gd name="connsiteY45" fmla="*/ 552893 h 972879"/>
                              <a:gd name="connsiteX46" fmla="*/ 943639 w 1844749"/>
                              <a:gd name="connsiteY46" fmla="*/ 531627 h 972879"/>
                              <a:gd name="connsiteX47" fmla="*/ 1028700 w 1844749"/>
                              <a:gd name="connsiteY47" fmla="*/ 558209 h 972879"/>
                              <a:gd name="connsiteX48" fmla="*/ 1004777 w 1844749"/>
                              <a:gd name="connsiteY48" fmla="*/ 582132 h 972879"/>
                              <a:gd name="connsiteX49" fmla="*/ 1010093 w 1844749"/>
                              <a:gd name="connsiteY49" fmla="*/ 616688 h 972879"/>
                              <a:gd name="connsiteX50" fmla="*/ 1057939 w 1844749"/>
                              <a:gd name="connsiteY50" fmla="*/ 632637 h 972879"/>
                              <a:gd name="connsiteX51" fmla="*/ 1065914 w 1844749"/>
                              <a:gd name="connsiteY51" fmla="*/ 584790 h 972879"/>
                              <a:gd name="connsiteX52" fmla="*/ 1100470 w 1844749"/>
                              <a:gd name="connsiteY52" fmla="*/ 571500 h 972879"/>
                              <a:gd name="connsiteX53" fmla="*/ 1177556 w 1844749"/>
                              <a:gd name="connsiteY53" fmla="*/ 584790 h 972879"/>
                              <a:gd name="connsiteX54" fmla="*/ 1265274 w 1844749"/>
                              <a:gd name="connsiteY54" fmla="*/ 568841 h 972879"/>
                              <a:gd name="connsiteX55" fmla="*/ 1318437 w 1844749"/>
                              <a:gd name="connsiteY55" fmla="*/ 595423 h 972879"/>
                              <a:gd name="connsiteX56" fmla="*/ 1387549 w 1844749"/>
                              <a:gd name="connsiteY56" fmla="*/ 629979 h 972879"/>
                              <a:gd name="connsiteX57" fmla="*/ 1451344 w 1844749"/>
                              <a:gd name="connsiteY57" fmla="*/ 637953 h 972879"/>
                              <a:gd name="connsiteX58" fmla="*/ 1509823 w 1844749"/>
                              <a:gd name="connsiteY58" fmla="*/ 683141 h 972879"/>
                              <a:gd name="connsiteX59" fmla="*/ 1584251 w 1844749"/>
                              <a:gd name="connsiteY59" fmla="*/ 802758 h 972879"/>
                              <a:gd name="connsiteX60" fmla="*/ 1586909 w 1844749"/>
                              <a:gd name="connsiteY60" fmla="*/ 834655 h 972879"/>
                              <a:gd name="connsiteX61" fmla="*/ 1586909 w 1844749"/>
                              <a:gd name="connsiteY61" fmla="*/ 906425 h 972879"/>
                              <a:gd name="connsiteX62" fmla="*/ 1602858 w 1844749"/>
                              <a:gd name="connsiteY62" fmla="*/ 922374 h 972879"/>
                              <a:gd name="connsiteX63" fmla="*/ 1661337 w 1844749"/>
                              <a:gd name="connsiteY63" fmla="*/ 917058 h 972879"/>
                              <a:gd name="connsiteX64" fmla="*/ 1757030 w 1844749"/>
                              <a:gd name="connsiteY64" fmla="*/ 919716 h 972879"/>
                              <a:gd name="connsiteX65" fmla="*/ 1786270 w 1844749"/>
                              <a:gd name="connsiteY65" fmla="*/ 948955 h 972879"/>
                              <a:gd name="connsiteX66" fmla="*/ 1834116 w 1844749"/>
                              <a:gd name="connsiteY66" fmla="*/ 956930 h 972879"/>
                              <a:gd name="connsiteX67" fmla="*/ 1844749 w 1844749"/>
                              <a:gd name="connsiteY67"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4534 w 1844749"/>
                              <a:gd name="connsiteY27" fmla="*/ 401474 h 972879"/>
                              <a:gd name="connsiteX28" fmla="*/ 629586 w 1844749"/>
                              <a:gd name="connsiteY28" fmla="*/ 403979 h 972879"/>
                              <a:gd name="connsiteX29" fmla="*/ 632091 w 1844749"/>
                              <a:gd name="connsiteY29" fmla="*/ 436546 h 972879"/>
                              <a:gd name="connsiteX30" fmla="*/ 425302 w 1844749"/>
                              <a:gd name="connsiteY30" fmla="*/ 396062 h 972879"/>
                              <a:gd name="connsiteX31" fmla="*/ 396063 w 1844749"/>
                              <a:gd name="connsiteY31" fmla="*/ 462516 h 972879"/>
                              <a:gd name="connsiteX32" fmla="*/ 401379 w 1844749"/>
                              <a:gd name="connsiteY32" fmla="*/ 510362 h 972879"/>
                              <a:gd name="connsiteX33" fmla="*/ 433277 w 1844749"/>
                              <a:gd name="connsiteY33" fmla="*/ 563525 h 972879"/>
                              <a:gd name="connsiteX34" fmla="*/ 467832 w 1844749"/>
                              <a:gd name="connsiteY34" fmla="*/ 539602 h 972879"/>
                              <a:gd name="connsiteX35" fmla="*/ 518337 w 1844749"/>
                              <a:gd name="connsiteY35" fmla="*/ 494414 h 972879"/>
                              <a:gd name="connsiteX36" fmla="*/ 566184 w 1844749"/>
                              <a:gd name="connsiteY36" fmla="*/ 497072 h 972879"/>
                              <a:gd name="connsiteX37" fmla="*/ 616688 w 1844749"/>
                              <a:gd name="connsiteY37" fmla="*/ 566183 h 972879"/>
                              <a:gd name="connsiteX38" fmla="*/ 661877 w 1844749"/>
                              <a:gd name="connsiteY38" fmla="*/ 550234 h 972879"/>
                              <a:gd name="connsiteX39" fmla="*/ 707065 w 1844749"/>
                              <a:gd name="connsiteY39" fmla="*/ 552893 h 972879"/>
                              <a:gd name="connsiteX40" fmla="*/ 720356 w 1844749"/>
                              <a:gd name="connsiteY40" fmla="*/ 513020 h 972879"/>
                              <a:gd name="connsiteX41" fmla="*/ 800100 w 1844749"/>
                              <a:gd name="connsiteY41" fmla="*/ 507704 h 972879"/>
                              <a:gd name="connsiteX42" fmla="*/ 858579 w 1844749"/>
                              <a:gd name="connsiteY42" fmla="*/ 531627 h 972879"/>
                              <a:gd name="connsiteX43" fmla="*/ 906425 w 1844749"/>
                              <a:gd name="connsiteY43" fmla="*/ 587448 h 972879"/>
                              <a:gd name="connsiteX44" fmla="*/ 925032 w 1844749"/>
                              <a:gd name="connsiteY44" fmla="*/ 579474 h 972879"/>
                              <a:gd name="connsiteX45" fmla="*/ 901109 w 1844749"/>
                              <a:gd name="connsiteY45" fmla="*/ 552893 h 972879"/>
                              <a:gd name="connsiteX46" fmla="*/ 943639 w 1844749"/>
                              <a:gd name="connsiteY46" fmla="*/ 531627 h 972879"/>
                              <a:gd name="connsiteX47" fmla="*/ 1028700 w 1844749"/>
                              <a:gd name="connsiteY47" fmla="*/ 558209 h 972879"/>
                              <a:gd name="connsiteX48" fmla="*/ 1004777 w 1844749"/>
                              <a:gd name="connsiteY48" fmla="*/ 582132 h 972879"/>
                              <a:gd name="connsiteX49" fmla="*/ 1010093 w 1844749"/>
                              <a:gd name="connsiteY49" fmla="*/ 616688 h 972879"/>
                              <a:gd name="connsiteX50" fmla="*/ 1057939 w 1844749"/>
                              <a:gd name="connsiteY50" fmla="*/ 632637 h 972879"/>
                              <a:gd name="connsiteX51" fmla="*/ 1065914 w 1844749"/>
                              <a:gd name="connsiteY51" fmla="*/ 584790 h 972879"/>
                              <a:gd name="connsiteX52" fmla="*/ 1100470 w 1844749"/>
                              <a:gd name="connsiteY52" fmla="*/ 571500 h 972879"/>
                              <a:gd name="connsiteX53" fmla="*/ 1177556 w 1844749"/>
                              <a:gd name="connsiteY53" fmla="*/ 584790 h 972879"/>
                              <a:gd name="connsiteX54" fmla="*/ 1265274 w 1844749"/>
                              <a:gd name="connsiteY54" fmla="*/ 568841 h 972879"/>
                              <a:gd name="connsiteX55" fmla="*/ 1318437 w 1844749"/>
                              <a:gd name="connsiteY55" fmla="*/ 595423 h 972879"/>
                              <a:gd name="connsiteX56" fmla="*/ 1387549 w 1844749"/>
                              <a:gd name="connsiteY56" fmla="*/ 629979 h 972879"/>
                              <a:gd name="connsiteX57" fmla="*/ 1451344 w 1844749"/>
                              <a:gd name="connsiteY57" fmla="*/ 637953 h 972879"/>
                              <a:gd name="connsiteX58" fmla="*/ 1509823 w 1844749"/>
                              <a:gd name="connsiteY58" fmla="*/ 683141 h 972879"/>
                              <a:gd name="connsiteX59" fmla="*/ 1584251 w 1844749"/>
                              <a:gd name="connsiteY59" fmla="*/ 802758 h 972879"/>
                              <a:gd name="connsiteX60" fmla="*/ 1586909 w 1844749"/>
                              <a:gd name="connsiteY60" fmla="*/ 834655 h 972879"/>
                              <a:gd name="connsiteX61" fmla="*/ 1586909 w 1844749"/>
                              <a:gd name="connsiteY61" fmla="*/ 906425 h 972879"/>
                              <a:gd name="connsiteX62" fmla="*/ 1602858 w 1844749"/>
                              <a:gd name="connsiteY62" fmla="*/ 922374 h 972879"/>
                              <a:gd name="connsiteX63" fmla="*/ 1661337 w 1844749"/>
                              <a:gd name="connsiteY63" fmla="*/ 917058 h 972879"/>
                              <a:gd name="connsiteX64" fmla="*/ 1757030 w 1844749"/>
                              <a:gd name="connsiteY64" fmla="*/ 919716 h 972879"/>
                              <a:gd name="connsiteX65" fmla="*/ 1786270 w 1844749"/>
                              <a:gd name="connsiteY65" fmla="*/ 948955 h 972879"/>
                              <a:gd name="connsiteX66" fmla="*/ 1834116 w 1844749"/>
                              <a:gd name="connsiteY66" fmla="*/ 956930 h 972879"/>
                              <a:gd name="connsiteX67" fmla="*/ 1844749 w 1844749"/>
                              <a:gd name="connsiteY67"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425302 w 1844749"/>
                              <a:gd name="connsiteY30" fmla="*/ 396062 h 972879"/>
                              <a:gd name="connsiteX31" fmla="*/ 396063 w 1844749"/>
                              <a:gd name="connsiteY31" fmla="*/ 462516 h 972879"/>
                              <a:gd name="connsiteX32" fmla="*/ 401379 w 1844749"/>
                              <a:gd name="connsiteY32" fmla="*/ 510362 h 972879"/>
                              <a:gd name="connsiteX33" fmla="*/ 433277 w 1844749"/>
                              <a:gd name="connsiteY33" fmla="*/ 563525 h 972879"/>
                              <a:gd name="connsiteX34" fmla="*/ 467832 w 1844749"/>
                              <a:gd name="connsiteY34" fmla="*/ 539602 h 972879"/>
                              <a:gd name="connsiteX35" fmla="*/ 518337 w 1844749"/>
                              <a:gd name="connsiteY35" fmla="*/ 494414 h 972879"/>
                              <a:gd name="connsiteX36" fmla="*/ 566184 w 1844749"/>
                              <a:gd name="connsiteY36" fmla="*/ 497072 h 972879"/>
                              <a:gd name="connsiteX37" fmla="*/ 616688 w 1844749"/>
                              <a:gd name="connsiteY37" fmla="*/ 566183 h 972879"/>
                              <a:gd name="connsiteX38" fmla="*/ 661877 w 1844749"/>
                              <a:gd name="connsiteY38" fmla="*/ 550234 h 972879"/>
                              <a:gd name="connsiteX39" fmla="*/ 707065 w 1844749"/>
                              <a:gd name="connsiteY39" fmla="*/ 552893 h 972879"/>
                              <a:gd name="connsiteX40" fmla="*/ 720356 w 1844749"/>
                              <a:gd name="connsiteY40" fmla="*/ 513020 h 972879"/>
                              <a:gd name="connsiteX41" fmla="*/ 800100 w 1844749"/>
                              <a:gd name="connsiteY41" fmla="*/ 507704 h 972879"/>
                              <a:gd name="connsiteX42" fmla="*/ 858579 w 1844749"/>
                              <a:gd name="connsiteY42" fmla="*/ 531627 h 972879"/>
                              <a:gd name="connsiteX43" fmla="*/ 906425 w 1844749"/>
                              <a:gd name="connsiteY43" fmla="*/ 587448 h 972879"/>
                              <a:gd name="connsiteX44" fmla="*/ 925032 w 1844749"/>
                              <a:gd name="connsiteY44" fmla="*/ 579474 h 972879"/>
                              <a:gd name="connsiteX45" fmla="*/ 901109 w 1844749"/>
                              <a:gd name="connsiteY45" fmla="*/ 552893 h 972879"/>
                              <a:gd name="connsiteX46" fmla="*/ 943639 w 1844749"/>
                              <a:gd name="connsiteY46" fmla="*/ 531627 h 972879"/>
                              <a:gd name="connsiteX47" fmla="*/ 1028700 w 1844749"/>
                              <a:gd name="connsiteY47" fmla="*/ 558209 h 972879"/>
                              <a:gd name="connsiteX48" fmla="*/ 1004777 w 1844749"/>
                              <a:gd name="connsiteY48" fmla="*/ 582132 h 972879"/>
                              <a:gd name="connsiteX49" fmla="*/ 1010093 w 1844749"/>
                              <a:gd name="connsiteY49" fmla="*/ 616688 h 972879"/>
                              <a:gd name="connsiteX50" fmla="*/ 1057939 w 1844749"/>
                              <a:gd name="connsiteY50" fmla="*/ 632637 h 972879"/>
                              <a:gd name="connsiteX51" fmla="*/ 1065914 w 1844749"/>
                              <a:gd name="connsiteY51" fmla="*/ 584790 h 972879"/>
                              <a:gd name="connsiteX52" fmla="*/ 1100470 w 1844749"/>
                              <a:gd name="connsiteY52" fmla="*/ 571500 h 972879"/>
                              <a:gd name="connsiteX53" fmla="*/ 1177556 w 1844749"/>
                              <a:gd name="connsiteY53" fmla="*/ 584790 h 972879"/>
                              <a:gd name="connsiteX54" fmla="*/ 1265274 w 1844749"/>
                              <a:gd name="connsiteY54" fmla="*/ 568841 h 972879"/>
                              <a:gd name="connsiteX55" fmla="*/ 1318437 w 1844749"/>
                              <a:gd name="connsiteY55" fmla="*/ 595423 h 972879"/>
                              <a:gd name="connsiteX56" fmla="*/ 1387549 w 1844749"/>
                              <a:gd name="connsiteY56" fmla="*/ 629979 h 972879"/>
                              <a:gd name="connsiteX57" fmla="*/ 1451344 w 1844749"/>
                              <a:gd name="connsiteY57" fmla="*/ 637953 h 972879"/>
                              <a:gd name="connsiteX58" fmla="*/ 1509823 w 1844749"/>
                              <a:gd name="connsiteY58" fmla="*/ 683141 h 972879"/>
                              <a:gd name="connsiteX59" fmla="*/ 1584251 w 1844749"/>
                              <a:gd name="connsiteY59" fmla="*/ 802758 h 972879"/>
                              <a:gd name="connsiteX60" fmla="*/ 1586909 w 1844749"/>
                              <a:gd name="connsiteY60" fmla="*/ 834655 h 972879"/>
                              <a:gd name="connsiteX61" fmla="*/ 1586909 w 1844749"/>
                              <a:gd name="connsiteY61" fmla="*/ 906425 h 972879"/>
                              <a:gd name="connsiteX62" fmla="*/ 1602858 w 1844749"/>
                              <a:gd name="connsiteY62" fmla="*/ 922374 h 972879"/>
                              <a:gd name="connsiteX63" fmla="*/ 1661337 w 1844749"/>
                              <a:gd name="connsiteY63" fmla="*/ 917058 h 972879"/>
                              <a:gd name="connsiteX64" fmla="*/ 1757030 w 1844749"/>
                              <a:gd name="connsiteY64" fmla="*/ 919716 h 972879"/>
                              <a:gd name="connsiteX65" fmla="*/ 1786270 w 1844749"/>
                              <a:gd name="connsiteY65" fmla="*/ 948955 h 972879"/>
                              <a:gd name="connsiteX66" fmla="*/ 1834116 w 1844749"/>
                              <a:gd name="connsiteY66" fmla="*/ 956930 h 972879"/>
                              <a:gd name="connsiteX67" fmla="*/ 1844749 w 1844749"/>
                              <a:gd name="connsiteY67"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425302 w 1844749"/>
                              <a:gd name="connsiteY30" fmla="*/ 396062 h 972879"/>
                              <a:gd name="connsiteX31" fmla="*/ 431674 w 1844749"/>
                              <a:gd name="connsiteY31" fmla="*/ 396463 h 972879"/>
                              <a:gd name="connsiteX32" fmla="*/ 396063 w 1844749"/>
                              <a:gd name="connsiteY32" fmla="*/ 462516 h 972879"/>
                              <a:gd name="connsiteX33" fmla="*/ 401379 w 1844749"/>
                              <a:gd name="connsiteY33" fmla="*/ 510362 h 972879"/>
                              <a:gd name="connsiteX34" fmla="*/ 433277 w 1844749"/>
                              <a:gd name="connsiteY34" fmla="*/ 563525 h 972879"/>
                              <a:gd name="connsiteX35" fmla="*/ 467832 w 1844749"/>
                              <a:gd name="connsiteY35" fmla="*/ 539602 h 972879"/>
                              <a:gd name="connsiteX36" fmla="*/ 518337 w 1844749"/>
                              <a:gd name="connsiteY36" fmla="*/ 494414 h 972879"/>
                              <a:gd name="connsiteX37" fmla="*/ 566184 w 1844749"/>
                              <a:gd name="connsiteY37" fmla="*/ 497072 h 972879"/>
                              <a:gd name="connsiteX38" fmla="*/ 616688 w 1844749"/>
                              <a:gd name="connsiteY38" fmla="*/ 566183 h 972879"/>
                              <a:gd name="connsiteX39" fmla="*/ 661877 w 1844749"/>
                              <a:gd name="connsiteY39" fmla="*/ 550234 h 972879"/>
                              <a:gd name="connsiteX40" fmla="*/ 707065 w 1844749"/>
                              <a:gd name="connsiteY40" fmla="*/ 552893 h 972879"/>
                              <a:gd name="connsiteX41" fmla="*/ 720356 w 1844749"/>
                              <a:gd name="connsiteY41" fmla="*/ 513020 h 972879"/>
                              <a:gd name="connsiteX42" fmla="*/ 800100 w 1844749"/>
                              <a:gd name="connsiteY42" fmla="*/ 507704 h 972879"/>
                              <a:gd name="connsiteX43" fmla="*/ 858579 w 1844749"/>
                              <a:gd name="connsiteY43" fmla="*/ 531627 h 972879"/>
                              <a:gd name="connsiteX44" fmla="*/ 906425 w 1844749"/>
                              <a:gd name="connsiteY44" fmla="*/ 587448 h 972879"/>
                              <a:gd name="connsiteX45" fmla="*/ 925032 w 1844749"/>
                              <a:gd name="connsiteY45" fmla="*/ 579474 h 972879"/>
                              <a:gd name="connsiteX46" fmla="*/ 901109 w 1844749"/>
                              <a:gd name="connsiteY46" fmla="*/ 552893 h 972879"/>
                              <a:gd name="connsiteX47" fmla="*/ 943639 w 1844749"/>
                              <a:gd name="connsiteY47" fmla="*/ 531627 h 972879"/>
                              <a:gd name="connsiteX48" fmla="*/ 1028700 w 1844749"/>
                              <a:gd name="connsiteY48" fmla="*/ 558209 h 972879"/>
                              <a:gd name="connsiteX49" fmla="*/ 1004777 w 1844749"/>
                              <a:gd name="connsiteY49" fmla="*/ 582132 h 972879"/>
                              <a:gd name="connsiteX50" fmla="*/ 1010093 w 1844749"/>
                              <a:gd name="connsiteY50" fmla="*/ 616688 h 972879"/>
                              <a:gd name="connsiteX51" fmla="*/ 1057939 w 1844749"/>
                              <a:gd name="connsiteY51" fmla="*/ 632637 h 972879"/>
                              <a:gd name="connsiteX52" fmla="*/ 1065914 w 1844749"/>
                              <a:gd name="connsiteY52" fmla="*/ 584790 h 972879"/>
                              <a:gd name="connsiteX53" fmla="*/ 1100470 w 1844749"/>
                              <a:gd name="connsiteY53" fmla="*/ 571500 h 972879"/>
                              <a:gd name="connsiteX54" fmla="*/ 1177556 w 1844749"/>
                              <a:gd name="connsiteY54" fmla="*/ 584790 h 972879"/>
                              <a:gd name="connsiteX55" fmla="*/ 1265274 w 1844749"/>
                              <a:gd name="connsiteY55" fmla="*/ 568841 h 972879"/>
                              <a:gd name="connsiteX56" fmla="*/ 1318437 w 1844749"/>
                              <a:gd name="connsiteY56" fmla="*/ 595423 h 972879"/>
                              <a:gd name="connsiteX57" fmla="*/ 1387549 w 1844749"/>
                              <a:gd name="connsiteY57" fmla="*/ 629979 h 972879"/>
                              <a:gd name="connsiteX58" fmla="*/ 1451344 w 1844749"/>
                              <a:gd name="connsiteY58" fmla="*/ 637953 h 972879"/>
                              <a:gd name="connsiteX59" fmla="*/ 1509823 w 1844749"/>
                              <a:gd name="connsiteY59" fmla="*/ 683141 h 972879"/>
                              <a:gd name="connsiteX60" fmla="*/ 1584251 w 1844749"/>
                              <a:gd name="connsiteY60" fmla="*/ 802758 h 972879"/>
                              <a:gd name="connsiteX61" fmla="*/ 1586909 w 1844749"/>
                              <a:gd name="connsiteY61" fmla="*/ 834655 h 972879"/>
                              <a:gd name="connsiteX62" fmla="*/ 1586909 w 1844749"/>
                              <a:gd name="connsiteY62" fmla="*/ 906425 h 972879"/>
                              <a:gd name="connsiteX63" fmla="*/ 1602858 w 1844749"/>
                              <a:gd name="connsiteY63" fmla="*/ 922374 h 972879"/>
                              <a:gd name="connsiteX64" fmla="*/ 1661337 w 1844749"/>
                              <a:gd name="connsiteY64" fmla="*/ 917058 h 972879"/>
                              <a:gd name="connsiteX65" fmla="*/ 1757030 w 1844749"/>
                              <a:gd name="connsiteY65" fmla="*/ 919716 h 972879"/>
                              <a:gd name="connsiteX66" fmla="*/ 1786270 w 1844749"/>
                              <a:gd name="connsiteY66" fmla="*/ 948955 h 972879"/>
                              <a:gd name="connsiteX67" fmla="*/ 1834116 w 1844749"/>
                              <a:gd name="connsiteY67" fmla="*/ 956930 h 972879"/>
                              <a:gd name="connsiteX68" fmla="*/ 1844749 w 1844749"/>
                              <a:gd name="connsiteY68"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425302 w 1844749"/>
                              <a:gd name="connsiteY30" fmla="*/ 396062 h 972879"/>
                              <a:gd name="connsiteX31" fmla="*/ 394096 w 1844749"/>
                              <a:gd name="connsiteY31" fmla="*/ 403979 h 972879"/>
                              <a:gd name="connsiteX32" fmla="*/ 396063 w 1844749"/>
                              <a:gd name="connsiteY32" fmla="*/ 462516 h 972879"/>
                              <a:gd name="connsiteX33" fmla="*/ 401379 w 1844749"/>
                              <a:gd name="connsiteY33" fmla="*/ 510362 h 972879"/>
                              <a:gd name="connsiteX34" fmla="*/ 433277 w 1844749"/>
                              <a:gd name="connsiteY34" fmla="*/ 563525 h 972879"/>
                              <a:gd name="connsiteX35" fmla="*/ 467832 w 1844749"/>
                              <a:gd name="connsiteY35" fmla="*/ 539602 h 972879"/>
                              <a:gd name="connsiteX36" fmla="*/ 518337 w 1844749"/>
                              <a:gd name="connsiteY36" fmla="*/ 494414 h 972879"/>
                              <a:gd name="connsiteX37" fmla="*/ 566184 w 1844749"/>
                              <a:gd name="connsiteY37" fmla="*/ 497072 h 972879"/>
                              <a:gd name="connsiteX38" fmla="*/ 616688 w 1844749"/>
                              <a:gd name="connsiteY38" fmla="*/ 566183 h 972879"/>
                              <a:gd name="connsiteX39" fmla="*/ 661877 w 1844749"/>
                              <a:gd name="connsiteY39" fmla="*/ 550234 h 972879"/>
                              <a:gd name="connsiteX40" fmla="*/ 707065 w 1844749"/>
                              <a:gd name="connsiteY40" fmla="*/ 552893 h 972879"/>
                              <a:gd name="connsiteX41" fmla="*/ 720356 w 1844749"/>
                              <a:gd name="connsiteY41" fmla="*/ 513020 h 972879"/>
                              <a:gd name="connsiteX42" fmla="*/ 800100 w 1844749"/>
                              <a:gd name="connsiteY42" fmla="*/ 507704 h 972879"/>
                              <a:gd name="connsiteX43" fmla="*/ 858579 w 1844749"/>
                              <a:gd name="connsiteY43" fmla="*/ 531627 h 972879"/>
                              <a:gd name="connsiteX44" fmla="*/ 906425 w 1844749"/>
                              <a:gd name="connsiteY44" fmla="*/ 587448 h 972879"/>
                              <a:gd name="connsiteX45" fmla="*/ 925032 w 1844749"/>
                              <a:gd name="connsiteY45" fmla="*/ 579474 h 972879"/>
                              <a:gd name="connsiteX46" fmla="*/ 901109 w 1844749"/>
                              <a:gd name="connsiteY46" fmla="*/ 552893 h 972879"/>
                              <a:gd name="connsiteX47" fmla="*/ 943639 w 1844749"/>
                              <a:gd name="connsiteY47" fmla="*/ 531627 h 972879"/>
                              <a:gd name="connsiteX48" fmla="*/ 1028700 w 1844749"/>
                              <a:gd name="connsiteY48" fmla="*/ 558209 h 972879"/>
                              <a:gd name="connsiteX49" fmla="*/ 1004777 w 1844749"/>
                              <a:gd name="connsiteY49" fmla="*/ 582132 h 972879"/>
                              <a:gd name="connsiteX50" fmla="*/ 1010093 w 1844749"/>
                              <a:gd name="connsiteY50" fmla="*/ 616688 h 972879"/>
                              <a:gd name="connsiteX51" fmla="*/ 1057939 w 1844749"/>
                              <a:gd name="connsiteY51" fmla="*/ 632637 h 972879"/>
                              <a:gd name="connsiteX52" fmla="*/ 1065914 w 1844749"/>
                              <a:gd name="connsiteY52" fmla="*/ 584790 h 972879"/>
                              <a:gd name="connsiteX53" fmla="*/ 1100470 w 1844749"/>
                              <a:gd name="connsiteY53" fmla="*/ 571500 h 972879"/>
                              <a:gd name="connsiteX54" fmla="*/ 1177556 w 1844749"/>
                              <a:gd name="connsiteY54" fmla="*/ 584790 h 972879"/>
                              <a:gd name="connsiteX55" fmla="*/ 1265274 w 1844749"/>
                              <a:gd name="connsiteY55" fmla="*/ 568841 h 972879"/>
                              <a:gd name="connsiteX56" fmla="*/ 1318437 w 1844749"/>
                              <a:gd name="connsiteY56" fmla="*/ 595423 h 972879"/>
                              <a:gd name="connsiteX57" fmla="*/ 1387549 w 1844749"/>
                              <a:gd name="connsiteY57" fmla="*/ 629979 h 972879"/>
                              <a:gd name="connsiteX58" fmla="*/ 1451344 w 1844749"/>
                              <a:gd name="connsiteY58" fmla="*/ 637953 h 972879"/>
                              <a:gd name="connsiteX59" fmla="*/ 1509823 w 1844749"/>
                              <a:gd name="connsiteY59" fmla="*/ 683141 h 972879"/>
                              <a:gd name="connsiteX60" fmla="*/ 1584251 w 1844749"/>
                              <a:gd name="connsiteY60" fmla="*/ 802758 h 972879"/>
                              <a:gd name="connsiteX61" fmla="*/ 1586909 w 1844749"/>
                              <a:gd name="connsiteY61" fmla="*/ 834655 h 972879"/>
                              <a:gd name="connsiteX62" fmla="*/ 1586909 w 1844749"/>
                              <a:gd name="connsiteY62" fmla="*/ 906425 h 972879"/>
                              <a:gd name="connsiteX63" fmla="*/ 1602858 w 1844749"/>
                              <a:gd name="connsiteY63" fmla="*/ 922374 h 972879"/>
                              <a:gd name="connsiteX64" fmla="*/ 1661337 w 1844749"/>
                              <a:gd name="connsiteY64" fmla="*/ 917058 h 972879"/>
                              <a:gd name="connsiteX65" fmla="*/ 1757030 w 1844749"/>
                              <a:gd name="connsiteY65" fmla="*/ 919716 h 972879"/>
                              <a:gd name="connsiteX66" fmla="*/ 1786270 w 1844749"/>
                              <a:gd name="connsiteY66" fmla="*/ 948955 h 972879"/>
                              <a:gd name="connsiteX67" fmla="*/ 1834116 w 1844749"/>
                              <a:gd name="connsiteY67" fmla="*/ 956930 h 972879"/>
                              <a:gd name="connsiteX68" fmla="*/ 1844749 w 1844749"/>
                              <a:gd name="connsiteY68"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394096 w 1844749"/>
                              <a:gd name="connsiteY31" fmla="*/ 403979 h 972879"/>
                              <a:gd name="connsiteX32" fmla="*/ 396063 w 1844749"/>
                              <a:gd name="connsiteY32" fmla="*/ 462516 h 972879"/>
                              <a:gd name="connsiteX33" fmla="*/ 401379 w 1844749"/>
                              <a:gd name="connsiteY33" fmla="*/ 510362 h 972879"/>
                              <a:gd name="connsiteX34" fmla="*/ 433277 w 1844749"/>
                              <a:gd name="connsiteY34" fmla="*/ 563525 h 972879"/>
                              <a:gd name="connsiteX35" fmla="*/ 467832 w 1844749"/>
                              <a:gd name="connsiteY35" fmla="*/ 539602 h 972879"/>
                              <a:gd name="connsiteX36" fmla="*/ 518337 w 1844749"/>
                              <a:gd name="connsiteY36" fmla="*/ 494414 h 972879"/>
                              <a:gd name="connsiteX37" fmla="*/ 566184 w 1844749"/>
                              <a:gd name="connsiteY37" fmla="*/ 497072 h 972879"/>
                              <a:gd name="connsiteX38" fmla="*/ 616688 w 1844749"/>
                              <a:gd name="connsiteY38" fmla="*/ 566183 h 972879"/>
                              <a:gd name="connsiteX39" fmla="*/ 661877 w 1844749"/>
                              <a:gd name="connsiteY39" fmla="*/ 550234 h 972879"/>
                              <a:gd name="connsiteX40" fmla="*/ 707065 w 1844749"/>
                              <a:gd name="connsiteY40" fmla="*/ 552893 h 972879"/>
                              <a:gd name="connsiteX41" fmla="*/ 720356 w 1844749"/>
                              <a:gd name="connsiteY41" fmla="*/ 513020 h 972879"/>
                              <a:gd name="connsiteX42" fmla="*/ 800100 w 1844749"/>
                              <a:gd name="connsiteY42" fmla="*/ 507704 h 972879"/>
                              <a:gd name="connsiteX43" fmla="*/ 858579 w 1844749"/>
                              <a:gd name="connsiteY43" fmla="*/ 531627 h 972879"/>
                              <a:gd name="connsiteX44" fmla="*/ 906425 w 1844749"/>
                              <a:gd name="connsiteY44" fmla="*/ 587448 h 972879"/>
                              <a:gd name="connsiteX45" fmla="*/ 925032 w 1844749"/>
                              <a:gd name="connsiteY45" fmla="*/ 579474 h 972879"/>
                              <a:gd name="connsiteX46" fmla="*/ 901109 w 1844749"/>
                              <a:gd name="connsiteY46" fmla="*/ 552893 h 972879"/>
                              <a:gd name="connsiteX47" fmla="*/ 943639 w 1844749"/>
                              <a:gd name="connsiteY47" fmla="*/ 531627 h 972879"/>
                              <a:gd name="connsiteX48" fmla="*/ 1028700 w 1844749"/>
                              <a:gd name="connsiteY48" fmla="*/ 558209 h 972879"/>
                              <a:gd name="connsiteX49" fmla="*/ 1004777 w 1844749"/>
                              <a:gd name="connsiteY49" fmla="*/ 582132 h 972879"/>
                              <a:gd name="connsiteX50" fmla="*/ 1010093 w 1844749"/>
                              <a:gd name="connsiteY50" fmla="*/ 616688 h 972879"/>
                              <a:gd name="connsiteX51" fmla="*/ 1057939 w 1844749"/>
                              <a:gd name="connsiteY51" fmla="*/ 632637 h 972879"/>
                              <a:gd name="connsiteX52" fmla="*/ 1065914 w 1844749"/>
                              <a:gd name="connsiteY52" fmla="*/ 584790 h 972879"/>
                              <a:gd name="connsiteX53" fmla="*/ 1100470 w 1844749"/>
                              <a:gd name="connsiteY53" fmla="*/ 571500 h 972879"/>
                              <a:gd name="connsiteX54" fmla="*/ 1177556 w 1844749"/>
                              <a:gd name="connsiteY54" fmla="*/ 584790 h 972879"/>
                              <a:gd name="connsiteX55" fmla="*/ 1265274 w 1844749"/>
                              <a:gd name="connsiteY55" fmla="*/ 568841 h 972879"/>
                              <a:gd name="connsiteX56" fmla="*/ 1318437 w 1844749"/>
                              <a:gd name="connsiteY56" fmla="*/ 595423 h 972879"/>
                              <a:gd name="connsiteX57" fmla="*/ 1387549 w 1844749"/>
                              <a:gd name="connsiteY57" fmla="*/ 629979 h 972879"/>
                              <a:gd name="connsiteX58" fmla="*/ 1451344 w 1844749"/>
                              <a:gd name="connsiteY58" fmla="*/ 637953 h 972879"/>
                              <a:gd name="connsiteX59" fmla="*/ 1509823 w 1844749"/>
                              <a:gd name="connsiteY59" fmla="*/ 683141 h 972879"/>
                              <a:gd name="connsiteX60" fmla="*/ 1584251 w 1844749"/>
                              <a:gd name="connsiteY60" fmla="*/ 802758 h 972879"/>
                              <a:gd name="connsiteX61" fmla="*/ 1586909 w 1844749"/>
                              <a:gd name="connsiteY61" fmla="*/ 834655 h 972879"/>
                              <a:gd name="connsiteX62" fmla="*/ 1586909 w 1844749"/>
                              <a:gd name="connsiteY62" fmla="*/ 906425 h 972879"/>
                              <a:gd name="connsiteX63" fmla="*/ 1602858 w 1844749"/>
                              <a:gd name="connsiteY63" fmla="*/ 922374 h 972879"/>
                              <a:gd name="connsiteX64" fmla="*/ 1661337 w 1844749"/>
                              <a:gd name="connsiteY64" fmla="*/ 917058 h 972879"/>
                              <a:gd name="connsiteX65" fmla="*/ 1757030 w 1844749"/>
                              <a:gd name="connsiteY65" fmla="*/ 919716 h 972879"/>
                              <a:gd name="connsiteX66" fmla="*/ 1786270 w 1844749"/>
                              <a:gd name="connsiteY66" fmla="*/ 948955 h 972879"/>
                              <a:gd name="connsiteX67" fmla="*/ 1834116 w 1844749"/>
                              <a:gd name="connsiteY67" fmla="*/ 956930 h 972879"/>
                              <a:gd name="connsiteX68" fmla="*/ 1844749 w 1844749"/>
                              <a:gd name="connsiteY68"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394096 w 1844749"/>
                              <a:gd name="connsiteY31" fmla="*/ 403979 h 972879"/>
                              <a:gd name="connsiteX32" fmla="*/ 389086 w 1844749"/>
                              <a:gd name="connsiteY32" fmla="*/ 401473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906425 w 1844749"/>
                              <a:gd name="connsiteY45" fmla="*/ 587448 h 972879"/>
                              <a:gd name="connsiteX46" fmla="*/ 925032 w 1844749"/>
                              <a:gd name="connsiteY46" fmla="*/ 579474 h 972879"/>
                              <a:gd name="connsiteX47" fmla="*/ 901109 w 1844749"/>
                              <a:gd name="connsiteY47" fmla="*/ 552893 h 972879"/>
                              <a:gd name="connsiteX48" fmla="*/ 943639 w 1844749"/>
                              <a:gd name="connsiteY48" fmla="*/ 531627 h 972879"/>
                              <a:gd name="connsiteX49" fmla="*/ 1028700 w 1844749"/>
                              <a:gd name="connsiteY49" fmla="*/ 558209 h 972879"/>
                              <a:gd name="connsiteX50" fmla="*/ 1004777 w 1844749"/>
                              <a:gd name="connsiteY50" fmla="*/ 582132 h 972879"/>
                              <a:gd name="connsiteX51" fmla="*/ 1010093 w 1844749"/>
                              <a:gd name="connsiteY51" fmla="*/ 616688 h 972879"/>
                              <a:gd name="connsiteX52" fmla="*/ 1057939 w 1844749"/>
                              <a:gd name="connsiteY52" fmla="*/ 632637 h 972879"/>
                              <a:gd name="connsiteX53" fmla="*/ 1065914 w 1844749"/>
                              <a:gd name="connsiteY53" fmla="*/ 584790 h 972879"/>
                              <a:gd name="connsiteX54" fmla="*/ 1100470 w 1844749"/>
                              <a:gd name="connsiteY54" fmla="*/ 571500 h 972879"/>
                              <a:gd name="connsiteX55" fmla="*/ 1177556 w 1844749"/>
                              <a:gd name="connsiteY55" fmla="*/ 584790 h 972879"/>
                              <a:gd name="connsiteX56" fmla="*/ 1265274 w 1844749"/>
                              <a:gd name="connsiteY56" fmla="*/ 568841 h 972879"/>
                              <a:gd name="connsiteX57" fmla="*/ 1318437 w 1844749"/>
                              <a:gd name="connsiteY57" fmla="*/ 595423 h 972879"/>
                              <a:gd name="connsiteX58" fmla="*/ 1387549 w 1844749"/>
                              <a:gd name="connsiteY58" fmla="*/ 629979 h 972879"/>
                              <a:gd name="connsiteX59" fmla="*/ 1451344 w 1844749"/>
                              <a:gd name="connsiteY59" fmla="*/ 637953 h 972879"/>
                              <a:gd name="connsiteX60" fmla="*/ 1509823 w 1844749"/>
                              <a:gd name="connsiteY60" fmla="*/ 683141 h 972879"/>
                              <a:gd name="connsiteX61" fmla="*/ 1584251 w 1844749"/>
                              <a:gd name="connsiteY61" fmla="*/ 802758 h 972879"/>
                              <a:gd name="connsiteX62" fmla="*/ 1586909 w 1844749"/>
                              <a:gd name="connsiteY62" fmla="*/ 834655 h 972879"/>
                              <a:gd name="connsiteX63" fmla="*/ 1586909 w 1844749"/>
                              <a:gd name="connsiteY63" fmla="*/ 906425 h 972879"/>
                              <a:gd name="connsiteX64" fmla="*/ 1602858 w 1844749"/>
                              <a:gd name="connsiteY64" fmla="*/ 922374 h 972879"/>
                              <a:gd name="connsiteX65" fmla="*/ 1661337 w 1844749"/>
                              <a:gd name="connsiteY65" fmla="*/ 917058 h 972879"/>
                              <a:gd name="connsiteX66" fmla="*/ 1757030 w 1844749"/>
                              <a:gd name="connsiteY66" fmla="*/ 919716 h 972879"/>
                              <a:gd name="connsiteX67" fmla="*/ 1786270 w 1844749"/>
                              <a:gd name="connsiteY67" fmla="*/ 948955 h 972879"/>
                              <a:gd name="connsiteX68" fmla="*/ 1834116 w 1844749"/>
                              <a:gd name="connsiteY68" fmla="*/ 956930 h 972879"/>
                              <a:gd name="connsiteX69" fmla="*/ 1844749 w 1844749"/>
                              <a:gd name="connsiteY69"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394096 w 1844749"/>
                              <a:gd name="connsiteY31" fmla="*/ 403979 h 972879"/>
                              <a:gd name="connsiteX32" fmla="*/ 349002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906425 w 1844749"/>
                              <a:gd name="connsiteY45" fmla="*/ 587448 h 972879"/>
                              <a:gd name="connsiteX46" fmla="*/ 925032 w 1844749"/>
                              <a:gd name="connsiteY46" fmla="*/ 579474 h 972879"/>
                              <a:gd name="connsiteX47" fmla="*/ 901109 w 1844749"/>
                              <a:gd name="connsiteY47" fmla="*/ 552893 h 972879"/>
                              <a:gd name="connsiteX48" fmla="*/ 943639 w 1844749"/>
                              <a:gd name="connsiteY48" fmla="*/ 531627 h 972879"/>
                              <a:gd name="connsiteX49" fmla="*/ 1028700 w 1844749"/>
                              <a:gd name="connsiteY49" fmla="*/ 558209 h 972879"/>
                              <a:gd name="connsiteX50" fmla="*/ 1004777 w 1844749"/>
                              <a:gd name="connsiteY50" fmla="*/ 582132 h 972879"/>
                              <a:gd name="connsiteX51" fmla="*/ 1010093 w 1844749"/>
                              <a:gd name="connsiteY51" fmla="*/ 616688 h 972879"/>
                              <a:gd name="connsiteX52" fmla="*/ 1057939 w 1844749"/>
                              <a:gd name="connsiteY52" fmla="*/ 632637 h 972879"/>
                              <a:gd name="connsiteX53" fmla="*/ 1065914 w 1844749"/>
                              <a:gd name="connsiteY53" fmla="*/ 584790 h 972879"/>
                              <a:gd name="connsiteX54" fmla="*/ 1100470 w 1844749"/>
                              <a:gd name="connsiteY54" fmla="*/ 571500 h 972879"/>
                              <a:gd name="connsiteX55" fmla="*/ 1177556 w 1844749"/>
                              <a:gd name="connsiteY55" fmla="*/ 584790 h 972879"/>
                              <a:gd name="connsiteX56" fmla="*/ 1265274 w 1844749"/>
                              <a:gd name="connsiteY56" fmla="*/ 568841 h 972879"/>
                              <a:gd name="connsiteX57" fmla="*/ 1318437 w 1844749"/>
                              <a:gd name="connsiteY57" fmla="*/ 595423 h 972879"/>
                              <a:gd name="connsiteX58" fmla="*/ 1387549 w 1844749"/>
                              <a:gd name="connsiteY58" fmla="*/ 629979 h 972879"/>
                              <a:gd name="connsiteX59" fmla="*/ 1451344 w 1844749"/>
                              <a:gd name="connsiteY59" fmla="*/ 637953 h 972879"/>
                              <a:gd name="connsiteX60" fmla="*/ 1509823 w 1844749"/>
                              <a:gd name="connsiteY60" fmla="*/ 683141 h 972879"/>
                              <a:gd name="connsiteX61" fmla="*/ 1584251 w 1844749"/>
                              <a:gd name="connsiteY61" fmla="*/ 802758 h 972879"/>
                              <a:gd name="connsiteX62" fmla="*/ 1586909 w 1844749"/>
                              <a:gd name="connsiteY62" fmla="*/ 834655 h 972879"/>
                              <a:gd name="connsiteX63" fmla="*/ 1586909 w 1844749"/>
                              <a:gd name="connsiteY63" fmla="*/ 906425 h 972879"/>
                              <a:gd name="connsiteX64" fmla="*/ 1602858 w 1844749"/>
                              <a:gd name="connsiteY64" fmla="*/ 922374 h 972879"/>
                              <a:gd name="connsiteX65" fmla="*/ 1661337 w 1844749"/>
                              <a:gd name="connsiteY65" fmla="*/ 917058 h 972879"/>
                              <a:gd name="connsiteX66" fmla="*/ 1757030 w 1844749"/>
                              <a:gd name="connsiteY66" fmla="*/ 919716 h 972879"/>
                              <a:gd name="connsiteX67" fmla="*/ 1786270 w 1844749"/>
                              <a:gd name="connsiteY67" fmla="*/ 948955 h 972879"/>
                              <a:gd name="connsiteX68" fmla="*/ 1834116 w 1844749"/>
                              <a:gd name="connsiteY68" fmla="*/ 956930 h 972879"/>
                              <a:gd name="connsiteX69" fmla="*/ 1844749 w 1844749"/>
                              <a:gd name="connsiteY69"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349002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906425 w 1844749"/>
                              <a:gd name="connsiteY45" fmla="*/ 587448 h 972879"/>
                              <a:gd name="connsiteX46" fmla="*/ 925032 w 1844749"/>
                              <a:gd name="connsiteY46" fmla="*/ 579474 h 972879"/>
                              <a:gd name="connsiteX47" fmla="*/ 901109 w 1844749"/>
                              <a:gd name="connsiteY47" fmla="*/ 552893 h 972879"/>
                              <a:gd name="connsiteX48" fmla="*/ 943639 w 1844749"/>
                              <a:gd name="connsiteY48" fmla="*/ 531627 h 972879"/>
                              <a:gd name="connsiteX49" fmla="*/ 1028700 w 1844749"/>
                              <a:gd name="connsiteY49" fmla="*/ 558209 h 972879"/>
                              <a:gd name="connsiteX50" fmla="*/ 1004777 w 1844749"/>
                              <a:gd name="connsiteY50" fmla="*/ 582132 h 972879"/>
                              <a:gd name="connsiteX51" fmla="*/ 1010093 w 1844749"/>
                              <a:gd name="connsiteY51" fmla="*/ 616688 h 972879"/>
                              <a:gd name="connsiteX52" fmla="*/ 1057939 w 1844749"/>
                              <a:gd name="connsiteY52" fmla="*/ 632637 h 972879"/>
                              <a:gd name="connsiteX53" fmla="*/ 1065914 w 1844749"/>
                              <a:gd name="connsiteY53" fmla="*/ 584790 h 972879"/>
                              <a:gd name="connsiteX54" fmla="*/ 1100470 w 1844749"/>
                              <a:gd name="connsiteY54" fmla="*/ 571500 h 972879"/>
                              <a:gd name="connsiteX55" fmla="*/ 1177556 w 1844749"/>
                              <a:gd name="connsiteY55" fmla="*/ 584790 h 972879"/>
                              <a:gd name="connsiteX56" fmla="*/ 1265274 w 1844749"/>
                              <a:gd name="connsiteY56" fmla="*/ 568841 h 972879"/>
                              <a:gd name="connsiteX57" fmla="*/ 1318437 w 1844749"/>
                              <a:gd name="connsiteY57" fmla="*/ 595423 h 972879"/>
                              <a:gd name="connsiteX58" fmla="*/ 1387549 w 1844749"/>
                              <a:gd name="connsiteY58" fmla="*/ 629979 h 972879"/>
                              <a:gd name="connsiteX59" fmla="*/ 1451344 w 1844749"/>
                              <a:gd name="connsiteY59" fmla="*/ 637953 h 972879"/>
                              <a:gd name="connsiteX60" fmla="*/ 1509823 w 1844749"/>
                              <a:gd name="connsiteY60" fmla="*/ 683141 h 972879"/>
                              <a:gd name="connsiteX61" fmla="*/ 1584251 w 1844749"/>
                              <a:gd name="connsiteY61" fmla="*/ 802758 h 972879"/>
                              <a:gd name="connsiteX62" fmla="*/ 1586909 w 1844749"/>
                              <a:gd name="connsiteY62" fmla="*/ 834655 h 972879"/>
                              <a:gd name="connsiteX63" fmla="*/ 1586909 w 1844749"/>
                              <a:gd name="connsiteY63" fmla="*/ 906425 h 972879"/>
                              <a:gd name="connsiteX64" fmla="*/ 1602858 w 1844749"/>
                              <a:gd name="connsiteY64" fmla="*/ 922374 h 972879"/>
                              <a:gd name="connsiteX65" fmla="*/ 1661337 w 1844749"/>
                              <a:gd name="connsiteY65" fmla="*/ 917058 h 972879"/>
                              <a:gd name="connsiteX66" fmla="*/ 1757030 w 1844749"/>
                              <a:gd name="connsiteY66" fmla="*/ 919716 h 972879"/>
                              <a:gd name="connsiteX67" fmla="*/ 1786270 w 1844749"/>
                              <a:gd name="connsiteY67" fmla="*/ 948955 h 972879"/>
                              <a:gd name="connsiteX68" fmla="*/ 1834116 w 1844749"/>
                              <a:gd name="connsiteY68" fmla="*/ 956930 h 972879"/>
                              <a:gd name="connsiteX69" fmla="*/ 1844749 w 1844749"/>
                              <a:gd name="connsiteY69"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906425 w 1844749"/>
                              <a:gd name="connsiteY45" fmla="*/ 587448 h 972879"/>
                              <a:gd name="connsiteX46" fmla="*/ 925032 w 1844749"/>
                              <a:gd name="connsiteY46" fmla="*/ 579474 h 972879"/>
                              <a:gd name="connsiteX47" fmla="*/ 901109 w 1844749"/>
                              <a:gd name="connsiteY47" fmla="*/ 552893 h 972879"/>
                              <a:gd name="connsiteX48" fmla="*/ 943639 w 1844749"/>
                              <a:gd name="connsiteY48" fmla="*/ 531627 h 972879"/>
                              <a:gd name="connsiteX49" fmla="*/ 1028700 w 1844749"/>
                              <a:gd name="connsiteY49" fmla="*/ 558209 h 972879"/>
                              <a:gd name="connsiteX50" fmla="*/ 1004777 w 1844749"/>
                              <a:gd name="connsiteY50" fmla="*/ 582132 h 972879"/>
                              <a:gd name="connsiteX51" fmla="*/ 1010093 w 1844749"/>
                              <a:gd name="connsiteY51" fmla="*/ 616688 h 972879"/>
                              <a:gd name="connsiteX52" fmla="*/ 1057939 w 1844749"/>
                              <a:gd name="connsiteY52" fmla="*/ 632637 h 972879"/>
                              <a:gd name="connsiteX53" fmla="*/ 1065914 w 1844749"/>
                              <a:gd name="connsiteY53" fmla="*/ 584790 h 972879"/>
                              <a:gd name="connsiteX54" fmla="*/ 1100470 w 1844749"/>
                              <a:gd name="connsiteY54" fmla="*/ 571500 h 972879"/>
                              <a:gd name="connsiteX55" fmla="*/ 1177556 w 1844749"/>
                              <a:gd name="connsiteY55" fmla="*/ 584790 h 972879"/>
                              <a:gd name="connsiteX56" fmla="*/ 1265274 w 1844749"/>
                              <a:gd name="connsiteY56" fmla="*/ 568841 h 972879"/>
                              <a:gd name="connsiteX57" fmla="*/ 1318437 w 1844749"/>
                              <a:gd name="connsiteY57" fmla="*/ 595423 h 972879"/>
                              <a:gd name="connsiteX58" fmla="*/ 1387549 w 1844749"/>
                              <a:gd name="connsiteY58" fmla="*/ 629979 h 972879"/>
                              <a:gd name="connsiteX59" fmla="*/ 1451344 w 1844749"/>
                              <a:gd name="connsiteY59" fmla="*/ 637953 h 972879"/>
                              <a:gd name="connsiteX60" fmla="*/ 1509823 w 1844749"/>
                              <a:gd name="connsiteY60" fmla="*/ 683141 h 972879"/>
                              <a:gd name="connsiteX61" fmla="*/ 1584251 w 1844749"/>
                              <a:gd name="connsiteY61" fmla="*/ 802758 h 972879"/>
                              <a:gd name="connsiteX62" fmla="*/ 1586909 w 1844749"/>
                              <a:gd name="connsiteY62" fmla="*/ 834655 h 972879"/>
                              <a:gd name="connsiteX63" fmla="*/ 1586909 w 1844749"/>
                              <a:gd name="connsiteY63" fmla="*/ 906425 h 972879"/>
                              <a:gd name="connsiteX64" fmla="*/ 1602858 w 1844749"/>
                              <a:gd name="connsiteY64" fmla="*/ 922374 h 972879"/>
                              <a:gd name="connsiteX65" fmla="*/ 1661337 w 1844749"/>
                              <a:gd name="connsiteY65" fmla="*/ 917058 h 972879"/>
                              <a:gd name="connsiteX66" fmla="*/ 1757030 w 1844749"/>
                              <a:gd name="connsiteY66" fmla="*/ 919716 h 972879"/>
                              <a:gd name="connsiteX67" fmla="*/ 1786270 w 1844749"/>
                              <a:gd name="connsiteY67" fmla="*/ 948955 h 972879"/>
                              <a:gd name="connsiteX68" fmla="*/ 1834116 w 1844749"/>
                              <a:gd name="connsiteY68" fmla="*/ 956930 h 972879"/>
                              <a:gd name="connsiteX69" fmla="*/ 1844749 w 1844749"/>
                              <a:gd name="connsiteY69"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860065 w 1844749"/>
                              <a:gd name="connsiteY45" fmla="*/ 526734 h 972879"/>
                              <a:gd name="connsiteX46" fmla="*/ 906425 w 1844749"/>
                              <a:gd name="connsiteY46" fmla="*/ 587448 h 972879"/>
                              <a:gd name="connsiteX47" fmla="*/ 925032 w 1844749"/>
                              <a:gd name="connsiteY47" fmla="*/ 579474 h 972879"/>
                              <a:gd name="connsiteX48" fmla="*/ 901109 w 1844749"/>
                              <a:gd name="connsiteY48" fmla="*/ 552893 h 972879"/>
                              <a:gd name="connsiteX49" fmla="*/ 943639 w 1844749"/>
                              <a:gd name="connsiteY49" fmla="*/ 531627 h 972879"/>
                              <a:gd name="connsiteX50" fmla="*/ 1028700 w 1844749"/>
                              <a:gd name="connsiteY50" fmla="*/ 558209 h 972879"/>
                              <a:gd name="connsiteX51" fmla="*/ 1004777 w 1844749"/>
                              <a:gd name="connsiteY51" fmla="*/ 582132 h 972879"/>
                              <a:gd name="connsiteX52" fmla="*/ 1010093 w 1844749"/>
                              <a:gd name="connsiteY52" fmla="*/ 616688 h 972879"/>
                              <a:gd name="connsiteX53" fmla="*/ 1057939 w 1844749"/>
                              <a:gd name="connsiteY53" fmla="*/ 632637 h 972879"/>
                              <a:gd name="connsiteX54" fmla="*/ 1065914 w 1844749"/>
                              <a:gd name="connsiteY54" fmla="*/ 584790 h 972879"/>
                              <a:gd name="connsiteX55" fmla="*/ 1100470 w 1844749"/>
                              <a:gd name="connsiteY55" fmla="*/ 571500 h 972879"/>
                              <a:gd name="connsiteX56" fmla="*/ 1177556 w 1844749"/>
                              <a:gd name="connsiteY56" fmla="*/ 584790 h 972879"/>
                              <a:gd name="connsiteX57" fmla="*/ 1265274 w 1844749"/>
                              <a:gd name="connsiteY57" fmla="*/ 568841 h 972879"/>
                              <a:gd name="connsiteX58" fmla="*/ 1318437 w 1844749"/>
                              <a:gd name="connsiteY58" fmla="*/ 595423 h 972879"/>
                              <a:gd name="connsiteX59" fmla="*/ 1387549 w 1844749"/>
                              <a:gd name="connsiteY59" fmla="*/ 629979 h 972879"/>
                              <a:gd name="connsiteX60" fmla="*/ 1451344 w 1844749"/>
                              <a:gd name="connsiteY60" fmla="*/ 637953 h 972879"/>
                              <a:gd name="connsiteX61" fmla="*/ 1509823 w 1844749"/>
                              <a:gd name="connsiteY61" fmla="*/ 683141 h 972879"/>
                              <a:gd name="connsiteX62" fmla="*/ 1584251 w 1844749"/>
                              <a:gd name="connsiteY62" fmla="*/ 802758 h 972879"/>
                              <a:gd name="connsiteX63" fmla="*/ 1586909 w 1844749"/>
                              <a:gd name="connsiteY63" fmla="*/ 834655 h 972879"/>
                              <a:gd name="connsiteX64" fmla="*/ 1586909 w 1844749"/>
                              <a:gd name="connsiteY64" fmla="*/ 906425 h 972879"/>
                              <a:gd name="connsiteX65" fmla="*/ 1602858 w 1844749"/>
                              <a:gd name="connsiteY65" fmla="*/ 922374 h 972879"/>
                              <a:gd name="connsiteX66" fmla="*/ 1661337 w 1844749"/>
                              <a:gd name="connsiteY66" fmla="*/ 917058 h 972879"/>
                              <a:gd name="connsiteX67" fmla="*/ 1757030 w 1844749"/>
                              <a:gd name="connsiteY67" fmla="*/ 919716 h 972879"/>
                              <a:gd name="connsiteX68" fmla="*/ 1786270 w 1844749"/>
                              <a:gd name="connsiteY68" fmla="*/ 948955 h 972879"/>
                              <a:gd name="connsiteX69" fmla="*/ 1834116 w 1844749"/>
                              <a:gd name="connsiteY69" fmla="*/ 956930 h 972879"/>
                              <a:gd name="connsiteX70" fmla="*/ 1844749 w 1844749"/>
                              <a:gd name="connsiteY70"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877601 w 1844749"/>
                              <a:gd name="connsiteY45" fmla="*/ 559302 h 972879"/>
                              <a:gd name="connsiteX46" fmla="*/ 906425 w 1844749"/>
                              <a:gd name="connsiteY46" fmla="*/ 587448 h 972879"/>
                              <a:gd name="connsiteX47" fmla="*/ 925032 w 1844749"/>
                              <a:gd name="connsiteY47" fmla="*/ 579474 h 972879"/>
                              <a:gd name="connsiteX48" fmla="*/ 901109 w 1844749"/>
                              <a:gd name="connsiteY48" fmla="*/ 552893 h 972879"/>
                              <a:gd name="connsiteX49" fmla="*/ 943639 w 1844749"/>
                              <a:gd name="connsiteY49" fmla="*/ 531627 h 972879"/>
                              <a:gd name="connsiteX50" fmla="*/ 1028700 w 1844749"/>
                              <a:gd name="connsiteY50" fmla="*/ 558209 h 972879"/>
                              <a:gd name="connsiteX51" fmla="*/ 1004777 w 1844749"/>
                              <a:gd name="connsiteY51" fmla="*/ 582132 h 972879"/>
                              <a:gd name="connsiteX52" fmla="*/ 1010093 w 1844749"/>
                              <a:gd name="connsiteY52" fmla="*/ 616688 h 972879"/>
                              <a:gd name="connsiteX53" fmla="*/ 1057939 w 1844749"/>
                              <a:gd name="connsiteY53" fmla="*/ 632637 h 972879"/>
                              <a:gd name="connsiteX54" fmla="*/ 1065914 w 1844749"/>
                              <a:gd name="connsiteY54" fmla="*/ 584790 h 972879"/>
                              <a:gd name="connsiteX55" fmla="*/ 1100470 w 1844749"/>
                              <a:gd name="connsiteY55" fmla="*/ 571500 h 972879"/>
                              <a:gd name="connsiteX56" fmla="*/ 1177556 w 1844749"/>
                              <a:gd name="connsiteY56" fmla="*/ 584790 h 972879"/>
                              <a:gd name="connsiteX57" fmla="*/ 1265274 w 1844749"/>
                              <a:gd name="connsiteY57" fmla="*/ 568841 h 972879"/>
                              <a:gd name="connsiteX58" fmla="*/ 1318437 w 1844749"/>
                              <a:gd name="connsiteY58" fmla="*/ 595423 h 972879"/>
                              <a:gd name="connsiteX59" fmla="*/ 1387549 w 1844749"/>
                              <a:gd name="connsiteY59" fmla="*/ 629979 h 972879"/>
                              <a:gd name="connsiteX60" fmla="*/ 1451344 w 1844749"/>
                              <a:gd name="connsiteY60" fmla="*/ 637953 h 972879"/>
                              <a:gd name="connsiteX61" fmla="*/ 1509823 w 1844749"/>
                              <a:gd name="connsiteY61" fmla="*/ 683141 h 972879"/>
                              <a:gd name="connsiteX62" fmla="*/ 1584251 w 1844749"/>
                              <a:gd name="connsiteY62" fmla="*/ 802758 h 972879"/>
                              <a:gd name="connsiteX63" fmla="*/ 1586909 w 1844749"/>
                              <a:gd name="connsiteY63" fmla="*/ 834655 h 972879"/>
                              <a:gd name="connsiteX64" fmla="*/ 1586909 w 1844749"/>
                              <a:gd name="connsiteY64" fmla="*/ 906425 h 972879"/>
                              <a:gd name="connsiteX65" fmla="*/ 1602858 w 1844749"/>
                              <a:gd name="connsiteY65" fmla="*/ 922374 h 972879"/>
                              <a:gd name="connsiteX66" fmla="*/ 1661337 w 1844749"/>
                              <a:gd name="connsiteY66" fmla="*/ 917058 h 972879"/>
                              <a:gd name="connsiteX67" fmla="*/ 1757030 w 1844749"/>
                              <a:gd name="connsiteY67" fmla="*/ 919716 h 972879"/>
                              <a:gd name="connsiteX68" fmla="*/ 1786270 w 1844749"/>
                              <a:gd name="connsiteY68" fmla="*/ 948955 h 972879"/>
                              <a:gd name="connsiteX69" fmla="*/ 1834116 w 1844749"/>
                              <a:gd name="connsiteY69" fmla="*/ 956930 h 972879"/>
                              <a:gd name="connsiteX70" fmla="*/ 1844749 w 1844749"/>
                              <a:gd name="connsiteY70"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877601 w 1844749"/>
                              <a:gd name="connsiteY45" fmla="*/ 559302 h 972879"/>
                              <a:gd name="connsiteX46" fmla="*/ 875096 w 1844749"/>
                              <a:gd name="connsiteY46" fmla="*/ 556796 h 972879"/>
                              <a:gd name="connsiteX47" fmla="*/ 906425 w 1844749"/>
                              <a:gd name="connsiteY47" fmla="*/ 587448 h 972879"/>
                              <a:gd name="connsiteX48" fmla="*/ 925032 w 1844749"/>
                              <a:gd name="connsiteY48" fmla="*/ 579474 h 972879"/>
                              <a:gd name="connsiteX49" fmla="*/ 901109 w 1844749"/>
                              <a:gd name="connsiteY49" fmla="*/ 552893 h 972879"/>
                              <a:gd name="connsiteX50" fmla="*/ 943639 w 1844749"/>
                              <a:gd name="connsiteY50" fmla="*/ 531627 h 972879"/>
                              <a:gd name="connsiteX51" fmla="*/ 1028700 w 1844749"/>
                              <a:gd name="connsiteY51" fmla="*/ 558209 h 972879"/>
                              <a:gd name="connsiteX52" fmla="*/ 1004777 w 1844749"/>
                              <a:gd name="connsiteY52" fmla="*/ 582132 h 972879"/>
                              <a:gd name="connsiteX53" fmla="*/ 1010093 w 1844749"/>
                              <a:gd name="connsiteY53" fmla="*/ 616688 h 972879"/>
                              <a:gd name="connsiteX54" fmla="*/ 1057939 w 1844749"/>
                              <a:gd name="connsiteY54" fmla="*/ 632637 h 972879"/>
                              <a:gd name="connsiteX55" fmla="*/ 1065914 w 1844749"/>
                              <a:gd name="connsiteY55" fmla="*/ 584790 h 972879"/>
                              <a:gd name="connsiteX56" fmla="*/ 1100470 w 1844749"/>
                              <a:gd name="connsiteY56" fmla="*/ 571500 h 972879"/>
                              <a:gd name="connsiteX57" fmla="*/ 1177556 w 1844749"/>
                              <a:gd name="connsiteY57" fmla="*/ 584790 h 972879"/>
                              <a:gd name="connsiteX58" fmla="*/ 1265274 w 1844749"/>
                              <a:gd name="connsiteY58" fmla="*/ 568841 h 972879"/>
                              <a:gd name="connsiteX59" fmla="*/ 1318437 w 1844749"/>
                              <a:gd name="connsiteY59" fmla="*/ 595423 h 972879"/>
                              <a:gd name="connsiteX60" fmla="*/ 1387549 w 1844749"/>
                              <a:gd name="connsiteY60" fmla="*/ 629979 h 972879"/>
                              <a:gd name="connsiteX61" fmla="*/ 1451344 w 1844749"/>
                              <a:gd name="connsiteY61" fmla="*/ 637953 h 972879"/>
                              <a:gd name="connsiteX62" fmla="*/ 1509823 w 1844749"/>
                              <a:gd name="connsiteY62" fmla="*/ 683141 h 972879"/>
                              <a:gd name="connsiteX63" fmla="*/ 1584251 w 1844749"/>
                              <a:gd name="connsiteY63" fmla="*/ 802758 h 972879"/>
                              <a:gd name="connsiteX64" fmla="*/ 1586909 w 1844749"/>
                              <a:gd name="connsiteY64" fmla="*/ 834655 h 972879"/>
                              <a:gd name="connsiteX65" fmla="*/ 1586909 w 1844749"/>
                              <a:gd name="connsiteY65" fmla="*/ 906425 h 972879"/>
                              <a:gd name="connsiteX66" fmla="*/ 1602858 w 1844749"/>
                              <a:gd name="connsiteY66" fmla="*/ 922374 h 972879"/>
                              <a:gd name="connsiteX67" fmla="*/ 1661337 w 1844749"/>
                              <a:gd name="connsiteY67" fmla="*/ 917058 h 972879"/>
                              <a:gd name="connsiteX68" fmla="*/ 1757030 w 1844749"/>
                              <a:gd name="connsiteY68" fmla="*/ 919716 h 972879"/>
                              <a:gd name="connsiteX69" fmla="*/ 1786270 w 1844749"/>
                              <a:gd name="connsiteY69" fmla="*/ 948955 h 972879"/>
                              <a:gd name="connsiteX70" fmla="*/ 1834116 w 1844749"/>
                              <a:gd name="connsiteY70" fmla="*/ 956930 h 972879"/>
                              <a:gd name="connsiteX71" fmla="*/ 1844749 w 1844749"/>
                              <a:gd name="connsiteY71"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877601 w 1844749"/>
                              <a:gd name="connsiteY45" fmla="*/ 559302 h 972879"/>
                              <a:gd name="connsiteX46" fmla="*/ 847539 w 1844749"/>
                              <a:gd name="connsiteY46" fmla="*/ 591869 h 972879"/>
                              <a:gd name="connsiteX47" fmla="*/ 906425 w 1844749"/>
                              <a:gd name="connsiteY47" fmla="*/ 587448 h 972879"/>
                              <a:gd name="connsiteX48" fmla="*/ 925032 w 1844749"/>
                              <a:gd name="connsiteY48" fmla="*/ 579474 h 972879"/>
                              <a:gd name="connsiteX49" fmla="*/ 901109 w 1844749"/>
                              <a:gd name="connsiteY49" fmla="*/ 552893 h 972879"/>
                              <a:gd name="connsiteX50" fmla="*/ 943639 w 1844749"/>
                              <a:gd name="connsiteY50" fmla="*/ 531627 h 972879"/>
                              <a:gd name="connsiteX51" fmla="*/ 1028700 w 1844749"/>
                              <a:gd name="connsiteY51" fmla="*/ 558209 h 972879"/>
                              <a:gd name="connsiteX52" fmla="*/ 1004777 w 1844749"/>
                              <a:gd name="connsiteY52" fmla="*/ 582132 h 972879"/>
                              <a:gd name="connsiteX53" fmla="*/ 1010093 w 1844749"/>
                              <a:gd name="connsiteY53" fmla="*/ 616688 h 972879"/>
                              <a:gd name="connsiteX54" fmla="*/ 1057939 w 1844749"/>
                              <a:gd name="connsiteY54" fmla="*/ 632637 h 972879"/>
                              <a:gd name="connsiteX55" fmla="*/ 1065914 w 1844749"/>
                              <a:gd name="connsiteY55" fmla="*/ 584790 h 972879"/>
                              <a:gd name="connsiteX56" fmla="*/ 1100470 w 1844749"/>
                              <a:gd name="connsiteY56" fmla="*/ 571500 h 972879"/>
                              <a:gd name="connsiteX57" fmla="*/ 1177556 w 1844749"/>
                              <a:gd name="connsiteY57" fmla="*/ 584790 h 972879"/>
                              <a:gd name="connsiteX58" fmla="*/ 1265274 w 1844749"/>
                              <a:gd name="connsiteY58" fmla="*/ 568841 h 972879"/>
                              <a:gd name="connsiteX59" fmla="*/ 1318437 w 1844749"/>
                              <a:gd name="connsiteY59" fmla="*/ 595423 h 972879"/>
                              <a:gd name="connsiteX60" fmla="*/ 1387549 w 1844749"/>
                              <a:gd name="connsiteY60" fmla="*/ 629979 h 972879"/>
                              <a:gd name="connsiteX61" fmla="*/ 1451344 w 1844749"/>
                              <a:gd name="connsiteY61" fmla="*/ 637953 h 972879"/>
                              <a:gd name="connsiteX62" fmla="*/ 1509823 w 1844749"/>
                              <a:gd name="connsiteY62" fmla="*/ 683141 h 972879"/>
                              <a:gd name="connsiteX63" fmla="*/ 1584251 w 1844749"/>
                              <a:gd name="connsiteY63" fmla="*/ 802758 h 972879"/>
                              <a:gd name="connsiteX64" fmla="*/ 1586909 w 1844749"/>
                              <a:gd name="connsiteY64" fmla="*/ 834655 h 972879"/>
                              <a:gd name="connsiteX65" fmla="*/ 1586909 w 1844749"/>
                              <a:gd name="connsiteY65" fmla="*/ 906425 h 972879"/>
                              <a:gd name="connsiteX66" fmla="*/ 1602858 w 1844749"/>
                              <a:gd name="connsiteY66" fmla="*/ 922374 h 972879"/>
                              <a:gd name="connsiteX67" fmla="*/ 1661337 w 1844749"/>
                              <a:gd name="connsiteY67" fmla="*/ 917058 h 972879"/>
                              <a:gd name="connsiteX68" fmla="*/ 1757030 w 1844749"/>
                              <a:gd name="connsiteY68" fmla="*/ 919716 h 972879"/>
                              <a:gd name="connsiteX69" fmla="*/ 1786270 w 1844749"/>
                              <a:gd name="connsiteY69" fmla="*/ 948955 h 972879"/>
                              <a:gd name="connsiteX70" fmla="*/ 1834116 w 1844749"/>
                              <a:gd name="connsiteY70" fmla="*/ 956930 h 972879"/>
                              <a:gd name="connsiteX71" fmla="*/ 1844749 w 1844749"/>
                              <a:gd name="connsiteY71"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877601 w 1844749"/>
                              <a:gd name="connsiteY45" fmla="*/ 559302 h 972879"/>
                              <a:gd name="connsiteX46" fmla="*/ 847539 w 1844749"/>
                              <a:gd name="connsiteY46" fmla="*/ 591869 h 972879"/>
                              <a:gd name="connsiteX47" fmla="*/ 906425 w 1844749"/>
                              <a:gd name="connsiteY47" fmla="*/ 587448 h 972879"/>
                              <a:gd name="connsiteX48" fmla="*/ 925032 w 1844749"/>
                              <a:gd name="connsiteY48" fmla="*/ 579474 h 972879"/>
                              <a:gd name="connsiteX49" fmla="*/ 901109 w 1844749"/>
                              <a:gd name="connsiteY49" fmla="*/ 552893 h 972879"/>
                              <a:gd name="connsiteX50" fmla="*/ 943639 w 1844749"/>
                              <a:gd name="connsiteY50" fmla="*/ 531627 h 972879"/>
                              <a:gd name="connsiteX51" fmla="*/ 1028700 w 1844749"/>
                              <a:gd name="connsiteY51" fmla="*/ 558209 h 972879"/>
                              <a:gd name="connsiteX52" fmla="*/ 1004777 w 1844749"/>
                              <a:gd name="connsiteY52" fmla="*/ 582132 h 972879"/>
                              <a:gd name="connsiteX53" fmla="*/ 1010093 w 1844749"/>
                              <a:gd name="connsiteY53" fmla="*/ 616688 h 972879"/>
                              <a:gd name="connsiteX54" fmla="*/ 1057939 w 1844749"/>
                              <a:gd name="connsiteY54" fmla="*/ 610090 h 972879"/>
                              <a:gd name="connsiteX55" fmla="*/ 1065914 w 1844749"/>
                              <a:gd name="connsiteY55" fmla="*/ 584790 h 972879"/>
                              <a:gd name="connsiteX56" fmla="*/ 1100470 w 1844749"/>
                              <a:gd name="connsiteY56" fmla="*/ 571500 h 972879"/>
                              <a:gd name="connsiteX57" fmla="*/ 1177556 w 1844749"/>
                              <a:gd name="connsiteY57" fmla="*/ 584790 h 972879"/>
                              <a:gd name="connsiteX58" fmla="*/ 1265274 w 1844749"/>
                              <a:gd name="connsiteY58" fmla="*/ 568841 h 972879"/>
                              <a:gd name="connsiteX59" fmla="*/ 1318437 w 1844749"/>
                              <a:gd name="connsiteY59" fmla="*/ 595423 h 972879"/>
                              <a:gd name="connsiteX60" fmla="*/ 1387549 w 1844749"/>
                              <a:gd name="connsiteY60" fmla="*/ 629979 h 972879"/>
                              <a:gd name="connsiteX61" fmla="*/ 1451344 w 1844749"/>
                              <a:gd name="connsiteY61" fmla="*/ 637953 h 972879"/>
                              <a:gd name="connsiteX62" fmla="*/ 1509823 w 1844749"/>
                              <a:gd name="connsiteY62" fmla="*/ 683141 h 972879"/>
                              <a:gd name="connsiteX63" fmla="*/ 1584251 w 1844749"/>
                              <a:gd name="connsiteY63" fmla="*/ 802758 h 972879"/>
                              <a:gd name="connsiteX64" fmla="*/ 1586909 w 1844749"/>
                              <a:gd name="connsiteY64" fmla="*/ 834655 h 972879"/>
                              <a:gd name="connsiteX65" fmla="*/ 1586909 w 1844749"/>
                              <a:gd name="connsiteY65" fmla="*/ 906425 h 972879"/>
                              <a:gd name="connsiteX66" fmla="*/ 1602858 w 1844749"/>
                              <a:gd name="connsiteY66" fmla="*/ 922374 h 972879"/>
                              <a:gd name="connsiteX67" fmla="*/ 1661337 w 1844749"/>
                              <a:gd name="connsiteY67" fmla="*/ 917058 h 972879"/>
                              <a:gd name="connsiteX68" fmla="*/ 1757030 w 1844749"/>
                              <a:gd name="connsiteY68" fmla="*/ 919716 h 972879"/>
                              <a:gd name="connsiteX69" fmla="*/ 1786270 w 1844749"/>
                              <a:gd name="connsiteY69" fmla="*/ 948955 h 972879"/>
                              <a:gd name="connsiteX70" fmla="*/ 1834116 w 1844749"/>
                              <a:gd name="connsiteY70" fmla="*/ 956930 h 972879"/>
                              <a:gd name="connsiteX71" fmla="*/ 1844749 w 1844749"/>
                              <a:gd name="connsiteY71"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877601 w 1844749"/>
                              <a:gd name="connsiteY45" fmla="*/ 559302 h 972879"/>
                              <a:gd name="connsiteX46" fmla="*/ 847539 w 1844749"/>
                              <a:gd name="connsiteY46" fmla="*/ 591869 h 972879"/>
                              <a:gd name="connsiteX47" fmla="*/ 906425 w 1844749"/>
                              <a:gd name="connsiteY47" fmla="*/ 587448 h 972879"/>
                              <a:gd name="connsiteX48" fmla="*/ 925032 w 1844749"/>
                              <a:gd name="connsiteY48" fmla="*/ 579474 h 972879"/>
                              <a:gd name="connsiteX49" fmla="*/ 901109 w 1844749"/>
                              <a:gd name="connsiteY49" fmla="*/ 552893 h 972879"/>
                              <a:gd name="connsiteX50" fmla="*/ 943639 w 1844749"/>
                              <a:gd name="connsiteY50" fmla="*/ 531627 h 972879"/>
                              <a:gd name="connsiteX51" fmla="*/ 1028700 w 1844749"/>
                              <a:gd name="connsiteY51" fmla="*/ 558209 h 972879"/>
                              <a:gd name="connsiteX52" fmla="*/ 1004777 w 1844749"/>
                              <a:gd name="connsiteY52" fmla="*/ 582132 h 972879"/>
                              <a:gd name="connsiteX53" fmla="*/ 1020114 w 1844749"/>
                              <a:gd name="connsiteY53" fmla="*/ 601657 h 972879"/>
                              <a:gd name="connsiteX54" fmla="*/ 1057939 w 1844749"/>
                              <a:gd name="connsiteY54" fmla="*/ 610090 h 972879"/>
                              <a:gd name="connsiteX55" fmla="*/ 1065914 w 1844749"/>
                              <a:gd name="connsiteY55" fmla="*/ 584790 h 972879"/>
                              <a:gd name="connsiteX56" fmla="*/ 1100470 w 1844749"/>
                              <a:gd name="connsiteY56" fmla="*/ 571500 h 972879"/>
                              <a:gd name="connsiteX57" fmla="*/ 1177556 w 1844749"/>
                              <a:gd name="connsiteY57" fmla="*/ 584790 h 972879"/>
                              <a:gd name="connsiteX58" fmla="*/ 1265274 w 1844749"/>
                              <a:gd name="connsiteY58" fmla="*/ 568841 h 972879"/>
                              <a:gd name="connsiteX59" fmla="*/ 1318437 w 1844749"/>
                              <a:gd name="connsiteY59" fmla="*/ 595423 h 972879"/>
                              <a:gd name="connsiteX60" fmla="*/ 1387549 w 1844749"/>
                              <a:gd name="connsiteY60" fmla="*/ 629979 h 972879"/>
                              <a:gd name="connsiteX61" fmla="*/ 1451344 w 1844749"/>
                              <a:gd name="connsiteY61" fmla="*/ 637953 h 972879"/>
                              <a:gd name="connsiteX62" fmla="*/ 1509823 w 1844749"/>
                              <a:gd name="connsiteY62" fmla="*/ 683141 h 972879"/>
                              <a:gd name="connsiteX63" fmla="*/ 1584251 w 1844749"/>
                              <a:gd name="connsiteY63" fmla="*/ 802758 h 972879"/>
                              <a:gd name="connsiteX64" fmla="*/ 1586909 w 1844749"/>
                              <a:gd name="connsiteY64" fmla="*/ 834655 h 972879"/>
                              <a:gd name="connsiteX65" fmla="*/ 1586909 w 1844749"/>
                              <a:gd name="connsiteY65" fmla="*/ 906425 h 972879"/>
                              <a:gd name="connsiteX66" fmla="*/ 1602858 w 1844749"/>
                              <a:gd name="connsiteY66" fmla="*/ 922374 h 972879"/>
                              <a:gd name="connsiteX67" fmla="*/ 1661337 w 1844749"/>
                              <a:gd name="connsiteY67" fmla="*/ 917058 h 972879"/>
                              <a:gd name="connsiteX68" fmla="*/ 1757030 w 1844749"/>
                              <a:gd name="connsiteY68" fmla="*/ 919716 h 972879"/>
                              <a:gd name="connsiteX69" fmla="*/ 1786270 w 1844749"/>
                              <a:gd name="connsiteY69" fmla="*/ 948955 h 972879"/>
                              <a:gd name="connsiteX70" fmla="*/ 1834116 w 1844749"/>
                              <a:gd name="connsiteY70" fmla="*/ 956930 h 972879"/>
                              <a:gd name="connsiteX71" fmla="*/ 1844749 w 1844749"/>
                              <a:gd name="connsiteY71"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877601 w 1844749"/>
                              <a:gd name="connsiteY45" fmla="*/ 559302 h 972879"/>
                              <a:gd name="connsiteX46" fmla="*/ 847539 w 1844749"/>
                              <a:gd name="connsiteY46" fmla="*/ 591869 h 972879"/>
                              <a:gd name="connsiteX47" fmla="*/ 906425 w 1844749"/>
                              <a:gd name="connsiteY47" fmla="*/ 587448 h 972879"/>
                              <a:gd name="connsiteX48" fmla="*/ 925032 w 1844749"/>
                              <a:gd name="connsiteY48" fmla="*/ 579474 h 972879"/>
                              <a:gd name="connsiteX49" fmla="*/ 901109 w 1844749"/>
                              <a:gd name="connsiteY49" fmla="*/ 552893 h 972879"/>
                              <a:gd name="connsiteX50" fmla="*/ 943639 w 1844749"/>
                              <a:gd name="connsiteY50" fmla="*/ 531627 h 972879"/>
                              <a:gd name="connsiteX51" fmla="*/ 1028700 w 1844749"/>
                              <a:gd name="connsiteY51" fmla="*/ 558209 h 972879"/>
                              <a:gd name="connsiteX52" fmla="*/ 1004777 w 1844749"/>
                              <a:gd name="connsiteY52" fmla="*/ 582132 h 972879"/>
                              <a:gd name="connsiteX53" fmla="*/ 1020114 w 1844749"/>
                              <a:gd name="connsiteY53" fmla="*/ 601657 h 972879"/>
                              <a:gd name="connsiteX54" fmla="*/ 1057939 w 1844749"/>
                              <a:gd name="connsiteY54" fmla="*/ 610090 h 972879"/>
                              <a:gd name="connsiteX55" fmla="*/ 1065914 w 1844749"/>
                              <a:gd name="connsiteY55" fmla="*/ 584790 h 972879"/>
                              <a:gd name="connsiteX56" fmla="*/ 1100470 w 1844749"/>
                              <a:gd name="connsiteY56" fmla="*/ 571500 h 972879"/>
                              <a:gd name="connsiteX57" fmla="*/ 1175111 w 1844749"/>
                              <a:gd name="connsiteY57" fmla="*/ 560340 h 972879"/>
                              <a:gd name="connsiteX58" fmla="*/ 1265274 w 1844749"/>
                              <a:gd name="connsiteY58" fmla="*/ 568841 h 972879"/>
                              <a:gd name="connsiteX59" fmla="*/ 1318437 w 1844749"/>
                              <a:gd name="connsiteY59" fmla="*/ 595423 h 972879"/>
                              <a:gd name="connsiteX60" fmla="*/ 1387549 w 1844749"/>
                              <a:gd name="connsiteY60" fmla="*/ 629979 h 972879"/>
                              <a:gd name="connsiteX61" fmla="*/ 1451344 w 1844749"/>
                              <a:gd name="connsiteY61" fmla="*/ 637953 h 972879"/>
                              <a:gd name="connsiteX62" fmla="*/ 1509823 w 1844749"/>
                              <a:gd name="connsiteY62" fmla="*/ 683141 h 972879"/>
                              <a:gd name="connsiteX63" fmla="*/ 1584251 w 1844749"/>
                              <a:gd name="connsiteY63" fmla="*/ 802758 h 972879"/>
                              <a:gd name="connsiteX64" fmla="*/ 1586909 w 1844749"/>
                              <a:gd name="connsiteY64" fmla="*/ 834655 h 972879"/>
                              <a:gd name="connsiteX65" fmla="*/ 1586909 w 1844749"/>
                              <a:gd name="connsiteY65" fmla="*/ 906425 h 972879"/>
                              <a:gd name="connsiteX66" fmla="*/ 1602858 w 1844749"/>
                              <a:gd name="connsiteY66" fmla="*/ 922374 h 972879"/>
                              <a:gd name="connsiteX67" fmla="*/ 1661337 w 1844749"/>
                              <a:gd name="connsiteY67" fmla="*/ 917058 h 972879"/>
                              <a:gd name="connsiteX68" fmla="*/ 1757030 w 1844749"/>
                              <a:gd name="connsiteY68" fmla="*/ 919716 h 972879"/>
                              <a:gd name="connsiteX69" fmla="*/ 1786270 w 1844749"/>
                              <a:gd name="connsiteY69" fmla="*/ 948955 h 972879"/>
                              <a:gd name="connsiteX70" fmla="*/ 1834116 w 1844749"/>
                              <a:gd name="connsiteY70" fmla="*/ 956930 h 972879"/>
                              <a:gd name="connsiteX71" fmla="*/ 1844749 w 1844749"/>
                              <a:gd name="connsiteY71"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877601 w 1844749"/>
                              <a:gd name="connsiteY45" fmla="*/ 559302 h 972879"/>
                              <a:gd name="connsiteX46" fmla="*/ 847539 w 1844749"/>
                              <a:gd name="connsiteY46" fmla="*/ 591869 h 972879"/>
                              <a:gd name="connsiteX47" fmla="*/ 906425 w 1844749"/>
                              <a:gd name="connsiteY47" fmla="*/ 587448 h 972879"/>
                              <a:gd name="connsiteX48" fmla="*/ 925032 w 1844749"/>
                              <a:gd name="connsiteY48" fmla="*/ 579474 h 972879"/>
                              <a:gd name="connsiteX49" fmla="*/ 901109 w 1844749"/>
                              <a:gd name="connsiteY49" fmla="*/ 552893 h 972879"/>
                              <a:gd name="connsiteX50" fmla="*/ 943639 w 1844749"/>
                              <a:gd name="connsiteY50" fmla="*/ 531627 h 972879"/>
                              <a:gd name="connsiteX51" fmla="*/ 1028700 w 1844749"/>
                              <a:gd name="connsiteY51" fmla="*/ 558209 h 972879"/>
                              <a:gd name="connsiteX52" fmla="*/ 1004777 w 1844749"/>
                              <a:gd name="connsiteY52" fmla="*/ 582132 h 972879"/>
                              <a:gd name="connsiteX53" fmla="*/ 1020114 w 1844749"/>
                              <a:gd name="connsiteY53" fmla="*/ 601657 h 972879"/>
                              <a:gd name="connsiteX54" fmla="*/ 1057939 w 1844749"/>
                              <a:gd name="connsiteY54" fmla="*/ 610090 h 972879"/>
                              <a:gd name="connsiteX55" fmla="*/ 1065914 w 1844749"/>
                              <a:gd name="connsiteY55" fmla="*/ 584790 h 972879"/>
                              <a:gd name="connsiteX56" fmla="*/ 1100470 w 1844749"/>
                              <a:gd name="connsiteY56" fmla="*/ 571500 h 972879"/>
                              <a:gd name="connsiteX57" fmla="*/ 1175111 w 1844749"/>
                              <a:gd name="connsiteY57" fmla="*/ 560340 h 972879"/>
                              <a:gd name="connsiteX58" fmla="*/ 1275054 w 1844749"/>
                              <a:gd name="connsiteY58" fmla="*/ 556616 h 972879"/>
                              <a:gd name="connsiteX59" fmla="*/ 1318437 w 1844749"/>
                              <a:gd name="connsiteY59" fmla="*/ 595423 h 972879"/>
                              <a:gd name="connsiteX60" fmla="*/ 1387549 w 1844749"/>
                              <a:gd name="connsiteY60" fmla="*/ 629979 h 972879"/>
                              <a:gd name="connsiteX61" fmla="*/ 1451344 w 1844749"/>
                              <a:gd name="connsiteY61" fmla="*/ 637953 h 972879"/>
                              <a:gd name="connsiteX62" fmla="*/ 1509823 w 1844749"/>
                              <a:gd name="connsiteY62" fmla="*/ 683141 h 972879"/>
                              <a:gd name="connsiteX63" fmla="*/ 1584251 w 1844749"/>
                              <a:gd name="connsiteY63" fmla="*/ 802758 h 972879"/>
                              <a:gd name="connsiteX64" fmla="*/ 1586909 w 1844749"/>
                              <a:gd name="connsiteY64" fmla="*/ 834655 h 972879"/>
                              <a:gd name="connsiteX65" fmla="*/ 1586909 w 1844749"/>
                              <a:gd name="connsiteY65" fmla="*/ 906425 h 972879"/>
                              <a:gd name="connsiteX66" fmla="*/ 1602858 w 1844749"/>
                              <a:gd name="connsiteY66" fmla="*/ 922374 h 972879"/>
                              <a:gd name="connsiteX67" fmla="*/ 1661337 w 1844749"/>
                              <a:gd name="connsiteY67" fmla="*/ 917058 h 972879"/>
                              <a:gd name="connsiteX68" fmla="*/ 1757030 w 1844749"/>
                              <a:gd name="connsiteY68" fmla="*/ 919716 h 972879"/>
                              <a:gd name="connsiteX69" fmla="*/ 1786270 w 1844749"/>
                              <a:gd name="connsiteY69" fmla="*/ 948955 h 972879"/>
                              <a:gd name="connsiteX70" fmla="*/ 1834116 w 1844749"/>
                              <a:gd name="connsiteY70" fmla="*/ 956930 h 972879"/>
                              <a:gd name="connsiteX71" fmla="*/ 1844749 w 1844749"/>
                              <a:gd name="connsiteY71"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877601 w 1844749"/>
                              <a:gd name="connsiteY45" fmla="*/ 559302 h 972879"/>
                              <a:gd name="connsiteX46" fmla="*/ 847539 w 1844749"/>
                              <a:gd name="connsiteY46" fmla="*/ 591869 h 972879"/>
                              <a:gd name="connsiteX47" fmla="*/ 906425 w 1844749"/>
                              <a:gd name="connsiteY47" fmla="*/ 587448 h 972879"/>
                              <a:gd name="connsiteX48" fmla="*/ 925032 w 1844749"/>
                              <a:gd name="connsiteY48" fmla="*/ 579474 h 972879"/>
                              <a:gd name="connsiteX49" fmla="*/ 901109 w 1844749"/>
                              <a:gd name="connsiteY49" fmla="*/ 552893 h 972879"/>
                              <a:gd name="connsiteX50" fmla="*/ 943639 w 1844749"/>
                              <a:gd name="connsiteY50" fmla="*/ 531627 h 972879"/>
                              <a:gd name="connsiteX51" fmla="*/ 1028700 w 1844749"/>
                              <a:gd name="connsiteY51" fmla="*/ 558209 h 972879"/>
                              <a:gd name="connsiteX52" fmla="*/ 1004777 w 1844749"/>
                              <a:gd name="connsiteY52" fmla="*/ 582132 h 972879"/>
                              <a:gd name="connsiteX53" fmla="*/ 1020114 w 1844749"/>
                              <a:gd name="connsiteY53" fmla="*/ 601657 h 972879"/>
                              <a:gd name="connsiteX54" fmla="*/ 1057939 w 1844749"/>
                              <a:gd name="connsiteY54" fmla="*/ 610090 h 972879"/>
                              <a:gd name="connsiteX55" fmla="*/ 1065914 w 1844749"/>
                              <a:gd name="connsiteY55" fmla="*/ 584790 h 972879"/>
                              <a:gd name="connsiteX56" fmla="*/ 1100470 w 1844749"/>
                              <a:gd name="connsiteY56" fmla="*/ 571500 h 972879"/>
                              <a:gd name="connsiteX57" fmla="*/ 1175111 w 1844749"/>
                              <a:gd name="connsiteY57" fmla="*/ 560340 h 972879"/>
                              <a:gd name="connsiteX58" fmla="*/ 1275054 w 1844749"/>
                              <a:gd name="connsiteY58" fmla="*/ 556616 h 972879"/>
                              <a:gd name="connsiteX59" fmla="*/ 1337997 w 1844749"/>
                              <a:gd name="connsiteY59" fmla="*/ 590533 h 972879"/>
                              <a:gd name="connsiteX60" fmla="*/ 1387549 w 1844749"/>
                              <a:gd name="connsiteY60" fmla="*/ 629979 h 972879"/>
                              <a:gd name="connsiteX61" fmla="*/ 1451344 w 1844749"/>
                              <a:gd name="connsiteY61" fmla="*/ 637953 h 972879"/>
                              <a:gd name="connsiteX62" fmla="*/ 1509823 w 1844749"/>
                              <a:gd name="connsiteY62" fmla="*/ 683141 h 972879"/>
                              <a:gd name="connsiteX63" fmla="*/ 1584251 w 1844749"/>
                              <a:gd name="connsiteY63" fmla="*/ 802758 h 972879"/>
                              <a:gd name="connsiteX64" fmla="*/ 1586909 w 1844749"/>
                              <a:gd name="connsiteY64" fmla="*/ 834655 h 972879"/>
                              <a:gd name="connsiteX65" fmla="*/ 1586909 w 1844749"/>
                              <a:gd name="connsiteY65" fmla="*/ 906425 h 972879"/>
                              <a:gd name="connsiteX66" fmla="*/ 1602858 w 1844749"/>
                              <a:gd name="connsiteY66" fmla="*/ 922374 h 972879"/>
                              <a:gd name="connsiteX67" fmla="*/ 1661337 w 1844749"/>
                              <a:gd name="connsiteY67" fmla="*/ 917058 h 972879"/>
                              <a:gd name="connsiteX68" fmla="*/ 1757030 w 1844749"/>
                              <a:gd name="connsiteY68" fmla="*/ 919716 h 972879"/>
                              <a:gd name="connsiteX69" fmla="*/ 1786270 w 1844749"/>
                              <a:gd name="connsiteY69" fmla="*/ 948955 h 972879"/>
                              <a:gd name="connsiteX70" fmla="*/ 1834116 w 1844749"/>
                              <a:gd name="connsiteY70" fmla="*/ 956930 h 972879"/>
                              <a:gd name="connsiteX71" fmla="*/ 1844749 w 1844749"/>
                              <a:gd name="connsiteY71"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877601 w 1844749"/>
                              <a:gd name="connsiteY45" fmla="*/ 559302 h 972879"/>
                              <a:gd name="connsiteX46" fmla="*/ 847539 w 1844749"/>
                              <a:gd name="connsiteY46" fmla="*/ 591869 h 972879"/>
                              <a:gd name="connsiteX47" fmla="*/ 906425 w 1844749"/>
                              <a:gd name="connsiteY47" fmla="*/ 587448 h 972879"/>
                              <a:gd name="connsiteX48" fmla="*/ 925032 w 1844749"/>
                              <a:gd name="connsiteY48" fmla="*/ 579474 h 972879"/>
                              <a:gd name="connsiteX49" fmla="*/ 901109 w 1844749"/>
                              <a:gd name="connsiteY49" fmla="*/ 552893 h 972879"/>
                              <a:gd name="connsiteX50" fmla="*/ 943639 w 1844749"/>
                              <a:gd name="connsiteY50" fmla="*/ 531627 h 972879"/>
                              <a:gd name="connsiteX51" fmla="*/ 1028700 w 1844749"/>
                              <a:gd name="connsiteY51" fmla="*/ 558209 h 972879"/>
                              <a:gd name="connsiteX52" fmla="*/ 1004777 w 1844749"/>
                              <a:gd name="connsiteY52" fmla="*/ 582132 h 972879"/>
                              <a:gd name="connsiteX53" fmla="*/ 1020114 w 1844749"/>
                              <a:gd name="connsiteY53" fmla="*/ 601657 h 972879"/>
                              <a:gd name="connsiteX54" fmla="*/ 1057939 w 1844749"/>
                              <a:gd name="connsiteY54" fmla="*/ 610090 h 972879"/>
                              <a:gd name="connsiteX55" fmla="*/ 1065914 w 1844749"/>
                              <a:gd name="connsiteY55" fmla="*/ 584790 h 972879"/>
                              <a:gd name="connsiteX56" fmla="*/ 1100470 w 1844749"/>
                              <a:gd name="connsiteY56" fmla="*/ 571500 h 972879"/>
                              <a:gd name="connsiteX57" fmla="*/ 1175111 w 1844749"/>
                              <a:gd name="connsiteY57" fmla="*/ 560340 h 972879"/>
                              <a:gd name="connsiteX58" fmla="*/ 1275054 w 1844749"/>
                              <a:gd name="connsiteY58" fmla="*/ 556616 h 972879"/>
                              <a:gd name="connsiteX59" fmla="*/ 1337997 w 1844749"/>
                              <a:gd name="connsiteY59" fmla="*/ 590533 h 972879"/>
                              <a:gd name="connsiteX60" fmla="*/ 1392439 w 1844749"/>
                              <a:gd name="connsiteY60" fmla="*/ 627534 h 972879"/>
                              <a:gd name="connsiteX61" fmla="*/ 1451344 w 1844749"/>
                              <a:gd name="connsiteY61" fmla="*/ 637953 h 972879"/>
                              <a:gd name="connsiteX62" fmla="*/ 1509823 w 1844749"/>
                              <a:gd name="connsiteY62" fmla="*/ 683141 h 972879"/>
                              <a:gd name="connsiteX63" fmla="*/ 1584251 w 1844749"/>
                              <a:gd name="connsiteY63" fmla="*/ 802758 h 972879"/>
                              <a:gd name="connsiteX64" fmla="*/ 1586909 w 1844749"/>
                              <a:gd name="connsiteY64" fmla="*/ 834655 h 972879"/>
                              <a:gd name="connsiteX65" fmla="*/ 1586909 w 1844749"/>
                              <a:gd name="connsiteY65" fmla="*/ 906425 h 972879"/>
                              <a:gd name="connsiteX66" fmla="*/ 1602858 w 1844749"/>
                              <a:gd name="connsiteY66" fmla="*/ 922374 h 972879"/>
                              <a:gd name="connsiteX67" fmla="*/ 1661337 w 1844749"/>
                              <a:gd name="connsiteY67" fmla="*/ 917058 h 972879"/>
                              <a:gd name="connsiteX68" fmla="*/ 1757030 w 1844749"/>
                              <a:gd name="connsiteY68" fmla="*/ 919716 h 972879"/>
                              <a:gd name="connsiteX69" fmla="*/ 1786270 w 1844749"/>
                              <a:gd name="connsiteY69" fmla="*/ 948955 h 972879"/>
                              <a:gd name="connsiteX70" fmla="*/ 1834116 w 1844749"/>
                              <a:gd name="connsiteY70" fmla="*/ 956930 h 972879"/>
                              <a:gd name="connsiteX71" fmla="*/ 1844749 w 1844749"/>
                              <a:gd name="connsiteY71"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877601 w 1844749"/>
                              <a:gd name="connsiteY45" fmla="*/ 559302 h 972879"/>
                              <a:gd name="connsiteX46" fmla="*/ 847539 w 1844749"/>
                              <a:gd name="connsiteY46" fmla="*/ 591869 h 972879"/>
                              <a:gd name="connsiteX47" fmla="*/ 906425 w 1844749"/>
                              <a:gd name="connsiteY47" fmla="*/ 587448 h 972879"/>
                              <a:gd name="connsiteX48" fmla="*/ 925032 w 1844749"/>
                              <a:gd name="connsiteY48" fmla="*/ 579474 h 972879"/>
                              <a:gd name="connsiteX49" fmla="*/ 901109 w 1844749"/>
                              <a:gd name="connsiteY49" fmla="*/ 552893 h 972879"/>
                              <a:gd name="connsiteX50" fmla="*/ 943639 w 1844749"/>
                              <a:gd name="connsiteY50" fmla="*/ 531627 h 972879"/>
                              <a:gd name="connsiteX51" fmla="*/ 1028700 w 1844749"/>
                              <a:gd name="connsiteY51" fmla="*/ 558209 h 972879"/>
                              <a:gd name="connsiteX52" fmla="*/ 1004777 w 1844749"/>
                              <a:gd name="connsiteY52" fmla="*/ 582132 h 972879"/>
                              <a:gd name="connsiteX53" fmla="*/ 1020114 w 1844749"/>
                              <a:gd name="connsiteY53" fmla="*/ 601657 h 972879"/>
                              <a:gd name="connsiteX54" fmla="*/ 1057939 w 1844749"/>
                              <a:gd name="connsiteY54" fmla="*/ 610090 h 972879"/>
                              <a:gd name="connsiteX55" fmla="*/ 1065914 w 1844749"/>
                              <a:gd name="connsiteY55" fmla="*/ 584790 h 972879"/>
                              <a:gd name="connsiteX56" fmla="*/ 1100470 w 1844749"/>
                              <a:gd name="connsiteY56" fmla="*/ 571500 h 972879"/>
                              <a:gd name="connsiteX57" fmla="*/ 1175111 w 1844749"/>
                              <a:gd name="connsiteY57" fmla="*/ 560340 h 972879"/>
                              <a:gd name="connsiteX58" fmla="*/ 1275054 w 1844749"/>
                              <a:gd name="connsiteY58" fmla="*/ 556616 h 972879"/>
                              <a:gd name="connsiteX59" fmla="*/ 1337997 w 1844749"/>
                              <a:gd name="connsiteY59" fmla="*/ 590533 h 972879"/>
                              <a:gd name="connsiteX60" fmla="*/ 1392439 w 1844749"/>
                              <a:gd name="connsiteY60" fmla="*/ 627534 h 972879"/>
                              <a:gd name="connsiteX61" fmla="*/ 1473348 w 1844749"/>
                              <a:gd name="connsiteY61" fmla="*/ 628173 h 972879"/>
                              <a:gd name="connsiteX62" fmla="*/ 1509823 w 1844749"/>
                              <a:gd name="connsiteY62" fmla="*/ 683141 h 972879"/>
                              <a:gd name="connsiteX63" fmla="*/ 1584251 w 1844749"/>
                              <a:gd name="connsiteY63" fmla="*/ 802758 h 972879"/>
                              <a:gd name="connsiteX64" fmla="*/ 1586909 w 1844749"/>
                              <a:gd name="connsiteY64" fmla="*/ 834655 h 972879"/>
                              <a:gd name="connsiteX65" fmla="*/ 1586909 w 1844749"/>
                              <a:gd name="connsiteY65" fmla="*/ 906425 h 972879"/>
                              <a:gd name="connsiteX66" fmla="*/ 1602858 w 1844749"/>
                              <a:gd name="connsiteY66" fmla="*/ 922374 h 972879"/>
                              <a:gd name="connsiteX67" fmla="*/ 1661337 w 1844749"/>
                              <a:gd name="connsiteY67" fmla="*/ 917058 h 972879"/>
                              <a:gd name="connsiteX68" fmla="*/ 1757030 w 1844749"/>
                              <a:gd name="connsiteY68" fmla="*/ 919716 h 972879"/>
                              <a:gd name="connsiteX69" fmla="*/ 1786270 w 1844749"/>
                              <a:gd name="connsiteY69" fmla="*/ 948955 h 972879"/>
                              <a:gd name="connsiteX70" fmla="*/ 1834116 w 1844749"/>
                              <a:gd name="connsiteY70" fmla="*/ 956930 h 972879"/>
                              <a:gd name="connsiteX71" fmla="*/ 1844749 w 1844749"/>
                              <a:gd name="connsiteY71"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877601 w 1844749"/>
                              <a:gd name="connsiteY45" fmla="*/ 559302 h 972879"/>
                              <a:gd name="connsiteX46" fmla="*/ 847539 w 1844749"/>
                              <a:gd name="connsiteY46" fmla="*/ 591869 h 972879"/>
                              <a:gd name="connsiteX47" fmla="*/ 906425 w 1844749"/>
                              <a:gd name="connsiteY47" fmla="*/ 587448 h 972879"/>
                              <a:gd name="connsiteX48" fmla="*/ 925032 w 1844749"/>
                              <a:gd name="connsiteY48" fmla="*/ 579474 h 972879"/>
                              <a:gd name="connsiteX49" fmla="*/ 901109 w 1844749"/>
                              <a:gd name="connsiteY49" fmla="*/ 552893 h 972879"/>
                              <a:gd name="connsiteX50" fmla="*/ 943639 w 1844749"/>
                              <a:gd name="connsiteY50" fmla="*/ 531627 h 972879"/>
                              <a:gd name="connsiteX51" fmla="*/ 1028700 w 1844749"/>
                              <a:gd name="connsiteY51" fmla="*/ 558209 h 972879"/>
                              <a:gd name="connsiteX52" fmla="*/ 1004777 w 1844749"/>
                              <a:gd name="connsiteY52" fmla="*/ 582132 h 972879"/>
                              <a:gd name="connsiteX53" fmla="*/ 1020114 w 1844749"/>
                              <a:gd name="connsiteY53" fmla="*/ 601657 h 972879"/>
                              <a:gd name="connsiteX54" fmla="*/ 1057939 w 1844749"/>
                              <a:gd name="connsiteY54" fmla="*/ 610090 h 972879"/>
                              <a:gd name="connsiteX55" fmla="*/ 1065914 w 1844749"/>
                              <a:gd name="connsiteY55" fmla="*/ 584790 h 972879"/>
                              <a:gd name="connsiteX56" fmla="*/ 1100470 w 1844749"/>
                              <a:gd name="connsiteY56" fmla="*/ 571500 h 972879"/>
                              <a:gd name="connsiteX57" fmla="*/ 1175111 w 1844749"/>
                              <a:gd name="connsiteY57" fmla="*/ 560340 h 972879"/>
                              <a:gd name="connsiteX58" fmla="*/ 1275054 w 1844749"/>
                              <a:gd name="connsiteY58" fmla="*/ 556616 h 972879"/>
                              <a:gd name="connsiteX59" fmla="*/ 1337997 w 1844749"/>
                              <a:gd name="connsiteY59" fmla="*/ 590533 h 972879"/>
                              <a:gd name="connsiteX60" fmla="*/ 1392439 w 1844749"/>
                              <a:gd name="connsiteY60" fmla="*/ 627534 h 972879"/>
                              <a:gd name="connsiteX61" fmla="*/ 1473348 w 1844749"/>
                              <a:gd name="connsiteY61" fmla="*/ 628173 h 972879"/>
                              <a:gd name="connsiteX62" fmla="*/ 1502488 w 1844749"/>
                              <a:gd name="connsiteY62" fmla="*/ 683141 h 972879"/>
                              <a:gd name="connsiteX63" fmla="*/ 1584251 w 1844749"/>
                              <a:gd name="connsiteY63" fmla="*/ 802758 h 972879"/>
                              <a:gd name="connsiteX64" fmla="*/ 1586909 w 1844749"/>
                              <a:gd name="connsiteY64" fmla="*/ 834655 h 972879"/>
                              <a:gd name="connsiteX65" fmla="*/ 1586909 w 1844749"/>
                              <a:gd name="connsiteY65" fmla="*/ 906425 h 972879"/>
                              <a:gd name="connsiteX66" fmla="*/ 1602858 w 1844749"/>
                              <a:gd name="connsiteY66" fmla="*/ 922374 h 972879"/>
                              <a:gd name="connsiteX67" fmla="*/ 1661337 w 1844749"/>
                              <a:gd name="connsiteY67" fmla="*/ 917058 h 972879"/>
                              <a:gd name="connsiteX68" fmla="*/ 1757030 w 1844749"/>
                              <a:gd name="connsiteY68" fmla="*/ 919716 h 972879"/>
                              <a:gd name="connsiteX69" fmla="*/ 1786270 w 1844749"/>
                              <a:gd name="connsiteY69" fmla="*/ 948955 h 972879"/>
                              <a:gd name="connsiteX70" fmla="*/ 1834116 w 1844749"/>
                              <a:gd name="connsiteY70" fmla="*/ 956930 h 972879"/>
                              <a:gd name="connsiteX71" fmla="*/ 1844749 w 1844749"/>
                              <a:gd name="connsiteY71"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877601 w 1844749"/>
                              <a:gd name="connsiteY45" fmla="*/ 559302 h 972879"/>
                              <a:gd name="connsiteX46" fmla="*/ 847539 w 1844749"/>
                              <a:gd name="connsiteY46" fmla="*/ 591869 h 972879"/>
                              <a:gd name="connsiteX47" fmla="*/ 906425 w 1844749"/>
                              <a:gd name="connsiteY47" fmla="*/ 587448 h 972879"/>
                              <a:gd name="connsiteX48" fmla="*/ 925032 w 1844749"/>
                              <a:gd name="connsiteY48" fmla="*/ 579474 h 972879"/>
                              <a:gd name="connsiteX49" fmla="*/ 901109 w 1844749"/>
                              <a:gd name="connsiteY49" fmla="*/ 552893 h 972879"/>
                              <a:gd name="connsiteX50" fmla="*/ 943639 w 1844749"/>
                              <a:gd name="connsiteY50" fmla="*/ 531627 h 972879"/>
                              <a:gd name="connsiteX51" fmla="*/ 1028700 w 1844749"/>
                              <a:gd name="connsiteY51" fmla="*/ 558209 h 972879"/>
                              <a:gd name="connsiteX52" fmla="*/ 1004777 w 1844749"/>
                              <a:gd name="connsiteY52" fmla="*/ 582132 h 972879"/>
                              <a:gd name="connsiteX53" fmla="*/ 1020114 w 1844749"/>
                              <a:gd name="connsiteY53" fmla="*/ 601657 h 972879"/>
                              <a:gd name="connsiteX54" fmla="*/ 1057939 w 1844749"/>
                              <a:gd name="connsiteY54" fmla="*/ 610090 h 972879"/>
                              <a:gd name="connsiteX55" fmla="*/ 1065914 w 1844749"/>
                              <a:gd name="connsiteY55" fmla="*/ 584790 h 972879"/>
                              <a:gd name="connsiteX56" fmla="*/ 1100470 w 1844749"/>
                              <a:gd name="connsiteY56" fmla="*/ 571500 h 972879"/>
                              <a:gd name="connsiteX57" fmla="*/ 1175111 w 1844749"/>
                              <a:gd name="connsiteY57" fmla="*/ 560340 h 972879"/>
                              <a:gd name="connsiteX58" fmla="*/ 1275054 w 1844749"/>
                              <a:gd name="connsiteY58" fmla="*/ 556616 h 972879"/>
                              <a:gd name="connsiteX59" fmla="*/ 1337997 w 1844749"/>
                              <a:gd name="connsiteY59" fmla="*/ 590533 h 972879"/>
                              <a:gd name="connsiteX60" fmla="*/ 1392439 w 1844749"/>
                              <a:gd name="connsiteY60" fmla="*/ 627534 h 972879"/>
                              <a:gd name="connsiteX61" fmla="*/ 1473348 w 1844749"/>
                              <a:gd name="connsiteY61" fmla="*/ 628173 h 972879"/>
                              <a:gd name="connsiteX62" fmla="*/ 1473277 w 1844749"/>
                              <a:gd name="connsiteY62" fmla="*/ 625046 h 972879"/>
                              <a:gd name="connsiteX63" fmla="*/ 1502488 w 1844749"/>
                              <a:gd name="connsiteY63" fmla="*/ 683141 h 972879"/>
                              <a:gd name="connsiteX64" fmla="*/ 1584251 w 1844749"/>
                              <a:gd name="connsiteY64" fmla="*/ 802758 h 972879"/>
                              <a:gd name="connsiteX65" fmla="*/ 1586909 w 1844749"/>
                              <a:gd name="connsiteY65" fmla="*/ 834655 h 972879"/>
                              <a:gd name="connsiteX66" fmla="*/ 1586909 w 1844749"/>
                              <a:gd name="connsiteY66" fmla="*/ 906425 h 972879"/>
                              <a:gd name="connsiteX67" fmla="*/ 1602858 w 1844749"/>
                              <a:gd name="connsiteY67" fmla="*/ 922374 h 972879"/>
                              <a:gd name="connsiteX68" fmla="*/ 1661337 w 1844749"/>
                              <a:gd name="connsiteY68" fmla="*/ 917058 h 972879"/>
                              <a:gd name="connsiteX69" fmla="*/ 1757030 w 1844749"/>
                              <a:gd name="connsiteY69" fmla="*/ 919716 h 972879"/>
                              <a:gd name="connsiteX70" fmla="*/ 1786270 w 1844749"/>
                              <a:gd name="connsiteY70" fmla="*/ 948955 h 972879"/>
                              <a:gd name="connsiteX71" fmla="*/ 1834116 w 1844749"/>
                              <a:gd name="connsiteY71" fmla="*/ 956930 h 972879"/>
                              <a:gd name="connsiteX72" fmla="*/ 1844749 w 1844749"/>
                              <a:gd name="connsiteY72"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877601 w 1844749"/>
                              <a:gd name="connsiteY45" fmla="*/ 559302 h 972879"/>
                              <a:gd name="connsiteX46" fmla="*/ 847539 w 1844749"/>
                              <a:gd name="connsiteY46" fmla="*/ 591869 h 972879"/>
                              <a:gd name="connsiteX47" fmla="*/ 906425 w 1844749"/>
                              <a:gd name="connsiteY47" fmla="*/ 587448 h 972879"/>
                              <a:gd name="connsiteX48" fmla="*/ 925032 w 1844749"/>
                              <a:gd name="connsiteY48" fmla="*/ 579474 h 972879"/>
                              <a:gd name="connsiteX49" fmla="*/ 901109 w 1844749"/>
                              <a:gd name="connsiteY49" fmla="*/ 552893 h 972879"/>
                              <a:gd name="connsiteX50" fmla="*/ 943639 w 1844749"/>
                              <a:gd name="connsiteY50" fmla="*/ 531627 h 972879"/>
                              <a:gd name="connsiteX51" fmla="*/ 1028700 w 1844749"/>
                              <a:gd name="connsiteY51" fmla="*/ 558209 h 972879"/>
                              <a:gd name="connsiteX52" fmla="*/ 1004777 w 1844749"/>
                              <a:gd name="connsiteY52" fmla="*/ 582132 h 972879"/>
                              <a:gd name="connsiteX53" fmla="*/ 1020114 w 1844749"/>
                              <a:gd name="connsiteY53" fmla="*/ 601657 h 972879"/>
                              <a:gd name="connsiteX54" fmla="*/ 1057939 w 1844749"/>
                              <a:gd name="connsiteY54" fmla="*/ 610090 h 972879"/>
                              <a:gd name="connsiteX55" fmla="*/ 1065914 w 1844749"/>
                              <a:gd name="connsiteY55" fmla="*/ 584790 h 972879"/>
                              <a:gd name="connsiteX56" fmla="*/ 1100470 w 1844749"/>
                              <a:gd name="connsiteY56" fmla="*/ 571500 h 972879"/>
                              <a:gd name="connsiteX57" fmla="*/ 1175111 w 1844749"/>
                              <a:gd name="connsiteY57" fmla="*/ 560340 h 972879"/>
                              <a:gd name="connsiteX58" fmla="*/ 1275054 w 1844749"/>
                              <a:gd name="connsiteY58" fmla="*/ 556616 h 972879"/>
                              <a:gd name="connsiteX59" fmla="*/ 1337997 w 1844749"/>
                              <a:gd name="connsiteY59" fmla="*/ 590533 h 972879"/>
                              <a:gd name="connsiteX60" fmla="*/ 1392439 w 1844749"/>
                              <a:gd name="connsiteY60" fmla="*/ 627534 h 972879"/>
                              <a:gd name="connsiteX61" fmla="*/ 1473348 w 1844749"/>
                              <a:gd name="connsiteY61" fmla="*/ 628173 h 972879"/>
                              <a:gd name="connsiteX62" fmla="*/ 1509951 w 1844749"/>
                              <a:gd name="connsiteY62" fmla="*/ 642161 h 972879"/>
                              <a:gd name="connsiteX63" fmla="*/ 1502488 w 1844749"/>
                              <a:gd name="connsiteY63" fmla="*/ 683141 h 972879"/>
                              <a:gd name="connsiteX64" fmla="*/ 1584251 w 1844749"/>
                              <a:gd name="connsiteY64" fmla="*/ 802758 h 972879"/>
                              <a:gd name="connsiteX65" fmla="*/ 1586909 w 1844749"/>
                              <a:gd name="connsiteY65" fmla="*/ 834655 h 972879"/>
                              <a:gd name="connsiteX66" fmla="*/ 1586909 w 1844749"/>
                              <a:gd name="connsiteY66" fmla="*/ 906425 h 972879"/>
                              <a:gd name="connsiteX67" fmla="*/ 1602858 w 1844749"/>
                              <a:gd name="connsiteY67" fmla="*/ 922374 h 972879"/>
                              <a:gd name="connsiteX68" fmla="*/ 1661337 w 1844749"/>
                              <a:gd name="connsiteY68" fmla="*/ 917058 h 972879"/>
                              <a:gd name="connsiteX69" fmla="*/ 1757030 w 1844749"/>
                              <a:gd name="connsiteY69" fmla="*/ 919716 h 972879"/>
                              <a:gd name="connsiteX70" fmla="*/ 1786270 w 1844749"/>
                              <a:gd name="connsiteY70" fmla="*/ 948955 h 972879"/>
                              <a:gd name="connsiteX71" fmla="*/ 1834116 w 1844749"/>
                              <a:gd name="connsiteY71" fmla="*/ 956930 h 972879"/>
                              <a:gd name="connsiteX72" fmla="*/ 1844749 w 1844749"/>
                              <a:gd name="connsiteY72"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877601 w 1844749"/>
                              <a:gd name="connsiteY45" fmla="*/ 559302 h 972879"/>
                              <a:gd name="connsiteX46" fmla="*/ 847539 w 1844749"/>
                              <a:gd name="connsiteY46" fmla="*/ 591869 h 972879"/>
                              <a:gd name="connsiteX47" fmla="*/ 906425 w 1844749"/>
                              <a:gd name="connsiteY47" fmla="*/ 587448 h 972879"/>
                              <a:gd name="connsiteX48" fmla="*/ 925032 w 1844749"/>
                              <a:gd name="connsiteY48" fmla="*/ 579474 h 972879"/>
                              <a:gd name="connsiteX49" fmla="*/ 901109 w 1844749"/>
                              <a:gd name="connsiteY49" fmla="*/ 552893 h 972879"/>
                              <a:gd name="connsiteX50" fmla="*/ 943639 w 1844749"/>
                              <a:gd name="connsiteY50" fmla="*/ 531627 h 972879"/>
                              <a:gd name="connsiteX51" fmla="*/ 1028700 w 1844749"/>
                              <a:gd name="connsiteY51" fmla="*/ 558209 h 972879"/>
                              <a:gd name="connsiteX52" fmla="*/ 1004777 w 1844749"/>
                              <a:gd name="connsiteY52" fmla="*/ 582132 h 972879"/>
                              <a:gd name="connsiteX53" fmla="*/ 1020114 w 1844749"/>
                              <a:gd name="connsiteY53" fmla="*/ 601657 h 972879"/>
                              <a:gd name="connsiteX54" fmla="*/ 1057939 w 1844749"/>
                              <a:gd name="connsiteY54" fmla="*/ 610090 h 972879"/>
                              <a:gd name="connsiteX55" fmla="*/ 1065914 w 1844749"/>
                              <a:gd name="connsiteY55" fmla="*/ 584790 h 972879"/>
                              <a:gd name="connsiteX56" fmla="*/ 1100470 w 1844749"/>
                              <a:gd name="connsiteY56" fmla="*/ 571500 h 972879"/>
                              <a:gd name="connsiteX57" fmla="*/ 1175111 w 1844749"/>
                              <a:gd name="connsiteY57" fmla="*/ 560340 h 972879"/>
                              <a:gd name="connsiteX58" fmla="*/ 1275054 w 1844749"/>
                              <a:gd name="connsiteY58" fmla="*/ 556616 h 972879"/>
                              <a:gd name="connsiteX59" fmla="*/ 1337997 w 1844749"/>
                              <a:gd name="connsiteY59" fmla="*/ 590533 h 972879"/>
                              <a:gd name="connsiteX60" fmla="*/ 1392439 w 1844749"/>
                              <a:gd name="connsiteY60" fmla="*/ 627534 h 972879"/>
                              <a:gd name="connsiteX61" fmla="*/ 1473348 w 1844749"/>
                              <a:gd name="connsiteY61" fmla="*/ 628173 h 972879"/>
                              <a:gd name="connsiteX62" fmla="*/ 1509951 w 1844749"/>
                              <a:gd name="connsiteY62" fmla="*/ 642161 h 972879"/>
                              <a:gd name="connsiteX63" fmla="*/ 1502488 w 1844749"/>
                              <a:gd name="connsiteY63" fmla="*/ 683141 h 972879"/>
                              <a:gd name="connsiteX64" fmla="*/ 1500171 w 1844749"/>
                              <a:gd name="connsiteY64" fmla="*/ 678834 h 972879"/>
                              <a:gd name="connsiteX65" fmla="*/ 1584251 w 1844749"/>
                              <a:gd name="connsiteY65" fmla="*/ 802758 h 972879"/>
                              <a:gd name="connsiteX66" fmla="*/ 1586909 w 1844749"/>
                              <a:gd name="connsiteY66" fmla="*/ 834655 h 972879"/>
                              <a:gd name="connsiteX67" fmla="*/ 1586909 w 1844749"/>
                              <a:gd name="connsiteY67" fmla="*/ 906425 h 972879"/>
                              <a:gd name="connsiteX68" fmla="*/ 1602858 w 1844749"/>
                              <a:gd name="connsiteY68" fmla="*/ 922374 h 972879"/>
                              <a:gd name="connsiteX69" fmla="*/ 1661337 w 1844749"/>
                              <a:gd name="connsiteY69" fmla="*/ 917058 h 972879"/>
                              <a:gd name="connsiteX70" fmla="*/ 1757030 w 1844749"/>
                              <a:gd name="connsiteY70" fmla="*/ 919716 h 972879"/>
                              <a:gd name="connsiteX71" fmla="*/ 1786270 w 1844749"/>
                              <a:gd name="connsiteY71" fmla="*/ 948955 h 972879"/>
                              <a:gd name="connsiteX72" fmla="*/ 1834116 w 1844749"/>
                              <a:gd name="connsiteY72" fmla="*/ 956930 h 972879"/>
                              <a:gd name="connsiteX73" fmla="*/ 1844749 w 1844749"/>
                              <a:gd name="connsiteY73" fmla="*/ 972879 h 972879"/>
                              <a:gd name="connsiteX0" fmla="*/ 0 w 1844749"/>
                              <a:gd name="connsiteY0" fmla="*/ 0 h 972879"/>
                              <a:gd name="connsiteX1" fmla="*/ 18607 w 1844749"/>
                              <a:gd name="connsiteY1" fmla="*/ 103667 h 972879"/>
                              <a:gd name="connsiteX2" fmla="*/ 45873 w 1844749"/>
                              <a:gd name="connsiteY2" fmla="*/ 113375 h 972879"/>
                              <a:gd name="connsiteX3" fmla="*/ 62513 w 1844749"/>
                              <a:gd name="connsiteY3" fmla="*/ 73146 h 972879"/>
                              <a:gd name="connsiteX4" fmla="*/ 108984 w 1844749"/>
                              <a:gd name="connsiteY4" fmla="*/ 87718 h 972879"/>
                              <a:gd name="connsiteX5" fmla="*/ 135565 w 1844749"/>
                              <a:gd name="connsiteY5" fmla="*/ 122274 h 972879"/>
                              <a:gd name="connsiteX6" fmla="*/ 161112 w 1844749"/>
                              <a:gd name="connsiteY6" fmla="*/ 123395 h 972879"/>
                              <a:gd name="connsiteX7" fmla="*/ 156102 w 1844749"/>
                              <a:gd name="connsiteY7" fmla="*/ 88322 h 972879"/>
                              <a:gd name="connsiteX8" fmla="*/ 207335 w 1844749"/>
                              <a:gd name="connsiteY8" fmla="*/ 93034 h 972879"/>
                              <a:gd name="connsiteX9" fmla="*/ 284421 w 1844749"/>
                              <a:gd name="connsiteY9" fmla="*/ 85060 h 972879"/>
                              <a:gd name="connsiteX10" fmla="*/ 321635 w 1844749"/>
                              <a:gd name="connsiteY10" fmla="*/ 85060 h 972879"/>
                              <a:gd name="connsiteX11" fmla="*/ 358849 w 1844749"/>
                              <a:gd name="connsiteY11" fmla="*/ 53162 h 972879"/>
                              <a:gd name="connsiteX12" fmla="*/ 396063 w 1844749"/>
                              <a:gd name="connsiteY12" fmla="*/ 79744 h 972879"/>
                              <a:gd name="connsiteX13" fmla="*/ 467832 w 1844749"/>
                              <a:gd name="connsiteY13" fmla="*/ 61137 h 972879"/>
                              <a:gd name="connsiteX14" fmla="*/ 505046 w 1844749"/>
                              <a:gd name="connsiteY14" fmla="*/ 90376 h 972879"/>
                              <a:gd name="connsiteX15" fmla="*/ 507705 w 1844749"/>
                              <a:gd name="connsiteY15" fmla="*/ 124932 h 972879"/>
                              <a:gd name="connsiteX16" fmla="*/ 579474 w 1844749"/>
                              <a:gd name="connsiteY16" fmla="*/ 124932 h 972879"/>
                              <a:gd name="connsiteX17" fmla="*/ 611372 w 1844749"/>
                              <a:gd name="connsiteY17" fmla="*/ 175437 h 972879"/>
                              <a:gd name="connsiteX18" fmla="*/ 584791 w 1844749"/>
                              <a:gd name="connsiteY18" fmla="*/ 241890 h 972879"/>
                              <a:gd name="connsiteX19" fmla="*/ 560867 w 1844749"/>
                              <a:gd name="connsiteY19" fmla="*/ 295053 h 972879"/>
                              <a:gd name="connsiteX20" fmla="*/ 534286 w 1844749"/>
                              <a:gd name="connsiteY20" fmla="*/ 321634 h 972879"/>
                              <a:gd name="connsiteX21" fmla="*/ 499730 w 1844749"/>
                              <a:gd name="connsiteY21" fmla="*/ 337583 h 972879"/>
                              <a:gd name="connsiteX22" fmla="*/ 485216 w 1844749"/>
                              <a:gd name="connsiteY22" fmla="*/ 302204 h 972879"/>
                              <a:gd name="connsiteX23" fmla="*/ 429170 w 1844749"/>
                              <a:gd name="connsiteY23" fmla="*/ 296254 h 972879"/>
                              <a:gd name="connsiteX24" fmla="*/ 425302 w 1844749"/>
                              <a:gd name="connsiteY24" fmla="*/ 356190 h 972879"/>
                              <a:gd name="connsiteX25" fmla="*/ 484284 w 1844749"/>
                              <a:gd name="connsiteY25" fmla="*/ 353873 h 972879"/>
                              <a:gd name="connsiteX26" fmla="*/ 551925 w 1844749"/>
                              <a:gd name="connsiteY26" fmla="*/ 356379 h 972879"/>
                              <a:gd name="connsiteX27" fmla="*/ 607039 w 1844749"/>
                              <a:gd name="connsiteY27" fmla="*/ 381432 h 972879"/>
                              <a:gd name="connsiteX28" fmla="*/ 629586 w 1844749"/>
                              <a:gd name="connsiteY28" fmla="*/ 403979 h 972879"/>
                              <a:gd name="connsiteX29" fmla="*/ 632091 w 1844749"/>
                              <a:gd name="connsiteY29" fmla="*/ 436546 h 972879"/>
                              <a:gd name="connsiteX30" fmla="*/ 550562 w 1844749"/>
                              <a:gd name="connsiteY30" fmla="*/ 398567 h 972879"/>
                              <a:gd name="connsiteX31" fmla="*/ 489294 w 1844749"/>
                              <a:gd name="connsiteY31" fmla="*/ 383937 h 972879"/>
                              <a:gd name="connsiteX32" fmla="*/ 409127 w 1844749"/>
                              <a:gd name="connsiteY32" fmla="*/ 421515 h 972879"/>
                              <a:gd name="connsiteX33" fmla="*/ 396063 w 1844749"/>
                              <a:gd name="connsiteY33" fmla="*/ 462516 h 972879"/>
                              <a:gd name="connsiteX34" fmla="*/ 401379 w 1844749"/>
                              <a:gd name="connsiteY34" fmla="*/ 510362 h 972879"/>
                              <a:gd name="connsiteX35" fmla="*/ 433277 w 1844749"/>
                              <a:gd name="connsiteY35" fmla="*/ 563525 h 972879"/>
                              <a:gd name="connsiteX36" fmla="*/ 467832 w 1844749"/>
                              <a:gd name="connsiteY36" fmla="*/ 539602 h 972879"/>
                              <a:gd name="connsiteX37" fmla="*/ 518337 w 1844749"/>
                              <a:gd name="connsiteY37" fmla="*/ 494414 h 972879"/>
                              <a:gd name="connsiteX38" fmla="*/ 566184 w 1844749"/>
                              <a:gd name="connsiteY38" fmla="*/ 497072 h 972879"/>
                              <a:gd name="connsiteX39" fmla="*/ 616688 w 1844749"/>
                              <a:gd name="connsiteY39" fmla="*/ 566183 h 972879"/>
                              <a:gd name="connsiteX40" fmla="*/ 661877 w 1844749"/>
                              <a:gd name="connsiteY40" fmla="*/ 550234 h 972879"/>
                              <a:gd name="connsiteX41" fmla="*/ 707065 w 1844749"/>
                              <a:gd name="connsiteY41" fmla="*/ 552893 h 972879"/>
                              <a:gd name="connsiteX42" fmla="*/ 720356 w 1844749"/>
                              <a:gd name="connsiteY42" fmla="*/ 513020 h 972879"/>
                              <a:gd name="connsiteX43" fmla="*/ 800100 w 1844749"/>
                              <a:gd name="connsiteY43" fmla="*/ 507704 h 972879"/>
                              <a:gd name="connsiteX44" fmla="*/ 858579 w 1844749"/>
                              <a:gd name="connsiteY44" fmla="*/ 531627 h 972879"/>
                              <a:gd name="connsiteX45" fmla="*/ 877601 w 1844749"/>
                              <a:gd name="connsiteY45" fmla="*/ 559302 h 972879"/>
                              <a:gd name="connsiteX46" fmla="*/ 847539 w 1844749"/>
                              <a:gd name="connsiteY46" fmla="*/ 591869 h 972879"/>
                              <a:gd name="connsiteX47" fmla="*/ 906425 w 1844749"/>
                              <a:gd name="connsiteY47" fmla="*/ 587448 h 972879"/>
                              <a:gd name="connsiteX48" fmla="*/ 925032 w 1844749"/>
                              <a:gd name="connsiteY48" fmla="*/ 579474 h 972879"/>
                              <a:gd name="connsiteX49" fmla="*/ 901109 w 1844749"/>
                              <a:gd name="connsiteY49" fmla="*/ 552893 h 972879"/>
                              <a:gd name="connsiteX50" fmla="*/ 943639 w 1844749"/>
                              <a:gd name="connsiteY50" fmla="*/ 531627 h 972879"/>
                              <a:gd name="connsiteX51" fmla="*/ 1028700 w 1844749"/>
                              <a:gd name="connsiteY51" fmla="*/ 558209 h 972879"/>
                              <a:gd name="connsiteX52" fmla="*/ 1004777 w 1844749"/>
                              <a:gd name="connsiteY52" fmla="*/ 582132 h 972879"/>
                              <a:gd name="connsiteX53" fmla="*/ 1020114 w 1844749"/>
                              <a:gd name="connsiteY53" fmla="*/ 601657 h 972879"/>
                              <a:gd name="connsiteX54" fmla="*/ 1057939 w 1844749"/>
                              <a:gd name="connsiteY54" fmla="*/ 610090 h 972879"/>
                              <a:gd name="connsiteX55" fmla="*/ 1065914 w 1844749"/>
                              <a:gd name="connsiteY55" fmla="*/ 584790 h 972879"/>
                              <a:gd name="connsiteX56" fmla="*/ 1100470 w 1844749"/>
                              <a:gd name="connsiteY56" fmla="*/ 571500 h 972879"/>
                              <a:gd name="connsiteX57" fmla="*/ 1175111 w 1844749"/>
                              <a:gd name="connsiteY57" fmla="*/ 560340 h 972879"/>
                              <a:gd name="connsiteX58" fmla="*/ 1275054 w 1844749"/>
                              <a:gd name="connsiteY58" fmla="*/ 556616 h 972879"/>
                              <a:gd name="connsiteX59" fmla="*/ 1337997 w 1844749"/>
                              <a:gd name="connsiteY59" fmla="*/ 590533 h 972879"/>
                              <a:gd name="connsiteX60" fmla="*/ 1392439 w 1844749"/>
                              <a:gd name="connsiteY60" fmla="*/ 627534 h 972879"/>
                              <a:gd name="connsiteX61" fmla="*/ 1473348 w 1844749"/>
                              <a:gd name="connsiteY61" fmla="*/ 628173 h 972879"/>
                              <a:gd name="connsiteX62" fmla="*/ 1509951 w 1844749"/>
                              <a:gd name="connsiteY62" fmla="*/ 642161 h 972879"/>
                              <a:gd name="connsiteX63" fmla="*/ 1502488 w 1844749"/>
                              <a:gd name="connsiteY63" fmla="*/ 683141 h 972879"/>
                              <a:gd name="connsiteX64" fmla="*/ 1561294 w 1844749"/>
                              <a:gd name="connsiteY64" fmla="*/ 717953 h 972879"/>
                              <a:gd name="connsiteX65" fmla="*/ 1584251 w 1844749"/>
                              <a:gd name="connsiteY65" fmla="*/ 802758 h 972879"/>
                              <a:gd name="connsiteX66" fmla="*/ 1586909 w 1844749"/>
                              <a:gd name="connsiteY66" fmla="*/ 834655 h 972879"/>
                              <a:gd name="connsiteX67" fmla="*/ 1586909 w 1844749"/>
                              <a:gd name="connsiteY67" fmla="*/ 906425 h 972879"/>
                              <a:gd name="connsiteX68" fmla="*/ 1602858 w 1844749"/>
                              <a:gd name="connsiteY68" fmla="*/ 922374 h 972879"/>
                              <a:gd name="connsiteX69" fmla="*/ 1661337 w 1844749"/>
                              <a:gd name="connsiteY69" fmla="*/ 917058 h 972879"/>
                              <a:gd name="connsiteX70" fmla="*/ 1757030 w 1844749"/>
                              <a:gd name="connsiteY70" fmla="*/ 919716 h 972879"/>
                              <a:gd name="connsiteX71" fmla="*/ 1786270 w 1844749"/>
                              <a:gd name="connsiteY71" fmla="*/ 948955 h 972879"/>
                              <a:gd name="connsiteX72" fmla="*/ 1834116 w 1844749"/>
                              <a:gd name="connsiteY72" fmla="*/ 956930 h 972879"/>
                              <a:gd name="connsiteX73" fmla="*/ 1844749 w 1844749"/>
                              <a:gd name="connsiteY73" fmla="*/ 972879 h 97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44749" h="972879">
                                <a:moveTo>
                                  <a:pt x="0" y="0"/>
                                </a:moveTo>
                                <a:cubicBezTo>
                                  <a:pt x="2215" y="43859"/>
                                  <a:pt x="10961" y="84771"/>
                                  <a:pt x="18607" y="103667"/>
                                </a:cubicBezTo>
                                <a:cubicBezTo>
                                  <a:pt x="26253" y="122563"/>
                                  <a:pt x="35215" y="118044"/>
                                  <a:pt x="45873" y="113375"/>
                                </a:cubicBezTo>
                                <a:cubicBezTo>
                                  <a:pt x="56531" y="108706"/>
                                  <a:pt x="51995" y="77422"/>
                                  <a:pt x="62513" y="73146"/>
                                </a:cubicBezTo>
                                <a:cubicBezTo>
                                  <a:pt x="73031" y="68870"/>
                                  <a:pt x="96809" y="79530"/>
                                  <a:pt x="108984" y="87718"/>
                                </a:cubicBezTo>
                                <a:cubicBezTo>
                                  <a:pt x="121159" y="95906"/>
                                  <a:pt x="126877" y="116328"/>
                                  <a:pt x="135565" y="122274"/>
                                </a:cubicBezTo>
                                <a:cubicBezTo>
                                  <a:pt x="144253" y="128220"/>
                                  <a:pt x="156437" y="124043"/>
                                  <a:pt x="161112" y="123395"/>
                                </a:cubicBezTo>
                                <a:cubicBezTo>
                                  <a:pt x="165787" y="122747"/>
                                  <a:pt x="148398" y="93382"/>
                                  <a:pt x="156102" y="88322"/>
                                </a:cubicBezTo>
                                <a:cubicBezTo>
                                  <a:pt x="163806" y="83262"/>
                                  <a:pt x="185949" y="93578"/>
                                  <a:pt x="207335" y="93034"/>
                                </a:cubicBezTo>
                                <a:cubicBezTo>
                                  <a:pt x="228721" y="92490"/>
                                  <a:pt x="265371" y="86389"/>
                                  <a:pt x="284421" y="85060"/>
                                </a:cubicBezTo>
                                <a:cubicBezTo>
                                  <a:pt x="303471" y="83731"/>
                                  <a:pt x="309230" y="90376"/>
                                  <a:pt x="321635" y="85060"/>
                                </a:cubicBezTo>
                                <a:cubicBezTo>
                                  <a:pt x="334040" y="79744"/>
                                  <a:pt x="346444" y="54048"/>
                                  <a:pt x="358849" y="53162"/>
                                </a:cubicBezTo>
                                <a:cubicBezTo>
                                  <a:pt x="371254" y="52276"/>
                                  <a:pt x="377899" y="78415"/>
                                  <a:pt x="396063" y="79744"/>
                                </a:cubicBezTo>
                                <a:cubicBezTo>
                                  <a:pt x="414227" y="81073"/>
                                  <a:pt x="449668" y="59365"/>
                                  <a:pt x="467832" y="61137"/>
                                </a:cubicBezTo>
                                <a:cubicBezTo>
                                  <a:pt x="485996" y="62909"/>
                                  <a:pt x="498401" y="79744"/>
                                  <a:pt x="505046" y="90376"/>
                                </a:cubicBezTo>
                                <a:cubicBezTo>
                                  <a:pt x="511692" y="101009"/>
                                  <a:pt x="495300" y="119173"/>
                                  <a:pt x="507705" y="124932"/>
                                </a:cubicBezTo>
                                <a:cubicBezTo>
                                  <a:pt x="520110" y="130691"/>
                                  <a:pt x="562196" y="116515"/>
                                  <a:pt x="579474" y="124932"/>
                                </a:cubicBezTo>
                                <a:cubicBezTo>
                                  <a:pt x="596752" y="133349"/>
                                  <a:pt x="610486" y="155944"/>
                                  <a:pt x="611372" y="175437"/>
                                </a:cubicBezTo>
                                <a:cubicBezTo>
                                  <a:pt x="612258" y="194930"/>
                                  <a:pt x="593208" y="221954"/>
                                  <a:pt x="584791" y="241890"/>
                                </a:cubicBezTo>
                                <a:cubicBezTo>
                                  <a:pt x="576374" y="261826"/>
                                  <a:pt x="569284" y="281762"/>
                                  <a:pt x="560867" y="295053"/>
                                </a:cubicBezTo>
                                <a:cubicBezTo>
                                  <a:pt x="552450" y="308344"/>
                                  <a:pt x="544475" y="314546"/>
                                  <a:pt x="534286" y="321634"/>
                                </a:cubicBezTo>
                                <a:cubicBezTo>
                                  <a:pt x="524097" y="328722"/>
                                  <a:pt x="507908" y="340821"/>
                                  <a:pt x="499730" y="337583"/>
                                </a:cubicBezTo>
                                <a:cubicBezTo>
                                  <a:pt x="491552" y="334345"/>
                                  <a:pt x="496976" y="309092"/>
                                  <a:pt x="485216" y="302204"/>
                                </a:cubicBezTo>
                                <a:cubicBezTo>
                                  <a:pt x="473456" y="295316"/>
                                  <a:pt x="432893" y="287256"/>
                                  <a:pt x="429170" y="296254"/>
                                </a:cubicBezTo>
                                <a:cubicBezTo>
                                  <a:pt x="425447" y="305252"/>
                                  <a:pt x="416116" y="346587"/>
                                  <a:pt x="425302" y="356190"/>
                                </a:cubicBezTo>
                                <a:cubicBezTo>
                                  <a:pt x="434488" y="365793"/>
                                  <a:pt x="474036" y="351336"/>
                                  <a:pt x="484284" y="353873"/>
                                </a:cubicBezTo>
                                <a:cubicBezTo>
                                  <a:pt x="494532" y="356410"/>
                                  <a:pt x="537729" y="356379"/>
                                  <a:pt x="551925" y="356379"/>
                                </a:cubicBezTo>
                                <a:cubicBezTo>
                                  <a:pt x="566121" y="356379"/>
                                  <a:pt x="599941" y="376422"/>
                                  <a:pt x="607039" y="381432"/>
                                </a:cubicBezTo>
                                <a:cubicBezTo>
                                  <a:pt x="614137" y="386442"/>
                                  <a:pt x="624993" y="398134"/>
                                  <a:pt x="629586" y="403979"/>
                                </a:cubicBezTo>
                                <a:cubicBezTo>
                                  <a:pt x="634179" y="409824"/>
                                  <a:pt x="661545" y="437448"/>
                                  <a:pt x="632091" y="436546"/>
                                </a:cubicBezTo>
                                <a:cubicBezTo>
                                  <a:pt x="602637" y="435644"/>
                                  <a:pt x="574361" y="407335"/>
                                  <a:pt x="550562" y="398567"/>
                                </a:cubicBezTo>
                                <a:cubicBezTo>
                                  <a:pt x="526763" y="389799"/>
                                  <a:pt x="516207" y="383453"/>
                                  <a:pt x="489294" y="383937"/>
                                </a:cubicBezTo>
                                <a:cubicBezTo>
                                  <a:pt x="462381" y="384421"/>
                                  <a:pt x="408799" y="411759"/>
                                  <a:pt x="409127" y="421515"/>
                                </a:cubicBezTo>
                                <a:cubicBezTo>
                                  <a:pt x="409455" y="431271"/>
                                  <a:pt x="397354" y="447708"/>
                                  <a:pt x="396063" y="462516"/>
                                </a:cubicBezTo>
                                <a:cubicBezTo>
                                  <a:pt x="394772" y="477324"/>
                                  <a:pt x="395177" y="493527"/>
                                  <a:pt x="401379" y="510362"/>
                                </a:cubicBezTo>
                                <a:cubicBezTo>
                                  <a:pt x="407581" y="527197"/>
                                  <a:pt x="422202" y="558652"/>
                                  <a:pt x="433277" y="563525"/>
                                </a:cubicBezTo>
                                <a:cubicBezTo>
                                  <a:pt x="444352" y="568398"/>
                                  <a:pt x="453655" y="551121"/>
                                  <a:pt x="467832" y="539602"/>
                                </a:cubicBezTo>
                                <a:cubicBezTo>
                                  <a:pt x="482009" y="528084"/>
                                  <a:pt x="501945" y="501502"/>
                                  <a:pt x="518337" y="494414"/>
                                </a:cubicBezTo>
                                <a:cubicBezTo>
                                  <a:pt x="534729" y="487326"/>
                                  <a:pt x="549792" y="485111"/>
                                  <a:pt x="566184" y="497072"/>
                                </a:cubicBezTo>
                                <a:cubicBezTo>
                                  <a:pt x="582576" y="509034"/>
                                  <a:pt x="600739" y="557323"/>
                                  <a:pt x="616688" y="566183"/>
                                </a:cubicBezTo>
                                <a:cubicBezTo>
                                  <a:pt x="632637" y="575043"/>
                                  <a:pt x="646814" y="552449"/>
                                  <a:pt x="661877" y="550234"/>
                                </a:cubicBezTo>
                                <a:cubicBezTo>
                                  <a:pt x="676940" y="548019"/>
                                  <a:pt x="697319" y="559095"/>
                                  <a:pt x="707065" y="552893"/>
                                </a:cubicBezTo>
                                <a:cubicBezTo>
                                  <a:pt x="716811" y="546691"/>
                                  <a:pt x="704850" y="520552"/>
                                  <a:pt x="720356" y="513020"/>
                                </a:cubicBezTo>
                                <a:cubicBezTo>
                                  <a:pt x="735862" y="505488"/>
                                  <a:pt x="777063" y="504603"/>
                                  <a:pt x="800100" y="507704"/>
                                </a:cubicBezTo>
                                <a:cubicBezTo>
                                  <a:pt x="823137" y="510805"/>
                                  <a:pt x="845662" y="523027"/>
                                  <a:pt x="858579" y="531627"/>
                                </a:cubicBezTo>
                                <a:cubicBezTo>
                                  <a:pt x="871496" y="540227"/>
                                  <a:pt x="874848" y="555107"/>
                                  <a:pt x="877601" y="559302"/>
                                </a:cubicBezTo>
                                <a:cubicBezTo>
                                  <a:pt x="880354" y="563497"/>
                                  <a:pt x="842735" y="587178"/>
                                  <a:pt x="847539" y="591869"/>
                                </a:cubicBezTo>
                                <a:cubicBezTo>
                                  <a:pt x="852343" y="596560"/>
                                  <a:pt x="893510" y="589514"/>
                                  <a:pt x="906425" y="587448"/>
                                </a:cubicBezTo>
                                <a:cubicBezTo>
                                  <a:pt x="919340" y="585382"/>
                                  <a:pt x="925918" y="585233"/>
                                  <a:pt x="925032" y="579474"/>
                                </a:cubicBezTo>
                                <a:cubicBezTo>
                                  <a:pt x="924146" y="573715"/>
                                  <a:pt x="898008" y="560867"/>
                                  <a:pt x="901109" y="552893"/>
                                </a:cubicBezTo>
                                <a:cubicBezTo>
                                  <a:pt x="904210" y="544919"/>
                                  <a:pt x="922374" y="530741"/>
                                  <a:pt x="943639" y="531627"/>
                                </a:cubicBezTo>
                                <a:cubicBezTo>
                                  <a:pt x="964904" y="532513"/>
                                  <a:pt x="1018510" y="549791"/>
                                  <a:pt x="1028700" y="558209"/>
                                </a:cubicBezTo>
                                <a:cubicBezTo>
                                  <a:pt x="1038890" y="566627"/>
                                  <a:pt x="1006208" y="574891"/>
                                  <a:pt x="1004777" y="582132"/>
                                </a:cubicBezTo>
                                <a:cubicBezTo>
                                  <a:pt x="1003346" y="589373"/>
                                  <a:pt x="1011254" y="596997"/>
                                  <a:pt x="1020114" y="601657"/>
                                </a:cubicBezTo>
                                <a:cubicBezTo>
                                  <a:pt x="1028974" y="606317"/>
                                  <a:pt x="1050306" y="612901"/>
                                  <a:pt x="1057939" y="610090"/>
                                </a:cubicBezTo>
                                <a:cubicBezTo>
                                  <a:pt x="1065572" y="607279"/>
                                  <a:pt x="1058826" y="591222"/>
                                  <a:pt x="1065914" y="584790"/>
                                </a:cubicBezTo>
                                <a:cubicBezTo>
                                  <a:pt x="1073002" y="578358"/>
                                  <a:pt x="1082271" y="575575"/>
                                  <a:pt x="1100470" y="571500"/>
                                </a:cubicBezTo>
                                <a:cubicBezTo>
                                  <a:pt x="1118669" y="567425"/>
                                  <a:pt x="1146014" y="562821"/>
                                  <a:pt x="1175111" y="560340"/>
                                </a:cubicBezTo>
                                <a:cubicBezTo>
                                  <a:pt x="1204208" y="557859"/>
                                  <a:pt x="1247906" y="551584"/>
                                  <a:pt x="1275054" y="556616"/>
                                </a:cubicBezTo>
                                <a:cubicBezTo>
                                  <a:pt x="1302202" y="561648"/>
                                  <a:pt x="1318433" y="578713"/>
                                  <a:pt x="1337997" y="590533"/>
                                </a:cubicBezTo>
                                <a:cubicBezTo>
                                  <a:pt x="1357561" y="602353"/>
                                  <a:pt x="1369880" y="621261"/>
                                  <a:pt x="1392439" y="627534"/>
                                </a:cubicBezTo>
                                <a:cubicBezTo>
                                  <a:pt x="1414998" y="633807"/>
                                  <a:pt x="1453763" y="625735"/>
                                  <a:pt x="1473348" y="628173"/>
                                </a:cubicBezTo>
                                <a:cubicBezTo>
                                  <a:pt x="1492933" y="630611"/>
                                  <a:pt x="1505094" y="633000"/>
                                  <a:pt x="1509951" y="642161"/>
                                </a:cubicBezTo>
                                <a:cubicBezTo>
                                  <a:pt x="1514808" y="651322"/>
                                  <a:pt x="1493931" y="670509"/>
                                  <a:pt x="1502488" y="683141"/>
                                </a:cubicBezTo>
                                <a:cubicBezTo>
                                  <a:pt x="1511045" y="695773"/>
                                  <a:pt x="1547667" y="698017"/>
                                  <a:pt x="1561294" y="717953"/>
                                </a:cubicBezTo>
                                <a:cubicBezTo>
                                  <a:pt x="1574921" y="737889"/>
                                  <a:pt x="1579982" y="783308"/>
                                  <a:pt x="1584251" y="802758"/>
                                </a:cubicBezTo>
                                <a:cubicBezTo>
                                  <a:pt x="1588520" y="822208"/>
                                  <a:pt x="1586466" y="817377"/>
                                  <a:pt x="1586909" y="834655"/>
                                </a:cubicBezTo>
                                <a:cubicBezTo>
                                  <a:pt x="1587352" y="851933"/>
                                  <a:pt x="1584251" y="891805"/>
                                  <a:pt x="1586909" y="906425"/>
                                </a:cubicBezTo>
                                <a:cubicBezTo>
                                  <a:pt x="1589567" y="921045"/>
                                  <a:pt x="1590453" y="920602"/>
                                  <a:pt x="1602858" y="922374"/>
                                </a:cubicBezTo>
                                <a:cubicBezTo>
                                  <a:pt x="1615263" y="924146"/>
                                  <a:pt x="1635642" y="917501"/>
                                  <a:pt x="1661337" y="917058"/>
                                </a:cubicBezTo>
                                <a:cubicBezTo>
                                  <a:pt x="1687032" y="916615"/>
                                  <a:pt x="1736208" y="914400"/>
                                  <a:pt x="1757030" y="919716"/>
                                </a:cubicBezTo>
                                <a:cubicBezTo>
                                  <a:pt x="1777852" y="925032"/>
                                  <a:pt x="1773422" y="942753"/>
                                  <a:pt x="1786270" y="948955"/>
                                </a:cubicBezTo>
                                <a:cubicBezTo>
                                  <a:pt x="1799118" y="955157"/>
                                  <a:pt x="1824370" y="952943"/>
                                  <a:pt x="1834116" y="956930"/>
                                </a:cubicBezTo>
                                <a:cubicBezTo>
                                  <a:pt x="1843863" y="960917"/>
                                  <a:pt x="1842091" y="969778"/>
                                  <a:pt x="1844749" y="972879"/>
                                </a:cubicBezTo>
                              </a:path>
                            </a:pathLst>
                          </a:cu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15" name="Forma libre 114"/>
                          <p:cNvSpPr/>
                          <p:nvPr/>
                        </p:nvSpPr>
                        <p:spPr>
                          <a:xfrm>
                            <a:off x="9333363" y="4181253"/>
                            <a:ext cx="2673159" cy="529948"/>
                          </a:xfrm>
                          <a:custGeom>
                            <a:avLst/>
                            <a:gdLst>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799465 w 2673159"/>
                              <a:gd name="connsiteY55" fmla="*/ 435935 h 529948"/>
                              <a:gd name="connsiteX56" fmla="*/ 751618 w 2673159"/>
                              <a:gd name="connsiteY56" fmla="*/ 427961 h 529948"/>
                              <a:gd name="connsiteX57" fmla="*/ 735670 w 2673159"/>
                              <a:gd name="connsiteY57" fmla="*/ 412012 h 529948"/>
                              <a:gd name="connsiteX58" fmla="*/ 671874 w 2673159"/>
                              <a:gd name="connsiteY58" fmla="*/ 435935 h 529948"/>
                              <a:gd name="connsiteX59" fmla="*/ 565549 w 2673159"/>
                              <a:gd name="connsiteY59" fmla="*/ 438594 h 529948"/>
                              <a:gd name="connsiteX60" fmla="*/ 549600 w 2673159"/>
                              <a:gd name="connsiteY60" fmla="*/ 425303 h 529948"/>
                              <a:gd name="connsiteX61" fmla="*/ 467197 w 2673159"/>
                              <a:gd name="connsiteY61" fmla="*/ 406696 h 529948"/>
                              <a:gd name="connsiteX62" fmla="*/ 422009 w 2673159"/>
                              <a:gd name="connsiteY62" fmla="*/ 401380 h 529948"/>
                              <a:gd name="connsiteX63" fmla="*/ 331632 w 2673159"/>
                              <a:gd name="connsiteY63" fmla="*/ 401380 h 529948"/>
                              <a:gd name="connsiteX64" fmla="*/ 289102 w 2673159"/>
                              <a:gd name="connsiteY64" fmla="*/ 422645 h 529948"/>
                              <a:gd name="connsiteX65" fmla="*/ 243914 w 2673159"/>
                              <a:gd name="connsiteY65" fmla="*/ 425303 h 529948"/>
                              <a:gd name="connsiteX66" fmla="*/ 217332 w 2673159"/>
                              <a:gd name="connsiteY66" fmla="*/ 422645 h 529948"/>
                              <a:gd name="connsiteX67" fmla="*/ 166828 w 2673159"/>
                              <a:gd name="connsiteY67" fmla="*/ 422645 h 529948"/>
                              <a:gd name="connsiteX68" fmla="*/ 132272 w 2673159"/>
                              <a:gd name="connsiteY68" fmla="*/ 433277 h 529948"/>
                              <a:gd name="connsiteX69" fmla="*/ 9997 w 2673159"/>
                              <a:gd name="connsiteY69" fmla="*/ 451884 h 529948"/>
                              <a:gd name="connsiteX70" fmla="*/ 7339 w 2673159"/>
                              <a:gd name="connsiteY70"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799465 w 2673159"/>
                              <a:gd name="connsiteY55" fmla="*/ 435935 h 529948"/>
                              <a:gd name="connsiteX56" fmla="*/ 751618 w 2673159"/>
                              <a:gd name="connsiteY56" fmla="*/ 427961 h 529948"/>
                              <a:gd name="connsiteX57" fmla="*/ 735670 w 2673159"/>
                              <a:gd name="connsiteY57" fmla="*/ 412012 h 529948"/>
                              <a:gd name="connsiteX58" fmla="*/ 732553 w 2673159"/>
                              <a:gd name="connsiteY58" fmla="*/ 413294 h 529948"/>
                              <a:gd name="connsiteX59" fmla="*/ 671874 w 2673159"/>
                              <a:gd name="connsiteY59" fmla="*/ 435935 h 529948"/>
                              <a:gd name="connsiteX60" fmla="*/ 565549 w 2673159"/>
                              <a:gd name="connsiteY60" fmla="*/ 438594 h 529948"/>
                              <a:gd name="connsiteX61" fmla="*/ 549600 w 2673159"/>
                              <a:gd name="connsiteY61" fmla="*/ 425303 h 529948"/>
                              <a:gd name="connsiteX62" fmla="*/ 467197 w 2673159"/>
                              <a:gd name="connsiteY62" fmla="*/ 406696 h 529948"/>
                              <a:gd name="connsiteX63" fmla="*/ 422009 w 2673159"/>
                              <a:gd name="connsiteY63" fmla="*/ 401380 h 529948"/>
                              <a:gd name="connsiteX64" fmla="*/ 331632 w 2673159"/>
                              <a:gd name="connsiteY64" fmla="*/ 401380 h 529948"/>
                              <a:gd name="connsiteX65" fmla="*/ 289102 w 2673159"/>
                              <a:gd name="connsiteY65" fmla="*/ 422645 h 529948"/>
                              <a:gd name="connsiteX66" fmla="*/ 243914 w 2673159"/>
                              <a:gd name="connsiteY66" fmla="*/ 425303 h 529948"/>
                              <a:gd name="connsiteX67" fmla="*/ 217332 w 2673159"/>
                              <a:gd name="connsiteY67" fmla="*/ 422645 h 529948"/>
                              <a:gd name="connsiteX68" fmla="*/ 166828 w 2673159"/>
                              <a:gd name="connsiteY68" fmla="*/ 422645 h 529948"/>
                              <a:gd name="connsiteX69" fmla="*/ 132272 w 2673159"/>
                              <a:gd name="connsiteY69" fmla="*/ 433277 h 529948"/>
                              <a:gd name="connsiteX70" fmla="*/ 9997 w 2673159"/>
                              <a:gd name="connsiteY70" fmla="*/ 451884 h 529948"/>
                              <a:gd name="connsiteX71" fmla="*/ 7339 w 2673159"/>
                              <a:gd name="connsiteY71"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799465 w 2673159"/>
                              <a:gd name="connsiteY55" fmla="*/ 435935 h 529948"/>
                              <a:gd name="connsiteX56" fmla="*/ 751618 w 2673159"/>
                              <a:gd name="connsiteY56" fmla="*/ 427961 h 529948"/>
                              <a:gd name="connsiteX57" fmla="*/ 735670 w 2673159"/>
                              <a:gd name="connsiteY57" fmla="*/ 412012 h 529948"/>
                              <a:gd name="connsiteX58" fmla="*/ 805204 w 2673159"/>
                              <a:gd name="connsiteY58" fmla="*/ 320601 h 529948"/>
                              <a:gd name="connsiteX59" fmla="*/ 671874 w 2673159"/>
                              <a:gd name="connsiteY59" fmla="*/ 435935 h 529948"/>
                              <a:gd name="connsiteX60" fmla="*/ 565549 w 2673159"/>
                              <a:gd name="connsiteY60" fmla="*/ 438594 h 529948"/>
                              <a:gd name="connsiteX61" fmla="*/ 549600 w 2673159"/>
                              <a:gd name="connsiteY61" fmla="*/ 425303 h 529948"/>
                              <a:gd name="connsiteX62" fmla="*/ 467197 w 2673159"/>
                              <a:gd name="connsiteY62" fmla="*/ 406696 h 529948"/>
                              <a:gd name="connsiteX63" fmla="*/ 422009 w 2673159"/>
                              <a:gd name="connsiteY63" fmla="*/ 401380 h 529948"/>
                              <a:gd name="connsiteX64" fmla="*/ 331632 w 2673159"/>
                              <a:gd name="connsiteY64" fmla="*/ 401380 h 529948"/>
                              <a:gd name="connsiteX65" fmla="*/ 289102 w 2673159"/>
                              <a:gd name="connsiteY65" fmla="*/ 422645 h 529948"/>
                              <a:gd name="connsiteX66" fmla="*/ 243914 w 2673159"/>
                              <a:gd name="connsiteY66" fmla="*/ 425303 h 529948"/>
                              <a:gd name="connsiteX67" fmla="*/ 217332 w 2673159"/>
                              <a:gd name="connsiteY67" fmla="*/ 422645 h 529948"/>
                              <a:gd name="connsiteX68" fmla="*/ 166828 w 2673159"/>
                              <a:gd name="connsiteY68" fmla="*/ 422645 h 529948"/>
                              <a:gd name="connsiteX69" fmla="*/ 132272 w 2673159"/>
                              <a:gd name="connsiteY69" fmla="*/ 433277 h 529948"/>
                              <a:gd name="connsiteX70" fmla="*/ 9997 w 2673159"/>
                              <a:gd name="connsiteY70" fmla="*/ 451884 h 529948"/>
                              <a:gd name="connsiteX71" fmla="*/ 7339 w 2673159"/>
                              <a:gd name="connsiteY71"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799465 w 2673159"/>
                              <a:gd name="connsiteY55" fmla="*/ 435935 h 529948"/>
                              <a:gd name="connsiteX56" fmla="*/ 751618 w 2673159"/>
                              <a:gd name="connsiteY56" fmla="*/ 427961 h 529948"/>
                              <a:gd name="connsiteX57" fmla="*/ 735670 w 2673159"/>
                              <a:gd name="connsiteY57" fmla="*/ 412012 h 529948"/>
                              <a:gd name="connsiteX58" fmla="*/ 805204 w 2673159"/>
                              <a:gd name="connsiteY58" fmla="*/ 320601 h 529948"/>
                              <a:gd name="connsiteX59" fmla="*/ 802698 w 2673159"/>
                              <a:gd name="connsiteY59" fmla="*/ 315591 h 529948"/>
                              <a:gd name="connsiteX60" fmla="*/ 671874 w 2673159"/>
                              <a:gd name="connsiteY60" fmla="*/ 435935 h 529948"/>
                              <a:gd name="connsiteX61" fmla="*/ 565549 w 2673159"/>
                              <a:gd name="connsiteY61" fmla="*/ 438594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799465 w 2673159"/>
                              <a:gd name="connsiteY55" fmla="*/ 435935 h 529948"/>
                              <a:gd name="connsiteX56" fmla="*/ 751618 w 2673159"/>
                              <a:gd name="connsiteY56" fmla="*/ 427961 h 529948"/>
                              <a:gd name="connsiteX57" fmla="*/ 735670 w 2673159"/>
                              <a:gd name="connsiteY57" fmla="*/ 412012 h 529948"/>
                              <a:gd name="connsiteX58" fmla="*/ 805204 w 2673159"/>
                              <a:gd name="connsiteY58" fmla="*/ 320601 h 529948"/>
                              <a:gd name="connsiteX59" fmla="*/ 850297 w 2673159"/>
                              <a:gd name="connsiteY59" fmla="*/ 330622 h 529948"/>
                              <a:gd name="connsiteX60" fmla="*/ 671874 w 2673159"/>
                              <a:gd name="connsiteY60" fmla="*/ 435935 h 529948"/>
                              <a:gd name="connsiteX61" fmla="*/ 565549 w 2673159"/>
                              <a:gd name="connsiteY61" fmla="*/ 438594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799465 w 2673159"/>
                              <a:gd name="connsiteY55" fmla="*/ 435935 h 529948"/>
                              <a:gd name="connsiteX56" fmla="*/ 781681 w 2673159"/>
                              <a:gd name="connsiteY56" fmla="*/ 402909 h 529948"/>
                              <a:gd name="connsiteX57" fmla="*/ 735670 w 2673159"/>
                              <a:gd name="connsiteY57" fmla="*/ 412012 h 529948"/>
                              <a:gd name="connsiteX58" fmla="*/ 805204 w 2673159"/>
                              <a:gd name="connsiteY58" fmla="*/ 320601 h 529948"/>
                              <a:gd name="connsiteX59" fmla="*/ 850297 w 2673159"/>
                              <a:gd name="connsiteY59" fmla="*/ 330622 h 529948"/>
                              <a:gd name="connsiteX60" fmla="*/ 671874 w 2673159"/>
                              <a:gd name="connsiteY60" fmla="*/ 435935 h 529948"/>
                              <a:gd name="connsiteX61" fmla="*/ 565549 w 2673159"/>
                              <a:gd name="connsiteY61" fmla="*/ 438594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799465 w 2673159"/>
                              <a:gd name="connsiteY55" fmla="*/ 435935 h 529948"/>
                              <a:gd name="connsiteX56" fmla="*/ 786691 w 2673159"/>
                              <a:gd name="connsiteY56" fmla="*/ 485581 h 529948"/>
                              <a:gd name="connsiteX57" fmla="*/ 735670 w 2673159"/>
                              <a:gd name="connsiteY57" fmla="*/ 412012 h 529948"/>
                              <a:gd name="connsiteX58" fmla="*/ 805204 w 2673159"/>
                              <a:gd name="connsiteY58" fmla="*/ 320601 h 529948"/>
                              <a:gd name="connsiteX59" fmla="*/ 850297 w 2673159"/>
                              <a:gd name="connsiteY59" fmla="*/ 330622 h 529948"/>
                              <a:gd name="connsiteX60" fmla="*/ 671874 w 2673159"/>
                              <a:gd name="connsiteY60" fmla="*/ 435935 h 529948"/>
                              <a:gd name="connsiteX61" fmla="*/ 565549 w 2673159"/>
                              <a:gd name="connsiteY61" fmla="*/ 438594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799465 w 2673159"/>
                              <a:gd name="connsiteY55" fmla="*/ 435935 h 529948"/>
                              <a:gd name="connsiteX56" fmla="*/ 786691 w 2673159"/>
                              <a:gd name="connsiteY56" fmla="*/ 485581 h 529948"/>
                              <a:gd name="connsiteX57" fmla="*/ 698092 w 2673159"/>
                              <a:gd name="connsiteY57" fmla="*/ 334351 h 529948"/>
                              <a:gd name="connsiteX58" fmla="*/ 805204 w 2673159"/>
                              <a:gd name="connsiteY58" fmla="*/ 320601 h 529948"/>
                              <a:gd name="connsiteX59" fmla="*/ 850297 w 2673159"/>
                              <a:gd name="connsiteY59" fmla="*/ 330622 h 529948"/>
                              <a:gd name="connsiteX60" fmla="*/ 671874 w 2673159"/>
                              <a:gd name="connsiteY60" fmla="*/ 435935 h 529948"/>
                              <a:gd name="connsiteX61" fmla="*/ 565549 w 2673159"/>
                              <a:gd name="connsiteY61" fmla="*/ 438594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799465 w 2673159"/>
                              <a:gd name="connsiteY55" fmla="*/ 435935 h 529948"/>
                              <a:gd name="connsiteX56" fmla="*/ 786691 w 2673159"/>
                              <a:gd name="connsiteY56" fmla="*/ 485581 h 529948"/>
                              <a:gd name="connsiteX57" fmla="*/ 828363 w 2673159"/>
                              <a:gd name="connsiteY57" fmla="*/ 401991 h 529948"/>
                              <a:gd name="connsiteX58" fmla="*/ 805204 w 2673159"/>
                              <a:gd name="connsiteY58" fmla="*/ 320601 h 529948"/>
                              <a:gd name="connsiteX59" fmla="*/ 850297 w 2673159"/>
                              <a:gd name="connsiteY59" fmla="*/ 330622 h 529948"/>
                              <a:gd name="connsiteX60" fmla="*/ 671874 w 2673159"/>
                              <a:gd name="connsiteY60" fmla="*/ 435935 h 529948"/>
                              <a:gd name="connsiteX61" fmla="*/ 565549 w 2673159"/>
                              <a:gd name="connsiteY61" fmla="*/ 438594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799465 w 2673159"/>
                              <a:gd name="connsiteY55" fmla="*/ 435935 h 529948"/>
                              <a:gd name="connsiteX56" fmla="*/ 786691 w 2673159"/>
                              <a:gd name="connsiteY56" fmla="*/ 485581 h 529948"/>
                              <a:gd name="connsiteX57" fmla="*/ 828363 w 2673159"/>
                              <a:gd name="connsiteY57" fmla="*/ 401991 h 529948"/>
                              <a:gd name="connsiteX58" fmla="*/ 937979 w 2673159"/>
                              <a:gd name="connsiteY58" fmla="*/ 395757 h 529948"/>
                              <a:gd name="connsiteX59" fmla="*/ 850297 w 2673159"/>
                              <a:gd name="connsiteY59" fmla="*/ 330622 h 529948"/>
                              <a:gd name="connsiteX60" fmla="*/ 671874 w 2673159"/>
                              <a:gd name="connsiteY60" fmla="*/ 435935 h 529948"/>
                              <a:gd name="connsiteX61" fmla="*/ 565549 w 2673159"/>
                              <a:gd name="connsiteY61" fmla="*/ 438594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799465 w 2673159"/>
                              <a:gd name="connsiteY55" fmla="*/ 435935 h 529948"/>
                              <a:gd name="connsiteX56" fmla="*/ 786691 w 2673159"/>
                              <a:gd name="connsiteY56" fmla="*/ 485581 h 529948"/>
                              <a:gd name="connsiteX57" fmla="*/ 828363 w 2673159"/>
                              <a:gd name="connsiteY57" fmla="*/ 401991 h 529948"/>
                              <a:gd name="connsiteX58" fmla="*/ 937979 w 2673159"/>
                              <a:gd name="connsiteY58" fmla="*/ 395757 h 529948"/>
                              <a:gd name="connsiteX59" fmla="*/ 832761 w 2673159"/>
                              <a:gd name="connsiteY59" fmla="*/ 365695 h 529948"/>
                              <a:gd name="connsiteX60" fmla="*/ 671874 w 2673159"/>
                              <a:gd name="connsiteY60" fmla="*/ 435935 h 529948"/>
                              <a:gd name="connsiteX61" fmla="*/ 565549 w 2673159"/>
                              <a:gd name="connsiteY61" fmla="*/ 438594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799465 w 2673159"/>
                              <a:gd name="connsiteY55" fmla="*/ 435935 h 529948"/>
                              <a:gd name="connsiteX56" fmla="*/ 786691 w 2673159"/>
                              <a:gd name="connsiteY56" fmla="*/ 485581 h 529948"/>
                              <a:gd name="connsiteX57" fmla="*/ 828363 w 2673159"/>
                              <a:gd name="connsiteY57" fmla="*/ 401991 h 529948"/>
                              <a:gd name="connsiteX58" fmla="*/ 937979 w 2673159"/>
                              <a:gd name="connsiteY58" fmla="*/ 395757 h 529948"/>
                              <a:gd name="connsiteX59" fmla="*/ 815225 w 2673159"/>
                              <a:gd name="connsiteY59" fmla="*/ 340642 h 529948"/>
                              <a:gd name="connsiteX60" fmla="*/ 671874 w 2673159"/>
                              <a:gd name="connsiteY60" fmla="*/ 435935 h 529948"/>
                              <a:gd name="connsiteX61" fmla="*/ 565549 w 2673159"/>
                              <a:gd name="connsiteY61" fmla="*/ 438594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799465 w 2673159"/>
                              <a:gd name="connsiteY55" fmla="*/ 435935 h 529948"/>
                              <a:gd name="connsiteX56" fmla="*/ 786691 w 2673159"/>
                              <a:gd name="connsiteY56" fmla="*/ 485581 h 529948"/>
                              <a:gd name="connsiteX57" fmla="*/ 828363 w 2673159"/>
                              <a:gd name="connsiteY57" fmla="*/ 401991 h 529948"/>
                              <a:gd name="connsiteX58" fmla="*/ 877854 w 2673159"/>
                              <a:gd name="connsiteY58" fmla="*/ 345653 h 529948"/>
                              <a:gd name="connsiteX59" fmla="*/ 815225 w 2673159"/>
                              <a:gd name="connsiteY59" fmla="*/ 340642 h 529948"/>
                              <a:gd name="connsiteX60" fmla="*/ 671874 w 2673159"/>
                              <a:gd name="connsiteY60" fmla="*/ 435935 h 529948"/>
                              <a:gd name="connsiteX61" fmla="*/ 565549 w 2673159"/>
                              <a:gd name="connsiteY61" fmla="*/ 438594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799465 w 2673159"/>
                              <a:gd name="connsiteY55" fmla="*/ 435935 h 529948"/>
                              <a:gd name="connsiteX56" fmla="*/ 786691 w 2673159"/>
                              <a:gd name="connsiteY56" fmla="*/ 485581 h 529948"/>
                              <a:gd name="connsiteX57" fmla="*/ 820848 w 2673159"/>
                              <a:gd name="connsiteY57" fmla="*/ 369424 h 529948"/>
                              <a:gd name="connsiteX58" fmla="*/ 877854 w 2673159"/>
                              <a:gd name="connsiteY58" fmla="*/ 345653 h 529948"/>
                              <a:gd name="connsiteX59" fmla="*/ 815225 w 2673159"/>
                              <a:gd name="connsiteY59" fmla="*/ 340642 h 529948"/>
                              <a:gd name="connsiteX60" fmla="*/ 671874 w 2673159"/>
                              <a:gd name="connsiteY60" fmla="*/ 435935 h 529948"/>
                              <a:gd name="connsiteX61" fmla="*/ 565549 w 2673159"/>
                              <a:gd name="connsiteY61" fmla="*/ 438594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774413 w 2673159"/>
                              <a:gd name="connsiteY55" fmla="*/ 428420 h 529948"/>
                              <a:gd name="connsiteX56" fmla="*/ 786691 w 2673159"/>
                              <a:gd name="connsiteY56" fmla="*/ 485581 h 529948"/>
                              <a:gd name="connsiteX57" fmla="*/ 820848 w 2673159"/>
                              <a:gd name="connsiteY57" fmla="*/ 369424 h 529948"/>
                              <a:gd name="connsiteX58" fmla="*/ 877854 w 2673159"/>
                              <a:gd name="connsiteY58" fmla="*/ 345653 h 529948"/>
                              <a:gd name="connsiteX59" fmla="*/ 815225 w 2673159"/>
                              <a:gd name="connsiteY59" fmla="*/ 340642 h 529948"/>
                              <a:gd name="connsiteX60" fmla="*/ 671874 w 2673159"/>
                              <a:gd name="connsiteY60" fmla="*/ 435935 h 529948"/>
                              <a:gd name="connsiteX61" fmla="*/ 565549 w 2673159"/>
                              <a:gd name="connsiteY61" fmla="*/ 438594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877126 w 2673159"/>
                              <a:gd name="connsiteY55" fmla="*/ 496061 h 529948"/>
                              <a:gd name="connsiteX56" fmla="*/ 786691 w 2673159"/>
                              <a:gd name="connsiteY56" fmla="*/ 485581 h 529948"/>
                              <a:gd name="connsiteX57" fmla="*/ 820848 w 2673159"/>
                              <a:gd name="connsiteY57" fmla="*/ 369424 h 529948"/>
                              <a:gd name="connsiteX58" fmla="*/ 877854 w 2673159"/>
                              <a:gd name="connsiteY58" fmla="*/ 345653 h 529948"/>
                              <a:gd name="connsiteX59" fmla="*/ 815225 w 2673159"/>
                              <a:gd name="connsiteY59" fmla="*/ 340642 h 529948"/>
                              <a:gd name="connsiteX60" fmla="*/ 671874 w 2673159"/>
                              <a:gd name="connsiteY60" fmla="*/ 435935 h 529948"/>
                              <a:gd name="connsiteX61" fmla="*/ 565549 w 2673159"/>
                              <a:gd name="connsiteY61" fmla="*/ 438594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877126 w 2673159"/>
                              <a:gd name="connsiteY55" fmla="*/ 496061 h 529948"/>
                              <a:gd name="connsiteX56" fmla="*/ 781680 w 2673159"/>
                              <a:gd name="connsiteY56" fmla="*/ 422950 h 529948"/>
                              <a:gd name="connsiteX57" fmla="*/ 820848 w 2673159"/>
                              <a:gd name="connsiteY57" fmla="*/ 369424 h 529948"/>
                              <a:gd name="connsiteX58" fmla="*/ 877854 w 2673159"/>
                              <a:gd name="connsiteY58" fmla="*/ 345653 h 529948"/>
                              <a:gd name="connsiteX59" fmla="*/ 815225 w 2673159"/>
                              <a:gd name="connsiteY59" fmla="*/ 340642 h 529948"/>
                              <a:gd name="connsiteX60" fmla="*/ 671874 w 2673159"/>
                              <a:gd name="connsiteY60" fmla="*/ 435935 h 529948"/>
                              <a:gd name="connsiteX61" fmla="*/ 565549 w 2673159"/>
                              <a:gd name="connsiteY61" fmla="*/ 438594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844558 w 2673159"/>
                              <a:gd name="connsiteY55" fmla="*/ 433431 h 529948"/>
                              <a:gd name="connsiteX56" fmla="*/ 781680 w 2673159"/>
                              <a:gd name="connsiteY56" fmla="*/ 422950 h 529948"/>
                              <a:gd name="connsiteX57" fmla="*/ 820848 w 2673159"/>
                              <a:gd name="connsiteY57" fmla="*/ 369424 h 529948"/>
                              <a:gd name="connsiteX58" fmla="*/ 877854 w 2673159"/>
                              <a:gd name="connsiteY58" fmla="*/ 345653 h 529948"/>
                              <a:gd name="connsiteX59" fmla="*/ 815225 w 2673159"/>
                              <a:gd name="connsiteY59" fmla="*/ 340642 h 529948"/>
                              <a:gd name="connsiteX60" fmla="*/ 671874 w 2673159"/>
                              <a:gd name="connsiteY60" fmla="*/ 435935 h 529948"/>
                              <a:gd name="connsiteX61" fmla="*/ 565549 w 2673159"/>
                              <a:gd name="connsiteY61" fmla="*/ 438594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844558 w 2673159"/>
                              <a:gd name="connsiteY55" fmla="*/ 433431 h 529948"/>
                              <a:gd name="connsiteX56" fmla="*/ 781680 w 2673159"/>
                              <a:gd name="connsiteY56" fmla="*/ 422950 h 529948"/>
                              <a:gd name="connsiteX57" fmla="*/ 820848 w 2673159"/>
                              <a:gd name="connsiteY57" fmla="*/ 369424 h 529948"/>
                              <a:gd name="connsiteX58" fmla="*/ 877854 w 2673159"/>
                              <a:gd name="connsiteY58" fmla="*/ 345653 h 529948"/>
                              <a:gd name="connsiteX59" fmla="*/ 815225 w 2673159"/>
                              <a:gd name="connsiteY59" fmla="*/ 340642 h 529948"/>
                              <a:gd name="connsiteX60" fmla="*/ 744525 w 2673159"/>
                              <a:gd name="connsiteY60" fmla="*/ 413388 h 529948"/>
                              <a:gd name="connsiteX61" fmla="*/ 565549 w 2673159"/>
                              <a:gd name="connsiteY61" fmla="*/ 438594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844558 w 2673159"/>
                              <a:gd name="connsiteY55" fmla="*/ 433431 h 529948"/>
                              <a:gd name="connsiteX56" fmla="*/ 781680 w 2673159"/>
                              <a:gd name="connsiteY56" fmla="*/ 422950 h 529948"/>
                              <a:gd name="connsiteX57" fmla="*/ 820848 w 2673159"/>
                              <a:gd name="connsiteY57" fmla="*/ 369424 h 529948"/>
                              <a:gd name="connsiteX58" fmla="*/ 877854 w 2673159"/>
                              <a:gd name="connsiteY58" fmla="*/ 345653 h 529948"/>
                              <a:gd name="connsiteX59" fmla="*/ 815225 w 2673159"/>
                              <a:gd name="connsiteY59" fmla="*/ 340642 h 529948"/>
                              <a:gd name="connsiteX60" fmla="*/ 744525 w 2673159"/>
                              <a:gd name="connsiteY60" fmla="*/ 413388 h 529948"/>
                              <a:gd name="connsiteX61" fmla="*/ 645715 w 2673159"/>
                              <a:gd name="connsiteY61" fmla="*/ 428573 h 529948"/>
                              <a:gd name="connsiteX62" fmla="*/ 549600 w 2673159"/>
                              <a:gd name="connsiteY62" fmla="*/ 425303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844558 w 2673159"/>
                              <a:gd name="connsiteY55" fmla="*/ 433431 h 529948"/>
                              <a:gd name="connsiteX56" fmla="*/ 781680 w 2673159"/>
                              <a:gd name="connsiteY56" fmla="*/ 422950 h 529948"/>
                              <a:gd name="connsiteX57" fmla="*/ 820848 w 2673159"/>
                              <a:gd name="connsiteY57" fmla="*/ 369424 h 529948"/>
                              <a:gd name="connsiteX58" fmla="*/ 877854 w 2673159"/>
                              <a:gd name="connsiteY58" fmla="*/ 345653 h 529948"/>
                              <a:gd name="connsiteX59" fmla="*/ 815225 w 2673159"/>
                              <a:gd name="connsiteY59" fmla="*/ 340642 h 529948"/>
                              <a:gd name="connsiteX60" fmla="*/ 744525 w 2673159"/>
                              <a:gd name="connsiteY60" fmla="*/ 413388 h 529948"/>
                              <a:gd name="connsiteX61" fmla="*/ 645715 w 2673159"/>
                              <a:gd name="connsiteY61" fmla="*/ 428573 h 529948"/>
                              <a:gd name="connsiteX62" fmla="*/ 564631 w 2673159"/>
                              <a:gd name="connsiteY62" fmla="*/ 422798 h 529948"/>
                              <a:gd name="connsiteX63" fmla="*/ 467197 w 2673159"/>
                              <a:gd name="connsiteY63" fmla="*/ 406696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844558 w 2673159"/>
                              <a:gd name="connsiteY55" fmla="*/ 433431 h 529948"/>
                              <a:gd name="connsiteX56" fmla="*/ 781680 w 2673159"/>
                              <a:gd name="connsiteY56" fmla="*/ 422950 h 529948"/>
                              <a:gd name="connsiteX57" fmla="*/ 820848 w 2673159"/>
                              <a:gd name="connsiteY57" fmla="*/ 369424 h 529948"/>
                              <a:gd name="connsiteX58" fmla="*/ 877854 w 2673159"/>
                              <a:gd name="connsiteY58" fmla="*/ 345653 h 529948"/>
                              <a:gd name="connsiteX59" fmla="*/ 815225 w 2673159"/>
                              <a:gd name="connsiteY59" fmla="*/ 340642 h 529948"/>
                              <a:gd name="connsiteX60" fmla="*/ 744525 w 2673159"/>
                              <a:gd name="connsiteY60" fmla="*/ 413388 h 529948"/>
                              <a:gd name="connsiteX61" fmla="*/ 645715 w 2673159"/>
                              <a:gd name="connsiteY61" fmla="*/ 428573 h 529948"/>
                              <a:gd name="connsiteX62" fmla="*/ 564631 w 2673159"/>
                              <a:gd name="connsiteY62" fmla="*/ 422798 h 529948"/>
                              <a:gd name="connsiteX63" fmla="*/ 489744 w 2673159"/>
                              <a:gd name="connsiteY63" fmla="*/ 411707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844558 w 2673159"/>
                              <a:gd name="connsiteY55" fmla="*/ 433431 h 529948"/>
                              <a:gd name="connsiteX56" fmla="*/ 781680 w 2673159"/>
                              <a:gd name="connsiteY56" fmla="*/ 422950 h 529948"/>
                              <a:gd name="connsiteX57" fmla="*/ 820848 w 2673159"/>
                              <a:gd name="connsiteY57" fmla="*/ 369424 h 529948"/>
                              <a:gd name="connsiteX58" fmla="*/ 842781 w 2673159"/>
                              <a:gd name="connsiteY58" fmla="*/ 323106 h 529948"/>
                              <a:gd name="connsiteX59" fmla="*/ 815225 w 2673159"/>
                              <a:gd name="connsiteY59" fmla="*/ 340642 h 529948"/>
                              <a:gd name="connsiteX60" fmla="*/ 744525 w 2673159"/>
                              <a:gd name="connsiteY60" fmla="*/ 413388 h 529948"/>
                              <a:gd name="connsiteX61" fmla="*/ 645715 w 2673159"/>
                              <a:gd name="connsiteY61" fmla="*/ 428573 h 529948"/>
                              <a:gd name="connsiteX62" fmla="*/ 564631 w 2673159"/>
                              <a:gd name="connsiteY62" fmla="*/ 422798 h 529948"/>
                              <a:gd name="connsiteX63" fmla="*/ 489744 w 2673159"/>
                              <a:gd name="connsiteY63" fmla="*/ 411707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844558 w 2673159"/>
                              <a:gd name="connsiteY55" fmla="*/ 433431 h 529948"/>
                              <a:gd name="connsiteX56" fmla="*/ 781680 w 2673159"/>
                              <a:gd name="connsiteY56" fmla="*/ 422950 h 529948"/>
                              <a:gd name="connsiteX57" fmla="*/ 820848 w 2673159"/>
                              <a:gd name="connsiteY57" fmla="*/ 369424 h 529948"/>
                              <a:gd name="connsiteX58" fmla="*/ 842781 w 2673159"/>
                              <a:gd name="connsiteY58" fmla="*/ 323106 h 529948"/>
                              <a:gd name="connsiteX59" fmla="*/ 807710 w 2673159"/>
                              <a:gd name="connsiteY59" fmla="*/ 338137 h 529948"/>
                              <a:gd name="connsiteX60" fmla="*/ 744525 w 2673159"/>
                              <a:gd name="connsiteY60" fmla="*/ 413388 h 529948"/>
                              <a:gd name="connsiteX61" fmla="*/ 645715 w 2673159"/>
                              <a:gd name="connsiteY61" fmla="*/ 428573 h 529948"/>
                              <a:gd name="connsiteX62" fmla="*/ 564631 w 2673159"/>
                              <a:gd name="connsiteY62" fmla="*/ 422798 h 529948"/>
                              <a:gd name="connsiteX63" fmla="*/ 489744 w 2673159"/>
                              <a:gd name="connsiteY63" fmla="*/ 411707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844558 w 2673159"/>
                              <a:gd name="connsiteY55" fmla="*/ 433431 h 529948"/>
                              <a:gd name="connsiteX56" fmla="*/ 781680 w 2673159"/>
                              <a:gd name="connsiteY56" fmla="*/ 422950 h 529948"/>
                              <a:gd name="connsiteX57" fmla="*/ 820848 w 2673159"/>
                              <a:gd name="connsiteY57" fmla="*/ 369424 h 529948"/>
                              <a:gd name="connsiteX58" fmla="*/ 842781 w 2673159"/>
                              <a:gd name="connsiteY58" fmla="*/ 323106 h 529948"/>
                              <a:gd name="connsiteX59" fmla="*/ 797689 w 2673159"/>
                              <a:gd name="connsiteY59" fmla="*/ 333127 h 529948"/>
                              <a:gd name="connsiteX60" fmla="*/ 744525 w 2673159"/>
                              <a:gd name="connsiteY60" fmla="*/ 413388 h 529948"/>
                              <a:gd name="connsiteX61" fmla="*/ 645715 w 2673159"/>
                              <a:gd name="connsiteY61" fmla="*/ 428573 h 529948"/>
                              <a:gd name="connsiteX62" fmla="*/ 564631 w 2673159"/>
                              <a:gd name="connsiteY62" fmla="*/ 422798 h 529948"/>
                              <a:gd name="connsiteX63" fmla="*/ 489744 w 2673159"/>
                              <a:gd name="connsiteY63" fmla="*/ 411707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844558 w 2673159"/>
                              <a:gd name="connsiteY55" fmla="*/ 433431 h 529948"/>
                              <a:gd name="connsiteX56" fmla="*/ 781680 w 2673159"/>
                              <a:gd name="connsiteY56" fmla="*/ 422950 h 529948"/>
                              <a:gd name="connsiteX57" fmla="*/ 818343 w 2673159"/>
                              <a:gd name="connsiteY57" fmla="*/ 389466 h 529948"/>
                              <a:gd name="connsiteX58" fmla="*/ 842781 w 2673159"/>
                              <a:gd name="connsiteY58" fmla="*/ 323106 h 529948"/>
                              <a:gd name="connsiteX59" fmla="*/ 797689 w 2673159"/>
                              <a:gd name="connsiteY59" fmla="*/ 333127 h 529948"/>
                              <a:gd name="connsiteX60" fmla="*/ 744525 w 2673159"/>
                              <a:gd name="connsiteY60" fmla="*/ 413388 h 529948"/>
                              <a:gd name="connsiteX61" fmla="*/ 645715 w 2673159"/>
                              <a:gd name="connsiteY61" fmla="*/ 428573 h 529948"/>
                              <a:gd name="connsiteX62" fmla="*/ 564631 w 2673159"/>
                              <a:gd name="connsiteY62" fmla="*/ 422798 h 529948"/>
                              <a:gd name="connsiteX63" fmla="*/ 489744 w 2673159"/>
                              <a:gd name="connsiteY63" fmla="*/ 411707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844558 w 2673159"/>
                              <a:gd name="connsiteY55" fmla="*/ 433431 h 529948"/>
                              <a:gd name="connsiteX56" fmla="*/ 781680 w 2673159"/>
                              <a:gd name="connsiteY56" fmla="*/ 422950 h 529948"/>
                              <a:gd name="connsiteX57" fmla="*/ 818343 w 2673159"/>
                              <a:gd name="connsiteY57" fmla="*/ 389466 h 529948"/>
                              <a:gd name="connsiteX58" fmla="*/ 835266 w 2673159"/>
                              <a:gd name="connsiteY58" fmla="*/ 320601 h 529948"/>
                              <a:gd name="connsiteX59" fmla="*/ 797689 w 2673159"/>
                              <a:gd name="connsiteY59" fmla="*/ 333127 h 529948"/>
                              <a:gd name="connsiteX60" fmla="*/ 744525 w 2673159"/>
                              <a:gd name="connsiteY60" fmla="*/ 413388 h 529948"/>
                              <a:gd name="connsiteX61" fmla="*/ 645715 w 2673159"/>
                              <a:gd name="connsiteY61" fmla="*/ 428573 h 529948"/>
                              <a:gd name="connsiteX62" fmla="*/ 564631 w 2673159"/>
                              <a:gd name="connsiteY62" fmla="*/ 422798 h 529948"/>
                              <a:gd name="connsiteX63" fmla="*/ 489744 w 2673159"/>
                              <a:gd name="connsiteY63" fmla="*/ 411707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87653 w 2673159"/>
                              <a:gd name="connsiteY24" fmla="*/ 340242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844558 w 2673159"/>
                              <a:gd name="connsiteY55" fmla="*/ 433431 h 529948"/>
                              <a:gd name="connsiteX56" fmla="*/ 781680 w 2673159"/>
                              <a:gd name="connsiteY56" fmla="*/ 422950 h 529948"/>
                              <a:gd name="connsiteX57" fmla="*/ 818343 w 2673159"/>
                              <a:gd name="connsiteY57" fmla="*/ 389466 h 529948"/>
                              <a:gd name="connsiteX58" fmla="*/ 845287 w 2673159"/>
                              <a:gd name="connsiteY58" fmla="*/ 335632 h 529948"/>
                              <a:gd name="connsiteX59" fmla="*/ 797689 w 2673159"/>
                              <a:gd name="connsiteY59" fmla="*/ 333127 h 529948"/>
                              <a:gd name="connsiteX60" fmla="*/ 744525 w 2673159"/>
                              <a:gd name="connsiteY60" fmla="*/ 413388 h 529948"/>
                              <a:gd name="connsiteX61" fmla="*/ 645715 w 2673159"/>
                              <a:gd name="connsiteY61" fmla="*/ 428573 h 529948"/>
                              <a:gd name="connsiteX62" fmla="*/ 564631 w 2673159"/>
                              <a:gd name="connsiteY62" fmla="*/ 422798 h 529948"/>
                              <a:gd name="connsiteX63" fmla="*/ 489744 w 2673159"/>
                              <a:gd name="connsiteY63" fmla="*/ 411707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59078 w 2673159"/>
                              <a:gd name="connsiteY24" fmla="*/ 342623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844558 w 2673159"/>
                              <a:gd name="connsiteY55" fmla="*/ 433431 h 529948"/>
                              <a:gd name="connsiteX56" fmla="*/ 781680 w 2673159"/>
                              <a:gd name="connsiteY56" fmla="*/ 422950 h 529948"/>
                              <a:gd name="connsiteX57" fmla="*/ 818343 w 2673159"/>
                              <a:gd name="connsiteY57" fmla="*/ 389466 h 529948"/>
                              <a:gd name="connsiteX58" fmla="*/ 845287 w 2673159"/>
                              <a:gd name="connsiteY58" fmla="*/ 335632 h 529948"/>
                              <a:gd name="connsiteX59" fmla="*/ 797689 w 2673159"/>
                              <a:gd name="connsiteY59" fmla="*/ 333127 h 529948"/>
                              <a:gd name="connsiteX60" fmla="*/ 744525 w 2673159"/>
                              <a:gd name="connsiteY60" fmla="*/ 413388 h 529948"/>
                              <a:gd name="connsiteX61" fmla="*/ 645715 w 2673159"/>
                              <a:gd name="connsiteY61" fmla="*/ 428573 h 529948"/>
                              <a:gd name="connsiteX62" fmla="*/ 564631 w 2673159"/>
                              <a:gd name="connsiteY62" fmla="*/ 422798 h 529948"/>
                              <a:gd name="connsiteX63" fmla="*/ 489744 w 2673159"/>
                              <a:gd name="connsiteY63" fmla="*/ 411707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15884 w 2673159"/>
                              <a:gd name="connsiteY23" fmla="*/ 348217 h 529948"/>
                              <a:gd name="connsiteX24" fmla="*/ 1906690 w 2673159"/>
                              <a:gd name="connsiteY24" fmla="*/ 352148 h 529948"/>
                              <a:gd name="connsiteX25" fmla="*/ 1921200 w 2673159"/>
                              <a:gd name="connsiteY25" fmla="*/ 348217 h 529948"/>
                              <a:gd name="connsiteX26" fmla="*/ 1891960 w 2673159"/>
                              <a:gd name="connsiteY26" fmla="*/ 361507 h 529948"/>
                              <a:gd name="connsiteX27" fmla="*/ 1865379 w 2673159"/>
                              <a:gd name="connsiteY27" fmla="*/ 382773 h 529948"/>
                              <a:gd name="connsiteX28" fmla="*/ 1838797 w 2673159"/>
                              <a:gd name="connsiteY28" fmla="*/ 398721 h 529948"/>
                              <a:gd name="connsiteX29" fmla="*/ 1822849 w 2673159"/>
                              <a:gd name="connsiteY29" fmla="*/ 412012 h 529948"/>
                              <a:gd name="connsiteX30" fmla="*/ 1761711 w 2673159"/>
                              <a:gd name="connsiteY30" fmla="*/ 427961 h 529948"/>
                              <a:gd name="connsiteX31" fmla="*/ 1753737 w 2673159"/>
                              <a:gd name="connsiteY31" fmla="*/ 441252 h 529948"/>
                              <a:gd name="connsiteX32" fmla="*/ 1721839 w 2673159"/>
                              <a:gd name="connsiteY32" fmla="*/ 486440 h 529948"/>
                              <a:gd name="connsiteX33" fmla="*/ 1636779 w 2673159"/>
                              <a:gd name="connsiteY33" fmla="*/ 510363 h 529948"/>
                              <a:gd name="connsiteX34" fmla="*/ 1578300 w 2673159"/>
                              <a:gd name="connsiteY34" fmla="*/ 526312 h 529948"/>
                              <a:gd name="connsiteX35" fmla="*/ 1557035 w 2673159"/>
                              <a:gd name="connsiteY35" fmla="*/ 526312 h 529948"/>
                              <a:gd name="connsiteX36" fmla="*/ 1557035 w 2673159"/>
                              <a:gd name="connsiteY36" fmla="*/ 486440 h 529948"/>
                              <a:gd name="connsiteX37" fmla="*/ 1567667 w 2673159"/>
                              <a:gd name="connsiteY37" fmla="*/ 443910 h 529948"/>
                              <a:gd name="connsiteX38" fmla="*/ 1602223 w 2673159"/>
                              <a:gd name="connsiteY38" fmla="*/ 388089 h 529948"/>
                              <a:gd name="connsiteX39" fmla="*/ 1631463 w 2673159"/>
                              <a:gd name="connsiteY39" fmla="*/ 366824 h 529948"/>
                              <a:gd name="connsiteX40" fmla="*/ 1604881 w 2673159"/>
                              <a:gd name="connsiteY40" fmla="*/ 334926 h 529948"/>
                              <a:gd name="connsiteX41" fmla="*/ 1578300 w 2673159"/>
                              <a:gd name="connsiteY41" fmla="*/ 350875 h 529948"/>
                              <a:gd name="connsiteX42" fmla="*/ 1567667 w 2673159"/>
                              <a:gd name="connsiteY42" fmla="*/ 404038 h 529948"/>
                              <a:gd name="connsiteX43" fmla="*/ 1554377 w 2673159"/>
                              <a:gd name="connsiteY43" fmla="*/ 454542 h 529948"/>
                              <a:gd name="connsiteX44" fmla="*/ 1533111 w 2673159"/>
                              <a:gd name="connsiteY44" fmla="*/ 473149 h 529948"/>
                              <a:gd name="connsiteX45" fmla="*/ 1490581 w 2673159"/>
                              <a:gd name="connsiteY45" fmla="*/ 489098 h 529948"/>
                              <a:gd name="connsiteX46" fmla="*/ 1410837 w 2673159"/>
                              <a:gd name="connsiteY46" fmla="*/ 513021 h 529948"/>
                              <a:gd name="connsiteX47" fmla="*/ 1333751 w 2673159"/>
                              <a:gd name="connsiteY47" fmla="*/ 515680 h 529948"/>
                              <a:gd name="connsiteX48" fmla="*/ 1261981 w 2673159"/>
                              <a:gd name="connsiteY48" fmla="*/ 505047 h 529948"/>
                              <a:gd name="connsiteX49" fmla="*/ 1243374 w 2673159"/>
                              <a:gd name="connsiteY49" fmla="*/ 510363 h 529948"/>
                              <a:gd name="connsiteX50" fmla="*/ 1126416 w 2673159"/>
                              <a:gd name="connsiteY50" fmla="*/ 526312 h 529948"/>
                              <a:gd name="connsiteX51" fmla="*/ 1057304 w 2673159"/>
                              <a:gd name="connsiteY51" fmla="*/ 505047 h 529948"/>
                              <a:gd name="connsiteX52" fmla="*/ 982877 w 2673159"/>
                              <a:gd name="connsiteY52" fmla="*/ 451884 h 529948"/>
                              <a:gd name="connsiteX53" fmla="*/ 932372 w 2673159"/>
                              <a:gd name="connsiteY53" fmla="*/ 438594 h 529948"/>
                              <a:gd name="connsiteX54" fmla="*/ 895158 w 2673159"/>
                              <a:gd name="connsiteY54" fmla="*/ 438594 h 529948"/>
                              <a:gd name="connsiteX55" fmla="*/ 844558 w 2673159"/>
                              <a:gd name="connsiteY55" fmla="*/ 433431 h 529948"/>
                              <a:gd name="connsiteX56" fmla="*/ 781680 w 2673159"/>
                              <a:gd name="connsiteY56" fmla="*/ 422950 h 529948"/>
                              <a:gd name="connsiteX57" fmla="*/ 818343 w 2673159"/>
                              <a:gd name="connsiteY57" fmla="*/ 389466 h 529948"/>
                              <a:gd name="connsiteX58" fmla="*/ 845287 w 2673159"/>
                              <a:gd name="connsiteY58" fmla="*/ 335632 h 529948"/>
                              <a:gd name="connsiteX59" fmla="*/ 797689 w 2673159"/>
                              <a:gd name="connsiteY59" fmla="*/ 333127 h 529948"/>
                              <a:gd name="connsiteX60" fmla="*/ 744525 w 2673159"/>
                              <a:gd name="connsiteY60" fmla="*/ 413388 h 529948"/>
                              <a:gd name="connsiteX61" fmla="*/ 645715 w 2673159"/>
                              <a:gd name="connsiteY61" fmla="*/ 428573 h 529948"/>
                              <a:gd name="connsiteX62" fmla="*/ 564631 w 2673159"/>
                              <a:gd name="connsiteY62" fmla="*/ 422798 h 529948"/>
                              <a:gd name="connsiteX63" fmla="*/ 489744 w 2673159"/>
                              <a:gd name="connsiteY63" fmla="*/ 411707 h 529948"/>
                              <a:gd name="connsiteX64" fmla="*/ 422009 w 2673159"/>
                              <a:gd name="connsiteY64" fmla="*/ 401380 h 529948"/>
                              <a:gd name="connsiteX65" fmla="*/ 331632 w 2673159"/>
                              <a:gd name="connsiteY65" fmla="*/ 401380 h 529948"/>
                              <a:gd name="connsiteX66" fmla="*/ 289102 w 2673159"/>
                              <a:gd name="connsiteY66" fmla="*/ 422645 h 529948"/>
                              <a:gd name="connsiteX67" fmla="*/ 243914 w 2673159"/>
                              <a:gd name="connsiteY67" fmla="*/ 425303 h 529948"/>
                              <a:gd name="connsiteX68" fmla="*/ 217332 w 2673159"/>
                              <a:gd name="connsiteY68" fmla="*/ 422645 h 529948"/>
                              <a:gd name="connsiteX69" fmla="*/ 166828 w 2673159"/>
                              <a:gd name="connsiteY69" fmla="*/ 422645 h 529948"/>
                              <a:gd name="connsiteX70" fmla="*/ 132272 w 2673159"/>
                              <a:gd name="connsiteY70" fmla="*/ 433277 h 529948"/>
                              <a:gd name="connsiteX71" fmla="*/ 9997 w 2673159"/>
                              <a:gd name="connsiteY71" fmla="*/ 451884 h 529948"/>
                              <a:gd name="connsiteX72" fmla="*/ 7339 w 2673159"/>
                              <a:gd name="connsiteY72" fmla="*/ 451884 h 529948"/>
                              <a:gd name="connsiteX0" fmla="*/ 2338528 w 2673159"/>
                              <a:gd name="connsiteY0" fmla="*/ 0 h 529948"/>
                              <a:gd name="connsiteX1" fmla="*/ 2397007 w 2673159"/>
                              <a:gd name="connsiteY1" fmla="*/ 55821 h 529948"/>
                              <a:gd name="connsiteX2" fmla="*/ 2439537 w 2673159"/>
                              <a:gd name="connsiteY2" fmla="*/ 42531 h 529948"/>
                              <a:gd name="connsiteX3" fmla="*/ 2487384 w 2673159"/>
                              <a:gd name="connsiteY3" fmla="*/ 47847 h 529948"/>
                              <a:gd name="connsiteX4" fmla="*/ 2521939 w 2673159"/>
                              <a:gd name="connsiteY4" fmla="*/ 31898 h 529948"/>
                              <a:gd name="connsiteX5" fmla="*/ 2588393 w 2673159"/>
                              <a:gd name="connsiteY5" fmla="*/ 31898 h 529948"/>
                              <a:gd name="connsiteX6" fmla="*/ 2636239 w 2673159"/>
                              <a:gd name="connsiteY6" fmla="*/ 106326 h 529948"/>
                              <a:gd name="connsiteX7" fmla="*/ 2670795 w 2673159"/>
                              <a:gd name="connsiteY7" fmla="*/ 151514 h 529948"/>
                              <a:gd name="connsiteX8" fmla="*/ 2662821 w 2673159"/>
                              <a:gd name="connsiteY8" fmla="*/ 172780 h 529948"/>
                              <a:gd name="connsiteX9" fmla="*/ 2604342 w 2673159"/>
                              <a:gd name="connsiteY9" fmla="*/ 202019 h 529948"/>
                              <a:gd name="connsiteX10" fmla="*/ 2585735 w 2673159"/>
                              <a:gd name="connsiteY10" fmla="*/ 215310 h 529948"/>
                              <a:gd name="connsiteX11" fmla="*/ 2567128 w 2673159"/>
                              <a:gd name="connsiteY11" fmla="*/ 228600 h 529948"/>
                              <a:gd name="connsiteX12" fmla="*/ 2551179 w 2673159"/>
                              <a:gd name="connsiteY12" fmla="*/ 255182 h 529948"/>
                              <a:gd name="connsiteX13" fmla="*/ 2535230 w 2673159"/>
                              <a:gd name="connsiteY13" fmla="*/ 303028 h 529948"/>
                              <a:gd name="connsiteX14" fmla="*/ 2513965 w 2673159"/>
                              <a:gd name="connsiteY14" fmla="*/ 316319 h 529948"/>
                              <a:gd name="connsiteX15" fmla="*/ 2471435 w 2673159"/>
                              <a:gd name="connsiteY15" fmla="*/ 305687 h 529948"/>
                              <a:gd name="connsiteX16" fmla="*/ 2415614 w 2673159"/>
                              <a:gd name="connsiteY16" fmla="*/ 303028 h 529948"/>
                              <a:gd name="connsiteX17" fmla="*/ 2378400 w 2673159"/>
                              <a:gd name="connsiteY17" fmla="*/ 300370 h 529948"/>
                              <a:gd name="connsiteX18" fmla="*/ 2346502 w 2673159"/>
                              <a:gd name="connsiteY18" fmla="*/ 313661 h 529948"/>
                              <a:gd name="connsiteX19" fmla="*/ 2274732 w 2673159"/>
                              <a:gd name="connsiteY19" fmla="*/ 321635 h 529948"/>
                              <a:gd name="connsiteX20" fmla="*/ 2216253 w 2673159"/>
                              <a:gd name="connsiteY20" fmla="*/ 318977 h 529948"/>
                              <a:gd name="connsiteX21" fmla="*/ 2179039 w 2673159"/>
                              <a:gd name="connsiteY21" fmla="*/ 337584 h 529948"/>
                              <a:gd name="connsiteX22" fmla="*/ 2117902 w 2673159"/>
                              <a:gd name="connsiteY22" fmla="*/ 337584 h 529948"/>
                              <a:gd name="connsiteX23" fmla="*/ 1984718 w 2673159"/>
                              <a:gd name="connsiteY23" fmla="*/ 345503 h 529948"/>
                              <a:gd name="connsiteX24" fmla="*/ 1915884 w 2673159"/>
                              <a:gd name="connsiteY24" fmla="*/ 348217 h 529948"/>
                              <a:gd name="connsiteX25" fmla="*/ 1906690 w 2673159"/>
                              <a:gd name="connsiteY25" fmla="*/ 352148 h 529948"/>
                              <a:gd name="connsiteX26" fmla="*/ 1921200 w 2673159"/>
                              <a:gd name="connsiteY26" fmla="*/ 348217 h 529948"/>
                              <a:gd name="connsiteX27" fmla="*/ 1891960 w 2673159"/>
                              <a:gd name="connsiteY27" fmla="*/ 361507 h 529948"/>
                              <a:gd name="connsiteX28" fmla="*/ 1865379 w 2673159"/>
                              <a:gd name="connsiteY28" fmla="*/ 382773 h 529948"/>
                              <a:gd name="connsiteX29" fmla="*/ 1838797 w 2673159"/>
                              <a:gd name="connsiteY29" fmla="*/ 398721 h 529948"/>
                              <a:gd name="connsiteX30" fmla="*/ 1822849 w 2673159"/>
                              <a:gd name="connsiteY30" fmla="*/ 412012 h 529948"/>
                              <a:gd name="connsiteX31" fmla="*/ 1761711 w 2673159"/>
                              <a:gd name="connsiteY31" fmla="*/ 427961 h 529948"/>
                              <a:gd name="connsiteX32" fmla="*/ 1753737 w 2673159"/>
                              <a:gd name="connsiteY32" fmla="*/ 441252 h 529948"/>
                              <a:gd name="connsiteX33" fmla="*/ 1721839 w 2673159"/>
                              <a:gd name="connsiteY33" fmla="*/ 486440 h 529948"/>
                              <a:gd name="connsiteX34" fmla="*/ 1636779 w 2673159"/>
                              <a:gd name="connsiteY34" fmla="*/ 510363 h 529948"/>
                              <a:gd name="connsiteX35" fmla="*/ 1578300 w 2673159"/>
                              <a:gd name="connsiteY35" fmla="*/ 526312 h 529948"/>
                              <a:gd name="connsiteX36" fmla="*/ 1557035 w 2673159"/>
                              <a:gd name="connsiteY36" fmla="*/ 526312 h 529948"/>
                              <a:gd name="connsiteX37" fmla="*/ 1557035 w 2673159"/>
                              <a:gd name="connsiteY37" fmla="*/ 486440 h 529948"/>
                              <a:gd name="connsiteX38" fmla="*/ 1567667 w 2673159"/>
                              <a:gd name="connsiteY38" fmla="*/ 443910 h 529948"/>
                              <a:gd name="connsiteX39" fmla="*/ 1602223 w 2673159"/>
                              <a:gd name="connsiteY39" fmla="*/ 388089 h 529948"/>
                              <a:gd name="connsiteX40" fmla="*/ 1631463 w 2673159"/>
                              <a:gd name="connsiteY40" fmla="*/ 366824 h 529948"/>
                              <a:gd name="connsiteX41" fmla="*/ 1604881 w 2673159"/>
                              <a:gd name="connsiteY41" fmla="*/ 334926 h 529948"/>
                              <a:gd name="connsiteX42" fmla="*/ 1578300 w 2673159"/>
                              <a:gd name="connsiteY42" fmla="*/ 350875 h 529948"/>
                              <a:gd name="connsiteX43" fmla="*/ 1567667 w 2673159"/>
                              <a:gd name="connsiteY43" fmla="*/ 404038 h 529948"/>
                              <a:gd name="connsiteX44" fmla="*/ 1554377 w 2673159"/>
                              <a:gd name="connsiteY44" fmla="*/ 454542 h 529948"/>
                              <a:gd name="connsiteX45" fmla="*/ 1533111 w 2673159"/>
                              <a:gd name="connsiteY45" fmla="*/ 473149 h 529948"/>
                              <a:gd name="connsiteX46" fmla="*/ 1490581 w 2673159"/>
                              <a:gd name="connsiteY46" fmla="*/ 489098 h 529948"/>
                              <a:gd name="connsiteX47" fmla="*/ 1410837 w 2673159"/>
                              <a:gd name="connsiteY47" fmla="*/ 513021 h 529948"/>
                              <a:gd name="connsiteX48" fmla="*/ 1333751 w 2673159"/>
                              <a:gd name="connsiteY48" fmla="*/ 515680 h 529948"/>
                              <a:gd name="connsiteX49" fmla="*/ 1261981 w 2673159"/>
                              <a:gd name="connsiteY49" fmla="*/ 505047 h 529948"/>
                              <a:gd name="connsiteX50" fmla="*/ 1243374 w 2673159"/>
                              <a:gd name="connsiteY50" fmla="*/ 510363 h 529948"/>
                              <a:gd name="connsiteX51" fmla="*/ 1126416 w 2673159"/>
                              <a:gd name="connsiteY51" fmla="*/ 526312 h 529948"/>
                              <a:gd name="connsiteX52" fmla="*/ 1057304 w 2673159"/>
                              <a:gd name="connsiteY52" fmla="*/ 505047 h 529948"/>
                              <a:gd name="connsiteX53" fmla="*/ 982877 w 2673159"/>
                              <a:gd name="connsiteY53" fmla="*/ 451884 h 529948"/>
                              <a:gd name="connsiteX54" fmla="*/ 932372 w 2673159"/>
                              <a:gd name="connsiteY54" fmla="*/ 438594 h 529948"/>
                              <a:gd name="connsiteX55" fmla="*/ 895158 w 2673159"/>
                              <a:gd name="connsiteY55" fmla="*/ 438594 h 529948"/>
                              <a:gd name="connsiteX56" fmla="*/ 844558 w 2673159"/>
                              <a:gd name="connsiteY56" fmla="*/ 433431 h 529948"/>
                              <a:gd name="connsiteX57" fmla="*/ 781680 w 2673159"/>
                              <a:gd name="connsiteY57" fmla="*/ 422950 h 529948"/>
                              <a:gd name="connsiteX58" fmla="*/ 818343 w 2673159"/>
                              <a:gd name="connsiteY58" fmla="*/ 389466 h 529948"/>
                              <a:gd name="connsiteX59" fmla="*/ 845287 w 2673159"/>
                              <a:gd name="connsiteY59" fmla="*/ 335632 h 529948"/>
                              <a:gd name="connsiteX60" fmla="*/ 797689 w 2673159"/>
                              <a:gd name="connsiteY60" fmla="*/ 333127 h 529948"/>
                              <a:gd name="connsiteX61" fmla="*/ 744525 w 2673159"/>
                              <a:gd name="connsiteY61" fmla="*/ 413388 h 529948"/>
                              <a:gd name="connsiteX62" fmla="*/ 645715 w 2673159"/>
                              <a:gd name="connsiteY62" fmla="*/ 428573 h 529948"/>
                              <a:gd name="connsiteX63" fmla="*/ 564631 w 2673159"/>
                              <a:gd name="connsiteY63" fmla="*/ 422798 h 529948"/>
                              <a:gd name="connsiteX64" fmla="*/ 489744 w 2673159"/>
                              <a:gd name="connsiteY64" fmla="*/ 411707 h 529948"/>
                              <a:gd name="connsiteX65" fmla="*/ 422009 w 2673159"/>
                              <a:gd name="connsiteY65" fmla="*/ 401380 h 529948"/>
                              <a:gd name="connsiteX66" fmla="*/ 331632 w 2673159"/>
                              <a:gd name="connsiteY66" fmla="*/ 401380 h 529948"/>
                              <a:gd name="connsiteX67" fmla="*/ 289102 w 2673159"/>
                              <a:gd name="connsiteY67" fmla="*/ 422645 h 529948"/>
                              <a:gd name="connsiteX68" fmla="*/ 243914 w 2673159"/>
                              <a:gd name="connsiteY68" fmla="*/ 425303 h 529948"/>
                              <a:gd name="connsiteX69" fmla="*/ 217332 w 2673159"/>
                              <a:gd name="connsiteY69" fmla="*/ 422645 h 529948"/>
                              <a:gd name="connsiteX70" fmla="*/ 166828 w 2673159"/>
                              <a:gd name="connsiteY70" fmla="*/ 422645 h 529948"/>
                              <a:gd name="connsiteX71" fmla="*/ 132272 w 2673159"/>
                              <a:gd name="connsiteY71" fmla="*/ 433277 h 529948"/>
                              <a:gd name="connsiteX72" fmla="*/ 9997 w 2673159"/>
                              <a:gd name="connsiteY72" fmla="*/ 451884 h 529948"/>
                              <a:gd name="connsiteX73" fmla="*/ 7339 w 2673159"/>
                              <a:gd name="connsiteY73" fmla="*/ 451884 h 52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73159" h="529948">
                                <a:moveTo>
                                  <a:pt x="2338528" y="0"/>
                                </a:moveTo>
                                <a:cubicBezTo>
                                  <a:pt x="2359350" y="24366"/>
                                  <a:pt x="2380172" y="48733"/>
                                  <a:pt x="2397007" y="55821"/>
                                </a:cubicBezTo>
                                <a:cubicBezTo>
                                  <a:pt x="2413842" y="62909"/>
                                  <a:pt x="2424474" y="43860"/>
                                  <a:pt x="2439537" y="42531"/>
                                </a:cubicBezTo>
                                <a:cubicBezTo>
                                  <a:pt x="2454600" y="41202"/>
                                  <a:pt x="2473650" y="49619"/>
                                  <a:pt x="2487384" y="47847"/>
                                </a:cubicBezTo>
                                <a:cubicBezTo>
                                  <a:pt x="2501118" y="46075"/>
                                  <a:pt x="2505104" y="34556"/>
                                  <a:pt x="2521939" y="31898"/>
                                </a:cubicBezTo>
                                <a:cubicBezTo>
                                  <a:pt x="2538774" y="29240"/>
                                  <a:pt x="2569343" y="19493"/>
                                  <a:pt x="2588393" y="31898"/>
                                </a:cubicBezTo>
                                <a:cubicBezTo>
                                  <a:pt x="2607443" y="44303"/>
                                  <a:pt x="2622505" y="86390"/>
                                  <a:pt x="2636239" y="106326"/>
                                </a:cubicBezTo>
                                <a:cubicBezTo>
                                  <a:pt x="2649973" y="126262"/>
                                  <a:pt x="2666365" y="140438"/>
                                  <a:pt x="2670795" y="151514"/>
                                </a:cubicBezTo>
                                <a:cubicBezTo>
                                  <a:pt x="2675225" y="162590"/>
                                  <a:pt x="2673896" y="164363"/>
                                  <a:pt x="2662821" y="172780"/>
                                </a:cubicBezTo>
                                <a:cubicBezTo>
                                  <a:pt x="2651746" y="181197"/>
                                  <a:pt x="2617190" y="194931"/>
                                  <a:pt x="2604342" y="202019"/>
                                </a:cubicBezTo>
                                <a:cubicBezTo>
                                  <a:pt x="2591494" y="209107"/>
                                  <a:pt x="2585735" y="215310"/>
                                  <a:pt x="2585735" y="215310"/>
                                </a:cubicBezTo>
                                <a:cubicBezTo>
                                  <a:pt x="2579533" y="219740"/>
                                  <a:pt x="2572887" y="221955"/>
                                  <a:pt x="2567128" y="228600"/>
                                </a:cubicBezTo>
                                <a:cubicBezTo>
                                  <a:pt x="2561369" y="235245"/>
                                  <a:pt x="2556495" y="242777"/>
                                  <a:pt x="2551179" y="255182"/>
                                </a:cubicBezTo>
                                <a:cubicBezTo>
                                  <a:pt x="2545863" y="267587"/>
                                  <a:pt x="2541432" y="292838"/>
                                  <a:pt x="2535230" y="303028"/>
                                </a:cubicBezTo>
                                <a:cubicBezTo>
                                  <a:pt x="2529028" y="313218"/>
                                  <a:pt x="2524597" y="315876"/>
                                  <a:pt x="2513965" y="316319"/>
                                </a:cubicBezTo>
                                <a:cubicBezTo>
                                  <a:pt x="2503333" y="316762"/>
                                  <a:pt x="2487827" y="307902"/>
                                  <a:pt x="2471435" y="305687"/>
                                </a:cubicBezTo>
                                <a:cubicBezTo>
                                  <a:pt x="2455043" y="303472"/>
                                  <a:pt x="2431120" y="303914"/>
                                  <a:pt x="2415614" y="303028"/>
                                </a:cubicBezTo>
                                <a:cubicBezTo>
                                  <a:pt x="2400108" y="302142"/>
                                  <a:pt x="2389919" y="298598"/>
                                  <a:pt x="2378400" y="300370"/>
                                </a:cubicBezTo>
                                <a:cubicBezTo>
                                  <a:pt x="2366881" y="302142"/>
                                  <a:pt x="2363780" y="310117"/>
                                  <a:pt x="2346502" y="313661"/>
                                </a:cubicBezTo>
                                <a:cubicBezTo>
                                  <a:pt x="2329224" y="317205"/>
                                  <a:pt x="2296440" y="320749"/>
                                  <a:pt x="2274732" y="321635"/>
                                </a:cubicBezTo>
                                <a:cubicBezTo>
                                  <a:pt x="2253024" y="322521"/>
                                  <a:pt x="2232202" y="316319"/>
                                  <a:pt x="2216253" y="318977"/>
                                </a:cubicBezTo>
                                <a:cubicBezTo>
                                  <a:pt x="2200304" y="321635"/>
                                  <a:pt x="2195431" y="334483"/>
                                  <a:pt x="2179039" y="337584"/>
                                </a:cubicBezTo>
                                <a:cubicBezTo>
                                  <a:pt x="2162647" y="340685"/>
                                  <a:pt x="2150289" y="336264"/>
                                  <a:pt x="2117902" y="337584"/>
                                </a:cubicBezTo>
                                <a:cubicBezTo>
                                  <a:pt x="2085515" y="338904"/>
                                  <a:pt x="2018388" y="343731"/>
                                  <a:pt x="1984718" y="345503"/>
                                </a:cubicBezTo>
                                <a:cubicBezTo>
                                  <a:pt x="1951048" y="347275"/>
                                  <a:pt x="1928889" y="347110"/>
                                  <a:pt x="1915884" y="348217"/>
                                </a:cubicBezTo>
                                <a:cubicBezTo>
                                  <a:pt x="1902879" y="349324"/>
                                  <a:pt x="1905804" y="352148"/>
                                  <a:pt x="1906690" y="352148"/>
                                </a:cubicBezTo>
                                <a:cubicBezTo>
                                  <a:pt x="1907576" y="352148"/>
                                  <a:pt x="1923655" y="346657"/>
                                  <a:pt x="1921200" y="348217"/>
                                </a:cubicBezTo>
                                <a:cubicBezTo>
                                  <a:pt x="1918745" y="349777"/>
                                  <a:pt x="1901263" y="355748"/>
                                  <a:pt x="1891960" y="361507"/>
                                </a:cubicBezTo>
                                <a:cubicBezTo>
                                  <a:pt x="1882656" y="367266"/>
                                  <a:pt x="1874240" y="376571"/>
                                  <a:pt x="1865379" y="382773"/>
                                </a:cubicBezTo>
                                <a:cubicBezTo>
                                  <a:pt x="1856518" y="388975"/>
                                  <a:pt x="1845885" y="393848"/>
                                  <a:pt x="1838797" y="398721"/>
                                </a:cubicBezTo>
                                <a:cubicBezTo>
                                  <a:pt x="1831709" y="403594"/>
                                  <a:pt x="1835697" y="407139"/>
                                  <a:pt x="1822849" y="412012"/>
                                </a:cubicBezTo>
                                <a:cubicBezTo>
                                  <a:pt x="1810001" y="416885"/>
                                  <a:pt x="1773230" y="423088"/>
                                  <a:pt x="1761711" y="427961"/>
                                </a:cubicBezTo>
                                <a:cubicBezTo>
                                  <a:pt x="1750192" y="432834"/>
                                  <a:pt x="1760382" y="431506"/>
                                  <a:pt x="1753737" y="441252"/>
                                </a:cubicBezTo>
                                <a:cubicBezTo>
                                  <a:pt x="1747092" y="450998"/>
                                  <a:pt x="1741332" y="474922"/>
                                  <a:pt x="1721839" y="486440"/>
                                </a:cubicBezTo>
                                <a:cubicBezTo>
                                  <a:pt x="1702346" y="497958"/>
                                  <a:pt x="1636779" y="510363"/>
                                  <a:pt x="1636779" y="510363"/>
                                </a:cubicBezTo>
                                <a:cubicBezTo>
                                  <a:pt x="1612856" y="517008"/>
                                  <a:pt x="1591591" y="523654"/>
                                  <a:pt x="1578300" y="526312"/>
                                </a:cubicBezTo>
                                <a:cubicBezTo>
                                  <a:pt x="1565009" y="528970"/>
                                  <a:pt x="1560579" y="532957"/>
                                  <a:pt x="1557035" y="526312"/>
                                </a:cubicBezTo>
                                <a:cubicBezTo>
                                  <a:pt x="1553491" y="519667"/>
                                  <a:pt x="1555263" y="500174"/>
                                  <a:pt x="1557035" y="486440"/>
                                </a:cubicBezTo>
                                <a:cubicBezTo>
                                  <a:pt x="1558807" y="472706"/>
                                  <a:pt x="1560136" y="460302"/>
                                  <a:pt x="1567667" y="443910"/>
                                </a:cubicBezTo>
                                <a:cubicBezTo>
                                  <a:pt x="1575198" y="427518"/>
                                  <a:pt x="1591590" y="400937"/>
                                  <a:pt x="1602223" y="388089"/>
                                </a:cubicBezTo>
                                <a:cubicBezTo>
                                  <a:pt x="1612856" y="375241"/>
                                  <a:pt x="1631020" y="375684"/>
                                  <a:pt x="1631463" y="366824"/>
                                </a:cubicBezTo>
                                <a:cubicBezTo>
                                  <a:pt x="1631906" y="357964"/>
                                  <a:pt x="1613741" y="337584"/>
                                  <a:pt x="1604881" y="334926"/>
                                </a:cubicBezTo>
                                <a:cubicBezTo>
                                  <a:pt x="1596021" y="332268"/>
                                  <a:pt x="1584502" y="339356"/>
                                  <a:pt x="1578300" y="350875"/>
                                </a:cubicBezTo>
                                <a:cubicBezTo>
                                  <a:pt x="1572098" y="362394"/>
                                  <a:pt x="1571654" y="386760"/>
                                  <a:pt x="1567667" y="404038"/>
                                </a:cubicBezTo>
                                <a:cubicBezTo>
                                  <a:pt x="1563680" y="421316"/>
                                  <a:pt x="1560136" y="443024"/>
                                  <a:pt x="1554377" y="454542"/>
                                </a:cubicBezTo>
                                <a:cubicBezTo>
                                  <a:pt x="1548618" y="466060"/>
                                  <a:pt x="1543744" y="467390"/>
                                  <a:pt x="1533111" y="473149"/>
                                </a:cubicBezTo>
                                <a:cubicBezTo>
                                  <a:pt x="1522478" y="478908"/>
                                  <a:pt x="1510960" y="482453"/>
                                  <a:pt x="1490581" y="489098"/>
                                </a:cubicBezTo>
                                <a:cubicBezTo>
                                  <a:pt x="1470202" y="495743"/>
                                  <a:pt x="1436975" y="508591"/>
                                  <a:pt x="1410837" y="513021"/>
                                </a:cubicBezTo>
                                <a:cubicBezTo>
                                  <a:pt x="1384699" y="517451"/>
                                  <a:pt x="1358560" y="517009"/>
                                  <a:pt x="1333751" y="515680"/>
                                </a:cubicBezTo>
                                <a:cubicBezTo>
                                  <a:pt x="1308942" y="514351"/>
                                  <a:pt x="1277044" y="505933"/>
                                  <a:pt x="1261981" y="505047"/>
                                </a:cubicBezTo>
                                <a:cubicBezTo>
                                  <a:pt x="1246918" y="504161"/>
                                  <a:pt x="1265968" y="506819"/>
                                  <a:pt x="1243374" y="510363"/>
                                </a:cubicBezTo>
                                <a:cubicBezTo>
                                  <a:pt x="1220780" y="513907"/>
                                  <a:pt x="1157428" y="527198"/>
                                  <a:pt x="1126416" y="526312"/>
                                </a:cubicBezTo>
                                <a:cubicBezTo>
                                  <a:pt x="1095404" y="525426"/>
                                  <a:pt x="1081227" y="517452"/>
                                  <a:pt x="1057304" y="505047"/>
                                </a:cubicBezTo>
                                <a:cubicBezTo>
                                  <a:pt x="1033381" y="492642"/>
                                  <a:pt x="1003699" y="462959"/>
                                  <a:pt x="982877" y="451884"/>
                                </a:cubicBezTo>
                                <a:cubicBezTo>
                                  <a:pt x="962055" y="440809"/>
                                  <a:pt x="946992" y="440809"/>
                                  <a:pt x="932372" y="438594"/>
                                </a:cubicBezTo>
                                <a:cubicBezTo>
                                  <a:pt x="917752" y="436379"/>
                                  <a:pt x="909794" y="439454"/>
                                  <a:pt x="895158" y="438594"/>
                                </a:cubicBezTo>
                                <a:cubicBezTo>
                                  <a:pt x="880522" y="437734"/>
                                  <a:pt x="863471" y="436038"/>
                                  <a:pt x="844558" y="433431"/>
                                </a:cubicBezTo>
                                <a:cubicBezTo>
                                  <a:pt x="825645" y="430824"/>
                                  <a:pt x="786049" y="430277"/>
                                  <a:pt x="781680" y="422950"/>
                                </a:cubicBezTo>
                                <a:cubicBezTo>
                                  <a:pt x="777311" y="415623"/>
                                  <a:pt x="807742" y="404019"/>
                                  <a:pt x="818343" y="389466"/>
                                </a:cubicBezTo>
                                <a:cubicBezTo>
                                  <a:pt x="828944" y="374913"/>
                                  <a:pt x="834116" y="351702"/>
                                  <a:pt x="845287" y="335632"/>
                                </a:cubicBezTo>
                                <a:cubicBezTo>
                                  <a:pt x="856458" y="319562"/>
                                  <a:pt x="819911" y="313905"/>
                                  <a:pt x="797689" y="333127"/>
                                </a:cubicBezTo>
                                <a:cubicBezTo>
                                  <a:pt x="775467" y="352349"/>
                                  <a:pt x="769854" y="397480"/>
                                  <a:pt x="744525" y="413388"/>
                                </a:cubicBezTo>
                                <a:cubicBezTo>
                                  <a:pt x="719196" y="429296"/>
                                  <a:pt x="675697" y="427005"/>
                                  <a:pt x="645715" y="428573"/>
                                </a:cubicBezTo>
                                <a:cubicBezTo>
                                  <a:pt x="615733" y="430141"/>
                                  <a:pt x="590626" y="425609"/>
                                  <a:pt x="564631" y="422798"/>
                                </a:cubicBezTo>
                                <a:cubicBezTo>
                                  <a:pt x="538636" y="419987"/>
                                  <a:pt x="513514" y="415277"/>
                                  <a:pt x="489744" y="411707"/>
                                </a:cubicBezTo>
                                <a:cubicBezTo>
                                  <a:pt x="465974" y="408137"/>
                                  <a:pt x="448361" y="403101"/>
                                  <a:pt x="422009" y="401380"/>
                                </a:cubicBezTo>
                                <a:cubicBezTo>
                                  <a:pt x="395657" y="399659"/>
                                  <a:pt x="353783" y="397836"/>
                                  <a:pt x="331632" y="401380"/>
                                </a:cubicBezTo>
                                <a:cubicBezTo>
                                  <a:pt x="309481" y="404924"/>
                                  <a:pt x="303722" y="418658"/>
                                  <a:pt x="289102" y="422645"/>
                                </a:cubicBezTo>
                                <a:cubicBezTo>
                                  <a:pt x="274482" y="426632"/>
                                  <a:pt x="255876" y="425303"/>
                                  <a:pt x="243914" y="425303"/>
                                </a:cubicBezTo>
                                <a:cubicBezTo>
                                  <a:pt x="231952" y="425303"/>
                                  <a:pt x="230180" y="423088"/>
                                  <a:pt x="217332" y="422645"/>
                                </a:cubicBezTo>
                                <a:cubicBezTo>
                                  <a:pt x="204484" y="422202"/>
                                  <a:pt x="181005" y="420873"/>
                                  <a:pt x="166828" y="422645"/>
                                </a:cubicBezTo>
                                <a:cubicBezTo>
                                  <a:pt x="152651" y="424417"/>
                                  <a:pt x="158410" y="428404"/>
                                  <a:pt x="132272" y="433277"/>
                                </a:cubicBezTo>
                                <a:cubicBezTo>
                                  <a:pt x="106133" y="438150"/>
                                  <a:pt x="30819" y="448783"/>
                                  <a:pt x="9997" y="451884"/>
                                </a:cubicBezTo>
                                <a:cubicBezTo>
                                  <a:pt x="-10825" y="454985"/>
                                  <a:pt x="7339" y="451884"/>
                                  <a:pt x="7339" y="451884"/>
                                </a:cubicBezTo>
                              </a:path>
                            </a:pathLst>
                          </a:cu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16" name="Forma libre 115"/>
                          <p:cNvSpPr/>
                          <p:nvPr/>
                        </p:nvSpPr>
                        <p:spPr>
                          <a:xfrm>
                            <a:off x="7473857" y="3480809"/>
                            <a:ext cx="1866845" cy="1291473"/>
                          </a:xfrm>
                          <a:custGeom>
                            <a:avLst/>
                            <a:gdLst>
                              <a:gd name="connsiteX0" fmla="*/ 1866845 w 1866845"/>
                              <a:gd name="connsiteY0" fmla="*/ 1154986 h 1291473"/>
                              <a:gd name="connsiteX1" fmla="*/ 1805708 w 1866845"/>
                              <a:gd name="connsiteY1" fmla="*/ 1141696 h 1291473"/>
                              <a:gd name="connsiteX2" fmla="*/ 1765836 w 1866845"/>
                              <a:gd name="connsiteY2" fmla="*/ 1152328 h 1291473"/>
                              <a:gd name="connsiteX3" fmla="*/ 1694066 w 1866845"/>
                              <a:gd name="connsiteY3" fmla="*/ 1152328 h 1291473"/>
                              <a:gd name="connsiteX4" fmla="*/ 1667485 w 1866845"/>
                              <a:gd name="connsiteY4" fmla="*/ 1152328 h 1291473"/>
                              <a:gd name="connsiteX5" fmla="*/ 1622296 w 1866845"/>
                              <a:gd name="connsiteY5" fmla="*/ 1170935 h 1291473"/>
                              <a:gd name="connsiteX6" fmla="*/ 1555843 w 1866845"/>
                              <a:gd name="connsiteY6" fmla="*/ 1165619 h 1291473"/>
                              <a:gd name="connsiteX7" fmla="*/ 1513313 w 1866845"/>
                              <a:gd name="connsiteY7" fmla="*/ 1189542 h 1291473"/>
                              <a:gd name="connsiteX8" fmla="*/ 1476099 w 1866845"/>
                              <a:gd name="connsiteY8" fmla="*/ 1213465 h 1291473"/>
                              <a:gd name="connsiteX9" fmla="*/ 1428252 w 1866845"/>
                              <a:gd name="connsiteY9" fmla="*/ 1221440 h 1291473"/>
                              <a:gd name="connsiteX10" fmla="*/ 1383064 w 1866845"/>
                              <a:gd name="connsiteY10" fmla="*/ 1221440 h 1291473"/>
                              <a:gd name="connsiteX11" fmla="*/ 1287371 w 1866845"/>
                              <a:gd name="connsiteY11" fmla="*/ 1213465 h 1291473"/>
                              <a:gd name="connsiteX12" fmla="*/ 1242183 w 1866845"/>
                              <a:gd name="connsiteY12" fmla="*/ 1200175 h 1291473"/>
                              <a:gd name="connsiteX13" fmla="*/ 1215601 w 1866845"/>
                              <a:gd name="connsiteY13" fmla="*/ 1186884 h 1291473"/>
                              <a:gd name="connsiteX14" fmla="*/ 1181045 w 1866845"/>
                              <a:gd name="connsiteY14" fmla="*/ 1202833 h 1291473"/>
                              <a:gd name="connsiteX15" fmla="*/ 1119908 w 1866845"/>
                              <a:gd name="connsiteY15" fmla="*/ 1197517 h 1291473"/>
                              <a:gd name="connsiteX16" fmla="*/ 1080036 w 1866845"/>
                              <a:gd name="connsiteY16" fmla="*/ 1194858 h 1291473"/>
                              <a:gd name="connsiteX17" fmla="*/ 1056113 w 1866845"/>
                              <a:gd name="connsiteY17" fmla="*/ 1242705 h 1291473"/>
                              <a:gd name="connsiteX18" fmla="*/ 1042822 w 1866845"/>
                              <a:gd name="connsiteY18" fmla="*/ 1255996 h 1291473"/>
                              <a:gd name="connsiteX19" fmla="*/ 947129 w 1866845"/>
                              <a:gd name="connsiteY19" fmla="*/ 1258654 h 1291473"/>
                              <a:gd name="connsiteX20" fmla="*/ 875359 w 1866845"/>
                              <a:gd name="connsiteY20" fmla="*/ 1255996 h 1291473"/>
                              <a:gd name="connsiteX21" fmla="*/ 835487 w 1866845"/>
                              <a:gd name="connsiteY21" fmla="*/ 1271944 h 1291473"/>
                              <a:gd name="connsiteX22" fmla="*/ 800931 w 1866845"/>
                              <a:gd name="connsiteY22" fmla="*/ 1274603 h 1291473"/>
                              <a:gd name="connsiteX23" fmla="*/ 777008 w 1866845"/>
                              <a:gd name="connsiteY23" fmla="*/ 1258654 h 1291473"/>
                              <a:gd name="connsiteX24" fmla="*/ 737136 w 1866845"/>
                              <a:gd name="connsiteY24" fmla="*/ 1269286 h 1291473"/>
                              <a:gd name="connsiteX25" fmla="*/ 702580 w 1866845"/>
                              <a:gd name="connsiteY25" fmla="*/ 1287893 h 1291473"/>
                              <a:gd name="connsiteX26" fmla="*/ 670683 w 1866845"/>
                              <a:gd name="connsiteY26" fmla="*/ 1287893 h 1291473"/>
                              <a:gd name="connsiteX27" fmla="*/ 644101 w 1866845"/>
                              <a:gd name="connsiteY27" fmla="*/ 1250679 h 1291473"/>
                              <a:gd name="connsiteX28" fmla="*/ 633469 w 1866845"/>
                              <a:gd name="connsiteY28" fmla="*/ 1208149 h 1291473"/>
                              <a:gd name="connsiteX29" fmla="*/ 691948 w 1866845"/>
                              <a:gd name="connsiteY29" fmla="*/ 1168277 h 1291473"/>
                              <a:gd name="connsiteX30" fmla="*/ 721187 w 1866845"/>
                              <a:gd name="connsiteY30" fmla="*/ 1115114 h 1291473"/>
                              <a:gd name="connsiteX31" fmla="*/ 763717 w 1866845"/>
                              <a:gd name="connsiteY31" fmla="*/ 1059293 h 1291473"/>
                              <a:gd name="connsiteX32" fmla="*/ 795615 w 1866845"/>
                              <a:gd name="connsiteY32" fmla="*/ 1024738 h 1291473"/>
                              <a:gd name="connsiteX33" fmla="*/ 867385 w 1866845"/>
                              <a:gd name="connsiteY33" fmla="*/ 974233 h 1291473"/>
                              <a:gd name="connsiteX34" fmla="*/ 885992 w 1866845"/>
                              <a:gd name="connsiteY34" fmla="*/ 939677 h 1291473"/>
                              <a:gd name="connsiteX35" fmla="*/ 923206 w 1866845"/>
                              <a:gd name="connsiteY35" fmla="*/ 910438 h 1291473"/>
                              <a:gd name="connsiteX36" fmla="*/ 979027 w 1866845"/>
                              <a:gd name="connsiteY36" fmla="*/ 889172 h 1291473"/>
                              <a:gd name="connsiteX37" fmla="*/ 1016241 w 1866845"/>
                              <a:gd name="connsiteY37" fmla="*/ 849300 h 1291473"/>
                              <a:gd name="connsiteX38" fmla="*/ 1077378 w 1866845"/>
                              <a:gd name="connsiteY38" fmla="*/ 822719 h 1291473"/>
                              <a:gd name="connsiteX39" fmla="*/ 1141173 w 1866845"/>
                              <a:gd name="connsiteY39" fmla="*/ 790821 h 1291473"/>
                              <a:gd name="connsiteX40" fmla="*/ 1191678 w 1866845"/>
                              <a:gd name="connsiteY40" fmla="*/ 758924 h 1291473"/>
                              <a:gd name="connsiteX41" fmla="*/ 1252815 w 1866845"/>
                              <a:gd name="connsiteY41" fmla="*/ 727026 h 1291473"/>
                              <a:gd name="connsiteX42" fmla="*/ 1300662 w 1866845"/>
                              <a:gd name="connsiteY42" fmla="*/ 668547 h 1291473"/>
                              <a:gd name="connsiteX43" fmla="*/ 1316610 w 1866845"/>
                              <a:gd name="connsiteY43" fmla="*/ 610068 h 1291473"/>
                              <a:gd name="connsiteX44" fmla="*/ 1337876 w 1866845"/>
                              <a:gd name="connsiteY44" fmla="*/ 564879 h 1291473"/>
                              <a:gd name="connsiteX45" fmla="*/ 1335217 w 1866845"/>
                              <a:gd name="connsiteY45" fmla="*/ 527665 h 1291473"/>
                              <a:gd name="connsiteX46" fmla="*/ 1303320 w 1866845"/>
                              <a:gd name="connsiteY46" fmla="*/ 493110 h 1291473"/>
                              <a:gd name="connsiteX47" fmla="*/ 1244841 w 1866845"/>
                              <a:gd name="connsiteY47" fmla="*/ 463870 h 1291473"/>
                              <a:gd name="connsiteX48" fmla="*/ 1207627 w 1866845"/>
                              <a:gd name="connsiteY48" fmla="*/ 463870 h 1291473"/>
                              <a:gd name="connsiteX49" fmla="*/ 1170413 w 1866845"/>
                              <a:gd name="connsiteY49" fmla="*/ 434631 h 1291473"/>
                              <a:gd name="connsiteX50" fmla="*/ 1178387 w 1866845"/>
                              <a:gd name="connsiteY50" fmla="*/ 397417 h 1291473"/>
                              <a:gd name="connsiteX51" fmla="*/ 1210285 w 1866845"/>
                              <a:gd name="connsiteY51" fmla="*/ 378810 h 1291473"/>
                              <a:gd name="connsiteX52" fmla="*/ 1204969 w 1866845"/>
                              <a:gd name="connsiteY52" fmla="*/ 336279 h 1291473"/>
                              <a:gd name="connsiteX53" fmla="*/ 1154464 w 1866845"/>
                              <a:gd name="connsiteY53" fmla="*/ 320331 h 1291473"/>
                              <a:gd name="connsiteX54" fmla="*/ 1122566 w 1866845"/>
                              <a:gd name="connsiteY54" fmla="*/ 293749 h 1291473"/>
                              <a:gd name="connsiteX55" fmla="*/ 1082694 w 1866845"/>
                              <a:gd name="connsiteY55" fmla="*/ 259193 h 1291473"/>
                              <a:gd name="connsiteX56" fmla="*/ 1045480 w 1866845"/>
                              <a:gd name="connsiteY56" fmla="*/ 253877 h 1291473"/>
                              <a:gd name="connsiteX57" fmla="*/ 994976 w 1866845"/>
                              <a:gd name="connsiteY57" fmla="*/ 264510 h 1291473"/>
                              <a:gd name="connsiteX58" fmla="*/ 917890 w 1866845"/>
                              <a:gd name="connsiteY58" fmla="*/ 309698 h 1291473"/>
                              <a:gd name="connsiteX59" fmla="*/ 864727 w 1866845"/>
                              <a:gd name="connsiteY59" fmla="*/ 299065 h 1291473"/>
                              <a:gd name="connsiteX60" fmla="*/ 819538 w 1866845"/>
                              <a:gd name="connsiteY60" fmla="*/ 291091 h 1291473"/>
                              <a:gd name="connsiteX61" fmla="*/ 774350 w 1866845"/>
                              <a:gd name="connsiteY61" fmla="*/ 293749 h 1291473"/>
                              <a:gd name="connsiteX62" fmla="*/ 657392 w 1866845"/>
                              <a:gd name="connsiteY62" fmla="*/ 280458 h 1291473"/>
                              <a:gd name="connsiteX63" fmla="*/ 598913 w 1866845"/>
                              <a:gd name="connsiteY63" fmla="*/ 272484 h 1291473"/>
                              <a:gd name="connsiteX64" fmla="*/ 532459 w 1866845"/>
                              <a:gd name="connsiteY64" fmla="*/ 261851 h 1291473"/>
                              <a:gd name="connsiteX65" fmla="*/ 489929 w 1866845"/>
                              <a:gd name="connsiteY65" fmla="*/ 240586 h 1291473"/>
                              <a:gd name="connsiteX66" fmla="*/ 447399 w 1866845"/>
                              <a:gd name="connsiteY66" fmla="*/ 235270 h 1291473"/>
                              <a:gd name="connsiteX67" fmla="*/ 418159 w 1866845"/>
                              <a:gd name="connsiteY67" fmla="*/ 277800 h 1291473"/>
                              <a:gd name="connsiteX68" fmla="*/ 325124 w 1866845"/>
                              <a:gd name="connsiteY68" fmla="*/ 267168 h 1291473"/>
                              <a:gd name="connsiteX69" fmla="*/ 279936 w 1866845"/>
                              <a:gd name="connsiteY69" fmla="*/ 267168 h 1291473"/>
                              <a:gd name="connsiteX70" fmla="*/ 229431 w 1866845"/>
                              <a:gd name="connsiteY70" fmla="*/ 211347 h 1291473"/>
                              <a:gd name="connsiteX71" fmla="*/ 144371 w 1866845"/>
                              <a:gd name="connsiteY71" fmla="*/ 142235 h 1291473"/>
                              <a:gd name="connsiteX72" fmla="*/ 120448 w 1866845"/>
                              <a:gd name="connsiteY72" fmla="*/ 115654 h 1291473"/>
                              <a:gd name="connsiteX73" fmla="*/ 99183 w 1866845"/>
                              <a:gd name="connsiteY73" fmla="*/ 115654 h 1291473"/>
                              <a:gd name="connsiteX74" fmla="*/ 69943 w 1866845"/>
                              <a:gd name="connsiteY74" fmla="*/ 62491 h 1291473"/>
                              <a:gd name="connsiteX75" fmla="*/ 22096 w 1866845"/>
                              <a:gd name="connsiteY75" fmla="*/ 22619 h 1291473"/>
                              <a:gd name="connsiteX76" fmla="*/ 831 w 1866845"/>
                              <a:gd name="connsiteY76" fmla="*/ 6670 h 129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866845" h="1291473">
                                <a:moveTo>
                                  <a:pt x="1866845" y="1154986"/>
                                </a:moveTo>
                                <a:cubicBezTo>
                                  <a:pt x="1844694" y="1148562"/>
                                  <a:pt x="1822543" y="1142139"/>
                                  <a:pt x="1805708" y="1141696"/>
                                </a:cubicBezTo>
                                <a:cubicBezTo>
                                  <a:pt x="1788873" y="1141253"/>
                                  <a:pt x="1784443" y="1150556"/>
                                  <a:pt x="1765836" y="1152328"/>
                                </a:cubicBezTo>
                                <a:cubicBezTo>
                                  <a:pt x="1747229" y="1154100"/>
                                  <a:pt x="1694066" y="1152328"/>
                                  <a:pt x="1694066" y="1152328"/>
                                </a:cubicBezTo>
                                <a:cubicBezTo>
                                  <a:pt x="1677674" y="1152328"/>
                                  <a:pt x="1679447" y="1149227"/>
                                  <a:pt x="1667485" y="1152328"/>
                                </a:cubicBezTo>
                                <a:cubicBezTo>
                                  <a:pt x="1655523" y="1155429"/>
                                  <a:pt x="1640903" y="1168720"/>
                                  <a:pt x="1622296" y="1170935"/>
                                </a:cubicBezTo>
                                <a:cubicBezTo>
                                  <a:pt x="1603689" y="1173150"/>
                                  <a:pt x="1574007" y="1162518"/>
                                  <a:pt x="1555843" y="1165619"/>
                                </a:cubicBezTo>
                                <a:cubicBezTo>
                                  <a:pt x="1537679" y="1168720"/>
                                  <a:pt x="1526604" y="1181568"/>
                                  <a:pt x="1513313" y="1189542"/>
                                </a:cubicBezTo>
                                <a:cubicBezTo>
                                  <a:pt x="1500022" y="1197516"/>
                                  <a:pt x="1490276" y="1208149"/>
                                  <a:pt x="1476099" y="1213465"/>
                                </a:cubicBezTo>
                                <a:cubicBezTo>
                                  <a:pt x="1461922" y="1218781"/>
                                  <a:pt x="1443758" y="1220111"/>
                                  <a:pt x="1428252" y="1221440"/>
                                </a:cubicBezTo>
                                <a:cubicBezTo>
                                  <a:pt x="1412746" y="1222769"/>
                                  <a:pt x="1406544" y="1222769"/>
                                  <a:pt x="1383064" y="1221440"/>
                                </a:cubicBezTo>
                                <a:cubicBezTo>
                                  <a:pt x="1359584" y="1220111"/>
                                  <a:pt x="1310851" y="1217009"/>
                                  <a:pt x="1287371" y="1213465"/>
                                </a:cubicBezTo>
                                <a:cubicBezTo>
                                  <a:pt x="1263891" y="1209921"/>
                                  <a:pt x="1254145" y="1204605"/>
                                  <a:pt x="1242183" y="1200175"/>
                                </a:cubicBezTo>
                                <a:cubicBezTo>
                                  <a:pt x="1230221" y="1195745"/>
                                  <a:pt x="1225791" y="1186441"/>
                                  <a:pt x="1215601" y="1186884"/>
                                </a:cubicBezTo>
                                <a:cubicBezTo>
                                  <a:pt x="1205411" y="1187327"/>
                                  <a:pt x="1196994" y="1201061"/>
                                  <a:pt x="1181045" y="1202833"/>
                                </a:cubicBezTo>
                                <a:cubicBezTo>
                                  <a:pt x="1165096" y="1204605"/>
                                  <a:pt x="1136743" y="1198846"/>
                                  <a:pt x="1119908" y="1197517"/>
                                </a:cubicBezTo>
                                <a:cubicBezTo>
                                  <a:pt x="1103073" y="1196188"/>
                                  <a:pt x="1090668" y="1187327"/>
                                  <a:pt x="1080036" y="1194858"/>
                                </a:cubicBezTo>
                                <a:cubicBezTo>
                                  <a:pt x="1069404" y="1202389"/>
                                  <a:pt x="1062315" y="1232515"/>
                                  <a:pt x="1056113" y="1242705"/>
                                </a:cubicBezTo>
                                <a:cubicBezTo>
                                  <a:pt x="1049911" y="1252895"/>
                                  <a:pt x="1060986" y="1253338"/>
                                  <a:pt x="1042822" y="1255996"/>
                                </a:cubicBezTo>
                                <a:cubicBezTo>
                                  <a:pt x="1024658" y="1258654"/>
                                  <a:pt x="975039" y="1258654"/>
                                  <a:pt x="947129" y="1258654"/>
                                </a:cubicBezTo>
                                <a:cubicBezTo>
                                  <a:pt x="919219" y="1258654"/>
                                  <a:pt x="893966" y="1253781"/>
                                  <a:pt x="875359" y="1255996"/>
                                </a:cubicBezTo>
                                <a:cubicBezTo>
                                  <a:pt x="856752" y="1258211"/>
                                  <a:pt x="847892" y="1268843"/>
                                  <a:pt x="835487" y="1271944"/>
                                </a:cubicBezTo>
                                <a:cubicBezTo>
                                  <a:pt x="823082" y="1275045"/>
                                  <a:pt x="810677" y="1276818"/>
                                  <a:pt x="800931" y="1274603"/>
                                </a:cubicBezTo>
                                <a:cubicBezTo>
                                  <a:pt x="791184" y="1272388"/>
                                  <a:pt x="787641" y="1259540"/>
                                  <a:pt x="777008" y="1258654"/>
                                </a:cubicBezTo>
                                <a:cubicBezTo>
                                  <a:pt x="766375" y="1257768"/>
                                  <a:pt x="749541" y="1264413"/>
                                  <a:pt x="737136" y="1269286"/>
                                </a:cubicBezTo>
                                <a:cubicBezTo>
                                  <a:pt x="724731" y="1274159"/>
                                  <a:pt x="713655" y="1284792"/>
                                  <a:pt x="702580" y="1287893"/>
                                </a:cubicBezTo>
                                <a:cubicBezTo>
                                  <a:pt x="691505" y="1290994"/>
                                  <a:pt x="680429" y="1294095"/>
                                  <a:pt x="670683" y="1287893"/>
                                </a:cubicBezTo>
                                <a:cubicBezTo>
                                  <a:pt x="660937" y="1281691"/>
                                  <a:pt x="650303" y="1263970"/>
                                  <a:pt x="644101" y="1250679"/>
                                </a:cubicBezTo>
                                <a:cubicBezTo>
                                  <a:pt x="637899" y="1237388"/>
                                  <a:pt x="625495" y="1221883"/>
                                  <a:pt x="633469" y="1208149"/>
                                </a:cubicBezTo>
                                <a:cubicBezTo>
                                  <a:pt x="641443" y="1194415"/>
                                  <a:pt x="677328" y="1183783"/>
                                  <a:pt x="691948" y="1168277"/>
                                </a:cubicBezTo>
                                <a:cubicBezTo>
                                  <a:pt x="706568" y="1152771"/>
                                  <a:pt x="709226" y="1133278"/>
                                  <a:pt x="721187" y="1115114"/>
                                </a:cubicBezTo>
                                <a:cubicBezTo>
                                  <a:pt x="733148" y="1096950"/>
                                  <a:pt x="751312" y="1074356"/>
                                  <a:pt x="763717" y="1059293"/>
                                </a:cubicBezTo>
                                <a:cubicBezTo>
                                  <a:pt x="776122" y="1044230"/>
                                  <a:pt x="778337" y="1038915"/>
                                  <a:pt x="795615" y="1024738"/>
                                </a:cubicBezTo>
                                <a:cubicBezTo>
                                  <a:pt x="812893" y="1010561"/>
                                  <a:pt x="852322" y="988410"/>
                                  <a:pt x="867385" y="974233"/>
                                </a:cubicBezTo>
                                <a:cubicBezTo>
                                  <a:pt x="882448" y="960056"/>
                                  <a:pt x="876688" y="950309"/>
                                  <a:pt x="885992" y="939677"/>
                                </a:cubicBezTo>
                                <a:cubicBezTo>
                                  <a:pt x="895295" y="929044"/>
                                  <a:pt x="907700" y="918855"/>
                                  <a:pt x="923206" y="910438"/>
                                </a:cubicBezTo>
                                <a:cubicBezTo>
                                  <a:pt x="938712" y="902020"/>
                                  <a:pt x="963521" y="899362"/>
                                  <a:pt x="979027" y="889172"/>
                                </a:cubicBezTo>
                                <a:cubicBezTo>
                                  <a:pt x="994533" y="878982"/>
                                  <a:pt x="999849" y="860375"/>
                                  <a:pt x="1016241" y="849300"/>
                                </a:cubicBezTo>
                                <a:cubicBezTo>
                                  <a:pt x="1032633" y="838224"/>
                                  <a:pt x="1056556" y="832465"/>
                                  <a:pt x="1077378" y="822719"/>
                                </a:cubicBezTo>
                                <a:cubicBezTo>
                                  <a:pt x="1098200" y="812973"/>
                                  <a:pt x="1122123" y="801453"/>
                                  <a:pt x="1141173" y="790821"/>
                                </a:cubicBezTo>
                                <a:cubicBezTo>
                                  <a:pt x="1160223" y="780189"/>
                                  <a:pt x="1173071" y="769556"/>
                                  <a:pt x="1191678" y="758924"/>
                                </a:cubicBezTo>
                                <a:cubicBezTo>
                                  <a:pt x="1210285" y="748292"/>
                                  <a:pt x="1234651" y="742089"/>
                                  <a:pt x="1252815" y="727026"/>
                                </a:cubicBezTo>
                                <a:cubicBezTo>
                                  <a:pt x="1270979" y="711963"/>
                                  <a:pt x="1290030" y="688040"/>
                                  <a:pt x="1300662" y="668547"/>
                                </a:cubicBezTo>
                                <a:cubicBezTo>
                                  <a:pt x="1311294" y="649054"/>
                                  <a:pt x="1310408" y="627346"/>
                                  <a:pt x="1316610" y="610068"/>
                                </a:cubicBezTo>
                                <a:cubicBezTo>
                                  <a:pt x="1322812" y="592790"/>
                                  <a:pt x="1334775" y="578613"/>
                                  <a:pt x="1337876" y="564879"/>
                                </a:cubicBezTo>
                                <a:cubicBezTo>
                                  <a:pt x="1340977" y="551145"/>
                                  <a:pt x="1340976" y="539626"/>
                                  <a:pt x="1335217" y="527665"/>
                                </a:cubicBezTo>
                                <a:cubicBezTo>
                                  <a:pt x="1329458" y="515704"/>
                                  <a:pt x="1318383" y="503742"/>
                                  <a:pt x="1303320" y="493110"/>
                                </a:cubicBezTo>
                                <a:cubicBezTo>
                                  <a:pt x="1288257" y="482478"/>
                                  <a:pt x="1260790" y="468743"/>
                                  <a:pt x="1244841" y="463870"/>
                                </a:cubicBezTo>
                                <a:cubicBezTo>
                                  <a:pt x="1228892" y="458997"/>
                                  <a:pt x="1220032" y="468743"/>
                                  <a:pt x="1207627" y="463870"/>
                                </a:cubicBezTo>
                                <a:cubicBezTo>
                                  <a:pt x="1195222" y="458997"/>
                                  <a:pt x="1175286" y="445706"/>
                                  <a:pt x="1170413" y="434631"/>
                                </a:cubicBezTo>
                                <a:cubicBezTo>
                                  <a:pt x="1165540" y="423556"/>
                                  <a:pt x="1171742" y="406721"/>
                                  <a:pt x="1178387" y="397417"/>
                                </a:cubicBezTo>
                                <a:cubicBezTo>
                                  <a:pt x="1185032" y="388113"/>
                                  <a:pt x="1205855" y="389000"/>
                                  <a:pt x="1210285" y="378810"/>
                                </a:cubicBezTo>
                                <a:cubicBezTo>
                                  <a:pt x="1214715" y="368620"/>
                                  <a:pt x="1214272" y="346025"/>
                                  <a:pt x="1204969" y="336279"/>
                                </a:cubicBezTo>
                                <a:cubicBezTo>
                                  <a:pt x="1195665" y="326532"/>
                                  <a:pt x="1168198" y="327419"/>
                                  <a:pt x="1154464" y="320331"/>
                                </a:cubicBezTo>
                                <a:cubicBezTo>
                                  <a:pt x="1140730" y="313243"/>
                                  <a:pt x="1134528" y="303939"/>
                                  <a:pt x="1122566" y="293749"/>
                                </a:cubicBezTo>
                                <a:cubicBezTo>
                                  <a:pt x="1110604" y="283559"/>
                                  <a:pt x="1095542" y="265838"/>
                                  <a:pt x="1082694" y="259193"/>
                                </a:cubicBezTo>
                                <a:cubicBezTo>
                                  <a:pt x="1069846" y="252548"/>
                                  <a:pt x="1060100" y="252991"/>
                                  <a:pt x="1045480" y="253877"/>
                                </a:cubicBezTo>
                                <a:cubicBezTo>
                                  <a:pt x="1030860" y="254763"/>
                                  <a:pt x="1016241" y="255206"/>
                                  <a:pt x="994976" y="264510"/>
                                </a:cubicBezTo>
                                <a:cubicBezTo>
                                  <a:pt x="973711" y="273813"/>
                                  <a:pt x="939598" y="303939"/>
                                  <a:pt x="917890" y="309698"/>
                                </a:cubicBezTo>
                                <a:cubicBezTo>
                                  <a:pt x="896182" y="315457"/>
                                  <a:pt x="881119" y="302166"/>
                                  <a:pt x="864727" y="299065"/>
                                </a:cubicBezTo>
                                <a:cubicBezTo>
                                  <a:pt x="848335" y="295964"/>
                                  <a:pt x="834601" y="291977"/>
                                  <a:pt x="819538" y="291091"/>
                                </a:cubicBezTo>
                                <a:cubicBezTo>
                                  <a:pt x="804475" y="290205"/>
                                  <a:pt x="801374" y="295521"/>
                                  <a:pt x="774350" y="293749"/>
                                </a:cubicBezTo>
                                <a:cubicBezTo>
                                  <a:pt x="747326" y="291977"/>
                                  <a:pt x="686631" y="284002"/>
                                  <a:pt x="657392" y="280458"/>
                                </a:cubicBezTo>
                                <a:cubicBezTo>
                                  <a:pt x="628153" y="276914"/>
                                  <a:pt x="619735" y="275585"/>
                                  <a:pt x="598913" y="272484"/>
                                </a:cubicBezTo>
                                <a:cubicBezTo>
                                  <a:pt x="578091" y="269383"/>
                                  <a:pt x="550623" y="267167"/>
                                  <a:pt x="532459" y="261851"/>
                                </a:cubicBezTo>
                                <a:cubicBezTo>
                                  <a:pt x="514295" y="256535"/>
                                  <a:pt x="504106" y="245016"/>
                                  <a:pt x="489929" y="240586"/>
                                </a:cubicBezTo>
                                <a:cubicBezTo>
                                  <a:pt x="475752" y="236156"/>
                                  <a:pt x="459361" y="229068"/>
                                  <a:pt x="447399" y="235270"/>
                                </a:cubicBezTo>
                                <a:cubicBezTo>
                                  <a:pt x="435437" y="241472"/>
                                  <a:pt x="438538" y="272484"/>
                                  <a:pt x="418159" y="277800"/>
                                </a:cubicBezTo>
                                <a:cubicBezTo>
                                  <a:pt x="397780" y="283116"/>
                                  <a:pt x="348161" y="268940"/>
                                  <a:pt x="325124" y="267168"/>
                                </a:cubicBezTo>
                                <a:cubicBezTo>
                                  <a:pt x="302087" y="265396"/>
                                  <a:pt x="295885" y="276471"/>
                                  <a:pt x="279936" y="267168"/>
                                </a:cubicBezTo>
                                <a:cubicBezTo>
                                  <a:pt x="263987" y="257864"/>
                                  <a:pt x="252025" y="232169"/>
                                  <a:pt x="229431" y="211347"/>
                                </a:cubicBezTo>
                                <a:cubicBezTo>
                                  <a:pt x="206837" y="190525"/>
                                  <a:pt x="162535" y="158184"/>
                                  <a:pt x="144371" y="142235"/>
                                </a:cubicBezTo>
                                <a:cubicBezTo>
                                  <a:pt x="126207" y="126286"/>
                                  <a:pt x="127979" y="120084"/>
                                  <a:pt x="120448" y="115654"/>
                                </a:cubicBezTo>
                                <a:cubicBezTo>
                                  <a:pt x="112917" y="111224"/>
                                  <a:pt x="107600" y="124514"/>
                                  <a:pt x="99183" y="115654"/>
                                </a:cubicBezTo>
                                <a:cubicBezTo>
                                  <a:pt x="90766" y="106794"/>
                                  <a:pt x="82791" y="77997"/>
                                  <a:pt x="69943" y="62491"/>
                                </a:cubicBezTo>
                                <a:cubicBezTo>
                                  <a:pt x="57095" y="46985"/>
                                  <a:pt x="33615" y="31922"/>
                                  <a:pt x="22096" y="22619"/>
                                </a:cubicBezTo>
                                <a:cubicBezTo>
                                  <a:pt x="10577" y="13316"/>
                                  <a:pt x="-3599" y="-11937"/>
                                  <a:pt x="831" y="6670"/>
                                </a:cubicBezTo>
                              </a:path>
                            </a:pathLst>
                          </a:cu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17" name="Forma libre 116"/>
                          <p:cNvSpPr/>
                          <p:nvPr/>
                        </p:nvSpPr>
                        <p:spPr>
                          <a:xfrm>
                            <a:off x="5608674" y="2498651"/>
                            <a:ext cx="1868673" cy="991486"/>
                          </a:xfrm>
                          <a:custGeom>
                            <a:avLst/>
                            <a:gdLst>
                              <a:gd name="connsiteX0" fmla="*/ 1868673 w 1868673"/>
                              <a:gd name="connsiteY0" fmla="*/ 991486 h 991486"/>
                              <a:gd name="connsiteX1" fmla="*/ 1820826 w 1868673"/>
                              <a:gd name="connsiteY1" fmla="*/ 962247 h 991486"/>
                              <a:gd name="connsiteX2" fmla="*/ 1778296 w 1868673"/>
                              <a:gd name="connsiteY2" fmla="*/ 962247 h 991486"/>
                              <a:gd name="connsiteX3" fmla="*/ 1746398 w 1868673"/>
                              <a:gd name="connsiteY3" fmla="*/ 901109 h 991486"/>
                              <a:gd name="connsiteX4" fmla="*/ 1701210 w 1868673"/>
                              <a:gd name="connsiteY4" fmla="*/ 874528 h 991486"/>
                              <a:gd name="connsiteX5" fmla="*/ 1677286 w 1868673"/>
                              <a:gd name="connsiteY5" fmla="*/ 847947 h 991486"/>
                              <a:gd name="connsiteX6" fmla="*/ 1671970 w 1868673"/>
                              <a:gd name="connsiteY6" fmla="*/ 794784 h 991486"/>
                              <a:gd name="connsiteX7" fmla="*/ 1674628 w 1868673"/>
                              <a:gd name="connsiteY7" fmla="*/ 720356 h 991486"/>
                              <a:gd name="connsiteX8" fmla="*/ 1653363 w 1868673"/>
                              <a:gd name="connsiteY8" fmla="*/ 653902 h 991486"/>
                              <a:gd name="connsiteX9" fmla="*/ 1650705 w 1868673"/>
                              <a:gd name="connsiteY9" fmla="*/ 616689 h 991486"/>
                              <a:gd name="connsiteX10" fmla="*/ 1677286 w 1868673"/>
                              <a:gd name="connsiteY10" fmla="*/ 584791 h 991486"/>
                              <a:gd name="connsiteX11" fmla="*/ 1637414 w 1868673"/>
                              <a:gd name="connsiteY11" fmla="*/ 560868 h 991486"/>
                              <a:gd name="connsiteX12" fmla="*/ 1626782 w 1868673"/>
                              <a:gd name="connsiteY12" fmla="*/ 536944 h 991486"/>
                              <a:gd name="connsiteX13" fmla="*/ 1624124 w 1868673"/>
                              <a:gd name="connsiteY13" fmla="*/ 483782 h 991486"/>
                              <a:gd name="connsiteX14" fmla="*/ 1602859 w 1868673"/>
                              <a:gd name="connsiteY14" fmla="*/ 401379 h 991486"/>
                              <a:gd name="connsiteX15" fmla="*/ 1584252 w 1868673"/>
                              <a:gd name="connsiteY15" fmla="*/ 350875 h 991486"/>
                              <a:gd name="connsiteX16" fmla="*/ 1552354 w 1868673"/>
                              <a:gd name="connsiteY16" fmla="*/ 297712 h 991486"/>
                              <a:gd name="connsiteX17" fmla="*/ 1509824 w 1868673"/>
                              <a:gd name="connsiteY17" fmla="*/ 265814 h 991486"/>
                              <a:gd name="connsiteX18" fmla="*/ 1469952 w 1868673"/>
                              <a:gd name="connsiteY18" fmla="*/ 244549 h 991486"/>
                              <a:gd name="connsiteX19" fmla="*/ 1456661 w 1868673"/>
                              <a:gd name="connsiteY19" fmla="*/ 228600 h 991486"/>
                              <a:gd name="connsiteX20" fmla="*/ 1464635 w 1868673"/>
                              <a:gd name="connsiteY20" fmla="*/ 188728 h 991486"/>
                              <a:gd name="connsiteX21" fmla="*/ 1416789 w 1868673"/>
                              <a:gd name="connsiteY21" fmla="*/ 164805 h 991486"/>
                              <a:gd name="connsiteX22" fmla="*/ 1347677 w 1868673"/>
                              <a:gd name="connsiteY22" fmla="*/ 172779 h 991486"/>
                              <a:gd name="connsiteX23" fmla="*/ 1278566 w 1868673"/>
                              <a:gd name="connsiteY23" fmla="*/ 196702 h 991486"/>
                              <a:gd name="connsiteX24" fmla="*/ 1206796 w 1868673"/>
                              <a:gd name="connsiteY24" fmla="*/ 202019 h 991486"/>
                              <a:gd name="connsiteX25" fmla="*/ 1111103 w 1868673"/>
                              <a:gd name="connsiteY25" fmla="*/ 212651 h 991486"/>
                              <a:gd name="connsiteX26" fmla="*/ 1002119 w 1868673"/>
                              <a:gd name="connsiteY26" fmla="*/ 236575 h 991486"/>
                              <a:gd name="connsiteX27" fmla="*/ 893135 w 1868673"/>
                              <a:gd name="connsiteY27" fmla="*/ 265814 h 991486"/>
                              <a:gd name="connsiteX28" fmla="*/ 789468 w 1868673"/>
                              <a:gd name="connsiteY28" fmla="*/ 228600 h 991486"/>
                              <a:gd name="connsiteX29" fmla="*/ 723014 w 1868673"/>
                              <a:gd name="connsiteY29" fmla="*/ 196702 h 991486"/>
                              <a:gd name="connsiteX30" fmla="*/ 683142 w 1868673"/>
                              <a:gd name="connsiteY30" fmla="*/ 215309 h 991486"/>
                              <a:gd name="connsiteX31" fmla="*/ 622005 w 1868673"/>
                              <a:gd name="connsiteY31" fmla="*/ 194044 h 991486"/>
                              <a:gd name="connsiteX32" fmla="*/ 579475 w 1868673"/>
                              <a:gd name="connsiteY32" fmla="*/ 146198 h 991486"/>
                              <a:gd name="connsiteX33" fmla="*/ 483782 w 1868673"/>
                              <a:gd name="connsiteY33" fmla="*/ 132907 h 991486"/>
                              <a:gd name="connsiteX34" fmla="*/ 433277 w 1868673"/>
                              <a:gd name="connsiteY34" fmla="*/ 106326 h 991486"/>
                              <a:gd name="connsiteX35" fmla="*/ 388089 w 1868673"/>
                              <a:gd name="connsiteY35" fmla="*/ 77086 h 991486"/>
                              <a:gd name="connsiteX36" fmla="*/ 316319 w 1868673"/>
                              <a:gd name="connsiteY36" fmla="*/ 77086 h 991486"/>
                              <a:gd name="connsiteX37" fmla="*/ 252524 w 1868673"/>
                              <a:gd name="connsiteY37" fmla="*/ 74428 h 991486"/>
                              <a:gd name="connsiteX38" fmla="*/ 223284 w 1868673"/>
                              <a:gd name="connsiteY38" fmla="*/ 87719 h 991486"/>
                              <a:gd name="connsiteX39" fmla="*/ 167463 w 1868673"/>
                              <a:gd name="connsiteY39" fmla="*/ 77086 h 991486"/>
                              <a:gd name="connsiteX40" fmla="*/ 159489 w 1868673"/>
                              <a:gd name="connsiteY40" fmla="*/ 39872 h 991486"/>
                              <a:gd name="connsiteX41" fmla="*/ 132907 w 1868673"/>
                              <a:gd name="connsiteY41" fmla="*/ 23923 h 991486"/>
                              <a:gd name="connsiteX42" fmla="*/ 47847 w 1868673"/>
                              <a:gd name="connsiteY42" fmla="*/ 23923 h 991486"/>
                              <a:gd name="connsiteX43" fmla="*/ 0 w 1868673"/>
                              <a:gd name="connsiteY43" fmla="*/ 0 h 9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68673" h="991486">
                                <a:moveTo>
                                  <a:pt x="1868673" y="991486"/>
                                </a:moveTo>
                                <a:cubicBezTo>
                                  <a:pt x="1852281" y="979303"/>
                                  <a:pt x="1835889" y="967120"/>
                                  <a:pt x="1820826" y="962247"/>
                                </a:cubicBezTo>
                                <a:cubicBezTo>
                                  <a:pt x="1805763" y="957374"/>
                                  <a:pt x="1790701" y="972437"/>
                                  <a:pt x="1778296" y="962247"/>
                                </a:cubicBezTo>
                                <a:cubicBezTo>
                                  <a:pt x="1765891" y="952057"/>
                                  <a:pt x="1759246" y="915729"/>
                                  <a:pt x="1746398" y="901109"/>
                                </a:cubicBezTo>
                                <a:cubicBezTo>
                                  <a:pt x="1733550" y="886489"/>
                                  <a:pt x="1712729" y="883388"/>
                                  <a:pt x="1701210" y="874528"/>
                                </a:cubicBezTo>
                                <a:cubicBezTo>
                                  <a:pt x="1689691" y="865668"/>
                                  <a:pt x="1682159" y="861238"/>
                                  <a:pt x="1677286" y="847947"/>
                                </a:cubicBezTo>
                                <a:cubicBezTo>
                                  <a:pt x="1672413" y="834656"/>
                                  <a:pt x="1672413" y="816049"/>
                                  <a:pt x="1671970" y="794784"/>
                                </a:cubicBezTo>
                                <a:cubicBezTo>
                                  <a:pt x="1671527" y="773519"/>
                                  <a:pt x="1677729" y="743836"/>
                                  <a:pt x="1674628" y="720356"/>
                                </a:cubicBezTo>
                                <a:cubicBezTo>
                                  <a:pt x="1671527" y="696876"/>
                                  <a:pt x="1657350" y="671180"/>
                                  <a:pt x="1653363" y="653902"/>
                                </a:cubicBezTo>
                                <a:cubicBezTo>
                                  <a:pt x="1649376" y="636624"/>
                                  <a:pt x="1646718" y="628207"/>
                                  <a:pt x="1650705" y="616689"/>
                                </a:cubicBezTo>
                                <a:cubicBezTo>
                                  <a:pt x="1654692" y="605170"/>
                                  <a:pt x="1679501" y="594094"/>
                                  <a:pt x="1677286" y="584791"/>
                                </a:cubicBezTo>
                                <a:cubicBezTo>
                                  <a:pt x="1675071" y="575487"/>
                                  <a:pt x="1645831" y="568842"/>
                                  <a:pt x="1637414" y="560868"/>
                                </a:cubicBezTo>
                                <a:cubicBezTo>
                                  <a:pt x="1628997" y="552894"/>
                                  <a:pt x="1628997" y="549792"/>
                                  <a:pt x="1626782" y="536944"/>
                                </a:cubicBezTo>
                                <a:cubicBezTo>
                                  <a:pt x="1624567" y="524096"/>
                                  <a:pt x="1628111" y="506376"/>
                                  <a:pt x="1624124" y="483782"/>
                                </a:cubicBezTo>
                                <a:cubicBezTo>
                                  <a:pt x="1620137" y="461188"/>
                                  <a:pt x="1609504" y="423530"/>
                                  <a:pt x="1602859" y="401379"/>
                                </a:cubicBezTo>
                                <a:cubicBezTo>
                                  <a:pt x="1596214" y="379228"/>
                                  <a:pt x="1592669" y="368153"/>
                                  <a:pt x="1584252" y="350875"/>
                                </a:cubicBezTo>
                                <a:cubicBezTo>
                                  <a:pt x="1575835" y="333597"/>
                                  <a:pt x="1564759" y="311889"/>
                                  <a:pt x="1552354" y="297712"/>
                                </a:cubicBezTo>
                                <a:cubicBezTo>
                                  <a:pt x="1539949" y="283535"/>
                                  <a:pt x="1523558" y="274674"/>
                                  <a:pt x="1509824" y="265814"/>
                                </a:cubicBezTo>
                                <a:cubicBezTo>
                                  <a:pt x="1496090" y="256954"/>
                                  <a:pt x="1478813" y="250751"/>
                                  <a:pt x="1469952" y="244549"/>
                                </a:cubicBezTo>
                                <a:cubicBezTo>
                                  <a:pt x="1461091" y="238347"/>
                                  <a:pt x="1457547" y="237903"/>
                                  <a:pt x="1456661" y="228600"/>
                                </a:cubicBezTo>
                                <a:cubicBezTo>
                                  <a:pt x="1455775" y="219297"/>
                                  <a:pt x="1471280" y="199360"/>
                                  <a:pt x="1464635" y="188728"/>
                                </a:cubicBezTo>
                                <a:cubicBezTo>
                                  <a:pt x="1457990" y="178095"/>
                                  <a:pt x="1436282" y="167463"/>
                                  <a:pt x="1416789" y="164805"/>
                                </a:cubicBezTo>
                                <a:cubicBezTo>
                                  <a:pt x="1397296" y="162147"/>
                                  <a:pt x="1370714" y="167463"/>
                                  <a:pt x="1347677" y="172779"/>
                                </a:cubicBezTo>
                                <a:cubicBezTo>
                                  <a:pt x="1324640" y="178095"/>
                                  <a:pt x="1302046" y="191829"/>
                                  <a:pt x="1278566" y="196702"/>
                                </a:cubicBezTo>
                                <a:cubicBezTo>
                                  <a:pt x="1255086" y="201575"/>
                                  <a:pt x="1234706" y="199361"/>
                                  <a:pt x="1206796" y="202019"/>
                                </a:cubicBezTo>
                                <a:cubicBezTo>
                                  <a:pt x="1178886" y="204677"/>
                                  <a:pt x="1145216" y="206892"/>
                                  <a:pt x="1111103" y="212651"/>
                                </a:cubicBezTo>
                                <a:cubicBezTo>
                                  <a:pt x="1076990" y="218410"/>
                                  <a:pt x="1038447" y="227715"/>
                                  <a:pt x="1002119" y="236575"/>
                                </a:cubicBezTo>
                                <a:cubicBezTo>
                                  <a:pt x="965791" y="245435"/>
                                  <a:pt x="928577" y="267143"/>
                                  <a:pt x="893135" y="265814"/>
                                </a:cubicBezTo>
                                <a:cubicBezTo>
                                  <a:pt x="857693" y="264485"/>
                                  <a:pt x="817822" y="240119"/>
                                  <a:pt x="789468" y="228600"/>
                                </a:cubicBezTo>
                                <a:cubicBezTo>
                                  <a:pt x="761114" y="217081"/>
                                  <a:pt x="740735" y="198917"/>
                                  <a:pt x="723014" y="196702"/>
                                </a:cubicBezTo>
                                <a:cubicBezTo>
                                  <a:pt x="705293" y="194487"/>
                                  <a:pt x="699977" y="215752"/>
                                  <a:pt x="683142" y="215309"/>
                                </a:cubicBezTo>
                                <a:cubicBezTo>
                                  <a:pt x="666307" y="214866"/>
                                  <a:pt x="639283" y="205562"/>
                                  <a:pt x="622005" y="194044"/>
                                </a:cubicBezTo>
                                <a:cubicBezTo>
                                  <a:pt x="604727" y="182526"/>
                                  <a:pt x="602512" y="156387"/>
                                  <a:pt x="579475" y="146198"/>
                                </a:cubicBezTo>
                                <a:cubicBezTo>
                                  <a:pt x="556438" y="136008"/>
                                  <a:pt x="508148" y="139552"/>
                                  <a:pt x="483782" y="132907"/>
                                </a:cubicBezTo>
                                <a:cubicBezTo>
                                  <a:pt x="459416" y="126262"/>
                                  <a:pt x="449226" y="115629"/>
                                  <a:pt x="433277" y="106326"/>
                                </a:cubicBezTo>
                                <a:cubicBezTo>
                                  <a:pt x="417328" y="97022"/>
                                  <a:pt x="407582" y="81959"/>
                                  <a:pt x="388089" y="77086"/>
                                </a:cubicBezTo>
                                <a:cubicBezTo>
                                  <a:pt x="368596" y="72213"/>
                                  <a:pt x="338913" y="77529"/>
                                  <a:pt x="316319" y="77086"/>
                                </a:cubicBezTo>
                                <a:cubicBezTo>
                                  <a:pt x="293725" y="76643"/>
                                  <a:pt x="268030" y="72656"/>
                                  <a:pt x="252524" y="74428"/>
                                </a:cubicBezTo>
                                <a:cubicBezTo>
                                  <a:pt x="237018" y="76200"/>
                                  <a:pt x="237461" y="87276"/>
                                  <a:pt x="223284" y="87719"/>
                                </a:cubicBezTo>
                                <a:cubicBezTo>
                                  <a:pt x="209107" y="88162"/>
                                  <a:pt x="178095" y="85060"/>
                                  <a:pt x="167463" y="77086"/>
                                </a:cubicBezTo>
                                <a:cubicBezTo>
                                  <a:pt x="156831" y="69112"/>
                                  <a:pt x="165248" y="48732"/>
                                  <a:pt x="159489" y="39872"/>
                                </a:cubicBezTo>
                                <a:cubicBezTo>
                                  <a:pt x="153730" y="31011"/>
                                  <a:pt x="151514" y="26581"/>
                                  <a:pt x="132907" y="23923"/>
                                </a:cubicBezTo>
                                <a:cubicBezTo>
                                  <a:pt x="114300" y="21265"/>
                                  <a:pt x="69998" y="27910"/>
                                  <a:pt x="47847" y="23923"/>
                                </a:cubicBezTo>
                                <a:cubicBezTo>
                                  <a:pt x="25696" y="19936"/>
                                  <a:pt x="0" y="0"/>
                                  <a:pt x="0" y="0"/>
                                </a:cubicBezTo>
                              </a:path>
                            </a:pathLst>
                          </a:cu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18" name="Forma libre 117"/>
                          <p:cNvSpPr/>
                          <p:nvPr/>
                        </p:nvSpPr>
                        <p:spPr>
                          <a:xfrm>
                            <a:off x="3276744" y="1365389"/>
                            <a:ext cx="2334589" cy="1141237"/>
                          </a:xfrm>
                          <a:custGeom>
                            <a:avLst/>
                            <a:gdLst>
                              <a:gd name="connsiteX0" fmla="*/ 2334589 w 2334589"/>
                              <a:gd name="connsiteY0" fmla="*/ 1141237 h 1141237"/>
                              <a:gd name="connsiteX1" fmla="*/ 2289400 w 2334589"/>
                              <a:gd name="connsiteY1" fmla="*/ 1061492 h 1141237"/>
                              <a:gd name="connsiteX2" fmla="*/ 2220289 w 2334589"/>
                              <a:gd name="connsiteY2" fmla="*/ 1045544 h 1141237"/>
                              <a:gd name="connsiteX3" fmla="*/ 2148519 w 2334589"/>
                              <a:gd name="connsiteY3" fmla="*/ 1029595 h 1141237"/>
                              <a:gd name="connsiteX4" fmla="*/ 2113963 w 2334589"/>
                              <a:gd name="connsiteY4" fmla="*/ 989723 h 1141237"/>
                              <a:gd name="connsiteX5" fmla="*/ 2052826 w 2334589"/>
                              <a:gd name="connsiteY5" fmla="*/ 960483 h 1141237"/>
                              <a:gd name="connsiteX6" fmla="*/ 1997005 w 2334589"/>
                              <a:gd name="connsiteY6" fmla="*/ 904662 h 1141237"/>
                              <a:gd name="connsiteX7" fmla="*/ 1946500 w 2334589"/>
                              <a:gd name="connsiteY7" fmla="*/ 822260 h 1141237"/>
                              <a:gd name="connsiteX8" fmla="*/ 1925235 w 2334589"/>
                              <a:gd name="connsiteY8" fmla="*/ 800995 h 1141237"/>
                              <a:gd name="connsiteX9" fmla="*/ 1837516 w 2334589"/>
                              <a:gd name="connsiteY9" fmla="*/ 771755 h 1141237"/>
                              <a:gd name="connsiteX10" fmla="*/ 1784354 w 2334589"/>
                              <a:gd name="connsiteY10" fmla="*/ 697327 h 1141237"/>
                              <a:gd name="connsiteX11" fmla="*/ 1771063 w 2334589"/>
                              <a:gd name="connsiteY11" fmla="*/ 662771 h 1141237"/>
                              <a:gd name="connsiteX12" fmla="*/ 1672712 w 2334589"/>
                              <a:gd name="connsiteY12" fmla="*/ 641506 h 1141237"/>
                              <a:gd name="connsiteX13" fmla="*/ 1571703 w 2334589"/>
                              <a:gd name="connsiteY13" fmla="*/ 660113 h 1141237"/>
                              <a:gd name="connsiteX14" fmla="*/ 1486642 w 2334589"/>
                              <a:gd name="connsiteY14" fmla="*/ 665430 h 1141237"/>
                              <a:gd name="connsiteX15" fmla="*/ 1351077 w 2334589"/>
                              <a:gd name="connsiteY15" fmla="*/ 676062 h 1141237"/>
                              <a:gd name="connsiteX16" fmla="*/ 1258042 w 2334589"/>
                              <a:gd name="connsiteY16" fmla="*/ 707960 h 1141237"/>
                              <a:gd name="connsiteX17" fmla="*/ 1133109 w 2334589"/>
                              <a:gd name="connsiteY17" fmla="*/ 662771 h 1141237"/>
                              <a:gd name="connsiteX18" fmla="*/ 1127793 w 2334589"/>
                              <a:gd name="connsiteY18" fmla="*/ 567078 h 1141237"/>
                              <a:gd name="connsiteX19" fmla="*/ 1127793 w 2334589"/>
                              <a:gd name="connsiteY19" fmla="*/ 567078 h 1141237"/>
                              <a:gd name="connsiteX20" fmla="*/ 1114503 w 2334589"/>
                              <a:gd name="connsiteY20" fmla="*/ 524548 h 1141237"/>
                              <a:gd name="connsiteX21" fmla="*/ 1071972 w 2334589"/>
                              <a:gd name="connsiteY21" fmla="*/ 505941 h 1141237"/>
                              <a:gd name="connsiteX22" fmla="*/ 1061340 w 2334589"/>
                              <a:gd name="connsiteY22" fmla="*/ 540497 h 1141237"/>
                              <a:gd name="connsiteX23" fmla="*/ 1063998 w 2334589"/>
                              <a:gd name="connsiteY23" fmla="*/ 620241 h 1141237"/>
                              <a:gd name="connsiteX24" fmla="*/ 1002861 w 2334589"/>
                              <a:gd name="connsiteY24" fmla="*/ 673404 h 1141237"/>
                              <a:gd name="connsiteX25" fmla="*/ 933749 w 2334589"/>
                              <a:gd name="connsiteY25" fmla="*/ 705302 h 1141237"/>
                              <a:gd name="connsiteX26" fmla="*/ 893877 w 2334589"/>
                              <a:gd name="connsiteY26" fmla="*/ 715934 h 1141237"/>
                              <a:gd name="connsiteX27" fmla="*/ 875270 w 2334589"/>
                              <a:gd name="connsiteY27" fmla="*/ 692011 h 1141237"/>
                              <a:gd name="connsiteX28" fmla="*/ 830082 w 2334589"/>
                              <a:gd name="connsiteY28" fmla="*/ 625558 h 1141237"/>
                              <a:gd name="connsiteX29" fmla="*/ 790209 w 2334589"/>
                              <a:gd name="connsiteY29" fmla="*/ 614925 h 1141237"/>
                              <a:gd name="connsiteX30" fmla="*/ 726414 w 2334589"/>
                              <a:gd name="connsiteY30" fmla="*/ 593660 h 1141237"/>
                              <a:gd name="connsiteX31" fmla="*/ 654644 w 2334589"/>
                              <a:gd name="connsiteY31" fmla="*/ 596318 h 1141237"/>
                              <a:gd name="connsiteX32" fmla="*/ 553635 w 2334589"/>
                              <a:gd name="connsiteY32" fmla="*/ 585685 h 1141237"/>
                              <a:gd name="connsiteX33" fmla="*/ 465916 w 2334589"/>
                              <a:gd name="connsiteY33" fmla="*/ 588344 h 1141237"/>
                              <a:gd name="connsiteX34" fmla="*/ 356933 w 2334589"/>
                              <a:gd name="connsiteY34" fmla="*/ 585685 h 1141237"/>
                              <a:gd name="connsiteX35" fmla="*/ 325035 w 2334589"/>
                              <a:gd name="connsiteY35" fmla="*/ 543155 h 1141237"/>
                              <a:gd name="connsiteX36" fmla="*/ 290479 w 2334589"/>
                              <a:gd name="connsiteY36" fmla="*/ 492651 h 1141237"/>
                              <a:gd name="connsiteX37" fmla="*/ 250607 w 2334589"/>
                              <a:gd name="connsiteY37" fmla="*/ 489992 h 1141237"/>
                              <a:gd name="connsiteX38" fmla="*/ 192128 w 2334589"/>
                              <a:gd name="connsiteY38" fmla="*/ 458095 h 1141237"/>
                              <a:gd name="connsiteX39" fmla="*/ 146940 w 2334589"/>
                              <a:gd name="connsiteY39" fmla="*/ 436830 h 1141237"/>
                              <a:gd name="connsiteX40" fmla="*/ 93777 w 2334589"/>
                              <a:gd name="connsiteY40" fmla="*/ 412906 h 1141237"/>
                              <a:gd name="connsiteX41" fmla="*/ 51247 w 2334589"/>
                              <a:gd name="connsiteY41" fmla="*/ 388983 h 1141237"/>
                              <a:gd name="connsiteX42" fmla="*/ 24665 w 2334589"/>
                              <a:gd name="connsiteY42" fmla="*/ 370376 h 1141237"/>
                              <a:gd name="connsiteX43" fmla="*/ 742 w 2334589"/>
                              <a:gd name="connsiteY43" fmla="*/ 325188 h 1141237"/>
                              <a:gd name="connsiteX44" fmla="*/ 53905 w 2334589"/>
                              <a:gd name="connsiteY44" fmla="*/ 298606 h 1141237"/>
                              <a:gd name="connsiteX45" fmla="*/ 152256 w 2334589"/>
                              <a:gd name="connsiteY45" fmla="*/ 309239 h 1141237"/>
                              <a:gd name="connsiteX46" fmla="*/ 237316 w 2334589"/>
                              <a:gd name="connsiteY46" fmla="*/ 285316 h 1141237"/>
                              <a:gd name="connsiteX47" fmla="*/ 364907 w 2334589"/>
                              <a:gd name="connsiteY47" fmla="*/ 295948 h 1141237"/>
                              <a:gd name="connsiteX48" fmla="*/ 471233 w 2334589"/>
                              <a:gd name="connsiteY48" fmla="*/ 293290 h 1141237"/>
                              <a:gd name="connsiteX49" fmla="*/ 574900 w 2334589"/>
                              <a:gd name="connsiteY49" fmla="*/ 232153 h 1141237"/>
                              <a:gd name="connsiteX50" fmla="*/ 558951 w 2334589"/>
                              <a:gd name="connsiteY50" fmla="*/ 184306 h 1141237"/>
                              <a:gd name="connsiteX51" fmla="*/ 572242 w 2334589"/>
                              <a:gd name="connsiteY51" fmla="*/ 128485 h 1141237"/>
                              <a:gd name="connsiteX52" fmla="*/ 540344 w 2334589"/>
                              <a:gd name="connsiteY52" fmla="*/ 117853 h 1141237"/>
                              <a:gd name="connsiteX53" fmla="*/ 492498 w 2334589"/>
                              <a:gd name="connsiteY53" fmla="*/ 46083 h 1141237"/>
                              <a:gd name="connsiteX54" fmla="*/ 420728 w 2334589"/>
                              <a:gd name="connsiteY54" fmla="*/ 35451 h 1141237"/>
                              <a:gd name="connsiteX55" fmla="*/ 370223 w 2334589"/>
                              <a:gd name="connsiteY55" fmla="*/ 11527 h 1141237"/>
                              <a:gd name="connsiteX56" fmla="*/ 285163 w 2334589"/>
                              <a:gd name="connsiteY56" fmla="*/ 895 h 1141237"/>
                              <a:gd name="connsiteX57" fmla="*/ 239975 w 2334589"/>
                              <a:gd name="connsiteY57" fmla="*/ 895 h 1141237"/>
                              <a:gd name="connsiteX58" fmla="*/ 200103 w 2334589"/>
                              <a:gd name="connsiteY58" fmla="*/ 3553 h 11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34589" h="1141237">
                                <a:moveTo>
                                  <a:pt x="2334589" y="1141237"/>
                                </a:moveTo>
                                <a:cubicBezTo>
                                  <a:pt x="2321519" y="1109339"/>
                                  <a:pt x="2308450" y="1077441"/>
                                  <a:pt x="2289400" y="1061492"/>
                                </a:cubicBezTo>
                                <a:cubicBezTo>
                                  <a:pt x="2270350" y="1045543"/>
                                  <a:pt x="2220289" y="1045544"/>
                                  <a:pt x="2220289" y="1045544"/>
                                </a:cubicBezTo>
                                <a:cubicBezTo>
                                  <a:pt x="2196809" y="1040228"/>
                                  <a:pt x="2166240" y="1038898"/>
                                  <a:pt x="2148519" y="1029595"/>
                                </a:cubicBezTo>
                                <a:cubicBezTo>
                                  <a:pt x="2130798" y="1020292"/>
                                  <a:pt x="2129912" y="1001242"/>
                                  <a:pt x="2113963" y="989723"/>
                                </a:cubicBezTo>
                                <a:cubicBezTo>
                                  <a:pt x="2098014" y="978204"/>
                                  <a:pt x="2072319" y="974660"/>
                                  <a:pt x="2052826" y="960483"/>
                                </a:cubicBezTo>
                                <a:cubicBezTo>
                                  <a:pt x="2033333" y="946306"/>
                                  <a:pt x="2014726" y="927699"/>
                                  <a:pt x="1997005" y="904662"/>
                                </a:cubicBezTo>
                                <a:cubicBezTo>
                                  <a:pt x="1979284" y="881625"/>
                                  <a:pt x="1958462" y="839538"/>
                                  <a:pt x="1946500" y="822260"/>
                                </a:cubicBezTo>
                                <a:cubicBezTo>
                                  <a:pt x="1934538" y="804982"/>
                                  <a:pt x="1943399" y="809412"/>
                                  <a:pt x="1925235" y="800995"/>
                                </a:cubicBezTo>
                                <a:cubicBezTo>
                                  <a:pt x="1907071" y="792578"/>
                                  <a:pt x="1860996" y="789033"/>
                                  <a:pt x="1837516" y="771755"/>
                                </a:cubicBezTo>
                                <a:cubicBezTo>
                                  <a:pt x="1814036" y="754477"/>
                                  <a:pt x="1795430" y="715491"/>
                                  <a:pt x="1784354" y="697327"/>
                                </a:cubicBezTo>
                                <a:cubicBezTo>
                                  <a:pt x="1773278" y="679163"/>
                                  <a:pt x="1789670" y="672074"/>
                                  <a:pt x="1771063" y="662771"/>
                                </a:cubicBezTo>
                                <a:cubicBezTo>
                                  <a:pt x="1752456" y="653468"/>
                                  <a:pt x="1705939" y="641949"/>
                                  <a:pt x="1672712" y="641506"/>
                                </a:cubicBezTo>
                                <a:cubicBezTo>
                                  <a:pt x="1639485" y="641063"/>
                                  <a:pt x="1602715" y="656126"/>
                                  <a:pt x="1571703" y="660113"/>
                                </a:cubicBezTo>
                                <a:cubicBezTo>
                                  <a:pt x="1540691" y="664100"/>
                                  <a:pt x="1486642" y="665430"/>
                                  <a:pt x="1486642" y="665430"/>
                                </a:cubicBezTo>
                                <a:cubicBezTo>
                                  <a:pt x="1449871" y="668088"/>
                                  <a:pt x="1389177" y="668974"/>
                                  <a:pt x="1351077" y="676062"/>
                                </a:cubicBezTo>
                                <a:cubicBezTo>
                                  <a:pt x="1312977" y="683150"/>
                                  <a:pt x="1294370" y="710175"/>
                                  <a:pt x="1258042" y="707960"/>
                                </a:cubicBezTo>
                                <a:cubicBezTo>
                                  <a:pt x="1221714" y="705745"/>
                                  <a:pt x="1154817" y="686251"/>
                                  <a:pt x="1133109" y="662771"/>
                                </a:cubicBezTo>
                                <a:cubicBezTo>
                                  <a:pt x="1111401" y="639291"/>
                                  <a:pt x="1127793" y="567078"/>
                                  <a:pt x="1127793" y="567078"/>
                                </a:cubicBezTo>
                                <a:lnTo>
                                  <a:pt x="1127793" y="567078"/>
                                </a:lnTo>
                                <a:cubicBezTo>
                                  <a:pt x="1125578" y="559990"/>
                                  <a:pt x="1123806" y="534737"/>
                                  <a:pt x="1114503" y="524548"/>
                                </a:cubicBezTo>
                                <a:cubicBezTo>
                                  <a:pt x="1105200" y="514359"/>
                                  <a:pt x="1080832" y="503283"/>
                                  <a:pt x="1071972" y="505941"/>
                                </a:cubicBezTo>
                                <a:cubicBezTo>
                                  <a:pt x="1063112" y="508599"/>
                                  <a:pt x="1062669" y="521447"/>
                                  <a:pt x="1061340" y="540497"/>
                                </a:cubicBezTo>
                                <a:cubicBezTo>
                                  <a:pt x="1060011" y="559547"/>
                                  <a:pt x="1073744" y="598090"/>
                                  <a:pt x="1063998" y="620241"/>
                                </a:cubicBezTo>
                                <a:cubicBezTo>
                                  <a:pt x="1054252" y="642392"/>
                                  <a:pt x="1024569" y="659227"/>
                                  <a:pt x="1002861" y="673404"/>
                                </a:cubicBezTo>
                                <a:cubicBezTo>
                                  <a:pt x="981153" y="687581"/>
                                  <a:pt x="951913" y="698214"/>
                                  <a:pt x="933749" y="705302"/>
                                </a:cubicBezTo>
                                <a:cubicBezTo>
                                  <a:pt x="915585" y="712390"/>
                                  <a:pt x="903624" y="718149"/>
                                  <a:pt x="893877" y="715934"/>
                                </a:cubicBezTo>
                                <a:cubicBezTo>
                                  <a:pt x="884130" y="713719"/>
                                  <a:pt x="885902" y="707074"/>
                                  <a:pt x="875270" y="692011"/>
                                </a:cubicBezTo>
                                <a:cubicBezTo>
                                  <a:pt x="864638" y="676948"/>
                                  <a:pt x="844259" y="638405"/>
                                  <a:pt x="830082" y="625558"/>
                                </a:cubicBezTo>
                                <a:cubicBezTo>
                                  <a:pt x="815905" y="612711"/>
                                  <a:pt x="807487" y="620241"/>
                                  <a:pt x="790209" y="614925"/>
                                </a:cubicBezTo>
                                <a:cubicBezTo>
                                  <a:pt x="772931" y="609609"/>
                                  <a:pt x="749008" y="596761"/>
                                  <a:pt x="726414" y="593660"/>
                                </a:cubicBezTo>
                                <a:cubicBezTo>
                                  <a:pt x="703820" y="590559"/>
                                  <a:pt x="683440" y="597647"/>
                                  <a:pt x="654644" y="596318"/>
                                </a:cubicBezTo>
                                <a:cubicBezTo>
                                  <a:pt x="625848" y="594989"/>
                                  <a:pt x="585090" y="587014"/>
                                  <a:pt x="553635" y="585685"/>
                                </a:cubicBezTo>
                                <a:cubicBezTo>
                                  <a:pt x="522180" y="584356"/>
                                  <a:pt x="498700" y="588344"/>
                                  <a:pt x="465916" y="588344"/>
                                </a:cubicBezTo>
                                <a:cubicBezTo>
                                  <a:pt x="433132" y="588344"/>
                                  <a:pt x="380413" y="593216"/>
                                  <a:pt x="356933" y="585685"/>
                                </a:cubicBezTo>
                                <a:cubicBezTo>
                                  <a:pt x="333453" y="578154"/>
                                  <a:pt x="336111" y="558661"/>
                                  <a:pt x="325035" y="543155"/>
                                </a:cubicBezTo>
                                <a:cubicBezTo>
                                  <a:pt x="313959" y="527649"/>
                                  <a:pt x="302884" y="501511"/>
                                  <a:pt x="290479" y="492651"/>
                                </a:cubicBezTo>
                                <a:cubicBezTo>
                                  <a:pt x="278074" y="483791"/>
                                  <a:pt x="266999" y="495751"/>
                                  <a:pt x="250607" y="489992"/>
                                </a:cubicBezTo>
                                <a:cubicBezTo>
                                  <a:pt x="234215" y="484233"/>
                                  <a:pt x="209406" y="466955"/>
                                  <a:pt x="192128" y="458095"/>
                                </a:cubicBezTo>
                                <a:cubicBezTo>
                                  <a:pt x="174850" y="449235"/>
                                  <a:pt x="146940" y="436830"/>
                                  <a:pt x="146940" y="436830"/>
                                </a:cubicBezTo>
                                <a:cubicBezTo>
                                  <a:pt x="130548" y="429298"/>
                                  <a:pt x="109726" y="420880"/>
                                  <a:pt x="93777" y="412906"/>
                                </a:cubicBezTo>
                                <a:cubicBezTo>
                                  <a:pt x="77828" y="404931"/>
                                  <a:pt x="62766" y="396071"/>
                                  <a:pt x="51247" y="388983"/>
                                </a:cubicBezTo>
                                <a:cubicBezTo>
                                  <a:pt x="39728" y="381895"/>
                                  <a:pt x="33083" y="381009"/>
                                  <a:pt x="24665" y="370376"/>
                                </a:cubicBezTo>
                                <a:cubicBezTo>
                                  <a:pt x="16247" y="359743"/>
                                  <a:pt x="-4131" y="337150"/>
                                  <a:pt x="742" y="325188"/>
                                </a:cubicBezTo>
                                <a:cubicBezTo>
                                  <a:pt x="5615" y="313226"/>
                                  <a:pt x="28653" y="301264"/>
                                  <a:pt x="53905" y="298606"/>
                                </a:cubicBezTo>
                                <a:cubicBezTo>
                                  <a:pt x="79157" y="295948"/>
                                  <a:pt x="121688" y="311454"/>
                                  <a:pt x="152256" y="309239"/>
                                </a:cubicBezTo>
                                <a:cubicBezTo>
                                  <a:pt x="182824" y="307024"/>
                                  <a:pt x="201874" y="287531"/>
                                  <a:pt x="237316" y="285316"/>
                                </a:cubicBezTo>
                                <a:cubicBezTo>
                                  <a:pt x="272758" y="283101"/>
                                  <a:pt x="325921" y="294619"/>
                                  <a:pt x="364907" y="295948"/>
                                </a:cubicBezTo>
                                <a:cubicBezTo>
                                  <a:pt x="403893" y="297277"/>
                                  <a:pt x="436234" y="303922"/>
                                  <a:pt x="471233" y="293290"/>
                                </a:cubicBezTo>
                                <a:cubicBezTo>
                                  <a:pt x="506232" y="282658"/>
                                  <a:pt x="560280" y="250317"/>
                                  <a:pt x="574900" y="232153"/>
                                </a:cubicBezTo>
                                <a:cubicBezTo>
                                  <a:pt x="589520" y="213989"/>
                                  <a:pt x="559394" y="201584"/>
                                  <a:pt x="558951" y="184306"/>
                                </a:cubicBezTo>
                                <a:cubicBezTo>
                                  <a:pt x="558508" y="167028"/>
                                  <a:pt x="575343" y="139560"/>
                                  <a:pt x="572242" y="128485"/>
                                </a:cubicBezTo>
                                <a:cubicBezTo>
                                  <a:pt x="569141" y="117410"/>
                                  <a:pt x="553635" y="131587"/>
                                  <a:pt x="540344" y="117853"/>
                                </a:cubicBezTo>
                                <a:cubicBezTo>
                                  <a:pt x="527053" y="104119"/>
                                  <a:pt x="512434" y="59817"/>
                                  <a:pt x="492498" y="46083"/>
                                </a:cubicBezTo>
                                <a:cubicBezTo>
                                  <a:pt x="472562" y="32349"/>
                                  <a:pt x="441107" y="41210"/>
                                  <a:pt x="420728" y="35451"/>
                                </a:cubicBezTo>
                                <a:cubicBezTo>
                                  <a:pt x="400349" y="29692"/>
                                  <a:pt x="392817" y="17286"/>
                                  <a:pt x="370223" y="11527"/>
                                </a:cubicBezTo>
                                <a:cubicBezTo>
                                  <a:pt x="347629" y="5768"/>
                                  <a:pt x="306871" y="2667"/>
                                  <a:pt x="285163" y="895"/>
                                </a:cubicBezTo>
                                <a:cubicBezTo>
                                  <a:pt x="263455" y="-877"/>
                                  <a:pt x="254152" y="452"/>
                                  <a:pt x="239975" y="895"/>
                                </a:cubicBezTo>
                                <a:cubicBezTo>
                                  <a:pt x="225798" y="1338"/>
                                  <a:pt x="212950" y="2445"/>
                                  <a:pt x="200103" y="3553"/>
                                </a:cubicBezTo>
                              </a:path>
                            </a:pathLst>
                          </a:cu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19" name="Forma libre 118"/>
                          <p:cNvSpPr/>
                          <p:nvPr/>
                        </p:nvSpPr>
                        <p:spPr>
                          <a:xfrm>
                            <a:off x="770859" y="1249061"/>
                            <a:ext cx="2721935" cy="1156662"/>
                          </a:xfrm>
                          <a:custGeom>
                            <a:avLst/>
                            <a:gdLst>
                              <a:gd name="connsiteX0" fmla="*/ 2708196 w 2708196"/>
                              <a:gd name="connsiteY0" fmla="*/ 119881 h 1152022"/>
                              <a:gd name="connsiteX1" fmla="*/ 2625794 w 2708196"/>
                              <a:gd name="connsiteY1" fmla="*/ 133172 h 1152022"/>
                              <a:gd name="connsiteX2" fmla="*/ 2556682 w 2708196"/>
                              <a:gd name="connsiteY2" fmla="*/ 133172 h 1152022"/>
                              <a:gd name="connsiteX3" fmla="*/ 2530101 w 2708196"/>
                              <a:gd name="connsiteY3" fmla="*/ 127855 h 1152022"/>
                              <a:gd name="connsiteX4" fmla="*/ 2447699 w 2708196"/>
                              <a:gd name="connsiteY4" fmla="*/ 66718 h 1152022"/>
                              <a:gd name="connsiteX5" fmla="*/ 2306817 w 2708196"/>
                              <a:gd name="connsiteY5" fmla="*/ 13555 h 1152022"/>
                              <a:gd name="connsiteX6" fmla="*/ 2224415 w 2708196"/>
                              <a:gd name="connsiteY6" fmla="*/ 265 h 1152022"/>
                              <a:gd name="connsiteX7" fmla="*/ 2094166 w 2708196"/>
                              <a:gd name="connsiteY7" fmla="*/ 21530 h 1152022"/>
                              <a:gd name="connsiteX8" fmla="*/ 1932020 w 2708196"/>
                              <a:gd name="connsiteY8" fmla="*/ 37479 h 1152022"/>
                              <a:gd name="connsiteX9" fmla="*/ 1884173 w 2708196"/>
                              <a:gd name="connsiteY9" fmla="*/ 66718 h 1152022"/>
                              <a:gd name="connsiteX10" fmla="*/ 1868224 w 2708196"/>
                              <a:gd name="connsiteY10" fmla="*/ 69376 h 1152022"/>
                              <a:gd name="connsiteX11" fmla="*/ 1807087 w 2708196"/>
                              <a:gd name="connsiteY11" fmla="*/ 80009 h 1152022"/>
                              <a:gd name="connsiteX12" fmla="*/ 1801771 w 2708196"/>
                              <a:gd name="connsiteY12" fmla="*/ 127855 h 1152022"/>
                              <a:gd name="connsiteX13" fmla="*/ 1791138 w 2708196"/>
                              <a:gd name="connsiteY13" fmla="*/ 165069 h 1152022"/>
                              <a:gd name="connsiteX14" fmla="*/ 1761899 w 2708196"/>
                              <a:gd name="connsiteY14" fmla="*/ 191651 h 1152022"/>
                              <a:gd name="connsiteX15" fmla="*/ 1714052 w 2708196"/>
                              <a:gd name="connsiteY15" fmla="*/ 207599 h 1152022"/>
                              <a:gd name="connsiteX16" fmla="*/ 1602410 w 2708196"/>
                              <a:gd name="connsiteY16" fmla="*/ 284686 h 1152022"/>
                              <a:gd name="connsiteX17" fmla="*/ 1578487 w 2708196"/>
                              <a:gd name="connsiteY17" fmla="*/ 305951 h 1152022"/>
                              <a:gd name="connsiteX18" fmla="*/ 1496085 w 2708196"/>
                              <a:gd name="connsiteY18" fmla="*/ 329874 h 1152022"/>
                              <a:gd name="connsiteX19" fmla="*/ 1437606 w 2708196"/>
                              <a:gd name="connsiteY19" fmla="*/ 359113 h 1152022"/>
                              <a:gd name="connsiteX20" fmla="*/ 1355203 w 2708196"/>
                              <a:gd name="connsiteY20" fmla="*/ 436199 h 1152022"/>
                              <a:gd name="connsiteX21" fmla="*/ 1267485 w 2708196"/>
                              <a:gd name="connsiteY21" fmla="*/ 518602 h 1152022"/>
                              <a:gd name="connsiteX22" fmla="*/ 1209006 w 2708196"/>
                              <a:gd name="connsiteY22" fmla="*/ 606320 h 1152022"/>
                              <a:gd name="connsiteX23" fmla="*/ 1147868 w 2708196"/>
                              <a:gd name="connsiteY23" fmla="*/ 659483 h 1152022"/>
                              <a:gd name="connsiteX24" fmla="*/ 1092048 w 2708196"/>
                              <a:gd name="connsiteY24" fmla="*/ 691381 h 1152022"/>
                              <a:gd name="connsiteX25" fmla="*/ 1033568 w 2708196"/>
                              <a:gd name="connsiteY25" fmla="*/ 704672 h 1152022"/>
                              <a:gd name="connsiteX26" fmla="*/ 985722 w 2708196"/>
                              <a:gd name="connsiteY26" fmla="*/ 688723 h 1152022"/>
                              <a:gd name="connsiteX27" fmla="*/ 953824 w 2708196"/>
                              <a:gd name="connsiteY27" fmla="*/ 659483 h 1152022"/>
                              <a:gd name="connsiteX28" fmla="*/ 913952 w 2708196"/>
                              <a:gd name="connsiteY28" fmla="*/ 638218 h 1152022"/>
                              <a:gd name="connsiteX29" fmla="*/ 900661 w 2708196"/>
                              <a:gd name="connsiteY29" fmla="*/ 662141 h 1152022"/>
                              <a:gd name="connsiteX30" fmla="*/ 836866 w 2708196"/>
                              <a:gd name="connsiteY30" fmla="*/ 699355 h 1152022"/>
                              <a:gd name="connsiteX31" fmla="*/ 765096 w 2708196"/>
                              <a:gd name="connsiteY31" fmla="*/ 699355 h 1152022"/>
                              <a:gd name="connsiteX32" fmla="*/ 690668 w 2708196"/>
                              <a:gd name="connsiteY32" fmla="*/ 707330 h 1152022"/>
                              <a:gd name="connsiteX33" fmla="*/ 594975 w 2708196"/>
                              <a:gd name="connsiteY33" fmla="*/ 694039 h 1152022"/>
                              <a:gd name="connsiteX34" fmla="*/ 523206 w 2708196"/>
                              <a:gd name="connsiteY34" fmla="*/ 704672 h 1152022"/>
                              <a:gd name="connsiteX35" fmla="*/ 478017 w 2708196"/>
                              <a:gd name="connsiteY35" fmla="*/ 776441 h 1152022"/>
                              <a:gd name="connsiteX36" fmla="*/ 478017 w 2708196"/>
                              <a:gd name="connsiteY36" fmla="*/ 821630 h 1152022"/>
                              <a:gd name="connsiteX37" fmla="*/ 448778 w 2708196"/>
                              <a:gd name="connsiteY37" fmla="*/ 834920 h 1152022"/>
                              <a:gd name="connsiteX38" fmla="*/ 438145 w 2708196"/>
                              <a:gd name="connsiteY38" fmla="*/ 885425 h 1152022"/>
                              <a:gd name="connsiteX39" fmla="*/ 485992 w 2708196"/>
                              <a:gd name="connsiteY39" fmla="*/ 914665 h 1152022"/>
                              <a:gd name="connsiteX40" fmla="*/ 443461 w 2708196"/>
                              <a:gd name="connsiteY40" fmla="*/ 946562 h 1152022"/>
                              <a:gd name="connsiteX41" fmla="*/ 448778 w 2708196"/>
                              <a:gd name="connsiteY41" fmla="*/ 981118 h 1152022"/>
                              <a:gd name="connsiteX42" fmla="*/ 435487 w 2708196"/>
                              <a:gd name="connsiteY42" fmla="*/ 1013016 h 1152022"/>
                              <a:gd name="connsiteX43" fmla="*/ 390299 w 2708196"/>
                              <a:gd name="connsiteY43" fmla="*/ 1005041 h 1152022"/>
                              <a:gd name="connsiteX44" fmla="*/ 297264 w 2708196"/>
                              <a:gd name="connsiteY44" fmla="*/ 991751 h 1152022"/>
                              <a:gd name="connsiteX45" fmla="*/ 206887 w 2708196"/>
                              <a:gd name="connsiteY45" fmla="*/ 1018332 h 1152022"/>
                              <a:gd name="connsiteX46" fmla="*/ 151066 w 2708196"/>
                              <a:gd name="connsiteY46" fmla="*/ 1042255 h 1152022"/>
                              <a:gd name="connsiteX47" fmla="*/ 55373 w 2708196"/>
                              <a:gd name="connsiteY47" fmla="*/ 1098076 h 1152022"/>
                              <a:gd name="connsiteX48" fmla="*/ 7527 w 2708196"/>
                              <a:gd name="connsiteY48" fmla="*/ 1129974 h 1152022"/>
                              <a:gd name="connsiteX0" fmla="*/ 2735523 w 2735523"/>
                              <a:gd name="connsiteY0" fmla="*/ 119881 h 1175136"/>
                              <a:gd name="connsiteX1" fmla="*/ 2653121 w 2735523"/>
                              <a:gd name="connsiteY1" fmla="*/ 133172 h 1175136"/>
                              <a:gd name="connsiteX2" fmla="*/ 2584009 w 2735523"/>
                              <a:gd name="connsiteY2" fmla="*/ 133172 h 1175136"/>
                              <a:gd name="connsiteX3" fmla="*/ 2557428 w 2735523"/>
                              <a:gd name="connsiteY3" fmla="*/ 127855 h 1175136"/>
                              <a:gd name="connsiteX4" fmla="*/ 2475026 w 2735523"/>
                              <a:gd name="connsiteY4" fmla="*/ 66718 h 1175136"/>
                              <a:gd name="connsiteX5" fmla="*/ 2334144 w 2735523"/>
                              <a:gd name="connsiteY5" fmla="*/ 13555 h 1175136"/>
                              <a:gd name="connsiteX6" fmla="*/ 2251742 w 2735523"/>
                              <a:gd name="connsiteY6" fmla="*/ 265 h 1175136"/>
                              <a:gd name="connsiteX7" fmla="*/ 2121493 w 2735523"/>
                              <a:gd name="connsiteY7" fmla="*/ 21530 h 1175136"/>
                              <a:gd name="connsiteX8" fmla="*/ 1959347 w 2735523"/>
                              <a:gd name="connsiteY8" fmla="*/ 37479 h 1175136"/>
                              <a:gd name="connsiteX9" fmla="*/ 1911500 w 2735523"/>
                              <a:gd name="connsiteY9" fmla="*/ 66718 h 1175136"/>
                              <a:gd name="connsiteX10" fmla="*/ 1895551 w 2735523"/>
                              <a:gd name="connsiteY10" fmla="*/ 69376 h 1175136"/>
                              <a:gd name="connsiteX11" fmla="*/ 1834414 w 2735523"/>
                              <a:gd name="connsiteY11" fmla="*/ 80009 h 1175136"/>
                              <a:gd name="connsiteX12" fmla="*/ 1829098 w 2735523"/>
                              <a:gd name="connsiteY12" fmla="*/ 127855 h 1175136"/>
                              <a:gd name="connsiteX13" fmla="*/ 1818465 w 2735523"/>
                              <a:gd name="connsiteY13" fmla="*/ 165069 h 1175136"/>
                              <a:gd name="connsiteX14" fmla="*/ 1789226 w 2735523"/>
                              <a:gd name="connsiteY14" fmla="*/ 191651 h 1175136"/>
                              <a:gd name="connsiteX15" fmla="*/ 1741379 w 2735523"/>
                              <a:gd name="connsiteY15" fmla="*/ 207599 h 1175136"/>
                              <a:gd name="connsiteX16" fmla="*/ 1629737 w 2735523"/>
                              <a:gd name="connsiteY16" fmla="*/ 284686 h 1175136"/>
                              <a:gd name="connsiteX17" fmla="*/ 1605814 w 2735523"/>
                              <a:gd name="connsiteY17" fmla="*/ 305951 h 1175136"/>
                              <a:gd name="connsiteX18" fmla="*/ 1523412 w 2735523"/>
                              <a:gd name="connsiteY18" fmla="*/ 329874 h 1175136"/>
                              <a:gd name="connsiteX19" fmla="*/ 1464933 w 2735523"/>
                              <a:gd name="connsiteY19" fmla="*/ 359113 h 1175136"/>
                              <a:gd name="connsiteX20" fmla="*/ 1382530 w 2735523"/>
                              <a:gd name="connsiteY20" fmla="*/ 436199 h 1175136"/>
                              <a:gd name="connsiteX21" fmla="*/ 1294812 w 2735523"/>
                              <a:gd name="connsiteY21" fmla="*/ 518602 h 1175136"/>
                              <a:gd name="connsiteX22" fmla="*/ 1236333 w 2735523"/>
                              <a:gd name="connsiteY22" fmla="*/ 606320 h 1175136"/>
                              <a:gd name="connsiteX23" fmla="*/ 1175195 w 2735523"/>
                              <a:gd name="connsiteY23" fmla="*/ 659483 h 1175136"/>
                              <a:gd name="connsiteX24" fmla="*/ 1119375 w 2735523"/>
                              <a:gd name="connsiteY24" fmla="*/ 691381 h 1175136"/>
                              <a:gd name="connsiteX25" fmla="*/ 1060895 w 2735523"/>
                              <a:gd name="connsiteY25" fmla="*/ 704672 h 1175136"/>
                              <a:gd name="connsiteX26" fmla="*/ 1013049 w 2735523"/>
                              <a:gd name="connsiteY26" fmla="*/ 688723 h 1175136"/>
                              <a:gd name="connsiteX27" fmla="*/ 981151 w 2735523"/>
                              <a:gd name="connsiteY27" fmla="*/ 659483 h 1175136"/>
                              <a:gd name="connsiteX28" fmla="*/ 941279 w 2735523"/>
                              <a:gd name="connsiteY28" fmla="*/ 638218 h 1175136"/>
                              <a:gd name="connsiteX29" fmla="*/ 927988 w 2735523"/>
                              <a:gd name="connsiteY29" fmla="*/ 662141 h 1175136"/>
                              <a:gd name="connsiteX30" fmla="*/ 864193 w 2735523"/>
                              <a:gd name="connsiteY30" fmla="*/ 699355 h 1175136"/>
                              <a:gd name="connsiteX31" fmla="*/ 792423 w 2735523"/>
                              <a:gd name="connsiteY31" fmla="*/ 699355 h 1175136"/>
                              <a:gd name="connsiteX32" fmla="*/ 717995 w 2735523"/>
                              <a:gd name="connsiteY32" fmla="*/ 707330 h 1175136"/>
                              <a:gd name="connsiteX33" fmla="*/ 622302 w 2735523"/>
                              <a:gd name="connsiteY33" fmla="*/ 694039 h 1175136"/>
                              <a:gd name="connsiteX34" fmla="*/ 550533 w 2735523"/>
                              <a:gd name="connsiteY34" fmla="*/ 704672 h 1175136"/>
                              <a:gd name="connsiteX35" fmla="*/ 505344 w 2735523"/>
                              <a:gd name="connsiteY35" fmla="*/ 776441 h 1175136"/>
                              <a:gd name="connsiteX36" fmla="*/ 505344 w 2735523"/>
                              <a:gd name="connsiteY36" fmla="*/ 821630 h 1175136"/>
                              <a:gd name="connsiteX37" fmla="*/ 476105 w 2735523"/>
                              <a:gd name="connsiteY37" fmla="*/ 834920 h 1175136"/>
                              <a:gd name="connsiteX38" fmla="*/ 465472 w 2735523"/>
                              <a:gd name="connsiteY38" fmla="*/ 885425 h 1175136"/>
                              <a:gd name="connsiteX39" fmla="*/ 513319 w 2735523"/>
                              <a:gd name="connsiteY39" fmla="*/ 914665 h 1175136"/>
                              <a:gd name="connsiteX40" fmla="*/ 470788 w 2735523"/>
                              <a:gd name="connsiteY40" fmla="*/ 946562 h 1175136"/>
                              <a:gd name="connsiteX41" fmla="*/ 476105 w 2735523"/>
                              <a:gd name="connsiteY41" fmla="*/ 981118 h 1175136"/>
                              <a:gd name="connsiteX42" fmla="*/ 462814 w 2735523"/>
                              <a:gd name="connsiteY42" fmla="*/ 1013016 h 1175136"/>
                              <a:gd name="connsiteX43" fmla="*/ 417626 w 2735523"/>
                              <a:gd name="connsiteY43" fmla="*/ 1005041 h 1175136"/>
                              <a:gd name="connsiteX44" fmla="*/ 324591 w 2735523"/>
                              <a:gd name="connsiteY44" fmla="*/ 991751 h 1175136"/>
                              <a:gd name="connsiteX45" fmla="*/ 234214 w 2735523"/>
                              <a:gd name="connsiteY45" fmla="*/ 1018332 h 1175136"/>
                              <a:gd name="connsiteX46" fmla="*/ 178393 w 2735523"/>
                              <a:gd name="connsiteY46" fmla="*/ 1042255 h 1175136"/>
                              <a:gd name="connsiteX47" fmla="*/ 82700 w 2735523"/>
                              <a:gd name="connsiteY47" fmla="*/ 1098076 h 1175136"/>
                              <a:gd name="connsiteX48" fmla="*/ 5614 w 2735523"/>
                              <a:gd name="connsiteY48" fmla="*/ 1156555 h 1175136"/>
                              <a:gd name="connsiteX0" fmla="*/ 2669014 w 2669014"/>
                              <a:gd name="connsiteY0" fmla="*/ 119881 h 1211456"/>
                              <a:gd name="connsiteX1" fmla="*/ 2586612 w 2669014"/>
                              <a:gd name="connsiteY1" fmla="*/ 133172 h 1211456"/>
                              <a:gd name="connsiteX2" fmla="*/ 2517500 w 2669014"/>
                              <a:gd name="connsiteY2" fmla="*/ 133172 h 1211456"/>
                              <a:gd name="connsiteX3" fmla="*/ 2490919 w 2669014"/>
                              <a:gd name="connsiteY3" fmla="*/ 127855 h 1211456"/>
                              <a:gd name="connsiteX4" fmla="*/ 2408517 w 2669014"/>
                              <a:gd name="connsiteY4" fmla="*/ 66718 h 1211456"/>
                              <a:gd name="connsiteX5" fmla="*/ 2267635 w 2669014"/>
                              <a:gd name="connsiteY5" fmla="*/ 13555 h 1211456"/>
                              <a:gd name="connsiteX6" fmla="*/ 2185233 w 2669014"/>
                              <a:gd name="connsiteY6" fmla="*/ 265 h 1211456"/>
                              <a:gd name="connsiteX7" fmla="*/ 2054984 w 2669014"/>
                              <a:gd name="connsiteY7" fmla="*/ 21530 h 1211456"/>
                              <a:gd name="connsiteX8" fmla="*/ 1892838 w 2669014"/>
                              <a:gd name="connsiteY8" fmla="*/ 37479 h 1211456"/>
                              <a:gd name="connsiteX9" fmla="*/ 1844991 w 2669014"/>
                              <a:gd name="connsiteY9" fmla="*/ 66718 h 1211456"/>
                              <a:gd name="connsiteX10" fmla="*/ 1829042 w 2669014"/>
                              <a:gd name="connsiteY10" fmla="*/ 69376 h 1211456"/>
                              <a:gd name="connsiteX11" fmla="*/ 1767905 w 2669014"/>
                              <a:gd name="connsiteY11" fmla="*/ 80009 h 1211456"/>
                              <a:gd name="connsiteX12" fmla="*/ 1762589 w 2669014"/>
                              <a:gd name="connsiteY12" fmla="*/ 127855 h 1211456"/>
                              <a:gd name="connsiteX13" fmla="*/ 1751956 w 2669014"/>
                              <a:gd name="connsiteY13" fmla="*/ 165069 h 1211456"/>
                              <a:gd name="connsiteX14" fmla="*/ 1722717 w 2669014"/>
                              <a:gd name="connsiteY14" fmla="*/ 191651 h 1211456"/>
                              <a:gd name="connsiteX15" fmla="*/ 1674870 w 2669014"/>
                              <a:gd name="connsiteY15" fmla="*/ 207599 h 1211456"/>
                              <a:gd name="connsiteX16" fmla="*/ 1563228 w 2669014"/>
                              <a:gd name="connsiteY16" fmla="*/ 284686 h 1211456"/>
                              <a:gd name="connsiteX17" fmla="*/ 1539305 w 2669014"/>
                              <a:gd name="connsiteY17" fmla="*/ 305951 h 1211456"/>
                              <a:gd name="connsiteX18" fmla="*/ 1456903 w 2669014"/>
                              <a:gd name="connsiteY18" fmla="*/ 329874 h 1211456"/>
                              <a:gd name="connsiteX19" fmla="*/ 1398424 w 2669014"/>
                              <a:gd name="connsiteY19" fmla="*/ 359113 h 1211456"/>
                              <a:gd name="connsiteX20" fmla="*/ 1316021 w 2669014"/>
                              <a:gd name="connsiteY20" fmla="*/ 436199 h 1211456"/>
                              <a:gd name="connsiteX21" fmla="*/ 1228303 w 2669014"/>
                              <a:gd name="connsiteY21" fmla="*/ 518602 h 1211456"/>
                              <a:gd name="connsiteX22" fmla="*/ 1169824 w 2669014"/>
                              <a:gd name="connsiteY22" fmla="*/ 606320 h 1211456"/>
                              <a:gd name="connsiteX23" fmla="*/ 1108686 w 2669014"/>
                              <a:gd name="connsiteY23" fmla="*/ 659483 h 1211456"/>
                              <a:gd name="connsiteX24" fmla="*/ 1052866 w 2669014"/>
                              <a:gd name="connsiteY24" fmla="*/ 691381 h 1211456"/>
                              <a:gd name="connsiteX25" fmla="*/ 994386 w 2669014"/>
                              <a:gd name="connsiteY25" fmla="*/ 704672 h 1211456"/>
                              <a:gd name="connsiteX26" fmla="*/ 946540 w 2669014"/>
                              <a:gd name="connsiteY26" fmla="*/ 688723 h 1211456"/>
                              <a:gd name="connsiteX27" fmla="*/ 914642 w 2669014"/>
                              <a:gd name="connsiteY27" fmla="*/ 659483 h 1211456"/>
                              <a:gd name="connsiteX28" fmla="*/ 874770 w 2669014"/>
                              <a:gd name="connsiteY28" fmla="*/ 638218 h 1211456"/>
                              <a:gd name="connsiteX29" fmla="*/ 861479 w 2669014"/>
                              <a:gd name="connsiteY29" fmla="*/ 662141 h 1211456"/>
                              <a:gd name="connsiteX30" fmla="*/ 797684 w 2669014"/>
                              <a:gd name="connsiteY30" fmla="*/ 699355 h 1211456"/>
                              <a:gd name="connsiteX31" fmla="*/ 725914 w 2669014"/>
                              <a:gd name="connsiteY31" fmla="*/ 699355 h 1211456"/>
                              <a:gd name="connsiteX32" fmla="*/ 651486 w 2669014"/>
                              <a:gd name="connsiteY32" fmla="*/ 707330 h 1211456"/>
                              <a:gd name="connsiteX33" fmla="*/ 555793 w 2669014"/>
                              <a:gd name="connsiteY33" fmla="*/ 694039 h 1211456"/>
                              <a:gd name="connsiteX34" fmla="*/ 484024 w 2669014"/>
                              <a:gd name="connsiteY34" fmla="*/ 704672 h 1211456"/>
                              <a:gd name="connsiteX35" fmla="*/ 438835 w 2669014"/>
                              <a:gd name="connsiteY35" fmla="*/ 776441 h 1211456"/>
                              <a:gd name="connsiteX36" fmla="*/ 438835 w 2669014"/>
                              <a:gd name="connsiteY36" fmla="*/ 821630 h 1211456"/>
                              <a:gd name="connsiteX37" fmla="*/ 409596 w 2669014"/>
                              <a:gd name="connsiteY37" fmla="*/ 834920 h 1211456"/>
                              <a:gd name="connsiteX38" fmla="*/ 398963 w 2669014"/>
                              <a:gd name="connsiteY38" fmla="*/ 885425 h 1211456"/>
                              <a:gd name="connsiteX39" fmla="*/ 446810 w 2669014"/>
                              <a:gd name="connsiteY39" fmla="*/ 914665 h 1211456"/>
                              <a:gd name="connsiteX40" fmla="*/ 404279 w 2669014"/>
                              <a:gd name="connsiteY40" fmla="*/ 946562 h 1211456"/>
                              <a:gd name="connsiteX41" fmla="*/ 409596 w 2669014"/>
                              <a:gd name="connsiteY41" fmla="*/ 981118 h 1211456"/>
                              <a:gd name="connsiteX42" fmla="*/ 396305 w 2669014"/>
                              <a:gd name="connsiteY42" fmla="*/ 1013016 h 1211456"/>
                              <a:gd name="connsiteX43" fmla="*/ 351117 w 2669014"/>
                              <a:gd name="connsiteY43" fmla="*/ 1005041 h 1211456"/>
                              <a:gd name="connsiteX44" fmla="*/ 258082 w 2669014"/>
                              <a:gd name="connsiteY44" fmla="*/ 991751 h 1211456"/>
                              <a:gd name="connsiteX45" fmla="*/ 167705 w 2669014"/>
                              <a:gd name="connsiteY45" fmla="*/ 1018332 h 1211456"/>
                              <a:gd name="connsiteX46" fmla="*/ 111884 w 2669014"/>
                              <a:gd name="connsiteY46" fmla="*/ 1042255 h 1211456"/>
                              <a:gd name="connsiteX47" fmla="*/ 16191 w 2669014"/>
                              <a:gd name="connsiteY47" fmla="*/ 1098076 h 1211456"/>
                              <a:gd name="connsiteX48" fmla="*/ 16191 w 2669014"/>
                              <a:gd name="connsiteY48" fmla="*/ 1196427 h 1211456"/>
                              <a:gd name="connsiteX0" fmla="*/ 2652823 w 2652823"/>
                              <a:gd name="connsiteY0" fmla="*/ 119881 h 1098076"/>
                              <a:gd name="connsiteX1" fmla="*/ 2570421 w 2652823"/>
                              <a:gd name="connsiteY1" fmla="*/ 133172 h 1098076"/>
                              <a:gd name="connsiteX2" fmla="*/ 2501309 w 2652823"/>
                              <a:gd name="connsiteY2" fmla="*/ 133172 h 1098076"/>
                              <a:gd name="connsiteX3" fmla="*/ 2474728 w 2652823"/>
                              <a:gd name="connsiteY3" fmla="*/ 127855 h 1098076"/>
                              <a:gd name="connsiteX4" fmla="*/ 2392326 w 2652823"/>
                              <a:gd name="connsiteY4" fmla="*/ 66718 h 1098076"/>
                              <a:gd name="connsiteX5" fmla="*/ 2251444 w 2652823"/>
                              <a:gd name="connsiteY5" fmla="*/ 13555 h 1098076"/>
                              <a:gd name="connsiteX6" fmla="*/ 2169042 w 2652823"/>
                              <a:gd name="connsiteY6" fmla="*/ 265 h 1098076"/>
                              <a:gd name="connsiteX7" fmla="*/ 2038793 w 2652823"/>
                              <a:gd name="connsiteY7" fmla="*/ 21530 h 1098076"/>
                              <a:gd name="connsiteX8" fmla="*/ 1876647 w 2652823"/>
                              <a:gd name="connsiteY8" fmla="*/ 37479 h 1098076"/>
                              <a:gd name="connsiteX9" fmla="*/ 1828800 w 2652823"/>
                              <a:gd name="connsiteY9" fmla="*/ 66718 h 1098076"/>
                              <a:gd name="connsiteX10" fmla="*/ 1812851 w 2652823"/>
                              <a:gd name="connsiteY10" fmla="*/ 69376 h 1098076"/>
                              <a:gd name="connsiteX11" fmla="*/ 1751714 w 2652823"/>
                              <a:gd name="connsiteY11" fmla="*/ 80009 h 1098076"/>
                              <a:gd name="connsiteX12" fmla="*/ 1746398 w 2652823"/>
                              <a:gd name="connsiteY12" fmla="*/ 127855 h 1098076"/>
                              <a:gd name="connsiteX13" fmla="*/ 1735765 w 2652823"/>
                              <a:gd name="connsiteY13" fmla="*/ 165069 h 1098076"/>
                              <a:gd name="connsiteX14" fmla="*/ 1706526 w 2652823"/>
                              <a:gd name="connsiteY14" fmla="*/ 191651 h 1098076"/>
                              <a:gd name="connsiteX15" fmla="*/ 1658679 w 2652823"/>
                              <a:gd name="connsiteY15" fmla="*/ 207599 h 1098076"/>
                              <a:gd name="connsiteX16" fmla="*/ 1547037 w 2652823"/>
                              <a:gd name="connsiteY16" fmla="*/ 284686 h 1098076"/>
                              <a:gd name="connsiteX17" fmla="*/ 1523114 w 2652823"/>
                              <a:gd name="connsiteY17" fmla="*/ 305951 h 1098076"/>
                              <a:gd name="connsiteX18" fmla="*/ 1440712 w 2652823"/>
                              <a:gd name="connsiteY18" fmla="*/ 329874 h 1098076"/>
                              <a:gd name="connsiteX19" fmla="*/ 1382233 w 2652823"/>
                              <a:gd name="connsiteY19" fmla="*/ 359113 h 1098076"/>
                              <a:gd name="connsiteX20" fmla="*/ 1299830 w 2652823"/>
                              <a:gd name="connsiteY20" fmla="*/ 436199 h 1098076"/>
                              <a:gd name="connsiteX21" fmla="*/ 1212112 w 2652823"/>
                              <a:gd name="connsiteY21" fmla="*/ 518602 h 1098076"/>
                              <a:gd name="connsiteX22" fmla="*/ 1153633 w 2652823"/>
                              <a:gd name="connsiteY22" fmla="*/ 606320 h 1098076"/>
                              <a:gd name="connsiteX23" fmla="*/ 1092495 w 2652823"/>
                              <a:gd name="connsiteY23" fmla="*/ 659483 h 1098076"/>
                              <a:gd name="connsiteX24" fmla="*/ 1036675 w 2652823"/>
                              <a:gd name="connsiteY24" fmla="*/ 691381 h 1098076"/>
                              <a:gd name="connsiteX25" fmla="*/ 978195 w 2652823"/>
                              <a:gd name="connsiteY25" fmla="*/ 704672 h 1098076"/>
                              <a:gd name="connsiteX26" fmla="*/ 930349 w 2652823"/>
                              <a:gd name="connsiteY26" fmla="*/ 688723 h 1098076"/>
                              <a:gd name="connsiteX27" fmla="*/ 898451 w 2652823"/>
                              <a:gd name="connsiteY27" fmla="*/ 659483 h 1098076"/>
                              <a:gd name="connsiteX28" fmla="*/ 858579 w 2652823"/>
                              <a:gd name="connsiteY28" fmla="*/ 638218 h 1098076"/>
                              <a:gd name="connsiteX29" fmla="*/ 845288 w 2652823"/>
                              <a:gd name="connsiteY29" fmla="*/ 662141 h 1098076"/>
                              <a:gd name="connsiteX30" fmla="*/ 781493 w 2652823"/>
                              <a:gd name="connsiteY30" fmla="*/ 699355 h 1098076"/>
                              <a:gd name="connsiteX31" fmla="*/ 709723 w 2652823"/>
                              <a:gd name="connsiteY31" fmla="*/ 699355 h 1098076"/>
                              <a:gd name="connsiteX32" fmla="*/ 635295 w 2652823"/>
                              <a:gd name="connsiteY32" fmla="*/ 707330 h 1098076"/>
                              <a:gd name="connsiteX33" fmla="*/ 539602 w 2652823"/>
                              <a:gd name="connsiteY33" fmla="*/ 694039 h 1098076"/>
                              <a:gd name="connsiteX34" fmla="*/ 467833 w 2652823"/>
                              <a:gd name="connsiteY34" fmla="*/ 704672 h 1098076"/>
                              <a:gd name="connsiteX35" fmla="*/ 422644 w 2652823"/>
                              <a:gd name="connsiteY35" fmla="*/ 776441 h 1098076"/>
                              <a:gd name="connsiteX36" fmla="*/ 422644 w 2652823"/>
                              <a:gd name="connsiteY36" fmla="*/ 821630 h 1098076"/>
                              <a:gd name="connsiteX37" fmla="*/ 393405 w 2652823"/>
                              <a:gd name="connsiteY37" fmla="*/ 834920 h 1098076"/>
                              <a:gd name="connsiteX38" fmla="*/ 382772 w 2652823"/>
                              <a:gd name="connsiteY38" fmla="*/ 885425 h 1098076"/>
                              <a:gd name="connsiteX39" fmla="*/ 430619 w 2652823"/>
                              <a:gd name="connsiteY39" fmla="*/ 914665 h 1098076"/>
                              <a:gd name="connsiteX40" fmla="*/ 388088 w 2652823"/>
                              <a:gd name="connsiteY40" fmla="*/ 946562 h 1098076"/>
                              <a:gd name="connsiteX41" fmla="*/ 393405 w 2652823"/>
                              <a:gd name="connsiteY41" fmla="*/ 981118 h 1098076"/>
                              <a:gd name="connsiteX42" fmla="*/ 380114 w 2652823"/>
                              <a:gd name="connsiteY42" fmla="*/ 1013016 h 1098076"/>
                              <a:gd name="connsiteX43" fmla="*/ 334926 w 2652823"/>
                              <a:gd name="connsiteY43" fmla="*/ 1005041 h 1098076"/>
                              <a:gd name="connsiteX44" fmla="*/ 241891 w 2652823"/>
                              <a:gd name="connsiteY44" fmla="*/ 991751 h 1098076"/>
                              <a:gd name="connsiteX45" fmla="*/ 151514 w 2652823"/>
                              <a:gd name="connsiteY45" fmla="*/ 1018332 h 1098076"/>
                              <a:gd name="connsiteX46" fmla="*/ 95693 w 2652823"/>
                              <a:gd name="connsiteY46" fmla="*/ 1042255 h 1098076"/>
                              <a:gd name="connsiteX47" fmla="*/ 0 w 2652823"/>
                              <a:gd name="connsiteY47" fmla="*/ 1098076 h 1098076"/>
                              <a:gd name="connsiteX0" fmla="*/ 2652823 w 2652823"/>
                              <a:gd name="connsiteY0" fmla="*/ 119881 h 1098076"/>
                              <a:gd name="connsiteX1" fmla="*/ 2570421 w 2652823"/>
                              <a:gd name="connsiteY1" fmla="*/ 133172 h 1098076"/>
                              <a:gd name="connsiteX2" fmla="*/ 2501309 w 2652823"/>
                              <a:gd name="connsiteY2" fmla="*/ 133172 h 1098076"/>
                              <a:gd name="connsiteX3" fmla="*/ 2474728 w 2652823"/>
                              <a:gd name="connsiteY3" fmla="*/ 127855 h 1098076"/>
                              <a:gd name="connsiteX4" fmla="*/ 2392326 w 2652823"/>
                              <a:gd name="connsiteY4" fmla="*/ 66718 h 1098076"/>
                              <a:gd name="connsiteX5" fmla="*/ 2251444 w 2652823"/>
                              <a:gd name="connsiteY5" fmla="*/ 13555 h 1098076"/>
                              <a:gd name="connsiteX6" fmla="*/ 2169042 w 2652823"/>
                              <a:gd name="connsiteY6" fmla="*/ 265 h 1098076"/>
                              <a:gd name="connsiteX7" fmla="*/ 2038793 w 2652823"/>
                              <a:gd name="connsiteY7" fmla="*/ 21530 h 1098076"/>
                              <a:gd name="connsiteX8" fmla="*/ 1876647 w 2652823"/>
                              <a:gd name="connsiteY8" fmla="*/ 37479 h 1098076"/>
                              <a:gd name="connsiteX9" fmla="*/ 1828800 w 2652823"/>
                              <a:gd name="connsiteY9" fmla="*/ 66718 h 1098076"/>
                              <a:gd name="connsiteX10" fmla="*/ 1812851 w 2652823"/>
                              <a:gd name="connsiteY10" fmla="*/ 69376 h 1098076"/>
                              <a:gd name="connsiteX11" fmla="*/ 1751714 w 2652823"/>
                              <a:gd name="connsiteY11" fmla="*/ 80009 h 1098076"/>
                              <a:gd name="connsiteX12" fmla="*/ 1746398 w 2652823"/>
                              <a:gd name="connsiteY12" fmla="*/ 127855 h 1098076"/>
                              <a:gd name="connsiteX13" fmla="*/ 1735765 w 2652823"/>
                              <a:gd name="connsiteY13" fmla="*/ 165069 h 1098076"/>
                              <a:gd name="connsiteX14" fmla="*/ 1706526 w 2652823"/>
                              <a:gd name="connsiteY14" fmla="*/ 191651 h 1098076"/>
                              <a:gd name="connsiteX15" fmla="*/ 1658679 w 2652823"/>
                              <a:gd name="connsiteY15" fmla="*/ 207599 h 1098076"/>
                              <a:gd name="connsiteX16" fmla="*/ 1547037 w 2652823"/>
                              <a:gd name="connsiteY16" fmla="*/ 284686 h 1098076"/>
                              <a:gd name="connsiteX17" fmla="*/ 1523114 w 2652823"/>
                              <a:gd name="connsiteY17" fmla="*/ 305951 h 1098076"/>
                              <a:gd name="connsiteX18" fmla="*/ 1440712 w 2652823"/>
                              <a:gd name="connsiteY18" fmla="*/ 329874 h 1098076"/>
                              <a:gd name="connsiteX19" fmla="*/ 1382233 w 2652823"/>
                              <a:gd name="connsiteY19" fmla="*/ 359113 h 1098076"/>
                              <a:gd name="connsiteX20" fmla="*/ 1299830 w 2652823"/>
                              <a:gd name="connsiteY20" fmla="*/ 436199 h 1098076"/>
                              <a:gd name="connsiteX21" fmla="*/ 1212112 w 2652823"/>
                              <a:gd name="connsiteY21" fmla="*/ 518602 h 1098076"/>
                              <a:gd name="connsiteX22" fmla="*/ 1153633 w 2652823"/>
                              <a:gd name="connsiteY22" fmla="*/ 606320 h 1098076"/>
                              <a:gd name="connsiteX23" fmla="*/ 1092495 w 2652823"/>
                              <a:gd name="connsiteY23" fmla="*/ 659483 h 1098076"/>
                              <a:gd name="connsiteX24" fmla="*/ 1036675 w 2652823"/>
                              <a:gd name="connsiteY24" fmla="*/ 691381 h 1098076"/>
                              <a:gd name="connsiteX25" fmla="*/ 978195 w 2652823"/>
                              <a:gd name="connsiteY25" fmla="*/ 704672 h 1098076"/>
                              <a:gd name="connsiteX26" fmla="*/ 930349 w 2652823"/>
                              <a:gd name="connsiteY26" fmla="*/ 688723 h 1098076"/>
                              <a:gd name="connsiteX27" fmla="*/ 898451 w 2652823"/>
                              <a:gd name="connsiteY27" fmla="*/ 659483 h 1098076"/>
                              <a:gd name="connsiteX28" fmla="*/ 858579 w 2652823"/>
                              <a:gd name="connsiteY28" fmla="*/ 638218 h 1098076"/>
                              <a:gd name="connsiteX29" fmla="*/ 845288 w 2652823"/>
                              <a:gd name="connsiteY29" fmla="*/ 662141 h 1098076"/>
                              <a:gd name="connsiteX30" fmla="*/ 781493 w 2652823"/>
                              <a:gd name="connsiteY30" fmla="*/ 699355 h 1098076"/>
                              <a:gd name="connsiteX31" fmla="*/ 709723 w 2652823"/>
                              <a:gd name="connsiteY31" fmla="*/ 699355 h 1098076"/>
                              <a:gd name="connsiteX32" fmla="*/ 635295 w 2652823"/>
                              <a:gd name="connsiteY32" fmla="*/ 707330 h 1098076"/>
                              <a:gd name="connsiteX33" fmla="*/ 539602 w 2652823"/>
                              <a:gd name="connsiteY33" fmla="*/ 694039 h 1098076"/>
                              <a:gd name="connsiteX34" fmla="*/ 467833 w 2652823"/>
                              <a:gd name="connsiteY34" fmla="*/ 704672 h 1098076"/>
                              <a:gd name="connsiteX35" fmla="*/ 422644 w 2652823"/>
                              <a:gd name="connsiteY35" fmla="*/ 776441 h 1098076"/>
                              <a:gd name="connsiteX36" fmla="*/ 422644 w 2652823"/>
                              <a:gd name="connsiteY36" fmla="*/ 821630 h 1098076"/>
                              <a:gd name="connsiteX37" fmla="*/ 393405 w 2652823"/>
                              <a:gd name="connsiteY37" fmla="*/ 834920 h 1098076"/>
                              <a:gd name="connsiteX38" fmla="*/ 382772 w 2652823"/>
                              <a:gd name="connsiteY38" fmla="*/ 885425 h 1098076"/>
                              <a:gd name="connsiteX39" fmla="*/ 430619 w 2652823"/>
                              <a:gd name="connsiteY39" fmla="*/ 914665 h 1098076"/>
                              <a:gd name="connsiteX40" fmla="*/ 388088 w 2652823"/>
                              <a:gd name="connsiteY40" fmla="*/ 946562 h 1098076"/>
                              <a:gd name="connsiteX41" fmla="*/ 393405 w 2652823"/>
                              <a:gd name="connsiteY41" fmla="*/ 981118 h 1098076"/>
                              <a:gd name="connsiteX42" fmla="*/ 380114 w 2652823"/>
                              <a:gd name="connsiteY42" fmla="*/ 1013016 h 1098076"/>
                              <a:gd name="connsiteX43" fmla="*/ 334926 w 2652823"/>
                              <a:gd name="connsiteY43" fmla="*/ 1005041 h 1098076"/>
                              <a:gd name="connsiteX44" fmla="*/ 241891 w 2652823"/>
                              <a:gd name="connsiteY44" fmla="*/ 991751 h 1098076"/>
                              <a:gd name="connsiteX45" fmla="*/ 151514 w 2652823"/>
                              <a:gd name="connsiteY45" fmla="*/ 1018332 h 1098076"/>
                              <a:gd name="connsiteX46" fmla="*/ 95693 w 2652823"/>
                              <a:gd name="connsiteY46" fmla="*/ 1042255 h 1098076"/>
                              <a:gd name="connsiteX47" fmla="*/ 0 w 2652823"/>
                              <a:gd name="connsiteY47" fmla="*/ 1098076 h 1098076"/>
                              <a:gd name="connsiteX0" fmla="*/ 2659911 w 2659911"/>
                              <a:gd name="connsiteY0" fmla="*/ 119881 h 1101520"/>
                              <a:gd name="connsiteX1" fmla="*/ 2577509 w 2659911"/>
                              <a:gd name="connsiteY1" fmla="*/ 133172 h 1101520"/>
                              <a:gd name="connsiteX2" fmla="*/ 2508397 w 2659911"/>
                              <a:gd name="connsiteY2" fmla="*/ 133172 h 1101520"/>
                              <a:gd name="connsiteX3" fmla="*/ 2481816 w 2659911"/>
                              <a:gd name="connsiteY3" fmla="*/ 127855 h 1101520"/>
                              <a:gd name="connsiteX4" fmla="*/ 2399414 w 2659911"/>
                              <a:gd name="connsiteY4" fmla="*/ 66718 h 1101520"/>
                              <a:gd name="connsiteX5" fmla="*/ 2258532 w 2659911"/>
                              <a:gd name="connsiteY5" fmla="*/ 13555 h 1101520"/>
                              <a:gd name="connsiteX6" fmla="*/ 2176130 w 2659911"/>
                              <a:gd name="connsiteY6" fmla="*/ 265 h 1101520"/>
                              <a:gd name="connsiteX7" fmla="*/ 2045881 w 2659911"/>
                              <a:gd name="connsiteY7" fmla="*/ 21530 h 1101520"/>
                              <a:gd name="connsiteX8" fmla="*/ 1883735 w 2659911"/>
                              <a:gd name="connsiteY8" fmla="*/ 37479 h 1101520"/>
                              <a:gd name="connsiteX9" fmla="*/ 1835888 w 2659911"/>
                              <a:gd name="connsiteY9" fmla="*/ 66718 h 1101520"/>
                              <a:gd name="connsiteX10" fmla="*/ 1819939 w 2659911"/>
                              <a:gd name="connsiteY10" fmla="*/ 69376 h 1101520"/>
                              <a:gd name="connsiteX11" fmla="*/ 1758802 w 2659911"/>
                              <a:gd name="connsiteY11" fmla="*/ 80009 h 1101520"/>
                              <a:gd name="connsiteX12" fmla="*/ 1753486 w 2659911"/>
                              <a:gd name="connsiteY12" fmla="*/ 127855 h 1101520"/>
                              <a:gd name="connsiteX13" fmla="*/ 1742853 w 2659911"/>
                              <a:gd name="connsiteY13" fmla="*/ 165069 h 1101520"/>
                              <a:gd name="connsiteX14" fmla="*/ 1713614 w 2659911"/>
                              <a:gd name="connsiteY14" fmla="*/ 191651 h 1101520"/>
                              <a:gd name="connsiteX15" fmla="*/ 1665767 w 2659911"/>
                              <a:gd name="connsiteY15" fmla="*/ 207599 h 1101520"/>
                              <a:gd name="connsiteX16" fmla="*/ 1554125 w 2659911"/>
                              <a:gd name="connsiteY16" fmla="*/ 284686 h 1101520"/>
                              <a:gd name="connsiteX17" fmla="*/ 1530202 w 2659911"/>
                              <a:gd name="connsiteY17" fmla="*/ 305951 h 1101520"/>
                              <a:gd name="connsiteX18" fmla="*/ 1447800 w 2659911"/>
                              <a:gd name="connsiteY18" fmla="*/ 329874 h 1101520"/>
                              <a:gd name="connsiteX19" fmla="*/ 1389321 w 2659911"/>
                              <a:gd name="connsiteY19" fmla="*/ 359113 h 1101520"/>
                              <a:gd name="connsiteX20" fmla="*/ 1306918 w 2659911"/>
                              <a:gd name="connsiteY20" fmla="*/ 436199 h 1101520"/>
                              <a:gd name="connsiteX21" fmla="*/ 1219200 w 2659911"/>
                              <a:gd name="connsiteY21" fmla="*/ 518602 h 1101520"/>
                              <a:gd name="connsiteX22" fmla="*/ 1160721 w 2659911"/>
                              <a:gd name="connsiteY22" fmla="*/ 606320 h 1101520"/>
                              <a:gd name="connsiteX23" fmla="*/ 1099583 w 2659911"/>
                              <a:gd name="connsiteY23" fmla="*/ 659483 h 1101520"/>
                              <a:gd name="connsiteX24" fmla="*/ 1043763 w 2659911"/>
                              <a:gd name="connsiteY24" fmla="*/ 691381 h 1101520"/>
                              <a:gd name="connsiteX25" fmla="*/ 985283 w 2659911"/>
                              <a:gd name="connsiteY25" fmla="*/ 704672 h 1101520"/>
                              <a:gd name="connsiteX26" fmla="*/ 937437 w 2659911"/>
                              <a:gd name="connsiteY26" fmla="*/ 688723 h 1101520"/>
                              <a:gd name="connsiteX27" fmla="*/ 905539 w 2659911"/>
                              <a:gd name="connsiteY27" fmla="*/ 659483 h 1101520"/>
                              <a:gd name="connsiteX28" fmla="*/ 865667 w 2659911"/>
                              <a:gd name="connsiteY28" fmla="*/ 638218 h 1101520"/>
                              <a:gd name="connsiteX29" fmla="*/ 852376 w 2659911"/>
                              <a:gd name="connsiteY29" fmla="*/ 662141 h 1101520"/>
                              <a:gd name="connsiteX30" fmla="*/ 788581 w 2659911"/>
                              <a:gd name="connsiteY30" fmla="*/ 699355 h 1101520"/>
                              <a:gd name="connsiteX31" fmla="*/ 716811 w 2659911"/>
                              <a:gd name="connsiteY31" fmla="*/ 699355 h 1101520"/>
                              <a:gd name="connsiteX32" fmla="*/ 642383 w 2659911"/>
                              <a:gd name="connsiteY32" fmla="*/ 707330 h 1101520"/>
                              <a:gd name="connsiteX33" fmla="*/ 546690 w 2659911"/>
                              <a:gd name="connsiteY33" fmla="*/ 694039 h 1101520"/>
                              <a:gd name="connsiteX34" fmla="*/ 474921 w 2659911"/>
                              <a:gd name="connsiteY34" fmla="*/ 704672 h 1101520"/>
                              <a:gd name="connsiteX35" fmla="*/ 429732 w 2659911"/>
                              <a:gd name="connsiteY35" fmla="*/ 776441 h 1101520"/>
                              <a:gd name="connsiteX36" fmla="*/ 429732 w 2659911"/>
                              <a:gd name="connsiteY36" fmla="*/ 821630 h 1101520"/>
                              <a:gd name="connsiteX37" fmla="*/ 400493 w 2659911"/>
                              <a:gd name="connsiteY37" fmla="*/ 834920 h 1101520"/>
                              <a:gd name="connsiteX38" fmla="*/ 389860 w 2659911"/>
                              <a:gd name="connsiteY38" fmla="*/ 885425 h 1101520"/>
                              <a:gd name="connsiteX39" fmla="*/ 437707 w 2659911"/>
                              <a:gd name="connsiteY39" fmla="*/ 914665 h 1101520"/>
                              <a:gd name="connsiteX40" fmla="*/ 395176 w 2659911"/>
                              <a:gd name="connsiteY40" fmla="*/ 946562 h 1101520"/>
                              <a:gd name="connsiteX41" fmla="*/ 400493 w 2659911"/>
                              <a:gd name="connsiteY41" fmla="*/ 981118 h 1101520"/>
                              <a:gd name="connsiteX42" fmla="*/ 387202 w 2659911"/>
                              <a:gd name="connsiteY42" fmla="*/ 1013016 h 1101520"/>
                              <a:gd name="connsiteX43" fmla="*/ 342014 w 2659911"/>
                              <a:gd name="connsiteY43" fmla="*/ 1005041 h 1101520"/>
                              <a:gd name="connsiteX44" fmla="*/ 248979 w 2659911"/>
                              <a:gd name="connsiteY44" fmla="*/ 991751 h 1101520"/>
                              <a:gd name="connsiteX45" fmla="*/ 158602 w 2659911"/>
                              <a:gd name="connsiteY45" fmla="*/ 1018332 h 1101520"/>
                              <a:gd name="connsiteX46" fmla="*/ 102781 w 2659911"/>
                              <a:gd name="connsiteY46" fmla="*/ 1042255 h 1101520"/>
                              <a:gd name="connsiteX47" fmla="*/ 7088 w 2659911"/>
                              <a:gd name="connsiteY47" fmla="*/ 1098076 h 1101520"/>
                              <a:gd name="connsiteX48" fmla="*/ 7088 w 2659911"/>
                              <a:gd name="connsiteY48" fmla="*/ 1095418 h 1101520"/>
                              <a:gd name="connsiteX0" fmla="*/ 2711302 w 2711302"/>
                              <a:gd name="connsiteY0" fmla="*/ 119881 h 1135300"/>
                              <a:gd name="connsiteX1" fmla="*/ 2628900 w 2711302"/>
                              <a:gd name="connsiteY1" fmla="*/ 133172 h 1135300"/>
                              <a:gd name="connsiteX2" fmla="*/ 2559788 w 2711302"/>
                              <a:gd name="connsiteY2" fmla="*/ 133172 h 1135300"/>
                              <a:gd name="connsiteX3" fmla="*/ 2533207 w 2711302"/>
                              <a:gd name="connsiteY3" fmla="*/ 127855 h 1135300"/>
                              <a:gd name="connsiteX4" fmla="*/ 2450805 w 2711302"/>
                              <a:gd name="connsiteY4" fmla="*/ 66718 h 1135300"/>
                              <a:gd name="connsiteX5" fmla="*/ 2309923 w 2711302"/>
                              <a:gd name="connsiteY5" fmla="*/ 13555 h 1135300"/>
                              <a:gd name="connsiteX6" fmla="*/ 2227521 w 2711302"/>
                              <a:gd name="connsiteY6" fmla="*/ 265 h 1135300"/>
                              <a:gd name="connsiteX7" fmla="*/ 2097272 w 2711302"/>
                              <a:gd name="connsiteY7" fmla="*/ 21530 h 1135300"/>
                              <a:gd name="connsiteX8" fmla="*/ 1935126 w 2711302"/>
                              <a:gd name="connsiteY8" fmla="*/ 37479 h 1135300"/>
                              <a:gd name="connsiteX9" fmla="*/ 1887279 w 2711302"/>
                              <a:gd name="connsiteY9" fmla="*/ 66718 h 1135300"/>
                              <a:gd name="connsiteX10" fmla="*/ 1871330 w 2711302"/>
                              <a:gd name="connsiteY10" fmla="*/ 69376 h 1135300"/>
                              <a:gd name="connsiteX11" fmla="*/ 1810193 w 2711302"/>
                              <a:gd name="connsiteY11" fmla="*/ 80009 h 1135300"/>
                              <a:gd name="connsiteX12" fmla="*/ 1804877 w 2711302"/>
                              <a:gd name="connsiteY12" fmla="*/ 127855 h 1135300"/>
                              <a:gd name="connsiteX13" fmla="*/ 1794244 w 2711302"/>
                              <a:gd name="connsiteY13" fmla="*/ 165069 h 1135300"/>
                              <a:gd name="connsiteX14" fmla="*/ 1765005 w 2711302"/>
                              <a:gd name="connsiteY14" fmla="*/ 191651 h 1135300"/>
                              <a:gd name="connsiteX15" fmla="*/ 1717158 w 2711302"/>
                              <a:gd name="connsiteY15" fmla="*/ 207599 h 1135300"/>
                              <a:gd name="connsiteX16" fmla="*/ 1605516 w 2711302"/>
                              <a:gd name="connsiteY16" fmla="*/ 284686 h 1135300"/>
                              <a:gd name="connsiteX17" fmla="*/ 1581593 w 2711302"/>
                              <a:gd name="connsiteY17" fmla="*/ 305951 h 1135300"/>
                              <a:gd name="connsiteX18" fmla="*/ 1499191 w 2711302"/>
                              <a:gd name="connsiteY18" fmla="*/ 329874 h 1135300"/>
                              <a:gd name="connsiteX19" fmla="*/ 1440712 w 2711302"/>
                              <a:gd name="connsiteY19" fmla="*/ 359113 h 1135300"/>
                              <a:gd name="connsiteX20" fmla="*/ 1358309 w 2711302"/>
                              <a:gd name="connsiteY20" fmla="*/ 436199 h 1135300"/>
                              <a:gd name="connsiteX21" fmla="*/ 1270591 w 2711302"/>
                              <a:gd name="connsiteY21" fmla="*/ 518602 h 1135300"/>
                              <a:gd name="connsiteX22" fmla="*/ 1212112 w 2711302"/>
                              <a:gd name="connsiteY22" fmla="*/ 606320 h 1135300"/>
                              <a:gd name="connsiteX23" fmla="*/ 1150974 w 2711302"/>
                              <a:gd name="connsiteY23" fmla="*/ 659483 h 1135300"/>
                              <a:gd name="connsiteX24" fmla="*/ 1095154 w 2711302"/>
                              <a:gd name="connsiteY24" fmla="*/ 691381 h 1135300"/>
                              <a:gd name="connsiteX25" fmla="*/ 1036674 w 2711302"/>
                              <a:gd name="connsiteY25" fmla="*/ 704672 h 1135300"/>
                              <a:gd name="connsiteX26" fmla="*/ 988828 w 2711302"/>
                              <a:gd name="connsiteY26" fmla="*/ 688723 h 1135300"/>
                              <a:gd name="connsiteX27" fmla="*/ 956930 w 2711302"/>
                              <a:gd name="connsiteY27" fmla="*/ 659483 h 1135300"/>
                              <a:gd name="connsiteX28" fmla="*/ 917058 w 2711302"/>
                              <a:gd name="connsiteY28" fmla="*/ 638218 h 1135300"/>
                              <a:gd name="connsiteX29" fmla="*/ 903767 w 2711302"/>
                              <a:gd name="connsiteY29" fmla="*/ 662141 h 1135300"/>
                              <a:gd name="connsiteX30" fmla="*/ 839972 w 2711302"/>
                              <a:gd name="connsiteY30" fmla="*/ 699355 h 1135300"/>
                              <a:gd name="connsiteX31" fmla="*/ 768202 w 2711302"/>
                              <a:gd name="connsiteY31" fmla="*/ 699355 h 1135300"/>
                              <a:gd name="connsiteX32" fmla="*/ 693774 w 2711302"/>
                              <a:gd name="connsiteY32" fmla="*/ 707330 h 1135300"/>
                              <a:gd name="connsiteX33" fmla="*/ 598081 w 2711302"/>
                              <a:gd name="connsiteY33" fmla="*/ 694039 h 1135300"/>
                              <a:gd name="connsiteX34" fmla="*/ 526312 w 2711302"/>
                              <a:gd name="connsiteY34" fmla="*/ 704672 h 1135300"/>
                              <a:gd name="connsiteX35" fmla="*/ 481123 w 2711302"/>
                              <a:gd name="connsiteY35" fmla="*/ 776441 h 1135300"/>
                              <a:gd name="connsiteX36" fmla="*/ 481123 w 2711302"/>
                              <a:gd name="connsiteY36" fmla="*/ 821630 h 1135300"/>
                              <a:gd name="connsiteX37" fmla="*/ 451884 w 2711302"/>
                              <a:gd name="connsiteY37" fmla="*/ 834920 h 1135300"/>
                              <a:gd name="connsiteX38" fmla="*/ 441251 w 2711302"/>
                              <a:gd name="connsiteY38" fmla="*/ 885425 h 1135300"/>
                              <a:gd name="connsiteX39" fmla="*/ 489098 w 2711302"/>
                              <a:gd name="connsiteY39" fmla="*/ 914665 h 1135300"/>
                              <a:gd name="connsiteX40" fmla="*/ 446567 w 2711302"/>
                              <a:gd name="connsiteY40" fmla="*/ 946562 h 1135300"/>
                              <a:gd name="connsiteX41" fmla="*/ 451884 w 2711302"/>
                              <a:gd name="connsiteY41" fmla="*/ 981118 h 1135300"/>
                              <a:gd name="connsiteX42" fmla="*/ 438593 w 2711302"/>
                              <a:gd name="connsiteY42" fmla="*/ 1013016 h 1135300"/>
                              <a:gd name="connsiteX43" fmla="*/ 393405 w 2711302"/>
                              <a:gd name="connsiteY43" fmla="*/ 1005041 h 1135300"/>
                              <a:gd name="connsiteX44" fmla="*/ 300370 w 2711302"/>
                              <a:gd name="connsiteY44" fmla="*/ 991751 h 1135300"/>
                              <a:gd name="connsiteX45" fmla="*/ 209993 w 2711302"/>
                              <a:gd name="connsiteY45" fmla="*/ 1018332 h 1135300"/>
                              <a:gd name="connsiteX46" fmla="*/ 154172 w 2711302"/>
                              <a:gd name="connsiteY46" fmla="*/ 1042255 h 1135300"/>
                              <a:gd name="connsiteX47" fmla="*/ 58479 w 2711302"/>
                              <a:gd name="connsiteY47" fmla="*/ 1098076 h 1135300"/>
                              <a:gd name="connsiteX48" fmla="*/ 0 w 2711302"/>
                              <a:gd name="connsiteY48" fmla="*/ 1135290 h 1135300"/>
                              <a:gd name="connsiteX0" fmla="*/ 2716481 w 2716481"/>
                              <a:gd name="connsiteY0" fmla="*/ 119881 h 1136510"/>
                              <a:gd name="connsiteX1" fmla="*/ 2634079 w 2716481"/>
                              <a:gd name="connsiteY1" fmla="*/ 133172 h 1136510"/>
                              <a:gd name="connsiteX2" fmla="*/ 2564967 w 2716481"/>
                              <a:gd name="connsiteY2" fmla="*/ 133172 h 1136510"/>
                              <a:gd name="connsiteX3" fmla="*/ 2538386 w 2716481"/>
                              <a:gd name="connsiteY3" fmla="*/ 127855 h 1136510"/>
                              <a:gd name="connsiteX4" fmla="*/ 2455984 w 2716481"/>
                              <a:gd name="connsiteY4" fmla="*/ 66718 h 1136510"/>
                              <a:gd name="connsiteX5" fmla="*/ 2315102 w 2716481"/>
                              <a:gd name="connsiteY5" fmla="*/ 13555 h 1136510"/>
                              <a:gd name="connsiteX6" fmla="*/ 2232700 w 2716481"/>
                              <a:gd name="connsiteY6" fmla="*/ 265 h 1136510"/>
                              <a:gd name="connsiteX7" fmla="*/ 2102451 w 2716481"/>
                              <a:gd name="connsiteY7" fmla="*/ 21530 h 1136510"/>
                              <a:gd name="connsiteX8" fmla="*/ 1940305 w 2716481"/>
                              <a:gd name="connsiteY8" fmla="*/ 37479 h 1136510"/>
                              <a:gd name="connsiteX9" fmla="*/ 1892458 w 2716481"/>
                              <a:gd name="connsiteY9" fmla="*/ 66718 h 1136510"/>
                              <a:gd name="connsiteX10" fmla="*/ 1876509 w 2716481"/>
                              <a:gd name="connsiteY10" fmla="*/ 69376 h 1136510"/>
                              <a:gd name="connsiteX11" fmla="*/ 1815372 w 2716481"/>
                              <a:gd name="connsiteY11" fmla="*/ 80009 h 1136510"/>
                              <a:gd name="connsiteX12" fmla="*/ 1810056 w 2716481"/>
                              <a:gd name="connsiteY12" fmla="*/ 127855 h 1136510"/>
                              <a:gd name="connsiteX13" fmla="*/ 1799423 w 2716481"/>
                              <a:gd name="connsiteY13" fmla="*/ 165069 h 1136510"/>
                              <a:gd name="connsiteX14" fmla="*/ 1770184 w 2716481"/>
                              <a:gd name="connsiteY14" fmla="*/ 191651 h 1136510"/>
                              <a:gd name="connsiteX15" fmla="*/ 1722337 w 2716481"/>
                              <a:gd name="connsiteY15" fmla="*/ 207599 h 1136510"/>
                              <a:gd name="connsiteX16" fmla="*/ 1610695 w 2716481"/>
                              <a:gd name="connsiteY16" fmla="*/ 284686 h 1136510"/>
                              <a:gd name="connsiteX17" fmla="*/ 1586772 w 2716481"/>
                              <a:gd name="connsiteY17" fmla="*/ 305951 h 1136510"/>
                              <a:gd name="connsiteX18" fmla="*/ 1504370 w 2716481"/>
                              <a:gd name="connsiteY18" fmla="*/ 329874 h 1136510"/>
                              <a:gd name="connsiteX19" fmla="*/ 1445891 w 2716481"/>
                              <a:gd name="connsiteY19" fmla="*/ 359113 h 1136510"/>
                              <a:gd name="connsiteX20" fmla="*/ 1363488 w 2716481"/>
                              <a:gd name="connsiteY20" fmla="*/ 436199 h 1136510"/>
                              <a:gd name="connsiteX21" fmla="*/ 1275770 w 2716481"/>
                              <a:gd name="connsiteY21" fmla="*/ 518602 h 1136510"/>
                              <a:gd name="connsiteX22" fmla="*/ 1217291 w 2716481"/>
                              <a:gd name="connsiteY22" fmla="*/ 606320 h 1136510"/>
                              <a:gd name="connsiteX23" fmla="*/ 1156153 w 2716481"/>
                              <a:gd name="connsiteY23" fmla="*/ 659483 h 1136510"/>
                              <a:gd name="connsiteX24" fmla="*/ 1100333 w 2716481"/>
                              <a:gd name="connsiteY24" fmla="*/ 691381 h 1136510"/>
                              <a:gd name="connsiteX25" fmla="*/ 1041853 w 2716481"/>
                              <a:gd name="connsiteY25" fmla="*/ 704672 h 1136510"/>
                              <a:gd name="connsiteX26" fmla="*/ 994007 w 2716481"/>
                              <a:gd name="connsiteY26" fmla="*/ 688723 h 1136510"/>
                              <a:gd name="connsiteX27" fmla="*/ 962109 w 2716481"/>
                              <a:gd name="connsiteY27" fmla="*/ 659483 h 1136510"/>
                              <a:gd name="connsiteX28" fmla="*/ 922237 w 2716481"/>
                              <a:gd name="connsiteY28" fmla="*/ 638218 h 1136510"/>
                              <a:gd name="connsiteX29" fmla="*/ 908946 w 2716481"/>
                              <a:gd name="connsiteY29" fmla="*/ 662141 h 1136510"/>
                              <a:gd name="connsiteX30" fmla="*/ 845151 w 2716481"/>
                              <a:gd name="connsiteY30" fmla="*/ 699355 h 1136510"/>
                              <a:gd name="connsiteX31" fmla="*/ 773381 w 2716481"/>
                              <a:gd name="connsiteY31" fmla="*/ 699355 h 1136510"/>
                              <a:gd name="connsiteX32" fmla="*/ 698953 w 2716481"/>
                              <a:gd name="connsiteY32" fmla="*/ 707330 h 1136510"/>
                              <a:gd name="connsiteX33" fmla="*/ 603260 w 2716481"/>
                              <a:gd name="connsiteY33" fmla="*/ 694039 h 1136510"/>
                              <a:gd name="connsiteX34" fmla="*/ 531491 w 2716481"/>
                              <a:gd name="connsiteY34" fmla="*/ 704672 h 1136510"/>
                              <a:gd name="connsiteX35" fmla="*/ 486302 w 2716481"/>
                              <a:gd name="connsiteY35" fmla="*/ 776441 h 1136510"/>
                              <a:gd name="connsiteX36" fmla="*/ 486302 w 2716481"/>
                              <a:gd name="connsiteY36" fmla="*/ 821630 h 1136510"/>
                              <a:gd name="connsiteX37" fmla="*/ 457063 w 2716481"/>
                              <a:gd name="connsiteY37" fmla="*/ 834920 h 1136510"/>
                              <a:gd name="connsiteX38" fmla="*/ 446430 w 2716481"/>
                              <a:gd name="connsiteY38" fmla="*/ 885425 h 1136510"/>
                              <a:gd name="connsiteX39" fmla="*/ 494277 w 2716481"/>
                              <a:gd name="connsiteY39" fmla="*/ 914665 h 1136510"/>
                              <a:gd name="connsiteX40" fmla="*/ 451746 w 2716481"/>
                              <a:gd name="connsiteY40" fmla="*/ 946562 h 1136510"/>
                              <a:gd name="connsiteX41" fmla="*/ 457063 w 2716481"/>
                              <a:gd name="connsiteY41" fmla="*/ 981118 h 1136510"/>
                              <a:gd name="connsiteX42" fmla="*/ 443772 w 2716481"/>
                              <a:gd name="connsiteY42" fmla="*/ 1013016 h 1136510"/>
                              <a:gd name="connsiteX43" fmla="*/ 398584 w 2716481"/>
                              <a:gd name="connsiteY43" fmla="*/ 1005041 h 1136510"/>
                              <a:gd name="connsiteX44" fmla="*/ 305549 w 2716481"/>
                              <a:gd name="connsiteY44" fmla="*/ 991751 h 1136510"/>
                              <a:gd name="connsiteX45" fmla="*/ 215172 w 2716481"/>
                              <a:gd name="connsiteY45" fmla="*/ 1018332 h 1136510"/>
                              <a:gd name="connsiteX46" fmla="*/ 159351 w 2716481"/>
                              <a:gd name="connsiteY46" fmla="*/ 1042255 h 1136510"/>
                              <a:gd name="connsiteX47" fmla="*/ 63658 w 2716481"/>
                              <a:gd name="connsiteY47" fmla="*/ 1098076 h 1136510"/>
                              <a:gd name="connsiteX48" fmla="*/ 5179 w 2716481"/>
                              <a:gd name="connsiteY48" fmla="*/ 1135290 h 1136510"/>
                              <a:gd name="connsiteX49" fmla="*/ 2521 w 2716481"/>
                              <a:gd name="connsiteY49" fmla="*/ 1127316 h 1136510"/>
                              <a:gd name="connsiteX0" fmla="*/ 2721935 w 2721935"/>
                              <a:gd name="connsiteY0" fmla="*/ 119881 h 1156662"/>
                              <a:gd name="connsiteX1" fmla="*/ 2639533 w 2721935"/>
                              <a:gd name="connsiteY1" fmla="*/ 133172 h 1156662"/>
                              <a:gd name="connsiteX2" fmla="*/ 2570421 w 2721935"/>
                              <a:gd name="connsiteY2" fmla="*/ 133172 h 1156662"/>
                              <a:gd name="connsiteX3" fmla="*/ 2543840 w 2721935"/>
                              <a:gd name="connsiteY3" fmla="*/ 127855 h 1156662"/>
                              <a:gd name="connsiteX4" fmla="*/ 2461438 w 2721935"/>
                              <a:gd name="connsiteY4" fmla="*/ 66718 h 1156662"/>
                              <a:gd name="connsiteX5" fmla="*/ 2320556 w 2721935"/>
                              <a:gd name="connsiteY5" fmla="*/ 13555 h 1156662"/>
                              <a:gd name="connsiteX6" fmla="*/ 2238154 w 2721935"/>
                              <a:gd name="connsiteY6" fmla="*/ 265 h 1156662"/>
                              <a:gd name="connsiteX7" fmla="*/ 2107905 w 2721935"/>
                              <a:gd name="connsiteY7" fmla="*/ 21530 h 1156662"/>
                              <a:gd name="connsiteX8" fmla="*/ 1945759 w 2721935"/>
                              <a:gd name="connsiteY8" fmla="*/ 37479 h 1156662"/>
                              <a:gd name="connsiteX9" fmla="*/ 1897912 w 2721935"/>
                              <a:gd name="connsiteY9" fmla="*/ 66718 h 1156662"/>
                              <a:gd name="connsiteX10" fmla="*/ 1881963 w 2721935"/>
                              <a:gd name="connsiteY10" fmla="*/ 69376 h 1156662"/>
                              <a:gd name="connsiteX11" fmla="*/ 1820826 w 2721935"/>
                              <a:gd name="connsiteY11" fmla="*/ 80009 h 1156662"/>
                              <a:gd name="connsiteX12" fmla="*/ 1815510 w 2721935"/>
                              <a:gd name="connsiteY12" fmla="*/ 127855 h 1156662"/>
                              <a:gd name="connsiteX13" fmla="*/ 1804877 w 2721935"/>
                              <a:gd name="connsiteY13" fmla="*/ 165069 h 1156662"/>
                              <a:gd name="connsiteX14" fmla="*/ 1775638 w 2721935"/>
                              <a:gd name="connsiteY14" fmla="*/ 191651 h 1156662"/>
                              <a:gd name="connsiteX15" fmla="*/ 1727791 w 2721935"/>
                              <a:gd name="connsiteY15" fmla="*/ 207599 h 1156662"/>
                              <a:gd name="connsiteX16" fmla="*/ 1616149 w 2721935"/>
                              <a:gd name="connsiteY16" fmla="*/ 284686 h 1156662"/>
                              <a:gd name="connsiteX17" fmla="*/ 1592226 w 2721935"/>
                              <a:gd name="connsiteY17" fmla="*/ 305951 h 1156662"/>
                              <a:gd name="connsiteX18" fmla="*/ 1509824 w 2721935"/>
                              <a:gd name="connsiteY18" fmla="*/ 329874 h 1156662"/>
                              <a:gd name="connsiteX19" fmla="*/ 1451345 w 2721935"/>
                              <a:gd name="connsiteY19" fmla="*/ 359113 h 1156662"/>
                              <a:gd name="connsiteX20" fmla="*/ 1368942 w 2721935"/>
                              <a:gd name="connsiteY20" fmla="*/ 436199 h 1156662"/>
                              <a:gd name="connsiteX21" fmla="*/ 1281224 w 2721935"/>
                              <a:gd name="connsiteY21" fmla="*/ 518602 h 1156662"/>
                              <a:gd name="connsiteX22" fmla="*/ 1222745 w 2721935"/>
                              <a:gd name="connsiteY22" fmla="*/ 606320 h 1156662"/>
                              <a:gd name="connsiteX23" fmla="*/ 1161607 w 2721935"/>
                              <a:gd name="connsiteY23" fmla="*/ 659483 h 1156662"/>
                              <a:gd name="connsiteX24" fmla="*/ 1105787 w 2721935"/>
                              <a:gd name="connsiteY24" fmla="*/ 691381 h 1156662"/>
                              <a:gd name="connsiteX25" fmla="*/ 1047307 w 2721935"/>
                              <a:gd name="connsiteY25" fmla="*/ 704672 h 1156662"/>
                              <a:gd name="connsiteX26" fmla="*/ 999461 w 2721935"/>
                              <a:gd name="connsiteY26" fmla="*/ 688723 h 1156662"/>
                              <a:gd name="connsiteX27" fmla="*/ 967563 w 2721935"/>
                              <a:gd name="connsiteY27" fmla="*/ 659483 h 1156662"/>
                              <a:gd name="connsiteX28" fmla="*/ 927691 w 2721935"/>
                              <a:gd name="connsiteY28" fmla="*/ 638218 h 1156662"/>
                              <a:gd name="connsiteX29" fmla="*/ 914400 w 2721935"/>
                              <a:gd name="connsiteY29" fmla="*/ 662141 h 1156662"/>
                              <a:gd name="connsiteX30" fmla="*/ 850605 w 2721935"/>
                              <a:gd name="connsiteY30" fmla="*/ 699355 h 1156662"/>
                              <a:gd name="connsiteX31" fmla="*/ 778835 w 2721935"/>
                              <a:gd name="connsiteY31" fmla="*/ 699355 h 1156662"/>
                              <a:gd name="connsiteX32" fmla="*/ 704407 w 2721935"/>
                              <a:gd name="connsiteY32" fmla="*/ 707330 h 1156662"/>
                              <a:gd name="connsiteX33" fmla="*/ 608714 w 2721935"/>
                              <a:gd name="connsiteY33" fmla="*/ 694039 h 1156662"/>
                              <a:gd name="connsiteX34" fmla="*/ 536945 w 2721935"/>
                              <a:gd name="connsiteY34" fmla="*/ 704672 h 1156662"/>
                              <a:gd name="connsiteX35" fmla="*/ 491756 w 2721935"/>
                              <a:gd name="connsiteY35" fmla="*/ 776441 h 1156662"/>
                              <a:gd name="connsiteX36" fmla="*/ 491756 w 2721935"/>
                              <a:gd name="connsiteY36" fmla="*/ 821630 h 1156662"/>
                              <a:gd name="connsiteX37" fmla="*/ 462517 w 2721935"/>
                              <a:gd name="connsiteY37" fmla="*/ 834920 h 1156662"/>
                              <a:gd name="connsiteX38" fmla="*/ 451884 w 2721935"/>
                              <a:gd name="connsiteY38" fmla="*/ 885425 h 1156662"/>
                              <a:gd name="connsiteX39" fmla="*/ 499731 w 2721935"/>
                              <a:gd name="connsiteY39" fmla="*/ 914665 h 1156662"/>
                              <a:gd name="connsiteX40" fmla="*/ 457200 w 2721935"/>
                              <a:gd name="connsiteY40" fmla="*/ 946562 h 1156662"/>
                              <a:gd name="connsiteX41" fmla="*/ 462517 w 2721935"/>
                              <a:gd name="connsiteY41" fmla="*/ 981118 h 1156662"/>
                              <a:gd name="connsiteX42" fmla="*/ 449226 w 2721935"/>
                              <a:gd name="connsiteY42" fmla="*/ 1013016 h 1156662"/>
                              <a:gd name="connsiteX43" fmla="*/ 404038 w 2721935"/>
                              <a:gd name="connsiteY43" fmla="*/ 1005041 h 1156662"/>
                              <a:gd name="connsiteX44" fmla="*/ 311003 w 2721935"/>
                              <a:gd name="connsiteY44" fmla="*/ 991751 h 1156662"/>
                              <a:gd name="connsiteX45" fmla="*/ 220626 w 2721935"/>
                              <a:gd name="connsiteY45" fmla="*/ 1018332 h 1156662"/>
                              <a:gd name="connsiteX46" fmla="*/ 164805 w 2721935"/>
                              <a:gd name="connsiteY46" fmla="*/ 1042255 h 1156662"/>
                              <a:gd name="connsiteX47" fmla="*/ 69112 w 2721935"/>
                              <a:gd name="connsiteY47" fmla="*/ 1098076 h 1156662"/>
                              <a:gd name="connsiteX48" fmla="*/ 10633 w 2721935"/>
                              <a:gd name="connsiteY48" fmla="*/ 1135290 h 1156662"/>
                              <a:gd name="connsiteX49" fmla="*/ 0 w 2721935"/>
                              <a:gd name="connsiteY49" fmla="*/ 1156555 h 115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21935" h="1156662">
                                <a:moveTo>
                                  <a:pt x="2721935" y="119881"/>
                                </a:moveTo>
                                <a:cubicBezTo>
                                  <a:pt x="2693360" y="125419"/>
                                  <a:pt x="2664785" y="130957"/>
                                  <a:pt x="2639533" y="133172"/>
                                </a:cubicBezTo>
                                <a:cubicBezTo>
                                  <a:pt x="2614281" y="135387"/>
                                  <a:pt x="2586370" y="134058"/>
                                  <a:pt x="2570421" y="133172"/>
                                </a:cubicBezTo>
                                <a:cubicBezTo>
                                  <a:pt x="2554472" y="132286"/>
                                  <a:pt x="2562004" y="138931"/>
                                  <a:pt x="2543840" y="127855"/>
                                </a:cubicBezTo>
                                <a:cubicBezTo>
                                  <a:pt x="2525676" y="116779"/>
                                  <a:pt x="2498652" y="85768"/>
                                  <a:pt x="2461438" y="66718"/>
                                </a:cubicBezTo>
                                <a:cubicBezTo>
                                  <a:pt x="2424224" y="47668"/>
                                  <a:pt x="2357770" y="24630"/>
                                  <a:pt x="2320556" y="13555"/>
                                </a:cubicBezTo>
                                <a:cubicBezTo>
                                  <a:pt x="2283342" y="2480"/>
                                  <a:pt x="2273596" y="-1064"/>
                                  <a:pt x="2238154" y="265"/>
                                </a:cubicBezTo>
                                <a:cubicBezTo>
                                  <a:pt x="2202712" y="1594"/>
                                  <a:pt x="2156637" y="15328"/>
                                  <a:pt x="2107905" y="21530"/>
                                </a:cubicBezTo>
                                <a:cubicBezTo>
                                  <a:pt x="2059173" y="27732"/>
                                  <a:pt x="1980758" y="29948"/>
                                  <a:pt x="1945759" y="37479"/>
                                </a:cubicBezTo>
                                <a:cubicBezTo>
                                  <a:pt x="1910760" y="45010"/>
                                  <a:pt x="1908545" y="61402"/>
                                  <a:pt x="1897912" y="66718"/>
                                </a:cubicBezTo>
                                <a:cubicBezTo>
                                  <a:pt x="1887279" y="72034"/>
                                  <a:pt x="1881963" y="69376"/>
                                  <a:pt x="1881963" y="69376"/>
                                </a:cubicBezTo>
                                <a:cubicBezTo>
                                  <a:pt x="1869115" y="71591"/>
                                  <a:pt x="1831901" y="70263"/>
                                  <a:pt x="1820826" y="80009"/>
                                </a:cubicBezTo>
                                <a:cubicBezTo>
                                  <a:pt x="1809751" y="89755"/>
                                  <a:pt x="1818168" y="113679"/>
                                  <a:pt x="1815510" y="127855"/>
                                </a:cubicBezTo>
                                <a:cubicBezTo>
                                  <a:pt x="1812852" y="142031"/>
                                  <a:pt x="1811522" y="154436"/>
                                  <a:pt x="1804877" y="165069"/>
                                </a:cubicBezTo>
                                <a:cubicBezTo>
                                  <a:pt x="1798232" y="175702"/>
                                  <a:pt x="1788486" y="184563"/>
                                  <a:pt x="1775638" y="191651"/>
                                </a:cubicBezTo>
                                <a:cubicBezTo>
                                  <a:pt x="1762790" y="198739"/>
                                  <a:pt x="1754372" y="192093"/>
                                  <a:pt x="1727791" y="207599"/>
                                </a:cubicBezTo>
                                <a:cubicBezTo>
                                  <a:pt x="1701209" y="223105"/>
                                  <a:pt x="1638743" y="268294"/>
                                  <a:pt x="1616149" y="284686"/>
                                </a:cubicBezTo>
                                <a:cubicBezTo>
                                  <a:pt x="1593555" y="301078"/>
                                  <a:pt x="1609947" y="298420"/>
                                  <a:pt x="1592226" y="305951"/>
                                </a:cubicBezTo>
                                <a:cubicBezTo>
                                  <a:pt x="1574505" y="313482"/>
                                  <a:pt x="1533304" y="321014"/>
                                  <a:pt x="1509824" y="329874"/>
                                </a:cubicBezTo>
                                <a:cubicBezTo>
                                  <a:pt x="1486344" y="338734"/>
                                  <a:pt x="1474825" y="341392"/>
                                  <a:pt x="1451345" y="359113"/>
                                </a:cubicBezTo>
                                <a:cubicBezTo>
                                  <a:pt x="1427865" y="376834"/>
                                  <a:pt x="1368942" y="436199"/>
                                  <a:pt x="1368942" y="436199"/>
                                </a:cubicBezTo>
                                <a:cubicBezTo>
                                  <a:pt x="1340588" y="462781"/>
                                  <a:pt x="1305590" y="490249"/>
                                  <a:pt x="1281224" y="518602"/>
                                </a:cubicBezTo>
                                <a:cubicBezTo>
                                  <a:pt x="1256858" y="546956"/>
                                  <a:pt x="1242681" y="582840"/>
                                  <a:pt x="1222745" y="606320"/>
                                </a:cubicBezTo>
                                <a:cubicBezTo>
                                  <a:pt x="1202809" y="629800"/>
                                  <a:pt x="1181100" y="645306"/>
                                  <a:pt x="1161607" y="659483"/>
                                </a:cubicBezTo>
                                <a:cubicBezTo>
                                  <a:pt x="1142114" y="673660"/>
                                  <a:pt x="1124837" y="683850"/>
                                  <a:pt x="1105787" y="691381"/>
                                </a:cubicBezTo>
                                <a:cubicBezTo>
                                  <a:pt x="1086737" y="698912"/>
                                  <a:pt x="1065028" y="705115"/>
                                  <a:pt x="1047307" y="704672"/>
                                </a:cubicBezTo>
                                <a:cubicBezTo>
                                  <a:pt x="1029586" y="704229"/>
                                  <a:pt x="1012752" y="696254"/>
                                  <a:pt x="999461" y="688723"/>
                                </a:cubicBezTo>
                                <a:cubicBezTo>
                                  <a:pt x="986170" y="681192"/>
                                  <a:pt x="979525" y="667900"/>
                                  <a:pt x="967563" y="659483"/>
                                </a:cubicBezTo>
                                <a:cubicBezTo>
                                  <a:pt x="955601" y="651066"/>
                                  <a:pt x="936551" y="637775"/>
                                  <a:pt x="927691" y="638218"/>
                                </a:cubicBezTo>
                                <a:cubicBezTo>
                                  <a:pt x="918831" y="638661"/>
                                  <a:pt x="927248" y="651952"/>
                                  <a:pt x="914400" y="662141"/>
                                </a:cubicBezTo>
                                <a:cubicBezTo>
                                  <a:pt x="901552" y="672331"/>
                                  <a:pt x="873199" y="693153"/>
                                  <a:pt x="850605" y="699355"/>
                                </a:cubicBezTo>
                                <a:cubicBezTo>
                                  <a:pt x="828011" y="705557"/>
                                  <a:pt x="803201" y="698026"/>
                                  <a:pt x="778835" y="699355"/>
                                </a:cubicBezTo>
                                <a:cubicBezTo>
                                  <a:pt x="754469" y="700684"/>
                                  <a:pt x="732760" y="708216"/>
                                  <a:pt x="704407" y="707330"/>
                                </a:cubicBezTo>
                                <a:cubicBezTo>
                                  <a:pt x="676054" y="706444"/>
                                  <a:pt x="636624" y="694482"/>
                                  <a:pt x="608714" y="694039"/>
                                </a:cubicBezTo>
                                <a:cubicBezTo>
                                  <a:pt x="580804" y="693596"/>
                                  <a:pt x="556438" y="690938"/>
                                  <a:pt x="536945" y="704672"/>
                                </a:cubicBezTo>
                                <a:cubicBezTo>
                                  <a:pt x="517452" y="718406"/>
                                  <a:pt x="499287" y="756948"/>
                                  <a:pt x="491756" y="776441"/>
                                </a:cubicBezTo>
                                <a:cubicBezTo>
                                  <a:pt x="484225" y="795934"/>
                                  <a:pt x="496629" y="811884"/>
                                  <a:pt x="491756" y="821630"/>
                                </a:cubicBezTo>
                                <a:cubicBezTo>
                                  <a:pt x="486883" y="831376"/>
                                  <a:pt x="469162" y="824288"/>
                                  <a:pt x="462517" y="834920"/>
                                </a:cubicBezTo>
                                <a:cubicBezTo>
                                  <a:pt x="455872" y="845553"/>
                                  <a:pt x="445682" y="872134"/>
                                  <a:pt x="451884" y="885425"/>
                                </a:cubicBezTo>
                                <a:cubicBezTo>
                                  <a:pt x="458086" y="898716"/>
                                  <a:pt x="498845" y="904476"/>
                                  <a:pt x="499731" y="914665"/>
                                </a:cubicBezTo>
                                <a:cubicBezTo>
                                  <a:pt x="500617" y="924854"/>
                                  <a:pt x="463402" y="935487"/>
                                  <a:pt x="457200" y="946562"/>
                                </a:cubicBezTo>
                                <a:cubicBezTo>
                                  <a:pt x="450998" y="957637"/>
                                  <a:pt x="463846" y="970042"/>
                                  <a:pt x="462517" y="981118"/>
                                </a:cubicBezTo>
                                <a:cubicBezTo>
                                  <a:pt x="461188" y="992194"/>
                                  <a:pt x="458972" y="1009029"/>
                                  <a:pt x="449226" y="1013016"/>
                                </a:cubicBezTo>
                                <a:cubicBezTo>
                                  <a:pt x="439480" y="1017003"/>
                                  <a:pt x="427075" y="1008585"/>
                                  <a:pt x="404038" y="1005041"/>
                                </a:cubicBezTo>
                                <a:cubicBezTo>
                                  <a:pt x="381001" y="1001497"/>
                                  <a:pt x="341572" y="989536"/>
                                  <a:pt x="311003" y="991751"/>
                                </a:cubicBezTo>
                                <a:cubicBezTo>
                                  <a:pt x="280434" y="993966"/>
                                  <a:pt x="244992" y="1009915"/>
                                  <a:pt x="220626" y="1018332"/>
                                </a:cubicBezTo>
                                <a:cubicBezTo>
                                  <a:pt x="196260" y="1026749"/>
                                  <a:pt x="190057" y="1028964"/>
                                  <a:pt x="164805" y="1042255"/>
                                </a:cubicBezTo>
                                <a:cubicBezTo>
                                  <a:pt x="139553" y="1055546"/>
                                  <a:pt x="94807" y="1082570"/>
                                  <a:pt x="69112" y="1098076"/>
                                </a:cubicBezTo>
                                <a:cubicBezTo>
                                  <a:pt x="43417" y="1113582"/>
                                  <a:pt x="10633" y="1135844"/>
                                  <a:pt x="10633" y="1135290"/>
                                </a:cubicBezTo>
                                <a:cubicBezTo>
                                  <a:pt x="443" y="1140163"/>
                                  <a:pt x="554" y="1158216"/>
                                  <a:pt x="0" y="1156555"/>
                                </a:cubicBezTo>
                              </a:path>
                            </a:pathLst>
                          </a:cu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120" name="Forma libre 119"/>
                          <p:cNvSpPr/>
                          <p:nvPr/>
                        </p:nvSpPr>
                        <p:spPr>
                          <a:xfrm>
                            <a:off x="305686" y="2225519"/>
                            <a:ext cx="465174" cy="223089"/>
                          </a:xfrm>
                          <a:custGeom>
                            <a:avLst/>
                            <a:gdLst>
                              <a:gd name="connsiteX0" fmla="*/ 0 w 465174"/>
                              <a:gd name="connsiteY0" fmla="*/ 142883 h 223089"/>
                              <a:gd name="connsiteX1" fmla="*/ 90377 w 465174"/>
                              <a:gd name="connsiteY1" fmla="*/ 105669 h 223089"/>
                              <a:gd name="connsiteX2" fmla="*/ 132907 w 465174"/>
                              <a:gd name="connsiteY2" fmla="*/ 68455 h 223089"/>
                              <a:gd name="connsiteX3" fmla="*/ 202019 w 465174"/>
                              <a:gd name="connsiteY3" fmla="*/ 36558 h 223089"/>
                              <a:gd name="connsiteX4" fmla="*/ 279105 w 465174"/>
                              <a:gd name="connsiteY4" fmla="*/ 25925 h 223089"/>
                              <a:gd name="connsiteX5" fmla="*/ 292395 w 465174"/>
                              <a:gd name="connsiteY5" fmla="*/ 2002 h 223089"/>
                              <a:gd name="connsiteX6" fmla="*/ 385430 w 465174"/>
                              <a:gd name="connsiteY6" fmla="*/ 4660 h 223089"/>
                              <a:gd name="connsiteX7" fmla="*/ 414670 w 465174"/>
                              <a:gd name="connsiteY7" fmla="*/ 31241 h 223089"/>
                              <a:gd name="connsiteX8" fmla="*/ 406695 w 465174"/>
                              <a:gd name="connsiteY8" fmla="*/ 103011 h 223089"/>
                              <a:gd name="connsiteX9" fmla="*/ 385430 w 465174"/>
                              <a:gd name="connsiteY9" fmla="*/ 145541 h 223089"/>
                              <a:gd name="connsiteX10" fmla="*/ 356191 w 465174"/>
                              <a:gd name="connsiteY10" fmla="*/ 174781 h 223089"/>
                              <a:gd name="connsiteX11" fmla="*/ 356191 w 465174"/>
                              <a:gd name="connsiteY11" fmla="*/ 222628 h 223089"/>
                              <a:gd name="connsiteX12" fmla="*/ 401379 w 465174"/>
                              <a:gd name="connsiteY12" fmla="*/ 198704 h 223089"/>
                              <a:gd name="connsiteX13" fmla="*/ 441251 w 465174"/>
                              <a:gd name="connsiteY13" fmla="*/ 193388 h 223089"/>
                              <a:gd name="connsiteX14" fmla="*/ 465174 w 465174"/>
                              <a:gd name="connsiteY14" fmla="*/ 180097 h 22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5174" h="223089">
                                <a:moveTo>
                                  <a:pt x="0" y="142883"/>
                                </a:moveTo>
                                <a:cubicBezTo>
                                  <a:pt x="34113" y="130478"/>
                                  <a:pt x="68226" y="118074"/>
                                  <a:pt x="90377" y="105669"/>
                                </a:cubicBezTo>
                                <a:cubicBezTo>
                                  <a:pt x="112528" y="93264"/>
                                  <a:pt x="114300" y="79973"/>
                                  <a:pt x="132907" y="68455"/>
                                </a:cubicBezTo>
                                <a:cubicBezTo>
                                  <a:pt x="151514" y="56937"/>
                                  <a:pt x="177653" y="43646"/>
                                  <a:pt x="202019" y="36558"/>
                                </a:cubicBezTo>
                                <a:cubicBezTo>
                                  <a:pt x="226385" y="29470"/>
                                  <a:pt x="264042" y="31684"/>
                                  <a:pt x="279105" y="25925"/>
                                </a:cubicBezTo>
                                <a:cubicBezTo>
                                  <a:pt x="294168" y="20166"/>
                                  <a:pt x="274674" y="5546"/>
                                  <a:pt x="292395" y="2002"/>
                                </a:cubicBezTo>
                                <a:cubicBezTo>
                                  <a:pt x="310116" y="-1542"/>
                                  <a:pt x="365051" y="-213"/>
                                  <a:pt x="385430" y="4660"/>
                                </a:cubicBezTo>
                                <a:cubicBezTo>
                                  <a:pt x="405809" y="9533"/>
                                  <a:pt x="411126" y="14849"/>
                                  <a:pt x="414670" y="31241"/>
                                </a:cubicBezTo>
                                <a:cubicBezTo>
                                  <a:pt x="418214" y="47633"/>
                                  <a:pt x="411568" y="83961"/>
                                  <a:pt x="406695" y="103011"/>
                                </a:cubicBezTo>
                                <a:cubicBezTo>
                                  <a:pt x="401822" y="122061"/>
                                  <a:pt x="393847" y="133579"/>
                                  <a:pt x="385430" y="145541"/>
                                </a:cubicBezTo>
                                <a:cubicBezTo>
                                  <a:pt x="377013" y="157503"/>
                                  <a:pt x="361064" y="161933"/>
                                  <a:pt x="356191" y="174781"/>
                                </a:cubicBezTo>
                                <a:cubicBezTo>
                                  <a:pt x="351318" y="187629"/>
                                  <a:pt x="348660" y="218641"/>
                                  <a:pt x="356191" y="222628"/>
                                </a:cubicBezTo>
                                <a:cubicBezTo>
                                  <a:pt x="363722" y="226615"/>
                                  <a:pt x="387202" y="203577"/>
                                  <a:pt x="401379" y="198704"/>
                                </a:cubicBezTo>
                                <a:cubicBezTo>
                                  <a:pt x="415556" y="193831"/>
                                  <a:pt x="430618" y="196489"/>
                                  <a:pt x="441251" y="193388"/>
                                </a:cubicBezTo>
                                <a:cubicBezTo>
                                  <a:pt x="451884" y="190287"/>
                                  <a:pt x="458529" y="185192"/>
                                  <a:pt x="465174" y="180097"/>
                                </a:cubicBezTo>
                              </a:path>
                            </a:pathLst>
                          </a:cu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grpSp>
                    <p:sp>
                      <p:nvSpPr>
                        <p:cNvPr id="37" name="CuadroTexto 36"/>
                        <p:cNvSpPr txBox="1"/>
                        <p:nvPr/>
                      </p:nvSpPr>
                      <p:spPr>
                        <a:xfrm>
                          <a:off x="7100881" y="800106"/>
                          <a:ext cx="1428750" cy="30777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err="1" smtClean="0">
                              <a:ln>
                                <a:noFill/>
                              </a:ln>
                              <a:solidFill>
                                <a:prstClr val="black"/>
                              </a:solidFill>
                              <a:effectLst/>
                              <a:uLnTx/>
                              <a:uFillTx/>
                              <a:latin typeface="Calibri"/>
                            </a:rPr>
                            <a:t>Iguará-Perea</a:t>
                          </a:r>
                          <a:r>
                            <a:rPr kumimoji="0" lang="es-ES" sz="1400" b="0" i="0" u="none" strike="noStrike" kern="0" cap="none" spc="0" normalizeH="0" baseline="0" noProof="0" dirty="0" smtClean="0">
                              <a:ln>
                                <a:noFill/>
                              </a:ln>
                              <a:solidFill>
                                <a:prstClr val="black"/>
                              </a:solidFill>
                              <a:effectLst/>
                              <a:uLnTx/>
                              <a:uFillTx/>
                              <a:latin typeface="Calibri"/>
                            </a:rPr>
                            <a:t> </a:t>
                          </a:r>
                          <a:endParaRPr kumimoji="0" lang="es-ES_tradnl" sz="1400" b="0" i="0" u="none" strike="noStrike" kern="0" cap="none" spc="0" normalizeH="0" baseline="0" noProof="0" dirty="0">
                            <a:ln>
                              <a:noFill/>
                            </a:ln>
                            <a:solidFill>
                              <a:prstClr val="black"/>
                            </a:solidFill>
                            <a:effectLst/>
                            <a:uLnTx/>
                            <a:uFillTx/>
                            <a:latin typeface="Calibri"/>
                          </a:endParaRPr>
                        </a:p>
                      </p:txBody>
                    </p:sp>
                    <p:grpSp>
                      <p:nvGrpSpPr>
                        <p:cNvPr id="38" name="76 Grupo"/>
                        <p:cNvGrpSpPr/>
                        <p:nvPr/>
                      </p:nvGrpSpPr>
                      <p:grpSpPr>
                        <a:xfrm>
                          <a:off x="6598406" y="1096836"/>
                          <a:ext cx="1131117" cy="992542"/>
                          <a:chOff x="6598406" y="1096836"/>
                          <a:chExt cx="1131117" cy="992542"/>
                        </a:xfrm>
                      </p:grpSpPr>
                      <p:cxnSp>
                        <p:nvCxnSpPr>
                          <p:cNvPr id="109" name="66 Conector recto"/>
                          <p:cNvCxnSpPr/>
                          <p:nvPr/>
                        </p:nvCxnSpPr>
                        <p:spPr>
                          <a:xfrm>
                            <a:off x="7158023" y="1100159"/>
                            <a:ext cx="571500" cy="1588"/>
                          </a:xfrm>
                          <a:prstGeom prst="line">
                            <a:avLst/>
                          </a:prstGeom>
                          <a:noFill/>
                          <a:ln w="6350" cap="flat" cmpd="sng" algn="ctr">
                            <a:solidFill>
                              <a:sysClr val="windowText" lastClr="000000"/>
                            </a:solidFill>
                            <a:prstDash val="solid"/>
                            <a:miter lim="800000"/>
                          </a:ln>
                          <a:effectLst/>
                        </p:spPr>
                      </p:cxnSp>
                      <p:cxnSp>
                        <p:nvCxnSpPr>
                          <p:cNvPr id="110" name="68 Conector recto de flecha"/>
                          <p:cNvCxnSpPr/>
                          <p:nvPr/>
                        </p:nvCxnSpPr>
                        <p:spPr>
                          <a:xfrm rot="5400000">
                            <a:off x="6384122" y="1311120"/>
                            <a:ext cx="992542" cy="563973"/>
                          </a:xfrm>
                          <a:prstGeom prst="straightConnector1">
                            <a:avLst/>
                          </a:prstGeom>
                          <a:noFill/>
                          <a:ln w="6350" cap="flat" cmpd="sng" algn="ctr">
                            <a:solidFill>
                              <a:sysClr val="windowText" lastClr="000000"/>
                            </a:solidFill>
                            <a:prstDash val="solid"/>
                            <a:miter lim="800000"/>
                            <a:tailEnd type="arrow"/>
                          </a:ln>
                          <a:effectLst/>
                        </p:spPr>
                      </p:cxnSp>
                    </p:grpSp>
                    <p:sp>
                      <p:nvSpPr>
                        <p:cNvPr id="39" name="73 CuadroTexto"/>
                        <p:cNvSpPr txBox="1"/>
                        <p:nvPr/>
                      </p:nvSpPr>
                      <p:spPr>
                        <a:xfrm>
                          <a:off x="918029" y="829867"/>
                          <a:ext cx="1225121" cy="370223"/>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err="1" smtClean="0">
                              <a:ln>
                                <a:noFill/>
                              </a:ln>
                              <a:solidFill>
                                <a:prstClr val="black"/>
                              </a:solidFill>
                              <a:effectLst/>
                              <a:uLnTx/>
                              <a:uFillTx/>
                              <a:latin typeface="Calibri"/>
                            </a:rPr>
                            <a:t>Cajálbana</a:t>
                          </a:r>
                          <a:endParaRPr kumimoji="0" lang="es-ES" sz="1400" b="0" i="0" u="none" strike="noStrike" kern="0" cap="none" spc="0" normalizeH="0" baseline="0" noProof="0" dirty="0">
                            <a:ln>
                              <a:noFill/>
                            </a:ln>
                            <a:solidFill>
                              <a:prstClr val="black"/>
                            </a:solidFill>
                            <a:effectLst/>
                            <a:uLnTx/>
                            <a:uFillTx/>
                            <a:latin typeface="Calibri"/>
                          </a:endParaRPr>
                        </a:p>
                      </p:txBody>
                    </p:sp>
                    <p:sp>
                      <p:nvSpPr>
                        <p:cNvPr id="40" name="74 CuadroTexto"/>
                        <p:cNvSpPr txBox="1"/>
                        <p:nvPr/>
                      </p:nvSpPr>
                      <p:spPr>
                        <a:xfrm>
                          <a:off x="2329072" y="396777"/>
                          <a:ext cx="1257301" cy="30777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black"/>
                              </a:solidFill>
                              <a:effectLst/>
                              <a:uLnTx/>
                              <a:uFillTx/>
                              <a:latin typeface="Calibri"/>
                            </a:rPr>
                            <a:t>La   Habana</a:t>
                          </a:r>
                          <a:endParaRPr kumimoji="0" lang="es-ES" sz="1400" b="0" i="0" u="none" strike="noStrike" kern="0" cap="none" spc="0" normalizeH="0" baseline="0" noProof="0" dirty="0">
                            <a:ln>
                              <a:noFill/>
                            </a:ln>
                            <a:solidFill>
                              <a:prstClr val="black"/>
                            </a:solidFill>
                            <a:effectLst/>
                            <a:uLnTx/>
                            <a:uFillTx/>
                            <a:latin typeface="Calibri"/>
                          </a:endParaRPr>
                        </a:p>
                      </p:txBody>
                    </p:sp>
                    <p:sp>
                      <p:nvSpPr>
                        <p:cNvPr id="41" name="75 CuadroTexto"/>
                        <p:cNvSpPr txBox="1"/>
                        <p:nvPr/>
                      </p:nvSpPr>
                      <p:spPr>
                        <a:xfrm>
                          <a:off x="3776661" y="483395"/>
                          <a:ext cx="1109927" cy="370223"/>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black"/>
                              </a:solidFill>
                              <a:effectLst/>
                              <a:uLnTx/>
                              <a:uFillTx/>
                              <a:latin typeface="Calibri"/>
                            </a:rPr>
                            <a:t>Matanzas</a:t>
                          </a:r>
                          <a:endParaRPr kumimoji="0" lang="es-ES" sz="1400" b="0" i="0" u="none" strike="noStrike" kern="0" cap="none" spc="0" normalizeH="0" baseline="0" noProof="0" dirty="0">
                            <a:ln>
                              <a:noFill/>
                            </a:ln>
                            <a:solidFill>
                              <a:prstClr val="black"/>
                            </a:solidFill>
                            <a:effectLst/>
                            <a:uLnTx/>
                            <a:uFillTx/>
                            <a:latin typeface="Calibri"/>
                          </a:endParaRPr>
                        </a:p>
                      </p:txBody>
                    </p:sp>
                    <p:grpSp>
                      <p:nvGrpSpPr>
                        <p:cNvPr id="42" name="Grupo 41"/>
                        <p:cNvGrpSpPr/>
                        <p:nvPr/>
                      </p:nvGrpSpPr>
                      <p:grpSpPr>
                        <a:xfrm>
                          <a:off x="8182030" y="2252684"/>
                          <a:ext cx="857242" cy="411233"/>
                          <a:chOff x="8182030" y="2252684"/>
                          <a:chExt cx="857242" cy="411233"/>
                        </a:xfrm>
                      </p:grpSpPr>
                      <p:cxnSp>
                        <p:nvCxnSpPr>
                          <p:cNvPr id="107" name="78 Conector recto"/>
                          <p:cNvCxnSpPr/>
                          <p:nvPr/>
                        </p:nvCxnSpPr>
                        <p:spPr>
                          <a:xfrm>
                            <a:off x="8467772" y="2252684"/>
                            <a:ext cx="571500" cy="1588"/>
                          </a:xfrm>
                          <a:prstGeom prst="line">
                            <a:avLst/>
                          </a:prstGeom>
                          <a:noFill/>
                          <a:ln w="6350" cap="flat" cmpd="sng" algn="ctr">
                            <a:solidFill>
                              <a:sysClr val="windowText" lastClr="000000"/>
                            </a:solidFill>
                            <a:prstDash val="solid"/>
                            <a:miter lim="800000"/>
                          </a:ln>
                          <a:effectLst/>
                        </p:spPr>
                      </p:cxnSp>
                      <p:cxnSp>
                        <p:nvCxnSpPr>
                          <p:cNvPr id="108" name="79 Conector recto de flecha"/>
                          <p:cNvCxnSpPr/>
                          <p:nvPr/>
                        </p:nvCxnSpPr>
                        <p:spPr>
                          <a:xfrm flipH="1">
                            <a:off x="8182030" y="2255044"/>
                            <a:ext cx="290458" cy="408873"/>
                          </a:xfrm>
                          <a:prstGeom prst="straightConnector1">
                            <a:avLst/>
                          </a:prstGeom>
                          <a:noFill/>
                          <a:ln w="6350" cap="flat" cmpd="sng" algn="ctr">
                            <a:solidFill>
                              <a:sysClr val="windowText" lastClr="000000"/>
                            </a:solidFill>
                            <a:prstDash val="solid"/>
                            <a:miter lim="800000"/>
                            <a:tailEnd type="arrow"/>
                          </a:ln>
                          <a:effectLst/>
                        </p:spPr>
                      </p:cxnSp>
                    </p:grpSp>
                    <p:sp>
                      <p:nvSpPr>
                        <p:cNvPr id="43" name="82 CuadroTexto"/>
                        <p:cNvSpPr txBox="1"/>
                        <p:nvPr/>
                      </p:nvSpPr>
                      <p:spPr>
                        <a:xfrm>
                          <a:off x="8414195" y="1609427"/>
                          <a:ext cx="2430168" cy="70342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err="1" smtClean="0">
                              <a:ln>
                                <a:noFill/>
                              </a:ln>
                              <a:solidFill>
                                <a:prstClr val="black"/>
                              </a:solidFill>
                              <a:effectLst/>
                              <a:uLnTx/>
                              <a:uFillTx/>
                              <a:latin typeface="Calibri"/>
                            </a:rPr>
                            <a:t>Section</a:t>
                          </a:r>
                          <a:r>
                            <a:rPr kumimoji="0" lang="es-ES" sz="1600" b="1" i="0" u="none" strike="noStrike" kern="0" cap="none" spc="0" normalizeH="0" baseline="0" noProof="0" dirty="0" smtClean="0">
                              <a:ln>
                                <a:noFill/>
                              </a:ln>
                              <a:solidFill>
                                <a:prstClr val="black"/>
                              </a:solidFill>
                              <a:effectLst/>
                              <a:uLnTx/>
                              <a:uFillTx/>
                              <a:latin typeface="Calibri"/>
                            </a:rPr>
                            <a:t> of ophiolites in Camagüey</a:t>
                          </a:r>
                          <a:endParaRPr kumimoji="0" lang="es-ES" sz="1600" b="1" i="0" u="none" strike="noStrike" kern="0" cap="none" spc="0" normalizeH="0" baseline="0" noProof="0" dirty="0">
                            <a:ln>
                              <a:noFill/>
                            </a:ln>
                            <a:solidFill>
                              <a:prstClr val="black"/>
                            </a:solidFill>
                            <a:effectLst/>
                            <a:uLnTx/>
                            <a:uFillTx/>
                            <a:latin typeface="Calibri"/>
                          </a:endParaRPr>
                        </a:p>
                      </p:txBody>
                    </p:sp>
                    <p:sp>
                      <p:nvSpPr>
                        <p:cNvPr id="44" name="83 CuadroTexto"/>
                        <p:cNvSpPr txBox="1"/>
                        <p:nvPr/>
                      </p:nvSpPr>
                      <p:spPr>
                        <a:xfrm>
                          <a:off x="11148091" y="3255167"/>
                          <a:ext cx="990854" cy="62937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err="1" smtClean="0">
                              <a:ln>
                                <a:noFill/>
                              </a:ln>
                              <a:solidFill>
                                <a:prstClr val="black"/>
                              </a:solidFill>
                              <a:effectLst/>
                              <a:uLnTx/>
                              <a:uFillTx/>
                              <a:latin typeface="Calibri"/>
                            </a:rPr>
                            <a:t>Moa</a:t>
                          </a:r>
                          <a:r>
                            <a:rPr kumimoji="0" lang="es-ES" sz="1400" b="0" i="0" u="none" strike="noStrike" kern="0" cap="none" spc="0" normalizeH="0" baseline="0" noProof="0" dirty="0" smtClean="0">
                              <a:ln>
                                <a:noFill/>
                              </a:ln>
                              <a:solidFill>
                                <a:prstClr val="black"/>
                              </a:solidFill>
                              <a:effectLst/>
                              <a:uLnTx/>
                              <a:uFillTx/>
                              <a:latin typeface="Calibri"/>
                            </a:rPr>
                            <a:t> -Baracoa</a:t>
                          </a:r>
                          <a:endParaRPr kumimoji="0" lang="es-ES" sz="1400" b="0" i="0" u="none" strike="noStrike" kern="0" cap="none" spc="0" normalizeH="0" baseline="0" noProof="0" dirty="0">
                            <a:ln>
                              <a:noFill/>
                            </a:ln>
                            <a:solidFill>
                              <a:prstClr val="black"/>
                            </a:solidFill>
                            <a:effectLst/>
                            <a:uLnTx/>
                            <a:uFillTx/>
                            <a:latin typeface="Calibri"/>
                          </a:endParaRPr>
                        </a:p>
                      </p:txBody>
                    </p:sp>
                    <p:sp>
                      <p:nvSpPr>
                        <p:cNvPr id="45" name="84 CuadroTexto"/>
                        <p:cNvSpPr txBox="1"/>
                        <p:nvPr/>
                      </p:nvSpPr>
                      <p:spPr>
                        <a:xfrm>
                          <a:off x="8930938" y="4604395"/>
                          <a:ext cx="1500188" cy="30777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black"/>
                              </a:solidFill>
                              <a:effectLst/>
                              <a:uLnTx/>
                              <a:uFillTx/>
                              <a:latin typeface="Calibri"/>
                            </a:rPr>
                            <a:t>Santiago de Cuba</a:t>
                          </a:r>
                          <a:endParaRPr kumimoji="0" lang="es-ES" sz="1400" b="0" i="0" u="none" strike="noStrike" kern="0" cap="none" spc="0" normalizeH="0" baseline="0" noProof="0" dirty="0">
                            <a:ln>
                              <a:noFill/>
                            </a:ln>
                            <a:solidFill>
                              <a:prstClr val="black"/>
                            </a:solidFill>
                            <a:effectLst/>
                            <a:uLnTx/>
                            <a:uFillTx/>
                            <a:latin typeface="Calibri"/>
                          </a:endParaRPr>
                        </a:p>
                      </p:txBody>
                    </p:sp>
                    <p:sp>
                      <p:nvSpPr>
                        <p:cNvPr id="46" name="85 CuadroTexto"/>
                        <p:cNvSpPr txBox="1"/>
                        <p:nvPr/>
                      </p:nvSpPr>
                      <p:spPr>
                        <a:xfrm>
                          <a:off x="8502385" y="3341784"/>
                          <a:ext cx="974991" cy="370223"/>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black"/>
                              </a:solidFill>
                              <a:effectLst/>
                              <a:uLnTx/>
                              <a:uFillTx/>
                              <a:latin typeface="Calibri"/>
                            </a:rPr>
                            <a:t>Holguín</a:t>
                          </a:r>
                          <a:endParaRPr kumimoji="0" lang="es-ES" sz="1400" b="0" i="0" u="none" strike="noStrike" kern="0" cap="none" spc="0" normalizeH="0" baseline="0" noProof="0" dirty="0">
                            <a:ln>
                              <a:noFill/>
                            </a:ln>
                            <a:solidFill>
                              <a:prstClr val="black"/>
                            </a:solidFill>
                            <a:effectLst/>
                            <a:uLnTx/>
                            <a:uFillTx/>
                            <a:latin typeface="Calibri"/>
                          </a:endParaRPr>
                        </a:p>
                      </p:txBody>
                    </p:sp>
                    <p:sp>
                      <p:nvSpPr>
                        <p:cNvPr id="47" name="86 CuadroTexto"/>
                        <p:cNvSpPr txBox="1"/>
                        <p:nvPr/>
                      </p:nvSpPr>
                      <p:spPr>
                        <a:xfrm>
                          <a:off x="9384287" y="3688256"/>
                          <a:ext cx="902714" cy="377133"/>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black"/>
                              </a:solidFill>
                              <a:effectLst/>
                              <a:uLnTx/>
                              <a:uFillTx/>
                              <a:latin typeface="Calibri"/>
                            </a:rPr>
                            <a:t>Mayarí</a:t>
                          </a:r>
                          <a:endParaRPr kumimoji="0" lang="es-ES" sz="1400" b="0" i="0" u="none" strike="noStrike" kern="0" cap="none" spc="0" normalizeH="0" baseline="0" noProof="0" dirty="0">
                            <a:ln>
                              <a:noFill/>
                            </a:ln>
                            <a:solidFill>
                              <a:prstClr val="black"/>
                            </a:solidFill>
                            <a:effectLst/>
                            <a:uLnTx/>
                            <a:uFillTx/>
                            <a:latin typeface="Calibri"/>
                          </a:endParaRPr>
                        </a:p>
                      </p:txBody>
                    </p:sp>
                    <p:sp>
                      <p:nvSpPr>
                        <p:cNvPr id="48" name="87 CuadroTexto"/>
                        <p:cNvSpPr txBox="1"/>
                        <p:nvPr/>
                      </p:nvSpPr>
                      <p:spPr>
                        <a:xfrm>
                          <a:off x="7510465" y="3023046"/>
                          <a:ext cx="1243012" cy="30777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black"/>
                              </a:solidFill>
                              <a:effectLst/>
                              <a:uLnTx/>
                              <a:uFillTx/>
                              <a:latin typeface="Calibri"/>
                            </a:rPr>
                            <a:t>Camagüey</a:t>
                          </a:r>
                          <a:endParaRPr kumimoji="0" lang="es-ES" sz="1400" b="0" i="0" u="none" strike="noStrike" kern="0" cap="none" spc="0" normalizeH="0" baseline="0" noProof="0" dirty="0">
                            <a:ln>
                              <a:noFill/>
                            </a:ln>
                            <a:solidFill>
                              <a:prstClr val="black"/>
                            </a:solidFill>
                            <a:effectLst/>
                            <a:uLnTx/>
                            <a:uFillTx/>
                            <a:latin typeface="Calibri"/>
                          </a:endParaRPr>
                        </a:p>
                      </p:txBody>
                    </p:sp>
                    <p:grpSp>
                      <p:nvGrpSpPr>
                        <p:cNvPr id="49" name="89 Grupo"/>
                        <p:cNvGrpSpPr/>
                        <p:nvPr/>
                      </p:nvGrpSpPr>
                      <p:grpSpPr>
                        <a:xfrm rot="10800000">
                          <a:off x="4764843" y="2128839"/>
                          <a:ext cx="835860" cy="541565"/>
                          <a:chOff x="6893663" y="1096834"/>
                          <a:chExt cx="835860" cy="541565"/>
                        </a:xfrm>
                      </p:grpSpPr>
                      <p:cxnSp>
                        <p:nvCxnSpPr>
                          <p:cNvPr id="105" name="90 Conector recto"/>
                          <p:cNvCxnSpPr/>
                          <p:nvPr/>
                        </p:nvCxnSpPr>
                        <p:spPr>
                          <a:xfrm>
                            <a:off x="7158023" y="1100159"/>
                            <a:ext cx="571500" cy="1588"/>
                          </a:xfrm>
                          <a:prstGeom prst="line">
                            <a:avLst/>
                          </a:prstGeom>
                          <a:noFill/>
                          <a:ln w="6350" cap="flat" cmpd="sng" algn="ctr">
                            <a:solidFill>
                              <a:sysClr val="windowText" lastClr="000000"/>
                            </a:solidFill>
                            <a:prstDash val="solid"/>
                            <a:miter lim="800000"/>
                          </a:ln>
                          <a:effectLst/>
                        </p:spPr>
                      </p:cxnSp>
                      <p:cxnSp>
                        <p:nvCxnSpPr>
                          <p:cNvPr id="106" name="91 Conector recto de flecha"/>
                          <p:cNvCxnSpPr/>
                          <p:nvPr/>
                        </p:nvCxnSpPr>
                        <p:spPr>
                          <a:xfrm rot="16200000" flipH="1" flipV="1">
                            <a:off x="6757239" y="1233258"/>
                            <a:ext cx="541565" cy="268717"/>
                          </a:xfrm>
                          <a:prstGeom prst="straightConnector1">
                            <a:avLst/>
                          </a:prstGeom>
                          <a:noFill/>
                          <a:ln w="6350" cap="flat" cmpd="sng" algn="ctr">
                            <a:solidFill>
                              <a:sysClr val="windowText" lastClr="000000"/>
                            </a:solidFill>
                            <a:prstDash val="solid"/>
                            <a:miter lim="800000"/>
                            <a:tailEnd type="arrow"/>
                          </a:ln>
                          <a:effectLst/>
                        </p:spPr>
                      </p:cxnSp>
                    </p:grpSp>
                    <p:sp>
                      <p:nvSpPr>
                        <p:cNvPr id="50" name="93 CuadroTexto"/>
                        <p:cNvSpPr txBox="1"/>
                        <p:nvPr/>
                      </p:nvSpPr>
                      <p:spPr>
                        <a:xfrm>
                          <a:off x="4357446" y="2562224"/>
                          <a:ext cx="1117048" cy="36730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err="1" smtClean="0">
                              <a:ln>
                                <a:noFill/>
                              </a:ln>
                              <a:solidFill>
                                <a:prstClr val="black"/>
                              </a:solidFill>
                              <a:effectLst/>
                              <a:uLnTx/>
                              <a:uFillTx/>
                              <a:latin typeface="Calibri"/>
                            </a:rPr>
                            <a:t>Mabujina</a:t>
                          </a:r>
                          <a:endParaRPr kumimoji="0" lang="es-ES" sz="1400" b="0" i="0" u="none" strike="noStrike" kern="0" cap="none" spc="0" normalizeH="0" baseline="0" noProof="0" dirty="0">
                            <a:ln>
                              <a:noFill/>
                            </a:ln>
                            <a:solidFill>
                              <a:prstClr val="black"/>
                            </a:solidFill>
                            <a:effectLst/>
                            <a:uLnTx/>
                            <a:uFillTx/>
                            <a:latin typeface="Calibri"/>
                          </a:endParaRPr>
                        </a:p>
                      </p:txBody>
                    </p:sp>
                    <p:grpSp>
                      <p:nvGrpSpPr>
                        <p:cNvPr id="51" name="Grupo 50"/>
                        <p:cNvGrpSpPr/>
                        <p:nvPr/>
                      </p:nvGrpSpPr>
                      <p:grpSpPr>
                        <a:xfrm>
                          <a:off x="6029333" y="2428878"/>
                          <a:ext cx="485775" cy="515936"/>
                          <a:chOff x="6029333" y="2428878"/>
                          <a:chExt cx="485775" cy="515936"/>
                        </a:xfrm>
                      </p:grpSpPr>
                      <p:cxnSp>
                        <p:nvCxnSpPr>
                          <p:cNvPr id="103" name="98 Conector recto de flecha"/>
                          <p:cNvCxnSpPr/>
                          <p:nvPr/>
                        </p:nvCxnSpPr>
                        <p:spPr>
                          <a:xfrm flipV="1">
                            <a:off x="6034091" y="2428878"/>
                            <a:ext cx="38104" cy="511966"/>
                          </a:xfrm>
                          <a:prstGeom prst="straightConnector1">
                            <a:avLst/>
                          </a:prstGeom>
                          <a:noFill/>
                          <a:ln w="6350" cap="flat" cmpd="sng" algn="ctr">
                            <a:solidFill>
                              <a:sysClr val="windowText" lastClr="000000"/>
                            </a:solidFill>
                            <a:prstDash val="solid"/>
                            <a:miter lim="800000"/>
                            <a:tailEnd type="arrow"/>
                          </a:ln>
                          <a:effectLst/>
                        </p:spPr>
                      </p:cxnSp>
                      <p:cxnSp>
                        <p:nvCxnSpPr>
                          <p:cNvPr id="104" name="102 Conector recto"/>
                          <p:cNvCxnSpPr/>
                          <p:nvPr/>
                        </p:nvCxnSpPr>
                        <p:spPr>
                          <a:xfrm>
                            <a:off x="6029333" y="2943226"/>
                            <a:ext cx="485775" cy="1588"/>
                          </a:xfrm>
                          <a:prstGeom prst="line">
                            <a:avLst/>
                          </a:prstGeom>
                          <a:noFill/>
                          <a:ln w="6350" cap="flat" cmpd="sng" algn="ctr">
                            <a:solidFill>
                              <a:sysClr val="windowText" lastClr="000000"/>
                            </a:solidFill>
                            <a:prstDash val="solid"/>
                            <a:miter lim="800000"/>
                          </a:ln>
                          <a:effectLst/>
                        </p:spPr>
                      </p:cxnSp>
                    </p:grpSp>
                    <p:sp>
                      <p:nvSpPr>
                        <p:cNvPr id="52" name="104 CuadroTexto"/>
                        <p:cNvSpPr txBox="1"/>
                        <p:nvPr/>
                      </p:nvSpPr>
                      <p:spPr>
                        <a:xfrm>
                          <a:off x="5948364" y="2909888"/>
                          <a:ext cx="871537" cy="30777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black"/>
                              </a:solidFill>
                              <a:effectLst/>
                              <a:uLnTx/>
                              <a:uFillTx/>
                              <a:latin typeface="Calibri"/>
                            </a:rPr>
                            <a:t>Yayabo</a:t>
                          </a:r>
                          <a:endParaRPr kumimoji="0" lang="es-ES" sz="1400" b="0" i="0" u="none" strike="noStrike" kern="0" cap="none" spc="0" normalizeH="0" baseline="0" noProof="0" dirty="0">
                            <a:ln>
                              <a:noFill/>
                            </a:ln>
                            <a:solidFill>
                              <a:prstClr val="black"/>
                            </a:solidFill>
                            <a:effectLst/>
                            <a:uLnTx/>
                            <a:uFillTx/>
                            <a:latin typeface="Calibri"/>
                          </a:endParaRPr>
                        </a:p>
                      </p:txBody>
                    </p:sp>
                    <p:grpSp>
                      <p:nvGrpSpPr>
                        <p:cNvPr id="53" name="Grupo 52"/>
                        <p:cNvGrpSpPr/>
                        <p:nvPr/>
                      </p:nvGrpSpPr>
                      <p:grpSpPr>
                        <a:xfrm>
                          <a:off x="1100138" y="1785938"/>
                          <a:ext cx="985838" cy="798846"/>
                          <a:chOff x="1100138" y="1785938"/>
                          <a:chExt cx="985838" cy="798846"/>
                        </a:xfrm>
                      </p:grpSpPr>
                      <p:cxnSp>
                        <p:nvCxnSpPr>
                          <p:cNvPr id="100" name="108 Conector recto de flecha"/>
                          <p:cNvCxnSpPr/>
                          <p:nvPr/>
                        </p:nvCxnSpPr>
                        <p:spPr>
                          <a:xfrm flipH="1" flipV="1">
                            <a:off x="1100138" y="1785938"/>
                            <a:ext cx="330993" cy="459581"/>
                          </a:xfrm>
                          <a:prstGeom prst="straightConnector1">
                            <a:avLst/>
                          </a:prstGeom>
                          <a:noFill/>
                          <a:ln w="6350" cap="flat" cmpd="sng" algn="ctr">
                            <a:solidFill>
                              <a:sysClr val="windowText" lastClr="000000"/>
                            </a:solidFill>
                            <a:prstDash val="solid"/>
                            <a:miter lim="800000"/>
                            <a:tailEnd type="arrow"/>
                          </a:ln>
                          <a:effectLst/>
                        </p:spPr>
                      </p:cxnSp>
                      <p:cxnSp>
                        <p:nvCxnSpPr>
                          <p:cNvPr id="101" name="112 Conector recto"/>
                          <p:cNvCxnSpPr/>
                          <p:nvPr/>
                        </p:nvCxnSpPr>
                        <p:spPr>
                          <a:xfrm>
                            <a:off x="1428750" y="2243137"/>
                            <a:ext cx="571500" cy="1588"/>
                          </a:xfrm>
                          <a:prstGeom prst="line">
                            <a:avLst/>
                          </a:prstGeom>
                          <a:noFill/>
                          <a:ln w="6350" cap="flat" cmpd="sng" algn="ctr">
                            <a:solidFill>
                              <a:sysClr val="windowText" lastClr="000000"/>
                            </a:solidFill>
                            <a:prstDash val="solid"/>
                            <a:miter lim="800000"/>
                          </a:ln>
                          <a:effectLst/>
                        </p:spPr>
                      </p:cxnSp>
                      <p:sp>
                        <p:nvSpPr>
                          <p:cNvPr id="102" name="113 CuadroTexto"/>
                          <p:cNvSpPr txBox="1"/>
                          <p:nvPr/>
                        </p:nvSpPr>
                        <p:spPr>
                          <a:xfrm>
                            <a:off x="1338829" y="2214561"/>
                            <a:ext cx="747147" cy="370223"/>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black"/>
                                </a:solidFill>
                                <a:effectLst/>
                                <a:uLnTx/>
                                <a:uFillTx/>
                                <a:latin typeface="Calibri"/>
                              </a:rPr>
                              <a:t>Jagua</a:t>
                            </a:r>
                            <a:endParaRPr kumimoji="0" lang="es-ES" sz="1400" b="0" i="0" u="none" strike="noStrike" kern="0" cap="none" spc="0" normalizeH="0" baseline="0" noProof="0" dirty="0">
                              <a:ln>
                                <a:noFill/>
                              </a:ln>
                              <a:solidFill>
                                <a:prstClr val="black"/>
                              </a:solidFill>
                              <a:effectLst/>
                              <a:uLnTx/>
                              <a:uFillTx/>
                              <a:latin typeface="Calibri"/>
                            </a:endParaRPr>
                          </a:p>
                        </p:txBody>
                      </p:sp>
                    </p:grpSp>
                    <p:sp>
                      <p:nvSpPr>
                        <p:cNvPr id="54" name="115 CuadroTexto"/>
                        <p:cNvSpPr txBox="1"/>
                        <p:nvPr/>
                      </p:nvSpPr>
                      <p:spPr>
                        <a:xfrm>
                          <a:off x="4445636" y="1436192"/>
                          <a:ext cx="1261065" cy="3680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black"/>
                              </a:solidFill>
                              <a:effectLst/>
                              <a:uLnTx/>
                              <a:uFillTx/>
                              <a:latin typeface="Calibri"/>
                            </a:rPr>
                            <a:t>Santa Clara</a:t>
                          </a:r>
                          <a:endParaRPr kumimoji="0" lang="es-ES" sz="1400" b="0" i="0" u="none" strike="noStrike" kern="0" cap="none" spc="0" normalizeH="0" baseline="0" noProof="0" dirty="0">
                            <a:ln>
                              <a:noFill/>
                            </a:ln>
                            <a:solidFill>
                              <a:prstClr val="black"/>
                            </a:solidFill>
                            <a:effectLst/>
                            <a:uLnTx/>
                            <a:uFillTx/>
                            <a:latin typeface="Calibri"/>
                          </a:endParaRPr>
                        </a:p>
                      </p:txBody>
                    </p:sp>
                    <p:sp>
                      <p:nvSpPr>
                        <p:cNvPr id="55" name="116 CuadroTexto"/>
                        <p:cNvSpPr txBox="1"/>
                        <p:nvPr/>
                      </p:nvSpPr>
                      <p:spPr>
                        <a:xfrm>
                          <a:off x="2812251" y="2276473"/>
                          <a:ext cx="1104244" cy="62937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black"/>
                              </a:solidFill>
                              <a:effectLst/>
                              <a:uLnTx/>
                              <a:uFillTx/>
                              <a:latin typeface="Calibri"/>
                            </a:rPr>
                            <a:t>Isla de la Juventud</a:t>
                          </a:r>
                          <a:endParaRPr kumimoji="0" lang="es-ES" sz="1400" b="0" i="0" u="none" strike="noStrike" kern="0" cap="none" spc="0" normalizeH="0" baseline="0" noProof="0" dirty="0">
                            <a:ln>
                              <a:noFill/>
                            </a:ln>
                            <a:solidFill>
                              <a:prstClr val="black"/>
                            </a:solidFill>
                            <a:effectLst/>
                            <a:uLnTx/>
                            <a:uFillTx/>
                            <a:latin typeface="Calibri"/>
                          </a:endParaRPr>
                        </a:p>
                      </p:txBody>
                    </p:sp>
                    <p:grpSp>
                      <p:nvGrpSpPr>
                        <p:cNvPr id="56" name="Grupo 55"/>
                        <p:cNvGrpSpPr/>
                        <p:nvPr/>
                      </p:nvGrpSpPr>
                      <p:grpSpPr>
                        <a:xfrm>
                          <a:off x="10668109" y="4559358"/>
                          <a:ext cx="641797" cy="505130"/>
                          <a:chOff x="10647040" y="4753194"/>
                          <a:chExt cx="641797" cy="505130"/>
                        </a:xfrm>
                      </p:grpSpPr>
                      <p:cxnSp>
                        <p:nvCxnSpPr>
                          <p:cNvPr id="98" name="98 Conector recto de flecha"/>
                          <p:cNvCxnSpPr/>
                          <p:nvPr/>
                        </p:nvCxnSpPr>
                        <p:spPr>
                          <a:xfrm flipV="1">
                            <a:off x="11127960" y="4753194"/>
                            <a:ext cx="160877" cy="505130"/>
                          </a:xfrm>
                          <a:prstGeom prst="straightConnector1">
                            <a:avLst/>
                          </a:prstGeom>
                          <a:noFill/>
                          <a:ln w="6350" cap="flat" cmpd="sng" algn="ctr">
                            <a:solidFill>
                              <a:sysClr val="windowText" lastClr="000000"/>
                            </a:solidFill>
                            <a:prstDash val="solid"/>
                            <a:miter lim="800000"/>
                            <a:tailEnd type="arrow"/>
                          </a:ln>
                          <a:effectLst/>
                        </p:spPr>
                      </p:cxnSp>
                      <p:cxnSp>
                        <p:nvCxnSpPr>
                          <p:cNvPr id="99" name="102 Conector recto"/>
                          <p:cNvCxnSpPr/>
                          <p:nvPr/>
                        </p:nvCxnSpPr>
                        <p:spPr>
                          <a:xfrm>
                            <a:off x="10647040" y="5252278"/>
                            <a:ext cx="485775" cy="1588"/>
                          </a:xfrm>
                          <a:prstGeom prst="line">
                            <a:avLst/>
                          </a:prstGeom>
                          <a:noFill/>
                          <a:ln w="6350" cap="flat" cmpd="sng" algn="ctr">
                            <a:solidFill>
                              <a:sysClr val="windowText" lastClr="000000"/>
                            </a:solidFill>
                            <a:prstDash val="solid"/>
                            <a:miter lim="800000"/>
                          </a:ln>
                          <a:effectLst/>
                        </p:spPr>
                      </p:cxnSp>
                    </p:grpSp>
                    <p:cxnSp>
                      <p:nvCxnSpPr>
                        <p:cNvPr id="57" name="98 Conector recto de flecha"/>
                        <p:cNvCxnSpPr/>
                        <p:nvPr/>
                      </p:nvCxnSpPr>
                      <p:spPr>
                        <a:xfrm flipV="1">
                          <a:off x="11807088" y="4527941"/>
                          <a:ext cx="38104" cy="511966"/>
                        </a:xfrm>
                        <a:prstGeom prst="straightConnector1">
                          <a:avLst/>
                        </a:prstGeom>
                        <a:noFill/>
                        <a:ln w="6350" cap="flat" cmpd="sng" algn="ctr">
                          <a:solidFill>
                            <a:sysClr val="windowText" lastClr="000000"/>
                          </a:solidFill>
                          <a:prstDash val="solid"/>
                          <a:miter lim="800000"/>
                          <a:tailEnd type="arrow"/>
                        </a:ln>
                        <a:effectLst/>
                      </p:spPr>
                    </p:cxnSp>
                    <p:sp>
                      <p:nvSpPr>
                        <p:cNvPr id="58" name="84 CuadroTexto"/>
                        <p:cNvSpPr txBox="1"/>
                        <p:nvPr/>
                      </p:nvSpPr>
                      <p:spPr>
                        <a:xfrm>
                          <a:off x="9824970" y="4988556"/>
                          <a:ext cx="1632419" cy="30777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black"/>
                              </a:solidFill>
                              <a:effectLst/>
                              <a:uLnTx/>
                              <a:uFillTx/>
                              <a:latin typeface="Calibri"/>
                            </a:rPr>
                            <a:t>Sierra del Convento</a:t>
                          </a:r>
                          <a:endParaRPr kumimoji="0" lang="es-ES" sz="1400" b="0" i="0" u="none" strike="noStrike" kern="0" cap="none" spc="0" normalizeH="0" baseline="0" noProof="0" dirty="0">
                            <a:ln>
                              <a:noFill/>
                            </a:ln>
                            <a:solidFill>
                              <a:prstClr val="black"/>
                            </a:solidFill>
                            <a:effectLst/>
                            <a:uLnTx/>
                            <a:uFillTx/>
                            <a:latin typeface="Calibri"/>
                          </a:endParaRPr>
                        </a:p>
                      </p:txBody>
                    </p:sp>
                    <p:sp>
                      <p:nvSpPr>
                        <p:cNvPr id="59" name="83 CuadroTexto"/>
                        <p:cNvSpPr txBox="1"/>
                        <p:nvPr/>
                      </p:nvSpPr>
                      <p:spPr>
                        <a:xfrm>
                          <a:off x="11464237" y="4984012"/>
                          <a:ext cx="800100" cy="52322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black"/>
                              </a:solidFill>
                              <a:effectLst/>
                              <a:uLnTx/>
                              <a:uFillTx/>
                              <a:latin typeface="Calibri"/>
                            </a:rPr>
                            <a:t>Güira de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err="1" smtClean="0">
                              <a:ln>
                                <a:noFill/>
                              </a:ln>
                              <a:solidFill>
                                <a:prstClr val="black"/>
                              </a:solidFill>
                              <a:effectLst/>
                              <a:uLnTx/>
                              <a:uFillTx/>
                              <a:latin typeface="Calibri"/>
                            </a:rPr>
                            <a:t>Jauco</a:t>
                          </a:r>
                          <a:endParaRPr kumimoji="0" lang="es-ES" sz="1400" b="0" i="0" u="none" strike="noStrike" kern="0" cap="none" spc="0" normalizeH="0" baseline="0" noProof="0" dirty="0">
                            <a:ln>
                              <a:noFill/>
                            </a:ln>
                            <a:solidFill>
                              <a:prstClr val="black"/>
                            </a:solidFill>
                            <a:effectLst/>
                            <a:uLnTx/>
                            <a:uFillTx/>
                            <a:latin typeface="Calibri"/>
                          </a:endParaRPr>
                        </a:p>
                      </p:txBody>
                    </p:sp>
                    <p:sp>
                      <p:nvSpPr>
                        <p:cNvPr id="60" name="Rectángulo 59"/>
                        <p:cNvSpPr/>
                        <p:nvPr/>
                      </p:nvSpPr>
                      <p:spPr>
                        <a:xfrm>
                          <a:off x="10047514" y="4419600"/>
                          <a:ext cx="152400" cy="152400"/>
                        </a:xfrm>
                        <a:prstGeom prst="rect">
                          <a:avLst/>
                        </a:prstGeom>
                        <a:noFill/>
                        <a:ln w="12700" cap="flat" cmpd="sng" algn="ctr">
                          <a:solidFill>
                            <a:sysClr val="windowText" lastClr="000000"/>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grpSp>
                      <p:nvGrpSpPr>
                        <p:cNvPr id="61" name="Grupo 60"/>
                        <p:cNvGrpSpPr/>
                        <p:nvPr/>
                      </p:nvGrpSpPr>
                      <p:grpSpPr>
                        <a:xfrm>
                          <a:off x="984097" y="740229"/>
                          <a:ext cx="10979026" cy="3752317"/>
                          <a:chOff x="984097" y="740229"/>
                          <a:chExt cx="10979026" cy="3752317"/>
                        </a:xfrm>
                      </p:grpSpPr>
                      <p:sp>
                        <p:nvSpPr>
                          <p:cNvPr id="62" name="Forma libre 61"/>
                          <p:cNvSpPr/>
                          <p:nvPr/>
                        </p:nvSpPr>
                        <p:spPr>
                          <a:xfrm>
                            <a:off x="984097" y="1634298"/>
                            <a:ext cx="88656" cy="105009"/>
                          </a:xfrm>
                          <a:custGeom>
                            <a:avLst/>
                            <a:gdLst>
                              <a:gd name="connsiteX0" fmla="*/ 87541 w 88656"/>
                              <a:gd name="connsiteY0" fmla="*/ 978 h 105009"/>
                              <a:gd name="connsiteX1" fmla="*/ 36741 w 88656"/>
                              <a:gd name="connsiteY1" fmla="*/ 22750 h 105009"/>
                              <a:gd name="connsiteX2" fmla="*/ 22227 w 88656"/>
                              <a:gd name="connsiteY2" fmla="*/ 25169 h 105009"/>
                              <a:gd name="connsiteX3" fmla="*/ 10132 w 88656"/>
                              <a:gd name="connsiteY3" fmla="*/ 39683 h 105009"/>
                              <a:gd name="connsiteX4" fmla="*/ 5293 w 88656"/>
                              <a:gd name="connsiteY4" fmla="*/ 56616 h 105009"/>
                              <a:gd name="connsiteX5" fmla="*/ 455 w 88656"/>
                              <a:gd name="connsiteY5" fmla="*/ 90483 h 105009"/>
                              <a:gd name="connsiteX6" fmla="*/ 17389 w 88656"/>
                              <a:gd name="connsiteY6" fmla="*/ 104997 h 105009"/>
                              <a:gd name="connsiteX7" fmla="*/ 36741 w 88656"/>
                              <a:gd name="connsiteY7" fmla="*/ 92902 h 105009"/>
                              <a:gd name="connsiteX8" fmla="*/ 43998 w 88656"/>
                              <a:gd name="connsiteY8" fmla="*/ 85645 h 105009"/>
                              <a:gd name="connsiteX9" fmla="*/ 70608 w 88656"/>
                              <a:gd name="connsiteY9" fmla="*/ 59035 h 105009"/>
                              <a:gd name="connsiteX10" fmla="*/ 87541 w 88656"/>
                              <a:gd name="connsiteY10" fmla="*/ 978 h 10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56" h="105009">
                                <a:moveTo>
                                  <a:pt x="87541" y="978"/>
                                </a:moveTo>
                                <a:cubicBezTo>
                                  <a:pt x="81897" y="-5069"/>
                                  <a:pt x="47627" y="18718"/>
                                  <a:pt x="36741" y="22750"/>
                                </a:cubicBezTo>
                                <a:cubicBezTo>
                                  <a:pt x="25855" y="26782"/>
                                  <a:pt x="26662" y="22347"/>
                                  <a:pt x="22227" y="25169"/>
                                </a:cubicBezTo>
                                <a:cubicBezTo>
                                  <a:pt x="17792" y="27991"/>
                                  <a:pt x="12954" y="34442"/>
                                  <a:pt x="10132" y="39683"/>
                                </a:cubicBezTo>
                                <a:cubicBezTo>
                                  <a:pt x="7310" y="44924"/>
                                  <a:pt x="6906" y="48149"/>
                                  <a:pt x="5293" y="56616"/>
                                </a:cubicBezTo>
                                <a:cubicBezTo>
                                  <a:pt x="3680" y="65083"/>
                                  <a:pt x="-1561" y="82420"/>
                                  <a:pt x="455" y="90483"/>
                                </a:cubicBezTo>
                                <a:cubicBezTo>
                                  <a:pt x="2471" y="98547"/>
                                  <a:pt x="11341" y="104594"/>
                                  <a:pt x="17389" y="104997"/>
                                </a:cubicBezTo>
                                <a:cubicBezTo>
                                  <a:pt x="23437" y="105400"/>
                                  <a:pt x="32306" y="96127"/>
                                  <a:pt x="36741" y="92902"/>
                                </a:cubicBezTo>
                                <a:cubicBezTo>
                                  <a:pt x="41176" y="89677"/>
                                  <a:pt x="43998" y="85645"/>
                                  <a:pt x="43998" y="85645"/>
                                </a:cubicBezTo>
                                <a:cubicBezTo>
                                  <a:pt x="49642" y="80001"/>
                                  <a:pt x="65367" y="65083"/>
                                  <a:pt x="70608" y="59035"/>
                                </a:cubicBezTo>
                                <a:cubicBezTo>
                                  <a:pt x="75849" y="52987"/>
                                  <a:pt x="93185" y="7025"/>
                                  <a:pt x="87541" y="978"/>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63" name="Forma libre 62"/>
                          <p:cNvSpPr/>
                          <p:nvPr/>
                        </p:nvSpPr>
                        <p:spPr>
                          <a:xfrm>
                            <a:off x="1683291" y="1035167"/>
                            <a:ext cx="789743" cy="224043"/>
                          </a:xfrm>
                          <a:custGeom>
                            <a:avLst/>
                            <a:gdLst>
                              <a:gd name="connsiteX0" fmla="*/ 162442 w 789743"/>
                              <a:gd name="connsiteY0" fmla="*/ 130814 h 224043"/>
                              <a:gd name="connsiteX1" fmla="*/ 116480 w 789743"/>
                              <a:gd name="connsiteY1" fmla="*/ 109043 h 224043"/>
                              <a:gd name="connsiteX2" fmla="*/ 111642 w 789743"/>
                              <a:gd name="connsiteY2" fmla="*/ 116300 h 224043"/>
                              <a:gd name="connsiteX3" fmla="*/ 106804 w 789743"/>
                              <a:gd name="connsiteY3" fmla="*/ 130814 h 224043"/>
                              <a:gd name="connsiteX4" fmla="*/ 92290 w 789743"/>
                              <a:gd name="connsiteY4" fmla="*/ 135652 h 224043"/>
                              <a:gd name="connsiteX5" fmla="*/ 75357 w 789743"/>
                              <a:gd name="connsiteY5" fmla="*/ 140490 h 224043"/>
                              <a:gd name="connsiteX6" fmla="*/ 51166 w 789743"/>
                              <a:gd name="connsiteY6" fmla="*/ 142909 h 224043"/>
                              <a:gd name="connsiteX7" fmla="*/ 36652 w 789743"/>
                              <a:gd name="connsiteY7" fmla="*/ 142909 h 224043"/>
                              <a:gd name="connsiteX8" fmla="*/ 19719 w 789743"/>
                              <a:gd name="connsiteY8" fmla="*/ 155004 h 224043"/>
                              <a:gd name="connsiteX9" fmla="*/ 14880 w 789743"/>
                              <a:gd name="connsiteY9" fmla="*/ 162262 h 224043"/>
                              <a:gd name="connsiteX10" fmla="*/ 7623 w 789743"/>
                              <a:gd name="connsiteY10" fmla="*/ 162262 h 224043"/>
                              <a:gd name="connsiteX11" fmla="*/ 366 w 789743"/>
                              <a:gd name="connsiteY11" fmla="*/ 176776 h 224043"/>
                              <a:gd name="connsiteX12" fmla="*/ 19719 w 789743"/>
                              <a:gd name="connsiteY12" fmla="*/ 193709 h 224043"/>
                              <a:gd name="connsiteX13" fmla="*/ 56004 w 789743"/>
                              <a:gd name="connsiteY13" fmla="*/ 193709 h 224043"/>
                              <a:gd name="connsiteX14" fmla="*/ 85033 w 789743"/>
                              <a:gd name="connsiteY14" fmla="*/ 171938 h 224043"/>
                              <a:gd name="connsiteX15" fmla="*/ 87452 w 789743"/>
                              <a:gd name="connsiteY15" fmla="*/ 171938 h 224043"/>
                              <a:gd name="connsiteX16" fmla="*/ 106804 w 789743"/>
                              <a:gd name="connsiteY16" fmla="*/ 176776 h 224043"/>
                              <a:gd name="connsiteX17" fmla="*/ 111642 w 789743"/>
                              <a:gd name="connsiteY17" fmla="*/ 200966 h 224043"/>
                              <a:gd name="connsiteX18" fmla="*/ 152766 w 789743"/>
                              <a:gd name="connsiteY18" fmla="*/ 220319 h 224043"/>
                              <a:gd name="connsiteX19" fmla="*/ 218080 w 789743"/>
                              <a:gd name="connsiteY19" fmla="*/ 220319 h 224043"/>
                              <a:gd name="connsiteX20" fmla="*/ 222919 w 789743"/>
                              <a:gd name="connsiteY20" fmla="*/ 181614 h 224043"/>
                              <a:gd name="connsiteX21" fmla="*/ 264042 w 789743"/>
                              <a:gd name="connsiteY21" fmla="*/ 162262 h 224043"/>
                              <a:gd name="connsiteX22" fmla="*/ 317261 w 789743"/>
                              <a:gd name="connsiteY22" fmla="*/ 169519 h 224043"/>
                              <a:gd name="connsiteX23" fmla="*/ 360804 w 789743"/>
                              <a:gd name="connsiteY23" fmla="*/ 142909 h 224043"/>
                              <a:gd name="connsiteX24" fmla="*/ 387414 w 789743"/>
                              <a:gd name="connsiteY24" fmla="*/ 121138 h 224043"/>
                              <a:gd name="connsiteX25" fmla="*/ 423699 w 789743"/>
                              <a:gd name="connsiteY25" fmla="*/ 106623 h 224043"/>
                              <a:gd name="connsiteX26" fmla="*/ 438214 w 789743"/>
                              <a:gd name="connsiteY26" fmla="*/ 94528 h 224043"/>
                              <a:gd name="connsiteX27" fmla="*/ 459985 w 789743"/>
                              <a:gd name="connsiteY27" fmla="*/ 109043 h 224043"/>
                              <a:gd name="connsiteX28" fmla="*/ 522880 w 789743"/>
                              <a:gd name="connsiteY28" fmla="*/ 125976 h 224043"/>
                              <a:gd name="connsiteX29" fmla="*/ 568842 w 789743"/>
                              <a:gd name="connsiteY29" fmla="*/ 101785 h 224043"/>
                              <a:gd name="connsiteX30" fmla="*/ 580938 w 789743"/>
                              <a:gd name="connsiteY30" fmla="*/ 99366 h 224043"/>
                              <a:gd name="connsiteX31" fmla="*/ 609966 w 789743"/>
                              <a:gd name="connsiteY31" fmla="*/ 99366 h 224043"/>
                              <a:gd name="connsiteX32" fmla="*/ 631738 w 789743"/>
                              <a:gd name="connsiteY32" fmla="*/ 87271 h 224043"/>
                              <a:gd name="connsiteX33" fmla="*/ 638995 w 789743"/>
                              <a:gd name="connsiteY33" fmla="*/ 80014 h 224043"/>
                              <a:gd name="connsiteX34" fmla="*/ 665604 w 789743"/>
                              <a:gd name="connsiteY34" fmla="*/ 80014 h 224043"/>
                              <a:gd name="connsiteX35" fmla="*/ 682538 w 789743"/>
                              <a:gd name="connsiteY35" fmla="*/ 58243 h 224043"/>
                              <a:gd name="connsiteX36" fmla="*/ 713985 w 789743"/>
                              <a:gd name="connsiteY36" fmla="*/ 50985 h 224043"/>
                              <a:gd name="connsiteX37" fmla="*/ 750271 w 789743"/>
                              <a:gd name="connsiteY37" fmla="*/ 43728 h 224043"/>
                              <a:gd name="connsiteX38" fmla="*/ 788976 w 789743"/>
                              <a:gd name="connsiteY38" fmla="*/ 21957 h 224043"/>
                              <a:gd name="connsiteX39" fmla="*/ 774461 w 789743"/>
                              <a:gd name="connsiteY39" fmla="*/ 7443 h 224043"/>
                              <a:gd name="connsiteX40" fmla="*/ 755109 w 789743"/>
                              <a:gd name="connsiteY40" fmla="*/ 185 h 224043"/>
                              <a:gd name="connsiteX41" fmla="*/ 721242 w 789743"/>
                              <a:gd name="connsiteY41" fmla="*/ 2604 h 224043"/>
                              <a:gd name="connsiteX42" fmla="*/ 713985 w 789743"/>
                              <a:gd name="connsiteY42" fmla="*/ 7443 h 224043"/>
                              <a:gd name="connsiteX43" fmla="*/ 694633 w 789743"/>
                              <a:gd name="connsiteY43" fmla="*/ 17119 h 224043"/>
                              <a:gd name="connsiteX44" fmla="*/ 660766 w 789743"/>
                              <a:gd name="connsiteY44" fmla="*/ 17119 h 224043"/>
                              <a:gd name="connsiteX45" fmla="*/ 638995 w 789743"/>
                              <a:gd name="connsiteY45" fmla="*/ 26795 h 224043"/>
                              <a:gd name="connsiteX46" fmla="*/ 605128 w 789743"/>
                              <a:gd name="connsiteY46" fmla="*/ 26795 h 224043"/>
                              <a:gd name="connsiteX47" fmla="*/ 561585 w 789743"/>
                              <a:gd name="connsiteY47" fmla="*/ 29214 h 224043"/>
                              <a:gd name="connsiteX48" fmla="*/ 542233 w 789743"/>
                              <a:gd name="connsiteY48" fmla="*/ 34052 h 224043"/>
                              <a:gd name="connsiteX49" fmla="*/ 518042 w 789743"/>
                              <a:gd name="connsiteY49" fmla="*/ 43728 h 224043"/>
                              <a:gd name="connsiteX50" fmla="*/ 503528 w 789743"/>
                              <a:gd name="connsiteY50" fmla="*/ 48566 h 224043"/>
                              <a:gd name="connsiteX51" fmla="*/ 484176 w 789743"/>
                              <a:gd name="connsiteY51" fmla="*/ 48566 h 224043"/>
                              <a:gd name="connsiteX52" fmla="*/ 467242 w 789743"/>
                              <a:gd name="connsiteY52" fmla="*/ 60662 h 224043"/>
                              <a:gd name="connsiteX53" fmla="*/ 426119 w 789743"/>
                              <a:gd name="connsiteY53" fmla="*/ 53404 h 224043"/>
                              <a:gd name="connsiteX54" fmla="*/ 404347 w 789743"/>
                              <a:gd name="connsiteY54" fmla="*/ 65500 h 224043"/>
                              <a:gd name="connsiteX55" fmla="*/ 387414 w 789743"/>
                              <a:gd name="connsiteY55" fmla="*/ 72757 h 224043"/>
                              <a:gd name="connsiteX56" fmla="*/ 377738 w 789743"/>
                              <a:gd name="connsiteY56" fmla="*/ 80014 h 224043"/>
                              <a:gd name="connsiteX57" fmla="*/ 341452 w 789743"/>
                              <a:gd name="connsiteY57" fmla="*/ 75176 h 224043"/>
                              <a:gd name="connsiteX58" fmla="*/ 329357 w 789743"/>
                              <a:gd name="connsiteY58" fmla="*/ 70338 h 224043"/>
                              <a:gd name="connsiteX59" fmla="*/ 310004 w 789743"/>
                              <a:gd name="connsiteY59" fmla="*/ 63081 h 224043"/>
                              <a:gd name="connsiteX60" fmla="*/ 283395 w 789743"/>
                              <a:gd name="connsiteY60" fmla="*/ 70338 h 224043"/>
                              <a:gd name="connsiteX61" fmla="*/ 283395 w 789743"/>
                              <a:gd name="connsiteY61" fmla="*/ 89690 h 224043"/>
                              <a:gd name="connsiteX62" fmla="*/ 307585 w 789743"/>
                              <a:gd name="connsiteY62" fmla="*/ 96947 h 224043"/>
                              <a:gd name="connsiteX63" fmla="*/ 314842 w 789743"/>
                              <a:gd name="connsiteY63" fmla="*/ 111462 h 224043"/>
                              <a:gd name="connsiteX64" fmla="*/ 307585 w 789743"/>
                              <a:gd name="connsiteY64" fmla="*/ 123557 h 224043"/>
                              <a:gd name="connsiteX65" fmla="*/ 276138 w 789743"/>
                              <a:gd name="connsiteY65" fmla="*/ 121138 h 224043"/>
                              <a:gd name="connsiteX66" fmla="*/ 256785 w 789743"/>
                              <a:gd name="connsiteY66" fmla="*/ 118719 h 224043"/>
                              <a:gd name="connsiteX67" fmla="*/ 237433 w 789743"/>
                              <a:gd name="connsiteY67" fmla="*/ 116300 h 224043"/>
                              <a:gd name="connsiteX68" fmla="*/ 218080 w 789743"/>
                              <a:gd name="connsiteY68" fmla="*/ 109043 h 224043"/>
                              <a:gd name="connsiteX69" fmla="*/ 162442 w 789743"/>
                              <a:gd name="connsiteY69" fmla="*/ 130814 h 2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89743" h="224043">
                                <a:moveTo>
                                  <a:pt x="162442" y="130814"/>
                                </a:moveTo>
                                <a:cubicBezTo>
                                  <a:pt x="145509" y="130814"/>
                                  <a:pt x="124947" y="111462"/>
                                  <a:pt x="116480" y="109043"/>
                                </a:cubicBezTo>
                                <a:cubicBezTo>
                                  <a:pt x="108013" y="106624"/>
                                  <a:pt x="113255" y="112672"/>
                                  <a:pt x="111642" y="116300"/>
                                </a:cubicBezTo>
                                <a:cubicBezTo>
                                  <a:pt x="110029" y="119928"/>
                                  <a:pt x="110029" y="127589"/>
                                  <a:pt x="106804" y="130814"/>
                                </a:cubicBezTo>
                                <a:cubicBezTo>
                                  <a:pt x="103579" y="134039"/>
                                  <a:pt x="97531" y="134039"/>
                                  <a:pt x="92290" y="135652"/>
                                </a:cubicBezTo>
                                <a:cubicBezTo>
                                  <a:pt x="87049" y="137265"/>
                                  <a:pt x="82211" y="139281"/>
                                  <a:pt x="75357" y="140490"/>
                                </a:cubicBezTo>
                                <a:cubicBezTo>
                                  <a:pt x="68503" y="141699"/>
                                  <a:pt x="57617" y="142506"/>
                                  <a:pt x="51166" y="142909"/>
                                </a:cubicBezTo>
                                <a:cubicBezTo>
                                  <a:pt x="44715" y="143312"/>
                                  <a:pt x="41893" y="140893"/>
                                  <a:pt x="36652" y="142909"/>
                                </a:cubicBezTo>
                                <a:cubicBezTo>
                                  <a:pt x="31411" y="144925"/>
                                  <a:pt x="23348" y="151779"/>
                                  <a:pt x="19719" y="155004"/>
                                </a:cubicBezTo>
                                <a:cubicBezTo>
                                  <a:pt x="16090" y="158229"/>
                                  <a:pt x="16896" y="161052"/>
                                  <a:pt x="14880" y="162262"/>
                                </a:cubicBezTo>
                                <a:cubicBezTo>
                                  <a:pt x="12864" y="163472"/>
                                  <a:pt x="10042" y="159843"/>
                                  <a:pt x="7623" y="162262"/>
                                </a:cubicBezTo>
                                <a:cubicBezTo>
                                  <a:pt x="5204" y="164681"/>
                                  <a:pt x="-1650" y="171535"/>
                                  <a:pt x="366" y="176776"/>
                                </a:cubicBezTo>
                                <a:cubicBezTo>
                                  <a:pt x="2382" y="182017"/>
                                  <a:pt x="10446" y="190887"/>
                                  <a:pt x="19719" y="193709"/>
                                </a:cubicBezTo>
                                <a:cubicBezTo>
                                  <a:pt x="28992" y="196531"/>
                                  <a:pt x="45118" y="197337"/>
                                  <a:pt x="56004" y="193709"/>
                                </a:cubicBezTo>
                                <a:cubicBezTo>
                                  <a:pt x="66890" y="190081"/>
                                  <a:pt x="79792" y="175566"/>
                                  <a:pt x="85033" y="171938"/>
                                </a:cubicBezTo>
                                <a:cubicBezTo>
                                  <a:pt x="90274" y="168310"/>
                                  <a:pt x="83824" y="171132"/>
                                  <a:pt x="87452" y="171938"/>
                                </a:cubicBezTo>
                                <a:cubicBezTo>
                                  <a:pt x="91080" y="172744"/>
                                  <a:pt x="102772" y="171938"/>
                                  <a:pt x="106804" y="176776"/>
                                </a:cubicBezTo>
                                <a:cubicBezTo>
                                  <a:pt x="110836" y="181614"/>
                                  <a:pt x="103982" y="193709"/>
                                  <a:pt x="111642" y="200966"/>
                                </a:cubicBezTo>
                                <a:cubicBezTo>
                                  <a:pt x="119302" y="208223"/>
                                  <a:pt x="135026" y="217093"/>
                                  <a:pt x="152766" y="220319"/>
                                </a:cubicBezTo>
                                <a:cubicBezTo>
                                  <a:pt x="170506" y="223545"/>
                                  <a:pt x="206388" y="226770"/>
                                  <a:pt x="218080" y="220319"/>
                                </a:cubicBezTo>
                                <a:cubicBezTo>
                                  <a:pt x="229772" y="213868"/>
                                  <a:pt x="215259" y="191290"/>
                                  <a:pt x="222919" y="181614"/>
                                </a:cubicBezTo>
                                <a:cubicBezTo>
                                  <a:pt x="230579" y="171938"/>
                                  <a:pt x="248318" y="164278"/>
                                  <a:pt x="264042" y="162262"/>
                                </a:cubicBezTo>
                                <a:cubicBezTo>
                                  <a:pt x="279766" y="160246"/>
                                  <a:pt x="301134" y="172744"/>
                                  <a:pt x="317261" y="169519"/>
                                </a:cubicBezTo>
                                <a:cubicBezTo>
                                  <a:pt x="333388" y="166294"/>
                                  <a:pt x="349112" y="150973"/>
                                  <a:pt x="360804" y="142909"/>
                                </a:cubicBezTo>
                                <a:cubicBezTo>
                                  <a:pt x="372496" y="134846"/>
                                  <a:pt x="376932" y="127186"/>
                                  <a:pt x="387414" y="121138"/>
                                </a:cubicBezTo>
                                <a:cubicBezTo>
                                  <a:pt x="397897" y="115090"/>
                                  <a:pt x="415232" y="111058"/>
                                  <a:pt x="423699" y="106623"/>
                                </a:cubicBezTo>
                                <a:cubicBezTo>
                                  <a:pt x="432166" y="102188"/>
                                  <a:pt x="432166" y="94125"/>
                                  <a:pt x="438214" y="94528"/>
                                </a:cubicBezTo>
                                <a:cubicBezTo>
                                  <a:pt x="444262" y="94931"/>
                                  <a:pt x="445874" y="103802"/>
                                  <a:pt x="459985" y="109043"/>
                                </a:cubicBezTo>
                                <a:cubicBezTo>
                                  <a:pt x="474096" y="114284"/>
                                  <a:pt x="504737" y="127186"/>
                                  <a:pt x="522880" y="125976"/>
                                </a:cubicBezTo>
                                <a:cubicBezTo>
                                  <a:pt x="541023" y="124766"/>
                                  <a:pt x="559166" y="106220"/>
                                  <a:pt x="568842" y="101785"/>
                                </a:cubicBezTo>
                                <a:cubicBezTo>
                                  <a:pt x="578518" y="97350"/>
                                  <a:pt x="574084" y="99769"/>
                                  <a:pt x="580938" y="99366"/>
                                </a:cubicBezTo>
                                <a:cubicBezTo>
                                  <a:pt x="587792" y="98963"/>
                                  <a:pt x="601499" y="101382"/>
                                  <a:pt x="609966" y="99366"/>
                                </a:cubicBezTo>
                                <a:cubicBezTo>
                                  <a:pt x="618433" y="97350"/>
                                  <a:pt x="626900" y="90496"/>
                                  <a:pt x="631738" y="87271"/>
                                </a:cubicBezTo>
                                <a:cubicBezTo>
                                  <a:pt x="636576" y="84046"/>
                                  <a:pt x="633351" y="81223"/>
                                  <a:pt x="638995" y="80014"/>
                                </a:cubicBezTo>
                                <a:cubicBezTo>
                                  <a:pt x="644639" y="78805"/>
                                  <a:pt x="658347" y="83642"/>
                                  <a:pt x="665604" y="80014"/>
                                </a:cubicBezTo>
                                <a:cubicBezTo>
                                  <a:pt x="672861" y="76385"/>
                                  <a:pt x="674475" y="63081"/>
                                  <a:pt x="682538" y="58243"/>
                                </a:cubicBezTo>
                                <a:cubicBezTo>
                                  <a:pt x="690601" y="53405"/>
                                  <a:pt x="702696" y="53404"/>
                                  <a:pt x="713985" y="50985"/>
                                </a:cubicBezTo>
                                <a:cubicBezTo>
                                  <a:pt x="725274" y="48566"/>
                                  <a:pt x="737773" y="48566"/>
                                  <a:pt x="750271" y="43728"/>
                                </a:cubicBezTo>
                                <a:cubicBezTo>
                                  <a:pt x="762769" y="38890"/>
                                  <a:pt x="784944" y="28004"/>
                                  <a:pt x="788976" y="21957"/>
                                </a:cubicBezTo>
                                <a:cubicBezTo>
                                  <a:pt x="793008" y="15910"/>
                                  <a:pt x="780106" y="11072"/>
                                  <a:pt x="774461" y="7443"/>
                                </a:cubicBezTo>
                                <a:cubicBezTo>
                                  <a:pt x="768816" y="3814"/>
                                  <a:pt x="763979" y="991"/>
                                  <a:pt x="755109" y="185"/>
                                </a:cubicBezTo>
                                <a:cubicBezTo>
                                  <a:pt x="746239" y="-621"/>
                                  <a:pt x="728096" y="1394"/>
                                  <a:pt x="721242" y="2604"/>
                                </a:cubicBezTo>
                                <a:cubicBezTo>
                                  <a:pt x="714388" y="3814"/>
                                  <a:pt x="718420" y="5024"/>
                                  <a:pt x="713985" y="7443"/>
                                </a:cubicBezTo>
                                <a:cubicBezTo>
                                  <a:pt x="709550" y="9862"/>
                                  <a:pt x="703503" y="15506"/>
                                  <a:pt x="694633" y="17119"/>
                                </a:cubicBezTo>
                                <a:cubicBezTo>
                                  <a:pt x="685763" y="18732"/>
                                  <a:pt x="670039" y="15506"/>
                                  <a:pt x="660766" y="17119"/>
                                </a:cubicBezTo>
                                <a:cubicBezTo>
                                  <a:pt x="651493" y="18732"/>
                                  <a:pt x="648268" y="25182"/>
                                  <a:pt x="638995" y="26795"/>
                                </a:cubicBezTo>
                                <a:cubicBezTo>
                                  <a:pt x="629722" y="28408"/>
                                  <a:pt x="618030" y="26392"/>
                                  <a:pt x="605128" y="26795"/>
                                </a:cubicBezTo>
                                <a:cubicBezTo>
                                  <a:pt x="592226" y="27198"/>
                                  <a:pt x="572068" y="28004"/>
                                  <a:pt x="561585" y="29214"/>
                                </a:cubicBezTo>
                                <a:cubicBezTo>
                                  <a:pt x="551103" y="30423"/>
                                  <a:pt x="549490" y="31633"/>
                                  <a:pt x="542233" y="34052"/>
                                </a:cubicBezTo>
                                <a:cubicBezTo>
                                  <a:pt x="534976" y="36471"/>
                                  <a:pt x="524493" y="41309"/>
                                  <a:pt x="518042" y="43728"/>
                                </a:cubicBezTo>
                                <a:cubicBezTo>
                                  <a:pt x="511591" y="46147"/>
                                  <a:pt x="509172" y="47760"/>
                                  <a:pt x="503528" y="48566"/>
                                </a:cubicBezTo>
                                <a:cubicBezTo>
                                  <a:pt x="497884" y="49372"/>
                                  <a:pt x="490224" y="46550"/>
                                  <a:pt x="484176" y="48566"/>
                                </a:cubicBezTo>
                                <a:cubicBezTo>
                                  <a:pt x="478128" y="50582"/>
                                  <a:pt x="476918" y="59856"/>
                                  <a:pt x="467242" y="60662"/>
                                </a:cubicBezTo>
                                <a:cubicBezTo>
                                  <a:pt x="457566" y="61468"/>
                                  <a:pt x="436601" y="52598"/>
                                  <a:pt x="426119" y="53404"/>
                                </a:cubicBezTo>
                                <a:cubicBezTo>
                                  <a:pt x="415637" y="54210"/>
                                  <a:pt x="410798" y="62274"/>
                                  <a:pt x="404347" y="65500"/>
                                </a:cubicBezTo>
                                <a:cubicBezTo>
                                  <a:pt x="397896" y="68725"/>
                                  <a:pt x="391849" y="70338"/>
                                  <a:pt x="387414" y="72757"/>
                                </a:cubicBezTo>
                                <a:cubicBezTo>
                                  <a:pt x="382979" y="75176"/>
                                  <a:pt x="385398" y="79611"/>
                                  <a:pt x="377738" y="80014"/>
                                </a:cubicBezTo>
                                <a:cubicBezTo>
                                  <a:pt x="370078" y="80417"/>
                                  <a:pt x="349515" y="76789"/>
                                  <a:pt x="341452" y="75176"/>
                                </a:cubicBezTo>
                                <a:cubicBezTo>
                                  <a:pt x="333389" y="73563"/>
                                  <a:pt x="329357" y="70338"/>
                                  <a:pt x="329357" y="70338"/>
                                </a:cubicBezTo>
                                <a:cubicBezTo>
                                  <a:pt x="324116" y="68322"/>
                                  <a:pt x="317664" y="63081"/>
                                  <a:pt x="310004" y="63081"/>
                                </a:cubicBezTo>
                                <a:cubicBezTo>
                                  <a:pt x="302344" y="63081"/>
                                  <a:pt x="287830" y="65903"/>
                                  <a:pt x="283395" y="70338"/>
                                </a:cubicBezTo>
                                <a:cubicBezTo>
                                  <a:pt x="278960" y="74773"/>
                                  <a:pt x="279364" y="85255"/>
                                  <a:pt x="283395" y="89690"/>
                                </a:cubicBezTo>
                                <a:cubicBezTo>
                                  <a:pt x="287426" y="94125"/>
                                  <a:pt x="302344" y="93318"/>
                                  <a:pt x="307585" y="96947"/>
                                </a:cubicBezTo>
                                <a:cubicBezTo>
                                  <a:pt x="312826" y="100576"/>
                                  <a:pt x="314842" y="107027"/>
                                  <a:pt x="314842" y="111462"/>
                                </a:cubicBezTo>
                                <a:cubicBezTo>
                                  <a:pt x="314842" y="115897"/>
                                  <a:pt x="314036" y="121944"/>
                                  <a:pt x="307585" y="123557"/>
                                </a:cubicBezTo>
                                <a:cubicBezTo>
                                  <a:pt x="301134" y="125170"/>
                                  <a:pt x="284605" y="121944"/>
                                  <a:pt x="276138" y="121138"/>
                                </a:cubicBezTo>
                                <a:cubicBezTo>
                                  <a:pt x="267671" y="120332"/>
                                  <a:pt x="256785" y="118719"/>
                                  <a:pt x="256785" y="118719"/>
                                </a:cubicBezTo>
                                <a:cubicBezTo>
                                  <a:pt x="250334" y="117913"/>
                                  <a:pt x="243884" y="117913"/>
                                  <a:pt x="237433" y="116300"/>
                                </a:cubicBezTo>
                                <a:cubicBezTo>
                                  <a:pt x="230982" y="114687"/>
                                  <a:pt x="224128" y="109446"/>
                                  <a:pt x="218080" y="109043"/>
                                </a:cubicBezTo>
                                <a:cubicBezTo>
                                  <a:pt x="212032" y="108640"/>
                                  <a:pt x="179375" y="130814"/>
                                  <a:pt x="162442" y="130814"/>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64" name="Forma libre 63"/>
                          <p:cNvSpPr/>
                          <p:nvPr/>
                        </p:nvSpPr>
                        <p:spPr>
                          <a:xfrm>
                            <a:off x="2328165" y="949736"/>
                            <a:ext cx="109376" cy="62164"/>
                          </a:xfrm>
                          <a:custGeom>
                            <a:avLst/>
                            <a:gdLst>
                              <a:gd name="connsiteX0" fmla="*/ 102979 w 103085"/>
                              <a:gd name="connsiteY0" fmla="*/ 4429 h 63269"/>
                              <a:gd name="connsiteX1" fmla="*/ 23150 w 103085"/>
                              <a:gd name="connsiteY1" fmla="*/ 4429 h 63269"/>
                              <a:gd name="connsiteX2" fmla="*/ 6217 w 103085"/>
                              <a:gd name="connsiteY2" fmla="*/ 16524 h 63269"/>
                              <a:gd name="connsiteX3" fmla="*/ 1379 w 103085"/>
                              <a:gd name="connsiteY3" fmla="*/ 43134 h 63269"/>
                              <a:gd name="connsiteX4" fmla="*/ 3798 w 103085"/>
                              <a:gd name="connsiteY4" fmla="*/ 62486 h 63269"/>
                              <a:gd name="connsiteX5" fmla="*/ 40084 w 103085"/>
                              <a:gd name="connsiteY5" fmla="*/ 57648 h 63269"/>
                              <a:gd name="connsiteX6" fmla="*/ 102979 w 103085"/>
                              <a:gd name="connsiteY6" fmla="*/ 4429 h 63269"/>
                              <a:gd name="connsiteX0" fmla="*/ 102979 w 103083"/>
                              <a:gd name="connsiteY0" fmla="*/ 4429 h 63111"/>
                              <a:gd name="connsiteX1" fmla="*/ 23150 w 103083"/>
                              <a:gd name="connsiteY1" fmla="*/ 4429 h 63111"/>
                              <a:gd name="connsiteX2" fmla="*/ 6217 w 103083"/>
                              <a:gd name="connsiteY2" fmla="*/ 16524 h 63111"/>
                              <a:gd name="connsiteX3" fmla="*/ 1379 w 103083"/>
                              <a:gd name="connsiteY3" fmla="*/ 43134 h 63111"/>
                              <a:gd name="connsiteX4" fmla="*/ 3798 w 103083"/>
                              <a:gd name="connsiteY4" fmla="*/ 62486 h 63111"/>
                              <a:gd name="connsiteX5" fmla="*/ 40084 w 103083"/>
                              <a:gd name="connsiteY5" fmla="*/ 57648 h 63111"/>
                              <a:gd name="connsiteX6" fmla="*/ 40084 w 103083"/>
                              <a:gd name="connsiteY6" fmla="*/ 50391 h 63111"/>
                              <a:gd name="connsiteX7" fmla="*/ 102979 w 103083"/>
                              <a:gd name="connsiteY7" fmla="*/ 4429 h 63111"/>
                              <a:gd name="connsiteX0" fmla="*/ 102979 w 104181"/>
                              <a:gd name="connsiteY0" fmla="*/ 3370 h 62164"/>
                              <a:gd name="connsiteX1" fmla="*/ 23150 w 104181"/>
                              <a:gd name="connsiteY1" fmla="*/ 3370 h 62164"/>
                              <a:gd name="connsiteX2" fmla="*/ 6217 w 104181"/>
                              <a:gd name="connsiteY2" fmla="*/ 15465 h 62164"/>
                              <a:gd name="connsiteX3" fmla="*/ 1379 w 104181"/>
                              <a:gd name="connsiteY3" fmla="*/ 42075 h 62164"/>
                              <a:gd name="connsiteX4" fmla="*/ 3798 w 104181"/>
                              <a:gd name="connsiteY4" fmla="*/ 61427 h 62164"/>
                              <a:gd name="connsiteX5" fmla="*/ 40084 w 104181"/>
                              <a:gd name="connsiteY5" fmla="*/ 56589 h 62164"/>
                              <a:gd name="connsiteX6" fmla="*/ 69112 w 104181"/>
                              <a:gd name="connsiteY6" fmla="*/ 42075 h 62164"/>
                              <a:gd name="connsiteX7" fmla="*/ 102979 w 104181"/>
                              <a:gd name="connsiteY7" fmla="*/ 3370 h 62164"/>
                              <a:gd name="connsiteX0" fmla="*/ 102979 w 104213"/>
                              <a:gd name="connsiteY0" fmla="*/ 3370 h 62164"/>
                              <a:gd name="connsiteX1" fmla="*/ 23150 w 104213"/>
                              <a:gd name="connsiteY1" fmla="*/ 3370 h 62164"/>
                              <a:gd name="connsiteX2" fmla="*/ 6217 w 104213"/>
                              <a:gd name="connsiteY2" fmla="*/ 15465 h 62164"/>
                              <a:gd name="connsiteX3" fmla="*/ 1379 w 104213"/>
                              <a:gd name="connsiteY3" fmla="*/ 42075 h 62164"/>
                              <a:gd name="connsiteX4" fmla="*/ 3798 w 104213"/>
                              <a:gd name="connsiteY4" fmla="*/ 61427 h 62164"/>
                              <a:gd name="connsiteX5" fmla="*/ 40084 w 104213"/>
                              <a:gd name="connsiteY5" fmla="*/ 56589 h 62164"/>
                              <a:gd name="connsiteX6" fmla="*/ 69112 w 104213"/>
                              <a:gd name="connsiteY6" fmla="*/ 42075 h 62164"/>
                              <a:gd name="connsiteX7" fmla="*/ 71531 w 104213"/>
                              <a:gd name="connsiteY7" fmla="*/ 42074 h 62164"/>
                              <a:gd name="connsiteX8" fmla="*/ 102979 w 104213"/>
                              <a:gd name="connsiteY8" fmla="*/ 3370 h 62164"/>
                              <a:gd name="connsiteX0" fmla="*/ 102979 w 109376"/>
                              <a:gd name="connsiteY0" fmla="*/ 3370 h 62164"/>
                              <a:gd name="connsiteX1" fmla="*/ 23150 w 109376"/>
                              <a:gd name="connsiteY1" fmla="*/ 3370 h 62164"/>
                              <a:gd name="connsiteX2" fmla="*/ 6217 w 109376"/>
                              <a:gd name="connsiteY2" fmla="*/ 15465 h 62164"/>
                              <a:gd name="connsiteX3" fmla="*/ 1379 w 109376"/>
                              <a:gd name="connsiteY3" fmla="*/ 42075 h 62164"/>
                              <a:gd name="connsiteX4" fmla="*/ 3798 w 109376"/>
                              <a:gd name="connsiteY4" fmla="*/ 61427 h 62164"/>
                              <a:gd name="connsiteX5" fmla="*/ 40084 w 109376"/>
                              <a:gd name="connsiteY5" fmla="*/ 56589 h 62164"/>
                              <a:gd name="connsiteX6" fmla="*/ 69112 w 109376"/>
                              <a:gd name="connsiteY6" fmla="*/ 42075 h 62164"/>
                              <a:gd name="connsiteX7" fmla="*/ 100560 w 109376"/>
                              <a:gd name="connsiteY7" fmla="*/ 42074 h 62164"/>
                              <a:gd name="connsiteX8" fmla="*/ 102979 w 109376"/>
                              <a:gd name="connsiteY8" fmla="*/ 3370 h 6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76" h="62164">
                                <a:moveTo>
                                  <a:pt x="102979" y="3370"/>
                                </a:moveTo>
                                <a:cubicBezTo>
                                  <a:pt x="90077" y="-3081"/>
                                  <a:pt x="39277" y="1354"/>
                                  <a:pt x="23150" y="3370"/>
                                </a:cubicBezTo>
                                <a:cubicBezTo>
                                  <a:pt x="7023" y="5386"/>
                                  <a:pt x="9845" y="9014"/>
                                  <a:pt x="6217" y="15465"/>
                                </a:cubicBezTo>
                                <a:cubicBezTo>
                                  <a:pt x="2589" y="21916"/>
                                  <a:pt x="1782" y="34415"/>
                                  <a:pt x="1379" y="42075"/>
                                </a:cubicBezTo>
                                <a:cubicBezTo>
                                  <a:pt x="976" y="49735"/>
                                  <a:pt x="-2653" y="59008"/>
                                  <a:pt x="3798" y="61427"/>
                                </a:cubicBezTo>
                                <a:cubicBezTo>
                                  <a:pt x="10249" y="63846"/>
                                  <a:pt x="29198" y="59814"/>
                                  <a:pt x="40084" y="56589"/>
                                </a:cubicBezTo>
                                <a:cubicBezTo>
                                  <a:pt x="50970" y="53364"/>
                                  <a:pt x="63871" y="44494"/>
                                  <a:pt x="69112" y="42075"/>
                                </a:cubicBezTo>
                                <a:cubicBezTo>
                                  <a:pt x="74353" y="39656"/>
                                  <a:pt x="94916" y="48525"/>
                                  <a:pt x="100560" y="42074"/>
                                </a:cubicBezTo>
                                <a:cubicBezTo>
                                  <a:pt x="106204" y="35623"/>
                                  <a:pt x="115881" y="9821"/>
                                  <a:pt x="102979" y="3370"/>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grpSp>
                        <p:nvGrpSpPr>
                          <p:cNvPr id="65" name="Grupo 64"/>
                          <p:cNvGrpSpPr/>
                          <p:nvPr/>
                        </p:nvGrpSpPr>
                        <p:grpSpPr>
                          <a:xfrm>
                            <a:off x="3015342" y="740229"/>
                            <a:ext cx="8947781" cy="3752317"/>
                            <a:chOff x="3015342" y="740229"/>
                            <a:chExt cx="8947781" cy="3752317"/>
                          </a:xfrm>
                        </p:grpSpPr>
                        <p:grpSp>
                          <p:nvGrpSpPr>
                            <p:cNvPr id="66" name="Grupo 65"/>
                            <p:cNvGrpSpPr/>
                            <p:nvPr/>
                          </p:nvGrpSpPr>
                          <p:grpSpPr>
                            <a:xfrm>
                              <a:off x="3015342" y="740229"/>
                              <a:ext cx="1257506" cy="480389"/>
                              <a:chOff x="3015342" y="740229"/>
                              <a:chExt cx="1257506" cy="480389"/>
                            </a:xfrm>
                          </p:grpSpPr>
                          <p:sp>
                            <p:nvSpPr>
                              <p:cNvPr id="89" name="Forma libre 88"/>
                              <p:cNvSpPr/>
                              <p:nvPr/>
                            </p:nvSpPr>
                            <p:spPr>
                              <a:xfrm>
                                <a:off x="3127564" y="787113"/>
                                <a:ext cx="115020" cy="53231"/>
                              </a:xfrm>
                              <a:custGeom>
                                <a:avLst/>
                                <a:gdLst>
                                  <a:gd name="connsiteX0" fmla="*/ 0 w 115020"/>
                                  <a:gd name="connsiteY0" fmla="*/ 30563 h 53231"/>
                                  <a:gd name="connsiteX1" fmla="*/ 58057 w 115020"/>
                                  <a:gd name="connsiteY1" fmla="*/ 3954 h 53231"/>
                                  <a:gd name="connsiteX2" fmla="*/ 113695 w 115020"/>
                                  <a:gd name="connsiteY2" fmla="*/ 3954 h 53231"/>
                                  <a:gd name="connsiteX3" fmla="*/ 96762 w 115020"/>
                                  <a:gd name="connsiteY3" fmla="*/ 40239 h 53231"/>
                                  <a:gd name="connsiteX4" fmla="*/ 87086 w 115020"/>
                                  <a:gd name="connsiteY4" fmla="*/ 52335 h 53231"/>
                                  <a:gd name="connsiteX5" fmla="*/ 60476 w 115020"/>
                                  <a:gd name="connsiteY5" fmla="*/ 52335 h 53231"/>
                                  <a:gd name="connsiteX6" fmla="*/ 0 w 115020"/>
                                  <a:gd name="connsiteY6" fmla="*/ 30563 h 53231"/>
                                  <a:gd name="connsiteX0" fmla="*/ 0 w 115020"/>
                                  <a:gd name="connsiteY0" fmla="*/ 30563 h 53231"/>
                                  <a:gd name="connsiteX1" fmla="*/ 58057 w 115020"/>
                                  <a:gd name="connsiteY1" fmla="*/ 3954 h 53231"/>
                                  <a:gd name="connsiteX2" fmla="*/ 113695 w 115020"/>
                                  <a:gd name="connsiteY2" fmla="*/ 3954 h 53231"/>
                                  <a:gd name="connsiteX3" fmla="*/ 96762 w 115020"/>
                                  <a:gd name="connsiteY3" fmla="*/ 40239 h 53231"/>
                                  <a:gd name="connsiteX4" fmla="*/ 87086 w 115020"/>
                                  <a:gd name="connsiteY4" fmla="*/ 52335 h 53231"/>
                                  <a:gd name="connsiteX5" fmla="*/ 36286 w 115020"/>
                                  <a:gd name="connsiteY5" fmla="*/ 52335 h 53231"/>
                                  <a:gd name="connsiteX6" fmla="*/ 0 w 115020"/>
                                  <a:gd name="connsiteY6" fmla="*/ 30563 h 5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20" h="53231">
                                    <a:moveTo>
                                      <a:pt x="0" y="30563"/>
                                    </a:moveTo>
                                    <a:cubicBezTo>
                                      <a:pt x="19554" y="19476"/>
                                      <a:pt x="39108" y="8389"/>
                                      <a:pt x="58057" y="3954"/>
                                    </a:cubicBezTo>
                                    <a:cubicBezTo>
                                      <a:pt x="77006" y="-481"/>
                                      <a:pt x="107244" y="-2094"/>
                                      <a:pt x="113695" y="3954"/>
                                    </a:cubicBezTo>
                                    <a:cubicBezTo>
                                      <a:pt x="120146" y="10001"/>
                                      <a:pt x="101197" y="32176"/>
                                      <a:pt x="96762" y="40239"/>
                                    </a:cubicBezTo>
                                    <a:cubicBezTo>
                                      <a:pt x="92327" y="48302"/>
                                      <a:pt x="93134" y="50319"/>
                                      <a:pt x="87086" y="52335"/>
                                    </a:cubicBezTo>
                                    <a:cubicBezTo>
                                      <a:pt x="81038" y="54351"/>
                                      <a:pt x="36286" y="52335"/>
                                      <a:pt x="36286" y="52335"/>
                                    </a:cubicBezTo>
                                    <a:lnTo>
                                      <a:pt x="0" y="30563"/>
                                    </a:ln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90" name="Forma libre 89"/>
                              <p:cNvSpPr/>
                              <p:nvPr/>
                            </p:nvSpPr>
                            <p:spPr>
                              <a:xfrm>
                                <a:off x="3250784" y="751921"/>
                                <a:ext cx="223731" cy="146149"/>
                              </a:xfrm>
                              <a:custGeom>
                                <a:avLst/>
                                <a:gdLst>
                                  <a:gd name="connsiteX0" fmla="*/ 85083 w 223731"/>
                                  <a:gd name="connsiteY0" fmla="*/ 12184 h 145836"/>
                                  <a:gd name="connsiteX1" fmla="*/ 17349 w 223731"/>
                                  <a:gd name="connsiteY1" fmla="*/ 89 h 145836"/>
                                  <a:gd name="connsiteX2" fmla="*/ 2835 w 223731"/>
                                  <a:gd name="connsiteY2" fmla="*/ 7346 h 145836"/>
                                  <a:gd name="connsiteX3" fmla="*/ 12511 w 223731"/>
                                  <a:gd name="connsiteY3" fmla="*/ 19441 h 145836"/>
                                  <a:gd name="connsiteX4" fmla="*/ 2835 w 223731"/>
                                  <a:gd name="connsiteY4" fmla="*/ 36375 h 145836"/>
                                  <a:gd name="connsiteX5" fmla="*/ 416 w 223731"/>
                                  <a:gd name="connsiteY5" fmla="*/ 50889 h 145836"/>
                                  <a:gd name="connsiteX6" fmla="*/ 10092 w 223731"/>
                                  <a:gd name="connsiteY6" fmla="*/ 72660 h 145836"/>
                                  <a:gd name="connsiteX7" fmla="*/ 19768 w 223731"/>
                                  <a:gd name="connsiteY7" fmla="*/ 82336 h 145836"/>
                                  <a:gd name="connsiteX8" fmla="*/ 34283 w 223731"/>
                                  <a:gd name="connsiteY8" fmla="*/ 99270 h 145836"/>
                                  <a:gd name="connsiteX9" fmla="*/ 48797 w 223731"/>
                                  <a:gd name="connsiteY9" fmla="*/ 96851 h 145836"/>
                                  <a:gd name="connsiteX10" fmla="*/ 48797 w 223731"/>
                                  <a:gd name="connsiteY10" fmla="*/ 118622 h 145836"/>
                                  <a:gd name="connsiteX11" fmla="*/ 68149 w 223731"/>
                                  <a:gd name="connsiteY11" fmla="*/ 140394 h 145836"/>
                                  <a:gd name="connsiteX12" fmla="*/ 89921 w 223731"/>
                                  <a:gd name="connsiteY12" fmla="*/ 145232 h 145836"/>
                                  <a:gd name="connsiteX13" fmla="*/ 126206 w 223731"/>
                                  <a:gd name="connsiteY13" fmla="*/ 145232 h 145836"/>
                                  <a:gd name="connsiteX14" fmla="*/ 138302 w 223731"/>
                                  <a:gd name="connsiteY14" fmla="*/ 140394 h 145836"/>
                                  <a:gd name="connsiteX15" fmla="*/ 128626 w 223731"/>
                                  <a:gd name="connsiteY15" fmla="*/ 104108 h 145836"/>
                                  <a:gd name="connsiteX16" fmla="*/ 111692 w 223731"/>
                                  <a:gd name="connsiteY16" fmla="*/ 94432 h 145836"/>
                                  <a:gd name="connsiteX17" fmla="*/ 82664 w 223731"/>
                                  <a:gd name="connsiteY17" fmla="*/ 92013 h 145836"/>
                                  <a:gd name="connsiteX18" fmla="*/ 63311 w 223731"/>
                                  <a:gd name="connsiteY18" fmla="*/ 92013 h 145836"/>
                                  <a:gd name="connsiteX19" fmla="*/ 51216 w 223731"/>
                                  <a:gd name="connsiteY19" fmla="*/ 89594 h 145836"/>
                                  <a:gd name="connsiteX20" fmla="*/ 48797 w 223731"/>
                                  <a:gd name="connsiteY20" fmla="*/ 67822 h 145836"/>
                                  <a:gd name="connsiteX21" fmla="*/ 56054 w 223731"/>
                                  <a:gd name="connsiteY21" fmla="*/ 60565 h 145836"/>
                                  <a:gd name="connsiteX22" fmla="*/ 82664 w 223731"/>
                                  <a:gd name="connsiteY22" fmla="*/ 62984 h 145836"/>
                                  <a:gd name="connsiteX23" fmla="*/ 106854 w 223731"/>
                                  <a:gd name="connsiteY23" fmla="*/ 67822 h 145836"/>
                                  <a:gd name="connsiteX24" fmla="*/ 131045 w 223731"/>
                                  <a:gd name="connsiteY24" fmla="*/ 79917 h 145836"/>
                                  <a:gd name="connsiteX25" fmla="*/ 150397 w 223731"/>
                                  <a:gd name="connsiteY25" fmla="*/ 87175 h 145836"/>
                                  <a:gd name="connsiteX26" fmla="*/ 196359 w 223731"/>
                                  <a:gd name="connsiteY26" fmla="*/ 113784 h 145836"/>
                                  <a:gd name="connsiteX27" fmla="*/ 208454 w 223731"/>
                                  <a:gd name="connsiteY27" fmla="*/ 116203 h 145836"/>
                                  <a:gd name="connsiteX28" fmla="*/ 218130 w 223731"/>
                                  <a:gd name="connsiteY28" fmla="*/ 99270 h 145836"/>
                                  <a:gd name="connsiteX29" fmla="*/ 220549 w 223731"/>
                                  <a:gd name="connsiteY29" fmla="*/ 89594 h 145836"/>
                                  <a:gd name="connsiteX30" fmla="*/ 222968 w 223731"/>
                                  <a:gd name="connsiteY30" fmla="*/ 67822 h 145836"/>
                                  <a:gd name="connsiteX31" fmla="*/ 206035 w 223731"/>
                                  <a:gd name="connsiteY31" fmla="*/ 60565 h 145836"/>
                                  <a:gd name="connsiteX32" fmla="*/ 191521 w 223731"/>
                                  <a:gd name="connsiteY32" fmla="*/ 50889 h 145836"/>
                                  <a:gd name="connsiteX33" fmla="*/ 189102 w 223731"/>
                                  <a:gd name="connsiteY33" fmla="*/ 38794 h 145836"/>
                                  <a:gd name="connsiteX34" fmla="*/ 155235 w 223731"/>
                                  <a:gd name="connsiteY34" fmla="*/ 36375 h 145836"/>
                                  <a:gd name="connsiteX35" fmla="*/ 138302 w 223731"/>
                                  <a:gd name="connsiteY35" fmla="*/ 31536 h 145836"/>
                                  <a:gd name="connsiteX36" fmla="*/ 147978 w 223731"/>
                                  <a:gd name="connsiteY36" fmla="*/ 31536 h 145836"/>
                                  <a:gd name="connsiteX37" fmla="*/ 135883 w 223731"/>
                                  <a:gd name="connsiteY37" fmla="*/ 26698 h 145836"/>
                                  <a:gd name="connsiteX38" fmla="*/ 85083 w 223731"/>
                                  <a:gd name="connsiteY38" fmla="*/ 12184 h 145836"/>
                                  <a:gd name="connsiteX0" fmla="*/ 68149 w 223731"/>
                                  <a:gd name="connsiteY0" fmla="*/ 19754 h 146149"/>
                                  <a:gd name="connsiteX1" fmla="*/ 17349 w 223731"/>
                                  <a:gd name="connsiteY1" fmla="*/ 402 h 146149"/>
                                  <a:gd name="connsiteX2" fmla="*/ 2835 w 223731"/>
                                  <a:gd name="connsiteY2" fmla="*/ 7659 h 146149"/>
                                  <a:gd name="connsiteX3" fmla="*/ 12511 w 223731"/>
                                  <a:gd name="connsiteY3" fmla="*/ 19754 h 146149"/>
                                  <a:gd name="connsiteX4" fmla="*/ 2835 w 223731"/>
                                  <a:gd name="connsiteY4" fmla="*/ 36688 h 146149"/>
                                  <a:gd name="connsiteX5" fmla="*/ 416 w 223731"/>
                                  <a:gd name="connsiteY5" fmla="*/ 51202 h 146149"/>
                                  <a:gd name="connsiteX6" fmla="*/ 10092 w 223731"/>
                                  <a:gd name="connsiteY6" fmla="*/ 72973 h 146149"/>
                                  <a:gd name="connsiteX7" fmla="*/ 19768 w 223731"/>
                                  <a:gd name="connsiteY7" fmla="*/ 82649 h 146149"/>
                                  <a:gd name="connsiteX8" fmla="*/ 34283 w 223731"/>
                                  <a:gd name="connsiteY8" fmla="*/ 99583 h 146149"/>
                                  <a:gd name="connsiteX9" fmla="*/ 48797 w 223731"/>
                                  <a:gd name="connsiteY9" fmla="*/ 97164 h 146149"/>
                                  <a:gd name="connsiteX10" fmla="*/ 48797 w 223731"/>
                                  <a:gd name="connsiteY10" fmla="*/ 118935 h 146149"/>
                                  <a:gd name="connsiteX11" fmla="*/ 68149 w 223731"/>
                                  <a:gd name="connsiteY11" fmla="*/ 140707 h 146149"/>
                                  <a:gd name="connsiteX12" fmla="*/ 89921 w 223731"/>
                                  <a:gd name="connsiteY12" fmla="*/ 145545 h 146149"/>
                                  <a:gd name="connsiteX13" fmla="*/ 126206 w 223731"/>
                                  <a:gd name="connsiteY13" fmla="*/ 145545 h 146149"/>
                                  <a:gd name="connsiteX14" fmla="*/ 138302 w 223731"/>
                                  <a:gd name="connsiteY14" fmla="*/ 140707 h 146149"/>
                                  <a:gd name="connsiteX15" fmla="*/ 128626 w 223731"/>
                                  <a:gd name="connsiteY15" fmla="*/ 104421 h 146149"/>
                                  <a:gd name="connsiteX16" fmla="*/ 111692 w 223731"/>
                                  <a:gd name="connsiteY16" fmla="*/ 94745 h 146149"/>
                                  <a:gd name="connsiteX17" fmla="*/ 82664 w 223731"/>
                                  <a:gd name="connsiteY17" fmla="*/ 92326 h 146149"/>
                                  <a:gd name="connsiteX18" fmla="*/ 63311 w 223731"/>
                                  <a:gd name="connsiteY18" fmla="*/ 92326 h 146149"/>
                                  <a:gd name="connsiteX19" fmla="*/ 51216 w 223731"/>
                                  <a:gd name="connsiteY19" fmla="*/ 89907 h 146149"/>
                                  <a:gd name="connsiteX20" fmla="*/ 48797 w 223731"/>
                                  <a:gd name="connsiteY20" fmla="*/ 68135 h 146149"/>
                                  <a:gd name="connsiteX21" fmla="*/ 56054 w 223731"/>
                                  <a:gd name="connsiteY21" fmla="*/ 60878 h 146149"/>
                                  <a:gd name="connsiteX22" fmla="*/ 82664 w 223731"/>
                                  <a:gd name="connsiteY22" fmla="*/ 63297 h 146149"/>
                                  <a:gd name="connsiteX23" fmla="*/ 106854 w 223731"/>
                                  <a:gd name="connsiteY23" fmla="*/ 68135 h 146149"/>
                                  <a:gd name="connsiteX24" fmla="*/ 131045 w 223731"/>
                                  <a:gd name="connsiteY24" fmla="*/ 80230 h 146149"/>
                                  <a:gd name="connsiteX25" fmla="*/ 150397 w 223731"/>
                                  <a:gd name="connsiteY25" fmla="*/ 87488 h 146149"/>
                                  <a:gd name="connsiteX26" fmla="*/ 196359 w 223731"/>
                                  <a:gd name="connsiteY26" fmla="*/ 114097 h 146149"/>
                                  <a:gd name="connsiteX27" fmla="*/ 208454 w 223731"/>
                                  <a:gd name="connsiteY27" fmla="*/ 116516 h 146149"/>
                                  <a:gd name="connsiteX28" fmla="*/ 218130 w 223731"/>
                                  <a:gd name="connsiteY28" fmla="*/ 99583 h 146149"/>
                                  <a:gd name="connsiteX29" fmla="*/ 220549 w 223731"/>
                                  <a:gd name="connsiteY29" fmla="*/ 89907 h 146149"/>
                                  <a:gd name="connsiteX30" fmla="*/ 222968 w 223731"/>
                                  <a:gd name="connsiteY30" fmla="*/ 68135 h 146149"/>
                                  <a:gd name="connsiteX31" fmla="*/ 206035 w 223731"/>
                                  <a:gd name="connsiteY31" fmla="*/ 60878 h 146149"/>
                                  <a:gd name="connsiteX32" fmla="*/ 191521 w 223731"/>
                                  <a:gd name="connsiteY32" fmla="*/ 51202 h 146149"/>
                                  <a:gd name="connsiteX33" fmla="*/ 189102 w 223731"/>
                                  <a:gd name="connsiteY33" fmla="*/ 39107 h 146149"/>
                                  <a:gd name="connsiteX34" fmla="*/ 155235 w 223731"/>
                                  <a:gd name="connsiteY34" fmla="*/ 36688 h 146149"/>
                                  <a:gd name="connsiteX35" fmla="*/ 138302 w 223731"/>
                                  <a:gd name="connsiteY35" fmla="*/ 31849 h 146149"/>
                                  <a:gd name="connsiteX36" fmla="*/ 147978 w 223731"/>
                                  <a:gd name="connsiteY36" fmla="*/ 31849 h 146149"/>
                                  <a:gd name="connsiteX37" fmla="*/ 135883 w 223731"/>
                                  <a:gd name="connsiteY37" fmla="*/ 27011 h 146149"/>
                                  <a:gd name="connsiteX38" fmla="*/ 68149 w 223731"/>
                                  <a:gd name="connsiteY38" fmla="*/ 19754 h 146149"/>
                                  <a:gd name="connsiteX0" fmla="*/ 68149 w 223731"/>
                                  <a:gd name="connsiteY0" fmla="*/ 19754 h 146149"/>
                                  <a:gd name="connsiteX1" fmla="*/ 17349 w 223731"/>
                                  <a:gd name="connsiteY1" fmla="*/ 402 h 146149"/>
                                  <a:gd name="connsiteX2" fmla="*/ 2835 w 223731"/>
                                  <a:gd name="connsiteY2" fmla="*/ 7659 h 146149"/>
                                  <a:gd name="connsiteX3" fmla="*/ 12511 w 223731"/>
                                  <a:gd name="connsiteY3" fmla="*/ 19754 h 146149"/>
                                  <a:gd name="connsiteX4" fmla="*/ 2835 w 223731"/>
                                  <a:gd name="connsiteY4" fmla="*/ 36688 h 146149"/>
                                  <a:gd name="connsiteX5" fmla="*/ 416 w 223731"/>
                                  <a:gd name="connsiteY5" fmla="*/ 51202 h 146149"/>
                                  <a:gd name="connsiteX6" fmla="*/ 10092 w 223731"/>
                                  <a:gd name="connsiteY6" fmla="*/ 72973 h 146149"/>
                                  <a:gd name="connsiteX7" fmla="*/ 19768 w 223731"/>
                                  <a:gd name="connsiteY7" fmla="*/ 82649 h 146149"/>
                                  <a:gd name="connsiteX8" fmla="*/ 34283 w 223731"/>
                                  <a:gd name="connsiteY8" fmla="*/ 99583 h 146149"/>
                                  <a:gd name="connsiteX9" fmla="*/ 48797 w 223731"/>
                                  <a:gd name="connsiteY9" fmla="*/ 97164 h 146149"/>
                                  <a:gd name="connsiteX10" fmla="*/ 48797 w 223731"/>
                                  <a:gd name="connsiteY10" fmla="*/ 118935 h 146149"/>
                                  <a:gd name="connsiteX11" fmla="*/ 68149 w 223731"/>
                                  <a:gd name="connsiteY11" fmla="*/ 140707 h 146149"/>
                                  <a:gd name="connsiteX12" fmla="*/ 89921 w 223731"/>
                                  <a:gd name="connsiteY12" fmla="*/ 145545 h 146149"/>
                                  <a:gd name="connsiteX13" fmla="*/ 126206 w 223731"/>
                                  <a:gd name="connsiteY13" fmla="*/ 145545 h 146149"/>
                                  <a:gd name="connsiteX14" fmla="*/ 138302 w 223731"/>
                                  <a:gd name="connsiteY14" fmla="*/ 140707 h 146149"/>
                                  <a:gd name="connsiteX15" fmla="*/ 128626 w 223731"/>
                                  <a:gd name="connsiteY15" fmla="*/ 104421 h 146149"/>
                                  <a:gd name="connsiteX16" fmla="*/ 111692 w 223731"/>
                                  <a:gd name="connsiteY16" fmla="*/ 94745 h 146149"/>
                                  <a:gd name="connsiteX17" fmla="*/ 82664 w 223731"/>
                                  <a:gd name="connsiteY17" fmla="*/ 92326 h 146149"/>
                                  <a:gd name="connsiteX18" fmla="*/ 63311 w 223731"/>
                                  <a:gd name="connsiteY18" fmla="*/ 92326 h 146149"/>
                                  <a:gd name="connsiteX19" fmla="*/ 51216 w 223731"/>
                                  <a:gd name="connsiteY19" fmla="*/ 89907 h 146149"/>
                                  <a:gd name="connsiteX20" fmla="*/ 48797 w 223731"/>
                                  <a:gd name="connsiteY20" fmla="*/ 68135 h 146149"/>
                                  <a:gd name="connsiteX21" fmla="*/ 56054 w 223731"/>
                                  <a:gd name="connsiteY21" fmla="*/ 60878 h 146149"/>
                                  <a:gd name="connsiteX22" fmla="*/ 82664 w 223731"/>
                                  <a:gd name="connsiteY22" fmla="*/ 63297 h 146149"/>
                                  <a:gd name="connsiteX23" fmla="*/ 106854 w 223731"/>
                                  <a:gd name="connsiteY23" fmla="*/ 68135 h 146149"/>
                                  <a:gd name="connsiteX24" fmla="*/ 131045 w 223731"/>
                                  <a:gd name="connsiteY24" fmla="*/ 80230 h 146149"/>
                                  <a:gd name="connsiteX25" fmla="*/ 150397 w 223731"/>
                                  <a:gd name="connsiteY25" fmla="*/ 87488 h 146149"/>
                                  <a:gd name="connsiteX26" fmla="*/ 196359 w 223731"/>
                                  <a:gd name="connsiteY26" fmla="*/ 114097 h 146149"/>
                                  <a:gd name="connsiteX27" fmla="*/ 208454 w 223731"/>
                                  <a:gd name="connsiteY27" fmla="*/ 116516 h 146149"/>
                                  <a:gd name="connsiteX28" fmla="*/ 218130 w 223731"/>
                                  <a:gd name="connsiteY28" fmla="*/ 99583 h 146149"/>
                                  <a:gd name="connsiteX29" fmla="*/ 220549 w 223731"/>
                                  <a:gd name="connsiteY29" fmla="*/ 89907 h 146149"/>
                                  <a:gd name="connsiteX30" fmla="*/ 222968 w 223731"/>
                                  <a:gd name="connsiteY30" fmla="*/ 68135 h 146149"/>
                                  <a:gd name="connsiteX31" fmla="*/ 206035 w 223731"/>
                                  <a:gd name="connsiteY31" fmla="*/ 60878 h 146149"/>
                                  <a:gd name="connsiteX32" fmla="*/ 191521 w 223731"/>
                                  <a:gd name="connsiteY32" fmla="*/ 51202 h 146149"/>
                                  <a:gd name="connsiteX33" fmla="*/ 189102 w 223731"/>
                                  <a:gd name="connsiteY33" fmla="*/ 39107 h 146149"/>
                                  <a:gd name="connsiteX34" fmla="*/ 155235 w 223731"/>
                                  <a:gd name="connsiteY34" fmla="*/ 36688 h 146149"/>
                                  <a:gd name="connsiteX35" fmla="*/ 138302 w 223731"/>
                                  <a:gd name="connsiteY35" fmla="*/ 31849 h 146149"/>
                                  <a:gd name="connsiteX36" fmla="*/ 147978 w 223731"/>
                                  <a:gd name="connsiteY36" fmla="*/ 31849 h 146149"/>
                                  <a:gd name="connsiteX37" fmla="*/ 111692 w 223731"/>
                                  <a:gd name="connsiteY37" fmla="*/ 22173 h 146149"/>
                                  <a:gd name="connsiteX38" fmla="*/ 68149 w 223731"/>
                                  <a:gd name="connsiteY38" fmla="*/ 19754 h 146149"/>
                                  <a:gd name="connsiteX0" fmla="*/ 68149 w 223731"/>
                                  <a:gd name="connsiteY0" fmla="*/ 19754 h 146149"/>
                                  <a:gd name="connsiteX1" fmla="*/ 17349 w 223731"/>
                                  <a:gd name="connsiteY1" fmla="*/ 402 h 146149"/>
                                  <a:gd name="connsiteX2" fmla="*/ 2835 w 223731"/>
                                  <a:gd name="connsiteY2" fmla="*/ 7659 h 146149"/>
                                  <a:gd name="connsiteX3" fmla="*/ 12511 w 223731"/>
                                  <a:gd name="connsiteY3" fmla="*/ 19754 h 146149"/>
                                  <a:gd name="connsiteX4" fmla="*/ 2835 w 223731"/>
                                  <a:gd name="connsiteY4" fmla="*/ 36688 h 146149"/>
                                  <a:gd name="connsiteX5" fmla="*/ 416 w 223731"/>
                                  <a:gd name="connsiteY5" fmla="*/ 51202 h 146149"/>
                                  <a:gd name="connsiteX6" fmla="*/ 10092 w 223731"/>
                                  <a:gd name="connsiteY6" fmla="*/ 72973 h 146149"/>
                                  <a:gd name="connsiteX7" fmla="*/ 19768 w 223731"/>
                                  <a:gd name="connsiteY7" fmla="*/ 82649 h 146149"/>
                                  <a:gd name="connsiteX8" fmla="*/ 34283 w 223731"/>
                                  <a:gd name="connsiteY8" fmla="*/ 99583 h 146149"/>
                                  <a:gd name="connsiteX9" fmla="*/ 48797 w 223731"/>
                                  <a:gd name="connsiteY9" fmla="*/ 97164 h 146149"/>
                                  <a:gd name="connsiteX10" fmla="*/ 48797 w 223731"/>
                                  <a:gd name="connsiteY10" fmla="*/ 118935 h 146149"/>
                                  <a:gd name="connsiteX11" fmla="*/ 68149 w 223731"/>
                                  <a:gd name="connsiteY11" fmla="*/ 140707 h 146149"/>
                                  <a:gd name="connsiteX12" fmla="*/ 89921 w 223731"/>
                                  <a:gd name="connsiteY12" fmla="*/ 145545 h 146149"/>
                                  <a:gd name="connsiteX13" fmla="*/ 126206 w 223731"/>
                                  <a:gd name="connsiteY13" fmla="*/ 145545 h 146149"/>
                                  <a:gd name="connsiteX14" fmla="*/ 138302 w 223731"/>
                                  <a:gd name="connsiteY14" fmla="*/ 140707 h 146149"/>
                                  <a:gd name="connsiteX15" fmla="*/ 128626 w 223731"/>
                                  <a:gd name="connsiteY15" fmla="*/ 104421 h 146149"/>
                                  <a:gd name="connsiteX16" fmla="*/ 111692 w 223731"/>
                                  <a:gd name="connsiteY16" fmla="*/ 94745 h 146149"/>
                                  <a:gd name="connsiteX17" fmla="*/ 82664 w 223731"/>
                                  <a:gd name="connsiteY17" fmla="*/ 92326 h 146149"/>
                                  <a:gd name="connsiteX18" fmla="*/ 63311 w 223731"/>
                                  <a:gd name="connsiteY18" fmla="*/ 92326 h 146149"/>
                                  <a:gd name="connsiteX19" fmla="*/ 51216 w 223731"/>
                                  <a:gd name="connsiteY19" fmla="*/ 89907 h 146149"/>
                                  <a:gd name="connsiteX20" fmla="*/ 48797 w 223731"/>
                                  <a:gd name="connsiteY20" fmla="*/ 68135 h 146149"/>
                                  <a:gd name="connsiteX21" fmla="*/ 56054 w 223731"/>
                                  <a:gd name="connsiteY21" fmla="*/ 60878 h 146149"/>
                                  <a:gd name="connsiteX22" fmla="*/ 82664 w 223731"/>
                                  <a:gd name="connsiteY22" fmla="*/ 63297 h 146149"/>
                                  <a:gd name="connsiteX23" fmla="*/ 106854 w 223731"/>
                                  <a:gd name="connsiteY23" fmla="*/ 68135 h 146149"/>
                                  <a:gd name="connsiteX24" fmla="*/ 131045 w 223731"/>
                                  <a:gd name="connsiteY24" fmla="*/ 80230 h 146149"/>
                                  <a:gd name="connsiteX25" fmla="*/ 150397 w 223731"/>
                                  <a:gd name="connsiteY25" fmla="*/ 87488 h 146149"/>
                                  <a:gd name="connsiteX26" fmla="*/ 172168 w 223731"/>
                                  <a:gd name="connsiteY26" fmla="*/ 109259 h 146149"/>
                                  <a:gd name="connsiteX27" fmla="*/ 208454 w 223731"/>
                                  <a:gd name="connsiteY27" fmla="*/ 116516 h 146149"/>
                                  <a:gd name="connsiteX28" fmla="*/ 218130 w 223731"/>
                                  <a:gd name="connsiteY28" fmla="*/ 99583 h 146149"/>
                                  <a:gd name="connsiteX29" fmla="*/ 220549 w 223731"/>
                                  <a:gd name="connsiteY29" fmla="*/ 89907 h 146149"/>
                                  <a:gd name="connsiteX30" fmla="*/ 222968 w 223731"/>
                                  <a:gd name="connsiteY30" fmla="*/ 68135 h 146149"/>
                                  <a:gd name="connsiteX31" fmla="*/ 206035 w 223731"/>
                                  <a:gd name="connsiteY31" fmla="*/ 60878 h 146149"/>
                                  <a:gd name="connsiteX32" fmla="*/ 191521 w 223731"/>
                                  <a:gd name="connsiteY32" fmla="*/ 51202 h 146149"/>
                                  <a:gd name="connsiteX33" fmla="*/ 189102 w 223731"/>
                                  <a:gd name="connsiteY33" fmla="*/ 39107 h 146149"/>
                                  <a:gd name="connsiteX34" fmla="*/ 155235 w 223731"/>
                                  <a:gd name="connsiteY34" fmla="*/ 36688 h 146149"/>
                                  <a:gd name="connsiteX35" fmla="*/ 138302 w 223731"/>
                                  <a:gd name="connsiteY35" fmla="*/ 31849 h 146149"/>
                                  <a:gd name="connsiteX36" fmla="*/ 147978 w 223731"/>
                                  <a:gd name="connsiteY36" fmla="*/ 31849 h 146149"/>
                                  <a:gd name="connsiteX37" fmla="*/ 111692 w 223731"/>
                                  <a:gd name="connsiteY37" fmla="*/ 22173 h 146149"/>
                                  <a:gd name="connsiteX38" fmla="*/ 68149 w 223731"/>
                                  <a:gd name="connsiteY38" fmla="*/ 19754 h 14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3731" h="146149">
                                    <a:moveTo>
                                      <a:pt x="68149" y="19754"/>
                                    </a:moveTo>
                                    <a:cubicBezTo>
                                      <a:pt x="52425" y="16126"/>
                                      <a:pt x="28235" y="2418"/>
                                      <a:pt x="17349" y="402"/>
                                    </a:cubicBezTo>
                                    <a:cubicBezTo>
                                      <a:pt x="6463" y="-1614"/>
                                      <a:pt x="3641" y="4434"/>
                                      <a:pt x="2835" y="7659"/>
                                    </a:cubicBezTo>
                                    <a:cubicBezTo>
                                      <a:pt x="2029" y="10884"/>
                                      <a:pt x="12511" y="14916"/>
                                      <a:pt x="12511" y="19754"/>
                                    </a:cubicBezTo>
                                    <a:cubicBezTo>
                                      <a:pt x="12511" y="24592"/>
                                      <a:pt x="4851" y="31447"/>
                                      <a:pt x="2835" y="36688"/>
                                    </a:cubicBezTo>
                                    <a:cubicBezTo>
                                      <a:pt x="819" y="41929"/>
                                      <a:pt x="-793" y="45155"/>
                                      <a:pt x="416" y="51202"/>
                                    </a:cubicBezTo>
                                    <a:cubicBezTo>
                                      <a:pt x="1625" y="57249"/>
                                      <a:pt x="6867" y="67732"/>
                                      <a:pt x="10092" y="72973"/>
                                    </a:cubicBezTo>
                                    <a:cubicBezTo>
                                      <a:pt x="13317" y="78214"/>
                                      <a:pt x="15736" y="78214"/>
                                      <a:pt x="19768" y="82649"/>
                                    </a:cubicBezTo>
                                    <a:cubicBezTo>
                                      <a:pt x="23800" y="87084"/>
                                      <a:pt x="29445" y="97164"/>
                                      <a:pt x="34283" y="99583"/>
                                    </a:cubicBezTo>
                                    <a:cubicBezTo>
                                      <a:pt x="39121" y="102002"/>
                                      <a:pt x="46378" y="93939"/>
                                      <a:pt x="48797" y="97164"/>
                                    </a:cubicBezTo>
                                    <a:cubicBezTo>
                                      <a:pt x="51216" y="100389"/>
                                      <a:pt x="45572" y="111678"/>
                                      <a:pt x="48797" y="118935"/>
                                    </a:cubicBezTo>
                                    <a:cubicBezTo>
                                      <a:pt x="52022" y="126192"/>
                                      <a:pt x="61295" y="136272"/>
                                      <a:pt x="68149" y="140707"/>
                                    </a:cubicBezTo>
                                    <a:cubicBezTo>
                                      <a:pt x="75003" y="145142"/>
                                      <a:pt x="80245" y="144739"/>
                                      <a:pt x="89921" y="145545"/>
                                    </a:cubicBezTo>
                                    <a:cubicBezTo>
                                      <a:pt x="99597" y="146351"/>
                                      <a:pt x="118143" y="146351"/>
                                      <a:pt x="126206" y="145545"/>
                                    </a:cubicBezTo>
                                    <a:cubicBezTo>
                                      <a:pt x="134269" y="144739"/>
                                      <a:pt x="137899" y="147561"/>
                                      <a:pt x="138302" y="140707"/>
                                    </a:cubicBezTo>
                                    <a:cubicBezTo>
                                      <a:pt x="138705" y="133853"/>
                                      <a:pt x="133061" y="112081"/>
                                      <a:pt x="128626" y="104421"/>
                                    </a:cubicBezTo>
                                    <a:cubicBezTo>
                                      <a:pt x="124191" y="96761"/>
                                      <a:pt x="119352" y="96761"/>
                                      <a:pt x="111692" y="94745"/>
                                    </a:cubicBezTo>
                                    <a:cubicBezTo>
                                      <a:pt x="104032" y="92729"/>
                                      <a:pt x="90727" y="92729"/>
                                      <a:pt x="82664" y="92326"/>
                                    </a:cubicBezTo>
                                    <a:cubicBezTo>
                                      <a:pt x="74601" y="91923"/>
                                      <a:pt x="68552" y="92729"/>
                                      <a:pt x="63311" y="92326"/>
                                    </a:cubicBezTo>
                                    <a:cubicBezTo>
                                      <a:pt x="58070" y="91923"/>
                                      <a:pt x="53635" y="93939"/>
                                      <a:pt x="51216" y="89907"/>
                                    </a:cubicBezTo>
                                    <a:cubicBezTo>
                                      <a:pt x="48797" y="85875"/>
                                      <a:pt x="47991" y="72973"/>
                                      <a:pt x="48797" y="68135"/>
                                    </a:cubicBezTo>
                                    <a:cubicBezTo>
                                      <a:pt x="49603" y="63297"/>
                                      <a:pt x="50410" y="61684"/>
                                      <a:pt x="56054" y="60878"/>
                                    </a:cubicBezTo>
                                    <a:cubicBezTo>
                                      <a:pt x="61698" y="60072"/>
                                      <a:pt x="74197" y="62088"/>
                                      <a:pt x="82664" y="63297"/>
                                    </a:cubicBezTo>
                                    <a:cubicBezTo>
                                      <a:pt x="91131" y="64506"/>
                                      <a:pt x="98791" y="65313"/>
                                      <a:pt x="106854" y="68135"/>
                                    </a:cubicBezTo>
                                    <a:cubicBezTo>
                                      <a:pt x="114917" y="70957"/>
                                      <a:pt x="123788" y="77005"/>
                                      <a:pt x="131045" y="80230"/>
                                    </a:cubicBezTo>
                                    <a:cubicBezTo>
                                      <a:pt x="138302" y="83455"/>
                                      <a:pt x="143543" y="82650"/>
                                      <a:pt x="150397" y="87488"/>
                                    </a:cubicBezTo>
                                    <a:cubicBezTo>
                                      <a:pt x="157251" y="92326"/>
                                      <a:pt x="162492" y="104421"/>
                                      <a:pt x="172168" y="109259"/>
                                    </a:cubicBezTo>
                                    <a:cubicBezTo>
                                      <a:pt x="181844" y="114097"/>
                                      <a:pt x="200794" y="118129"/>
                                      <a:pt x="208454" y="116516"/>
                                    </a:cubicBezTo>
                                    <a:cubicBezTo>
                                      <a:pt x="216114" y="114903"/>
                                      <a:pt x="216114" y="104018"/>
                                      <a:pt x="218130" y="99583"/>
                                    </a:cubicBezTo>
                                    <a:cubicBezTo>
                                      <a:pt x="220146" y="95148"/>
                                      <a:pt x="219743" y="95148"/>
                                      <a:pt x="220549" y="89907"/>
                                    </a:cubicBezTo>
                                    <a:cubicBezTo>
                                      <a:pt x="221355" y="84666"/>
                                      <a:pt x="225387" y="72973"/>
                                      <a:pt x="222968" y="68135"/>
                                    </a:cubicBezTo>
                                    <a:cubicBezTo>
                                      <a:pt x="220549" y="63297"/>
                                      <a:pt x="211276" y="63700"/>
                                      <a:pt x="206035" y="60878"/>
                                    </a:cubicBezTo>
                                    <a:cubicBezTo>
                                      <a:pt x="200794" y="58056"/>
                                      <a:pt x="194343" y="54831"/>
                                      <a:pt x="191521" y="51202"/>
                                    </a:cubicBezTo>
                                    <a:cubicBezTo>
                                      <a:pt x="188699" y="47574"/>
                                      <a:pt x="195150" y="41526"/>
                                      <a:pt x="189102" y="39107"/>
                                    </a:cubicBezTo>
                                    <a:cubicBezTo>
                                      <a:pt x="183054" y="36688"/>
                                      <a:pt x="163702" y="37898"/>
                                      <a:pt x="155235" y="36688"/>
                                    </a:cubicBezTo>
                                    <a:cubicBezTo>
                                      <a:pt x="146768" y="35478"/>
                                      <a:pt x="139511" y="32655"/>
                                      <a:pt x="138302" y="31849"/>
                                    </a:cubicBezTo>
                                    <a:cubicBezTo>
                                      <a:pt x="137093" y="31043"/>
                                      <a:pt x="148381" y="32655"/>
                                      <a:pt x="147978" y="31849"/>
                                    </a:cubicBezTo>
                                    <a:cubicBezTo>
                                      <a:pt x="147575" y="31043"/>
                                      <a:pt x="124997" y="24189"/>
                                      <a:pt x="111692" y="22173"/>
                                    </a:cubicBezTo>
                                    <a:cubicBezTo>
                                      <a:pt x="98387" y="20157"/>
                                      <a:pt x="83873" y="23383"/>
                                      <a:pt x="68149" y="19754"/>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91" name="Forma libre 90"/>
                              <p:cNvSpPr/>
                              <p:nvPr/>
                            </p:nvSpPr>
                            <p:spPr>
                              <a:xfrm>
                                <a:off x="3600961" y="1051788"/>
                                <a:ext cx="95866" cy="68192"/>
                              </a:xfrm>
                              <a:custGeom>
                                <a:avLst/>
                                <a:gdLst>
                                  <a:gd name="connsiteX0" fmla="*/ 95344 w 95866"/>
                                  <a:gd name="connsiteY0" fmla="*/ 19850 h 68192"/>
                                  <a:gd name="connsiteX1" fmla="*/ 22772 w 95866"/>
                                  <a:gd name="connsiteY1" fmla="*/ 498 h 68192"/>
                                  <a:gd name="connsiteX2" fmla="*/ 1001 w 95866"/>
                                  <a:gd name="connsiteY2" fmla="*/ 7755 h 68192"/>
                                  <a:gd name="connsiteX3" fmla="*/ 5839 w 95866"/>
                                  <a:gd name="connsiteY3" fmla="*/ 29526 h 68192"/>
                                  <a:gd name="connsiteX4" fmla="*/ 25191 w 95866"/>
                                  <a:gd name="connsiteY4" fmla="*/ 56136 h 68192"/>
                                  <a:gd name="connsiteX5" fmla="*/ 37287 w 95866"/>
                                  <a:gd name="connsiteY5" fmla="*/ 65812 h 68192"/>
                                  <a:gd name="connsiteX6" fmla="*/ 56639 w 95866"/>
                                  <a:gd name="connsiteY6" fmla="*/ 65812 h 68192"/>
                                  <a:gd name="connsiteX7" fmla="*/ 95344 w 95866"/>
                                  <a:gd name="connsiteY7" fmla="*/ 19850 h 6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66" h="68192">
                                    <a:moveTo>
                                      <a:pt x="95344" y="19850"/>
                                    </a:moveTo>
                                    <a:cubicBezTo>
                                      <a:pt x="89699" y="8964"/>
                                      <a:pt x="38496" y="2514"/>
                                      <a:pt x="22772" y="498"/>
                                    </a:cubicBezTo>
                                    <a:cubicBezTo>
                                      <a:pt x="7048" y="-1518"/>
                                      <a:pt x="3823" y="2917"/>
                                      <a:pt x="1001" y="7755"/>
                                    </a:cubicBezTo>
                                    <a:cubicBezTo>
                                      <a:pt x="-1821" y="12593"/>
                                      <a:pt x="1807" y="21463"/>
                                      <a:pt x="5839" y="29526"/>
                                    </a:cubicBezTo>
                                    <a:cubicBezTo>
                                      <a:pt x="9871" y="37589"/>
                                      <a:pt x="19950" y="50088"/>
                                      <a:pt x="25191" y="56136"/>
                                    </a:cubicBezTo>
                                    <a:cubicBezTo>
                                      <a:pt x="30432" y="62184"/>
                                      <a:pt x="32046" y="64199"/>
                                      <a:pt x="37287" y="65812"/>
                                    </a:cubicBezTo>
                                    <a:cubicBezTo>
                                      <a:pt x="42528" y="67425"/>
                                      <a:pt x="54220" y="70247"/>
                                      <a:pt x="56639" y="65812"/>
                                    </a:cubicBezTo>
                                    <a:cubicBezTo>
                                      <a:pt x="59058" y="61377"/>
                                      <a:pt x="100989" y="30736"/>
                                      <a:pt x="95344" y="19850"/>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92" name="Forma libre 91"/>
                              <p:cNvSpPr/>
                              <p:nvPr/>
                            </p:nvSpPr>
                            <p:spPr>
                              <a:xfrm>
                                <a:off x="3845263" y="1037135"/>
                                <a:ext cx="91101" cy="50061"/>
                              </a:xfrm>
                              <a:custGeom>
                                <a:avLst/>
                                <a:gdLst>
                                  <a:gd name="connsiteX0" fmla="*/ 89865 w 90004"/>
                                  <a:gd name="connsiteY0" fmla="*/ 4878 h 33980"/>
                                  <a:gd name="connsiteX1" fmla="*/ 29389 w 90004"/>
                                  <a:gd name="connsiteY1" fmla="*/ 39 h 33980"/>
                                  <a:gd name="connsiteX2" fmla="*/ 10037 w 90004"/>
                                  <a:gd name="connsiteY2" fmla="*/ 4878 h 33980"/>
                                  <a:gd name="connsiteX3" fmla="*/ 361 w 90004"/>
                                  <a:gd name="connsiteY3" fmla="*/ 26649 h 33980"/>
                                  <a:gd name="connsiteX4" fmla="*/ 22132 w 90004"/>
                                  <a:gd name="connsiteY4" fmla="*/ 31487 h 33980"/>
                                  <a:gd name="connsiteX5" fmla="*/ 46323 w 90004"/>
                                  <a:gd name="connsiteY5" fmla="*/ 33906 h 33980"/>
                                  <a:gd name="connsiteX6" fmla="*/ 89865 w 90004"/>
                                  <a:gd name="connsiteY6" fmla="*/ 4878 h 33980"/>
                                  <a:gd name="connsiteX0" fmla="*/ 89865 w 90380"/>
                                  <a:gd name="connsiteY0" fmla="*/ 5475 h 49068"/>
                                  <a:gd name="connsiteX1" fmla="*/ 29389 w 90380"/>
                                  <a:gd name="connsiteY1" fmla="*/ 636 h 49068"/>
                                  <a:gd name="connsiteX2" fmla="*/ 10037 w 90380"/>
                                  <a:gd name="connsiteY2" fmla="*/ 5475 h 49068"/>
                                  <a:gd name="connsiteX3" fmla="*/ 361 w 90380"/>
                                  <a:gd name="connsiteY3" fmla="*/ 27246 h 49068"/>
                                  <a:gd name="connsiteX4" fmla="*/ 22132 w 90380"/>
                                  <a:gd name="connsiteY4" fmla="*/ 32084 h 49068"/>
                                  <a:gd name="connsiteX5" fmla="*/ 58418 w 90380"/>
                                  <a:gd name="connsiteY5" fmla="*/ 49017 h 49068"/>
                                  <a:gd name="connsiteX6" fmla="*/ 89865 w 90380"/>
                                  <a:gd name="connsiteY6" fmla="*/ 5475 h 49068"/>
                                  <a:gd name="connsiteX0" fmla="*/ 90526 w 91101"/>
                                  <a:gd name="connsiteY0" fmla="*/ 5475 h 50061"/>
                                  <a:gd name="connsiteX1" fmla="*/ 30050 w 91101"/>
                                  <a:gd name="connsiteY1" fmla="*/ 636 h 50061"/>
                                  <a:gd name="connsiteX2" fmla="*/ 10698 w 91101"/>
                                  <a:gd name="connsiteY2" fmla="*/ 5475 h 50061"/>
                                  <a:gd name="connsiteX3" fmla="*/ 1022 w 91101"/>
                                  <a:gd name="connsiteY3" fmla="*/ 27246 h 50061"/>
                                  <a:gd name="connsiteX4" fmla="*/ 34888 w 91101"/>
                                  <a:gd name="connsiteY4" fmla="*/ 36922 h 50061"/>
                                  <a:gd name="connsiteX5" fmla="*/ 59079 w 91101"/>
                                  <a:gd name="connsiteY5" fmla="*/ 49017 h 50061"/>
                                  <a:gd name="connsiteX6" fmla="*/ 90526 w 91101"/>
                                  <a:gd name="connsiteY6" fmla="*/ 5475 h 5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101" h="50061">
                                    <a:moveTo>
                                      <a:pt x="90526" y="5475"/>
                                    </a:moveTo>
                                    <a:cubicBezTo>
                                      <a:pt x="85688" y="-2588"/>
                                      <a:pt x="43355" y="636"/>
                                      <a:pt x="30050" y="636"/>
                                    </a:cubicBezTo>
                                    <a:cubicBezTo>
                                      <a:pt x="16745" y="636"/>
                                      <a:pt x="15536" y="1040"/>
                                      <a:pt x="10698" y="5475"/>
                                    </a:cubicBezTo>
                                    <a:cubicBezTo>
                                      <a:pt x="5860" y="9910"/>
                                      <a:pt x="-3010" y="22005"/>
                                      <a:pt x="1022" y="27246"/>
                                    </a:cubicBezTo>
                                    <a:cubicBezTo>
                                      <a:pt x="5054" y="32487"/>
                                      <a:pt x="27228" y="35713"/>
                                      <a:pt x="34888" y="36922"/>
                                    </a:cubicBezTo>
                                    <a:cubicBezTo>
                                      <a:pt x="42548" y="38132"/>
                                      <a:pt x="49806" y="54258"/>
                                      <a:pt x="59079" y="49017"/>
                                    </a:cubicBezTo>
                                    <a:cubicBezTo>
                                      <a:pt x="68352" y="43776"/>
                                      <a:pt x="95364" y="13538"/>
                                      <a:pt x="90526" y="5475"/>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93" name="Forma libre 92"/>
                              <p:cNvSpPr/>
                              <p:nvPr/>
                            </p:nvSpPr>
                            <p:spPr>
                              <a:xfrm>
                                <a:off x="3673775" y="803124"/>
                                <a:ext cx="247513" cy="174348"/>
                              </a:xfrm>
                              <a:custGeom>
                                <a:avLst/>
                                <a:gdLst>
                                  <a:gd name="connsiteX0" fmla="*/ 167673 w 247513"/>
                                  <a:gd name="connsiteY0" fmla="*/ 0 h 174348"/>
                                  <a:gd name="connsiteX1" fmla="*/ 107196 w 247513"/>
                                  <a:gd name="connsiteY1" fmla="*/ 14514 h 174348"/>
                                  <a:gd name="connsiteX2" fmla="*/ 83006 w 247513"/>
                                  <a:gd name="connsiteY2" fmla="*/ 21771 h 174348"/>
                                  <a:gd name="connsiteX3" fmla="*/ 75749 w 247513"/>
                                  <a:gd name="connsiteY3" fmla="*/ 36286 h 174348"/>
                                  <a:gd name="connsiteX4" fmla="*/ 66073 w 247513"/>
                                  <a:gd name="connsiteY4" fmla="*/ 48381 h 174348"/>
                                  <a:gd name="connsiteX5" fmla="*/ 56396 w 247513"/>
                                  <a:gd name="connsiteY5" fmla="*/ 38705 h 174348"/>
                                  <a:gd name="connsiteX6" fmla="*/ 49139 w 247513"/>
                                  <a:gd name="connsiteY6" fmla="*/ 31447 h 174348"/>
                                  <a:gd name="connsiteX7" fmla="*/ 34625 w 247513"/>
                                  <a:gd name="connsiteY7" fmla="*/ 33866 h 174348"/>
                                  <a:gd name="connsiteX8" fmla="*/ 32206 w 247513"/>
                                  <a:gd name="connsiteY8" fmla="*/ 41124 h 174348"/>
                                  <a:gd name="connsiteX9" fmla="*/ 12854 w 247513"/>
                                  <a:gd name="connsiteY9" fmla="*/ 43543 h 174348"/>
                                  <a:gd name="connsiteX10" fmla="*/ 3177 w 247513"/>
                                  <a:gd name="connsiteY10" fmla="*/ 53219 h 174348"/>
                                  <a:gd name="connsiteX11" fmla="*/ 758 w 247513"/>
                                  <a:gd name="connsiteY11" fmla="*/ 65314 h 174348"/>
                                  <a:gd name="connsiteX12" fmla="*/ 15273 w 247513"/>
                                  <a:gd name="connsiteY12" fmla="*/ 84666 h 174348"/>
                                  <a:gd name="connsiteX13" fmla="*/ 39463 w 247513"/>
                                  <a:gd name="connsiteY13" fmla="*/ 91924 h 174348"/>
                                  <a:gd name="connsiteX14" fmla="*/ 56396 w 247513"/>
                                  <a:gd name="connsiteY14" fmla="*/ 94343 h 174348"/>
                                  <a:gd name="connsiteX15" fmla="*/ 68492 w 247513"/>
                                  <a:gd name="connsiteY15" fmla="*/ 118533 h 174348"/>
                                  <a:gd name="connsiteX16" fmla="*/ 97520 w 247513"/>
                                  <a:gd name="connsiteY16" fmla="*/ 123371 h 174348"/>
                                  <a:gd name="connsiteX17" fmla="*/ 99939 w 247513"/>
                                  <a:gd name="connsiteY17" fmla="*/ 135466 h 174348"/>
                                  <a:gd name="connsiteX18" fmla="*/ 121711 w 247513"/>
                                  <a:gd name="connsiteY18" fmla="*/ 154819 h 174348"/>
                                  <a:gd name="connsiteX19" fmla="*/ 131387 w 247513"/>
                                  <a:gd name="connsiteY19" fmla="*/ 166914 h 174348"/>
                                  <a:gd name="connsiteX20" fmla="*/ 153158 w 247513"/>
                                  <a:gd name="connsiteY20" fmla="*/ 174171 h 174348"/>
                                  <a:gd name="connsiteX21" fmla="*/ 165254 w 247513"/>
                                  <a:gd name="connsiteY21" fmla="*/ 159657 h 174348"/>
                                  <a:gd name="connsiteX22" fmla="*/ 160415 w 247513"/>
                                  <a:gd name="connsiteY22" fmla="*/ 135466 h 174348"/>
                                  <a:gd name="connsiteX23" fmla="*/ 174930 w 247513"/>
                                  <a:gd name="connsiteY23" fmla="*/ 130628 h 174348"/>
                                  <a:gd name="connsiteX24" fmla="*/ 196701 w 247513"/>
                                  <a:gd name="connsiteY24" fmla="*/ 133047 h 174348"/>
                                  <a:gd name="connsiteX25" fmla="*/ 232987 w 247513"/>
                                  <a:gd name="connsiteY25" fmla="*/ 123371 h 174348"/>
                                  <a:gd name="connsiteX26" fmla="*/ 172511 w 247513"/>
                                  <a:gd name="connsiteY26" fmla="*/ 101600 h 174348"/>
                                  <a:gd name="connsiteX27" fmla="*/ 145901 w 247513"/>
                                  <a:gd name="connsiteY27" fmla="*/ 87086 h 174348"/>
                                  <a:gd name="connsiteX28" fmla="*/ 109615 w 247513"/>
                                  <a:gd name="connsiteY28" fmla="*/ 82247 h 174348"/>
                                  <a:gd name="connsiteX29" fmla="*/ 92682 w 247513"/>
                                  <a:gd name="connsiteY29" fmla="*/ 72571 h 174348"/>
                                  <a:gd name="connsiteX30" fmla="*/ 92682 w 247513"/>
                                  <a:gd name="connsiteY30" fmla="*/ 55638 h 174348"/>
                                  <a:gd name="connsiteX31" fmla="*/ 112035 w 247513"/>
                                  <a:gd name="connsiteY31" fmla="*/ 50800 h 174348"/>
                                  <a:gd name="connsiteX32" fmla="*/ 143482 w 247513"/>
                                  <a:gd name="connsiteY32" fmla="*/ 62895 h 174348"/>
                                  <a:gd name="connsiteX33" fmla="*/ 155577 w 247513"/>
                                  <a:gd name="connsiteY33" fmla="*/ 77409 h 174348"/>
                                  <a:gd name="connsiteX34" fmla="*/ 179768 w 247513"/>
                                  <a:gd name="connsiteY34" fmla="*/ 89505 h 174348"/>
                                  <a:gd name="connsiteX35" fmla="*/ 208796 w 247513"/>
                                  <a:gd name="connsiteY35" fmla="*/ 96762 h 174348"/>
                                  <a:gd name="connsiteX36" fmla="*/ 232987 w 247513"/>
                                  <a:gd name="connsiteY36" fmla="*/ 104019 h 174348"/>
                                  <a:gd name="connsiteX37" fmla="*/ 247501 w 247513"/>
                                  <a:gd name="connsiteY37" fmla="*/ 99181 h 174348"/>
                                  <a:gd name="connsiteX38" fmla="*/ 235406 w 247513"/>
                                  <a:gd name="connsiteY38" fmla="*/ 84666 h 174348"/>
                                  <a:gd name="connsiteX39" fmla="*/ 230568 w 247513"/>
                                  <a:gd name="connsiteY39" fmla="*/ 55638 h 174348"/>
                                  <a:gd name="connsiteX40" fmla="*/ 216054 w 247513"/>
                                  <a:gd name="connsiteY40" fmla="*/ 50800 h 174348"/>
                                  <a:gd name="connsiteX41" fmla="*/ 211215 w 247513"/>
                                  <a:gd name="connsiteY41" fmla="*/ 38705 h 174348"/>
                                  <a:gd name="connsiteX42" fmla="*/ 167673 w 247513"/>
                                  <a:gd name="connsiteY42" fmla="*/ 0 h 1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7513" h="174348">
                                    <a:moveTo>
                                      <a:pt x="167673" y="0"/>
                                    </a:moveTo>
                                    <a:lnTo>
                                      <a:pt x="107196" y="14514"/>
                                    </a:lnTo>
                                    <a:cubicBezTo>
                                      <a:pt x="93085" y="18142"/>
                                      <a:pt x="88247" y="18142"/>
                                      <a:pt x="83006" y="21771"/>
                                    </a:cubicBezTo>
                                    <a:cubicBezTo>
                                      <a:pt x="77765" y="25400"/>
                                      <a:pt x="78571" y="31851"/>
                                      <a:pt x="75749" y="36286"/>
                                    </a:cubicBezTo>
                                    <a:cubicBezTo>
                                      <a:pt x="72927" y="40721"/>
                                      <a:pt x="69298" y="47978"/>
                                      <a:pt x="66073" y="48381"/>
                                    </a:cubicBezTo>
                                    <a:cubicBezTo>
                                      <a:pt x="62848" y="48784"/>
                                      <a:pt x="56396" y="38705"/>
                                      <a:pt x="56396" y="38705"/>
                                    </a:cubicBezTo>
                                    <a:cubicBezTo>
                                      <a:pt x="53574" y="35883"/>
                                      <a:pt x="52768" y="32254"/>
                                      <a:pt x="49139" y="31447"/>
                                    </a:cubicBezTo>
                                    <a:cubicBezTo>
                                      <a:pt x="45510" y="30640"/>
                                      <a:pt x="37447" y="32253"/>
                                      <a:pt x="34625" y="33866"/>
                                    </a:cubicBezTo>
                                    <a:cubicBezTo>
                                      <a:pt x="31803" y="35479"/>
                                      <a:pt x="35834" y="39511"/>
                                      <a:pt x="32206" y="41124"/>
                                    </a:cubicBezTo>
                                    <a:cubicBezTo>
                                      <a:pt x="28578" y="42737"/>
                                      <a:pt x="17692" y="41527"/>
                                      <a:pt x="12854" y="43543"/>
                                    </a:cubicBezTo>
                                    <a:cubicBezTo>
                                      <a:pt x="8016" y="45559"/>
                                      <a:pt x="5193" y="49591"/>
                                      <a:pt x="3177" y="53219"/>
                                    </a:cubicBezTo>
                                    <a:cubicBezTo>
                                      <a:pt x="1161" y="56847"/>
                                      <a:pt x="-1258" y="60073"/>
                                      <a:pt x="758" y="65314"/>
                                    </a:cubicBezTo>
                                    <a:cubicBezTo>
                                      <a:pt x="2774" y="70555"/>
                                      <a:pt x="8822" y="80231"/>
                                      <a:pt x="15273" y="84666"/>
                                    </a:cubicBezTo>
                                    <a:cubicBezTo>
                                      <a:pt x="21724" y="89101"/>
                                      <a:pt x="32609" y="90311"/>
                                      <a:pt x="39463" y="91924"/>
                                    </a:cubicBezTo>
                                    <a:cubicBezTo>
                                      <a:pt x="46317" y="93537"/>
                                      <a:pt x="51558" y="89908"/>
                                      <a:pt x="56396" y="94343"/>
                                    </a:cubicBezTo>
                                    <a:cubicBezTo>
                                      <a:pt x="61234" y="98778"/>
                                      <a:pt x="61638" y="113695"/>
                                      <a:pt x="68492" y="118533"/>
                                    </a:cubicBezTo>
                                    <a:cubicBezTo>
                                      <a:pt x="75346" y="123371"/>
                                      <a:pt x="92279" y="120549"/>
                                      <a:pt x="97520" y="123371"/>
                                    </a:cubicBezTo>
                                    <a:cubicBezTo>
                                      <a:pt x="102761" y="126193"/>
                                      <a:pt x="95907" y="130225"/>
                                      <a:pt x="99939" y="135466"/>
                                    </a:cubicBezTo>
                                    <a:cubicBezTo>
                                      <a:pt x="103971" y="140707"/>
                                      <a:pt x="116470" y="149578"/>
                                      <a:pt x="121711" y="154819"/>
                                    </a:cubicBezTo>
                                    <a:cubicBezTo>
                                      <a:pt x="126952" y="160060"/>
                                      <a:pt x="126146" y="163689"/>
                                      <a:pt x="131387" y="166914"/>
                                    </a:cubicBezTo>
                                    <a:cubicBezTo>
                                      <a:pt x="136628" y="170139"/>
                                      <a:pt x="147514" y="175380"/>
                                      <a:pt x="153158" y="174171"/>
                                    </a:cubicBezTo>
                                    <a:cubicBezTo>
                                      <a:pt x="158802" y="172962"/>
                                      <a:pt x="164044" y="166108"/>
                                      <a:pt x="165254" y="159657"/>
                                    </a:cubicBezTo>
                                    <a:cubicBezTo>
                                      <a:pt x="166463" y="153206"/>
                                      <a:pt x="158802" y="140304"/>
                                      <a:pt x="160415" y="135466"/>
                                    </a:cubicBezTo>
                                    <a:cubicBezTo>
                                      <a:pt x="162028" y="130628"/>
                                      <a:pt x="168882" y="131031"/>
                                      <a:pt x="174930" y="130628"/>
                                    </a:cubicBezTo>
                                    <a:cubicBezTo>
                                      <a:pt x="180978" y="130225"/>
                                      <a:pt x="187025" y="134256"/>
                                      <a:pt x="196701" y="133047"/>
                                    </a:cubicBezTo>
                                    <a:cubicBezTo>
                                      <a:pt x="206377" y="131838"/>
                                      <a:pt x="237019" y="128612"/>
                                      <a:pt x="232987" y="123371"/>
                                    </a:cubicBezTo>
                                    <a:cubicBezTo>
                                      <a:pt x="228955" y="118130"/>
                                      <a:pt x="187025" y="107647"/>
                                      <a:pt x="172511" y="101600"/>
                                    </a:cubicBezTo>
                                    <a:cubicBezTo>
                                      <a:pt x="157997" y="95553"/>
                                      <a:pt x="156384" y="90312"/>
                                      <a:pt x="145901" y="87086"/>
                                    </a:cubicBezTo>
                                    <a:cubicBezTo>
                                      <a:pt x="135418" y="83860"/>
                                      <a:pt x="118485" y="84666"/>
                                      <a:pt x="109615" y="82247"/>
                                    </a:cubicBezTo>
                                    <a:cubicBezTo>
                                      <a:pt x="100745" y="79828"/>
                                      <a:pt x="95504" y="77006"/>
                                      <a:pt x="92682" y="72571"/>
                                    </a:cubicBezTo>
                                    <a:cubicBezTo>
                                      <a:pt x="89860" y="68136"/>
                                      <a:pt x="89456" y="59267"/>
                                      <a:pt x="92682" y="55638"/>
                                    </a:cubicBezTo>
                                    <a:cubicBezTo>
                                      <a:pt x="95908" y="52009"/>
                                      <a:pt x="103568" y="49591"/>
                                      <a:pt x="112035" y="50800"/>
                                    </a:cubicBezTo>
                                    <a:cubicBezTo>
                                      <a:pt x="120502" y="52009"/>
                                      <a:pt x="136225" y="58460"/>
                                      <a:pt x="143482" y="62895"/>
                                    </a:cubicBezTo>
                                    <a:cubicBezTo>
                                      <a:pt x="150739" y="67330"/>
                                      <a:pt x="149529" y="72974"/>
                                      <a:pt x="155577" y="77409"/>
                                    </a:cubicBezTo>
                                    <a:cubicBezTo>
                                      <a:pt x="161625" y="81844"/>
                                      <a:pt x="170898" y="86280"/>
                                      <a:pt x="179768" y="89505"/>
                                    </a:cubicBezTo>
                                    <a:cubicBezTo>
                                      <a:pt x="188638" y="92730"/>
                                      <a:pt x="199926" y="94343"/>
                                      <a:pt x="208796" y="96762"/>
                                    </a:cubicBezTo>
                                    <a:cubicBezTo>
                                      <a:pt x="217666" y="99181"/>
                                      <a:pt x="226536" y="103616"/>
                                      <a:pt x="232987" y="104019"/>
                                    </a:cubicBezTo>
                                    <a:cubicBezTo>
                                      <a:pt x="239438" y="104422"/>
                                      <a:pt x="247098" y="102406"/>
                                      <a:pt x="247501" y="99181"/>
                                    </a:cubicBezTo>
                                    <a:cubicBezTo>
                                      <a:pt x="247904" y="95956"/>
                                      <a:pt x="238228" y="91923"/>
                                      <a:pt x="235406" y="84666"/>
                                    </a:cubicBezTo>
                                    <a:cubicBezTo>
                                      <a:pt x="232584" y="77409"/>
                                      <a:pt x="233793" y="61282"/>
                                      <a:pt x="230568" y="55638"/>
                                    </a:cubicBezTo>
                                    <a:cubicBezTo>
                                      <a:pt x="227343" y="49994"/>
                                      <a:pt x="219280" y="53622"/>
                                      <a:pt x="216054" y="50800"/>
                                    </a:cubicBezTo>
                                    <a:cubicBezTo>
                                      <a:pt x="212829" y="47978"/>
                                      <a:pt x="216456" y="42737"/>
                                      <a:pt x="211215" y="38705"/>
                                    </a:cubicBezTo>
                                    <a:cubicBezTo>
                                      <a:pt x="205974" y="34673"/>
                                      <a:pt x="185009" y="4032"/>
                                      <a:pt x="167673" y="0"/>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94" name="Forma libre 93"/>
                              <p:cNvSpPr/>
                              <p:nvPr/>
                            </p:nvSpPr>
                            <p:spPr>
                              <a:xfrm>
                                <a:off x="3995311" y="1035063"/>
                                <a:ext cx="33255" cy="56293"/>
                              </a:xfrm>
                              <a:custGeom>
                                <a:avLst/>
                                <a:gdLst>
                                  <a:gd name="connsiteX0" fmla="*/ 24263 w 24988"/>
                                  <a:gd name="connsiteY0" fmla="*/ 26 h 56742"/>
                                  <a:gd name="connsiteX1" fmla="*/ 73 w 24988"/>
                                  <a:gd name="connsiteY1" fmla="*/ 48407 h 56742"/>
                                  <a:gd name="connsiteX2" fmla="*/ 17006 w 24988"/>
                                  <a:gd name="connsiteY2" fmla="*/ 55664 h 56742"/>
                                  <a:gd name="connsiteX3" fmla="*/ 24263 w 24988"/>
                                  <a:gd name="connsiteY3" fmla="*/ 26 h 56742"/>
                                  <a:gd name="connsiteX0" fmla="*/ 24263 w 26355"/>
                                  <a:gd name="connsiteY0" fmla="*/ 11293 h 68287"/>
                                  <a:gd name="connsiteX1" fmla="*/ 24263 w 26355"/>
                                  <a:gd name="connsiteY1" fmla="*/ 4036 h 68287"/>
                                  <a:gd name="connsiteX2" fmla="*/ 73 w 26355"/>
                                  <a:gd name="connsiteY2" fmla="*/ 59674 h 68287"/>
                                  <a:gd name="connsiteX3" fmla="*/ 17006 w 26355"/>
                                  <a:gd name="connsiteY3" fmla="*/ 66931 h 68287"/>
                                  <a:gd name="connsiteX4" fmla="*/ 24263 w 26355"/>
                                  <a:gd name="connsiteY4" fmla="*/ 11293 h 68287"/>
                                  <a:gd name="connsiteX0" fmla="*/ 67870 w 68004"/>
                                  <a:gd name="connsiteY0" fmla="*/ 30528 h 66821"/>
                                  <a:gd name="connsiteX1" fmla="*/ 24327 w 68004"/>
                                  <a:gd name="connsiteY1" fmla="*/ 1499 h 66821"/>
                                  <a:gd name="connsiteX2" fmla="*/ 137 w 68004"/>
                                  <a:gd name="connsiteY2" fmla="*/ 57137 h 66821"/>
                                  <a:gd name="connsiteX3" fmla="*/ 17070 w 68004"/>
                                  <a:gd name="connsiteY3" fmla="*/ 64394 h 66821"/>
                                  <a:gd name="connsiteX4" fmla="*/ 67870 w 68004"/>
                                  <a:gd name="connsiteY4" fmla="*/ 30528 h 66821"/>
                                  <a:gd name="connsiteX0" fmla="*/ 73528 w 73743"/>
                                  <a:gd name="connsiteY0" fmla="*/ 19091 h 55384"/>
                                  <a:gd name="connsiteX1" fmla="*/ 957 w 73743"/>
                                  <a:gd name="connsiteY1" fmla="*/ 2157 h 55384"/>
                                  <a:gd name="connsiteX2" fmla="*/ 5795 w 73743"/>
                                  <a:gd name="connsiteY2" fmla="*/ 45700 h 55384"/>
                                  <a:gd name="connsiteX3" fmla="*/ 22728 w 73743"/>
                                  <a:gd name="connsiteY3" fmla="*/ 52957 h 55384"/>
                                  <a:gd name="connsiteX4" fmla="*/ 73528 w 73743"/>
                                  <a:gd name="connsiteY4" fmla="*/ 19091 h 55384"/>
                                  <a:gd name="connsiteX0" fmla="*/ 32404 w 33255"/>
                                  <a:gd name="connsiteY0" fmla="*/ 14805 h 56293"/>
                                  <a:gd name="connsiteX1" fmla="*/ 957 w 33255"/>
                                  <a:gd name="connsiteY1" fmla="*/ 2709 h 56293"/>
                                  <a:gd name="connsiteX2" fmla="*/ 5795 w 33255"/>
                                  <a:gd name="connsiteY2" fmla="*/ 46252 h 56293"/>
                                  <a:gd name="connsiteX3" fmla="*/ 22728 w 33255"/>
                                  <a:gd name="connsiteY3" fmla="*/ 53509 h 56293"/>
                                  <a:gd name="connsiteX4" fmla="*/ 32404 w 33255"/>
                                  <a:gd name="connsiteY4" fmla="*/ 14805 h 56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5" h="56293">
                                    <a:moveTo>
                                      <a:pt x="32404" y="14805"/>
                                    </a:moveTo>
                                    <a:cubicBezTo>
                                      <a:pt x="28776" y="6338"/>
                                      <a:pt x="4989" y="-5354"/>
                                      <a:pt x="957" y="2709"/>
                                    </a:cubicBezTo>
                                    <a:cubicBezTo>
                                      <a:pt x="-3075" y="10772"/>
                                      <a:pt x="7005" y="35770"/>
                                      <a:pt x="5795" y="46252"/>
                                    </a:cubicBezTo>
                                    <a:cubicBezTo>
                                      <a:pt x="4585" y="56735"/>
                                      <a:pt x="18293" y="58750"/>
                                      <a:pt x="22728" y="53509"/>
                                    </a:cubicBezTo>
                                    <a:cubicBezTo>
                                      <a:pt x="27163" y="48268"/>
                                      <a:pt x="36032" y="23272"/>
                                      <a:pt x="32404" y="14805"/>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95" name="Forma libre 94"/>
                              <p:cNvSpPr/>
                              <p:nvPr/>
                            </p:nvSpPr>
                            <p:spPr>
                              <a:xfrm>
                                <a:off x="4164768" y="892412"/>
                                <a:ext cx="108080" cy="152629"/>
                              </a:xfrm>
                              <a:custGeom>
                                <a:avLst/>
                                <a:gdLst>
                                  <a:gd name="connsiteX0" fmla="*/ 87918 w 108080"/>
                                  <a:gd name="connsiteY0" fmla="*/ 65531 h 152629"/>
                                  <a:gd name="connsiteX1" fmla="*/ 58889 w 108080"/>
                                  <a:gd name="connsiteY1" fmla="*/ 14731 h 152629"/>
                                  <a:gd name="connsiteX2" fmla="*/ 46794 w 108080"/>
                                  <a:gd name="connsiteY2" fmla="*/ 217 h 152629"/>
                                  <a:gd name="connsiteX3" fmla="*/ 29861 w 108080"/>
                                  <a:gd name="connsiteY3" fmla="*/ 7474 h 152629"/>
                                  <a:gd name="connsiteX4" fmla="*/ 22603 w 108080"/>
                                  <a:gd name="connsiteY4" fmla="*/ 26826 h 152629"/>
                                  <a:gd name="connsiteX5" fmla="*/ 25022 w 108080"/>
                                  <a:gd name="connsiteY5" fmla="*/ 46178 h 152629"/>
                                  <a:gd name="connsiteX6" fmla="*/ 25022 w 108080"/>
                                  <a:gd name="connsiteY6" fmla="*/ 55855 h 152629"/>
                                  <a:gd name="connsiteX7" fmla="*/ 10508 w 108080"/>
                                  <a:gd name="connsiteY7" fmla="*/ 70369 h 152629"/>
                                  <a:gd name="connsiteX8" fmla="*/ 832 w 108080"/>
                                  <a:gd name="connsiteY8" fmla="*/ 77626 h 152629"/>
                                  <a:gd name="connsiteX9" fmla="*/ 3251 w 108080"/>
                                  <a:gd name="connsiteY9" fmla="*/ 92140 h 152629"/>
                                  <a:gd name="connsiteX10" fmla="*/ 25022 w 108080"/>
                                  <a:gd name="connsiteY10" fmla="*/ 104236 h 152629"/>
                                  <a:gd name="connsiteX11" fmla="*/ 39537 w 108080"/>
                                  <a:gd name="connsiteY11" fmla="*/ 123588 h 152629"/>
                                  <a:gd name="connsiteX12" fmla="*/ 66146 w 108080"/>
                                  <a:gd name="connsiteY12" fmla="*/ 135683 h 152629"/>
                                  <a:gd name="connsiteX13" fmla="*/ 70984 w 108080"/>
                                  <a:gd name="connsiteY13" fmla="*/ 152617 h 152629"/>
                                  <a:gd name="connsiteX14" fmla="*/ 102432 w 108080"/>
                                  <a:gd name="connsiteY14" fmla="*/ 138102 h 152629"/>
                                  <a:gd name="connsiteX15" fmla="*/ 107270 w 108080"/>
                                  <a:gd name="connsiteY15" fmla="*/ 121169 h 152629"/>
                                  <a:gd name="connsiteX16" fmla="*/ 87918 w 108080"/>
                                  <a:gd name="connsiteY16" fmla="*/ 65531 h 15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80" h="152629">
                                    <a:moveTo>
                                      <a:pt x="87918" y="65531"/>
                                    </a:moveTo>
                                    <a:cubicBezTo>
                                      <a:pt x="79855" y="47791"/>
                                      <a:pt x="65743" y="25617"/>
                                      <a:pt x="58889" y="14731"/>
                                    </a:cubicBezTo>
                                    <a:cubicBezTo>
                                      <a:pt x="52035" y="3845"/>
                                      <a:pt x="51632" y="1426"/>
                                      <a:pt x="46794" y="217"/>
                                    </a:cubicBezTo>
                                    <a:cubicBezTo>
                                      <a:pt x="41956" y="-992"/>
                                      <a:pt x="33893" y="3039"/>
                                      <a:pt x="29861" y="7474"/>
                                    </a:cubicBezTo>
                                    <a:cubicBezTo>
                                      <a:pt x="25829" y="11909"/>
                                      <a:pt x="23409" y="20375"/>
                                      <a:pt x="22603" y="26826"/>
                                    </a:cubicBezTo>
                                    <a:cubicBezTo>
                                      <a:pt x="21796" y="33277"/>
                                      <a:pt x="24619" y="41340"/>
                                      <a:pt x="25022" y="46178"/>
                                    </a:cubicBezTo>
                                    <a:cubicBezTo>
                                      <a:pt x="25425" y="51016"/>
                                      <a:pt x="27441" y="51823"/>
                                      <a:pt x="25022" y="55855"/>
                                    </a:cubicBezTo>
                                    <a:cubicBezTo>
                                      <a:pt x="22603" y="59887"/>
                                      <a:pt x="14540" y="66741"/>
                                      <a:pt x="10508" y="70369"/>
                                    </a:cubicBezTo>
                                    <a:cubicBezTo>
                                      <a:pt x="6476" y="73997"/>
                                      <a:pt x="2041" y="73998"/>
                                      <a:pt x="832" y="77626"/>
                                    </a:cubicBezTo>
                                    <a:cubicBezTo>
                                      <a:pt x="-378" y="81255"/>
                                      <a:pt x="-781" y="87705"/>
                                      <a:pt x="3251" y="92140"/>
                                    </a:cubicBezTo>
                                    <a:cubicBezTo>
                                      <a:pt x="7283" y="96575"/>
                                      <a:pt x="18974" y="98995"/>
                                      <a:pt x="25022" y="104236"/>
                                    </a:cubicBezTo>
                                    <a:cubicBezTo>
                                      <a:pt x="31070" y="109477"/>
                                      <a:pt x="32683" y="118347"/>
                                      <a:pt x="39537" y="123588"/>
                                    </a:cubicBezTo>
                                    <a:cubicBezTo>
                                      <a:pt x="46391" y="128829"/>
                                      <a:pt x="60905" y="130845"/>
                                      <a:pt x="66146" y="135683"/>
                                    </a:cubicBezTo>
                                    <a:cubicBezTo>
                                      <a:pt x="71387" y="140521"/>
                                      <a:pt x="64936" y="152214"/>
                                      <a:pt x="70984" y="152617"/>
                                    </a:cubicBezTo>
                                    <a:cubicBezTo>
                                      <a:pt x="77032" y="153020"/>
                                      <a:pt x="96384" y="143343"/>
                                      <a:pt x="102432" y="138102"/>
                                    </a:cubicBezTo>
                                    <a:cubicBezTo>
                                      <a:pt x="108480" y="132861"/>
                                      <a:pt x="108883" y="127620"/>
                                      <a:pt x="107270" y="121169"/>
                                    </a:cubicBezTo>
                                    <a:cubicBezTo>
                                      <a:pt x="105657" y="114718"/>
                                      <a:pt x="95981" y="83271"/>
                                      <a:pt x="87918" y="65531"/>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96" name="Forma libre 95"/>
                              <p:cNvSpPr/>
                              <p:nvPr/>
                            </p:nvSpPr>
                            <p:spPr>
                              <a:xfrm>
                                <a:off x="4148592" y="1129660"/>
                                <a:ext cx="104187" cy="90958"/>
                              </a:xfrm>
                              <a:custGeom>
                                <a:avLst/>
                                <a:gdLst>
                                  <a:gd name="connsiteX0" fmla="*/ 91996 w 92125"/>
                                  <a:gd name="connsiteY0" fmla="*/ 72321 h 96838"/>
                                  <a:gd name="connsiteX1" fmla="*/ 50873 w 92125"/>
                                  <a:gd name="connsiteY1" fmla="*/ 4587 h 96838"/>
                                  <a:gd name="connsiteX2" fmla="*/ 24263 w 92125"/>
                                  <a:gd name="connsiteY2" fmla="*/ 7006 h 96838"/>
                                  <a:gd name="connsiteX3" fmla="*/ 12168 w 92125"/>
                                  <a:gd name="connsiteY3" fmla="*/ 14263 h 96838"/>
                                  <a:gd name="connsiteX4" fmla="*/ 7330 w 92125"/>
                                  <a:gd name="connsiteY4" fmla="*/ 33616 h 96838"/>
                                  <a:gd name="connsiteX5" fmla="*/ 73 w 92125"/>
                                  <a:gd name="connsiteY5" fmla="*/ 57806 h 96838"/>
                                  <a:gd name="connsiteX6" fmla="*/ 12168 w 92125"/>
                                  <a:gd name="connsiteY6" fmla="*/ 72321 h 96838"/>
                                  <a:gd name="connsiteX7" fmla="*/ 24263 w 92125"/>
                                  <a:gd name="connsiteY7" fmla="*/ 81997 h 96838"/>
                                  <a:gd name="connsiteX8" fmla="*/ 36358 w 92125"/>
                                  <a:gd name="connsiteY8" fmla="*/ 96511 h 96838"/>
                                  <a:gd name="connsiteX9" fmla="*/ 91996 w 92125"/>
                                  <a:gd name="connsiteY9" fmla="*/ 72321 h 96838"/>
                                  <a:gd name="connsiteX0" fmla="*/ 91996 w 92125"/>
                                  <a:gd name="connsiteY0" fmla="*/ 74868 h 99385"/>
                                  <a:gd name="connsiteX1" fmla="*/ 50873 w 92125"/>
                                  <a:gd name="connsiteY1" fmla="*/ 7134 h 99385"/>
                                  <a:gd name="connsiteX2" fmla="*/ 53292 w 92125"/>
                                  <a:gd name="connsiteY2" fmla="*/ 2296 h 99385"/>
                                  <a:gd name="connsiteX3" fmla="*/ 24263 w 92125"/>
                                  <a:gd name="connsiteY3" fmla="*/ 9553 h 99385"/>
                                  <a:gd name="connsiteX4" fmla="*/ 12168 w 92125"/>
                                  <a:gd name="connsiteY4" fmla="*/ 16810 h 99385"/>
                                  <a:gd name="connsiteX5" fmla="*/ 7330 w 92125"/>
                                  <a:gd name="connsiteY5" fmla="*/ 36163 h 99385"/>
                                  <a:gd name="connsiteX6" fmla="*/ 73 w 92125"/>
                                  <a:gd name="connsiteY6" fmla="*/ 60353 h 99385"/>
                                  <a:gd name="connsiteX7" fmla="*/ 12168 w 92125"/>
                                  <a:gd name="connsiteY7" fmla="*/ 74868 h 99385"/>
                                  <a:gd name="connsiteX8" fmla="*/ 24263 w 92125"/>
                                  <a:gd name="connsiteY8" fmla="*/ 84544 h 99385"/>
                                  <a:gd name="connsiteX9" fmla="*/ 36358 w 92125"/>
                                  <a:gd name="connsiteY9" fmla="*/ 99058 h 99385"/>
                                  <a:gd name="connsiteX10" fmla="*/ 91996 w 92125"/>
                                  <a:gd name="connsiteY10" fmla="*/ 74868 h 99385"/>
                                  <a:gd name="connsiteX0" fmla="*/ 91996 w 92112"/>
                                  <a:gd name="connsiteY0" fmla="*/ 104026 h 128543"/>
                                  <a:gd name="connsiteX1" fmla="*/ 50873 w 92112"/>
                                  <a:gd name="connsiteY1" fmla="*/ 36292 h 128543"/>
                                  <a:gd name="connsiteX2" fmla="*/ 46035 w 92112"/>
                                  <a:gd name="connsiteY2" fmla="*/ 6 h 128543"/>
                                  <a:gd name="connsiteX3" fmla="*/ 24263 w 92112"/>
                                  <a:gd name="connsiteY3" fmla="*/ 38711 h 128543"/>
                                  <a:gd name="connsiteX4" fmla="*/ 12168 w 92112"/>
                                  <a:gd name="connsiteY4" fmla="*/ 45968 h 128543"/>
                                  <a:gd name="connsiteX5" fmla="*/ 7330 w 92112"/>
                                  <a:gd name="connsiteY5" fmla="*/ 65321 h 128543"/>
                                  <a:gd name="connsiteX6" fmla="*/ 73 w 92112"/>
                                  <a:gd name="connsiteY6" fmla="*/ 89511 h 128543"/>
                                  <a:gd name="connsiteX7" fmla="*/ 12168 w 92112"/>
                                  <a:gd name="connsiteY7" fmla="*/ 104026 h 128543"/>
                                  <a:gd name="connsiteX8" fmla="*/ 24263 w 92112"/>
                                  <a:gd name="connsiteY8" fmla="*/ 113702 h 128543"/>
                                  <a:gd name="connsiteX9" fmla="*/ 36358 w 92112"/>
                                  <a:gd name="connsiteY9" fmla="*/ 128216 h 128543"/>
                                  <a:gd name="connsiteX10" fmla="*/ 91996 w 92112"/>
                                  <a:gd name="connsiteY10" fmla="*/ 104026 h 128543"/>
                                  <a:gd name="connsiteX0" fmla="*/ 91996 w 99750"/>
                                  <a:gd name="connsiteY0" fmla="*/ 104022 h 128416"/>
                                  <a:gd name="connsiteX1" fmla="*/ 94416 w 99750"/>
                                  <a:gd name="connsiteY1" fmla="*/ 87088 h 128416"/>
                                  <a:gd name="connsiteX2" fmla="*/ 46035 w 99750"/>
                                  <a:gd name="connsiteY2" fmla="*/ 2 h 128416"/>
                                  <a:gd name="connsiteX3" fmla="*/ 24263 w 99750"/>
                                  <a:gd name="connsiteY3" fmla="*/ 38707 h 128416"/>
                                  <a:gd name="connsiteX4" fmla="*/ 12168 w 99750"/>
                                  <a:gd name="connsiteY4" fmla="*/ 45964 h 128416"/>
                                  <a:gd name="connsiteX5" fmla="*/ 7330 w 99750"/>
                                  <a:gd name="connsiteY5" fmla="*/ 65317 h 128416"/>
                                  <a:gd name="connsiteX6" fmla="*/ 73 w 99750"/>
                                  <a:gd name="connsiteY6" fmla="*/ 89507 h 128416"/>
                                  <a:gd name="connsiteX7" fmla="*/ 12168 w 99750"/>
                                  <a:gd name="connsiteY7" fmla="*/ 104022 h 128416"/>
                                  <a:gd name="connsiteX8" fmla="*/ 24263 w 99750"/>
                                  <a:gd name="connsiteY8" fmla="*/ 113698 h 128416"/>
                                  <a:gd name="connsiteX9" fmla="*/ 36358 w 99750"/>
                                  <a:gd name="connsiteY9" fmla="*/ 128212 h 128416"/>
                                  <a:gd name="connsiteX10" fmla="*/ 91996 w 99750"/>
                                  <a:gd name="connsiteY10" fmla="*/ 104022 h 128416"/>
                                  <a:gd name="connsiteX0" fmla="*/ 91996 w 99427"/>
                                  <a:gd name="connsiteY0" fmla="*/ 65433 h 89827"/>
                                  <a:gd name="connsiteX1" fmla="*/ 94416 w 99427"/>
                                  <a:gd name="connsiteY1" fmla="*/ 48499 h 89827"/>
                                  <a:gd name="connsiteX2" fmla="*/ 50873 w 99427"/>
                                  <a:gd name="connsiteY2" fmla="*/ 2537 h 89827"/>
                                  <a:gd name="connsiteX3" fmla="*/ 24263 w 99427"/>
                                  <a:gd name="connsiteY3" fmla="*/ 118 h 89827"/>
                                  <a:gd name="connsiteX4" fmla="*/ 12168 w 99427"/>
                                  <a:gd name="connsiteY4" fmla="*/ 7375 h 89827"/>
                                  <a:gd name="connsiteX5" fmla="*/ 7330 w 99427"/>
                                  <a:gd name="connsiteY5" fmla="*/ 26728 h 89827"/>
                                  <a:gd name="connsiteX6" fmla="*/ 73 w 99427"/>
                                  <a:gd name="connsiteY6" fmla="*/ 50918 h 89827"/>
                                  <a:gd name="connsiteX7" fmla="*/ 12168 w 99427"/>
                                  <a:gd name="connsiteY7" fmla="*/ 65433 h 89827"/>
                                  <a:gd name="connsiteX8" fmla="*/ 24263 w 99427"/>
                                  <a:gd name="connsiteY8" fmla="*/ 75109 h 89827"/>
                                  <a:gd name="connsiteX9" fmla="*/ 36358 w 99427"/>
                                  <a:gd name="connsiteY9" fmla="*/ 89623 h 89827"/>
                                  <a:gd name="connsiteX10" fmla="*/ 91996 w 99427"/>
                                  <a:gd name="connsiteY10" fmla="*/ 65433 h 89827"/>
                                  <a:gd name="connsiteX0" fmla="*/ 91996 w 98955"/>
                                  <a:gd name="connsiteY0" fmla="*/ 67866 h 92260"/>
                                  <a:gd name="connsiteX1" fmla="*/ 94416 w 98955"/>
                                  <a:gd name="connsiteY1" fmla="*/ 50932 h 92260"/>
                                  <a:gd name="connsiteX2" fmla="*/ 58130 w 98955"/>
                                  <a:gd name="connsiteY2" fmla="*/ 53351 h 92260"/>
                                  <a:gd name="connsiteX3" fmla="*/ 24263 w 98955"/>
                                  <a:gd name="connsiteY3" fmla="*/ 2551 h 92260"/>
                                  <a:gd name="connsiteX4" fmla="*/ 12168 w 98955"/>
                                  <a:gd name="connsiteY4" fmla="*/ 9808 h 92260"/>
                                  <a:gd name="connsiteX5" fmla="*/ 7330 w 98955"/>
                                  <a:gd name="connsiteY5" fmla="*/ 29161 h 92260"/>
                                  <a:gd name="connsiteX6" fmla="*/ 73 w 98955"/>
                                  <a:gd name="connsiteY6" fmla="*/ 53351 h 92260"/>
                                  <a:gd name="connsiteX7" fmla="*/ 12168 w 98955"/>
                                  <a:gd name="connsiteY7" fmla="*/ 67866 h 92260"/>
                                  <a:gd name="connsiteX8" fmla="*/ 24263 w 98955"/>
                                  <a:gd name="connsiteY8" fmla="*/ 77542 h 92260"/>
                                  <a:gd name="connsiteX9" fmla="*/ 36358 w 98955"/>
                                  <a:gd name="connsiteY9" fmla="*/ 92056 h 92260"/>
                                  <a:gd name="connsiteX10" fmla="*/ 91996 w 98955"/>
                                  <a:gd name="connsiteY10" fmla="*/ 67866 h 92260"/>
                                  <a:gd name="connsiteX0" fmla="*/ 91996 w 98498"/>
                                  <a:gd name="connsiteY0" fmla="*/ 65350 h 89744"/>
                                  <a:gd name="connsiteX1" fmla="*/ 94416 w 98498"/>
                                  <a:gd name="connsiteY1" fmla="*/ 48416 h 89744"/>
                                  <a:gd name="connsiteX2" fmla="*/ 65387 w 98498"/>
                                  <a:gd name="connsiteY2" fmla="*/ 9711 h 89744"/>
                                  <a:gd name="connsiteX3" fmla="*/ 24263 w 98498"/>
                                  <a:gd name="connsiteY3" fmla="*/ 35 h 89744"/>
                                  <a:gd name="connsiteX4" fmla="*/ 12168 w 98498"/>
                                  <a:gd name="connsiteY4" fmla="*/ 7292 h 89744"/>
                                  <a:gd name="connsiteX5" fmla="*/ 7330 w 98498"/>
                                  <a:gd name="connsiteY5" fmla="*/ 26645 h 89744"/>
                                  <a:gd name="connsiteX6" fmla="*/ 73 w 98498"/>
                                  <a:gd name="connsiteY6" fmla="*/ 50835 h 89744"/>
                                  <a:gd name="connsiteX7" fmla="*/ 12168 w 98498"/>
                                  <a:gd name="connsiteY7" fmla="*/ 65350 h 89744"/>
                                  <a:gd name="connsiteX8" fmla="*/ 24263 w 98498"/>
                                  <a:gd name="connsiteY8" fmla="*/ 75026 h 89744"/>
                                  <a:gd name="connsiteX9" fmla="*/ 36358 w 98498"/>
                                  <a:gd name="connsiteY9" fmla="*/ 89540 h 89744"/>
                                  <a:gd name="connsiteX10" fmla="*/ 91996 w 98498"/>
                                  <a:gd name="connsiteY10" fmla="*/ 65350 h 89744"/>
                                  <a:gd name="connsiteX0" fmla="*/ 91996 w 94889"/>
                                  <a:gd name="connsiteY0" fmla="*/ 65350 h 89747"/>
                                  <a:gd name="connsiteX1" fmla="*/ 84740 w 94889"/>
                                  <a:gd name="connsiteY1" fmla="*/ 45997 h 89747"/>
                                  <a:gd name="connsiteX2" fmla="*/ 65387 w 94889"/>
                                  <a:gd name="connsiteY2" fmla="*/ 9711 h 89747"/>
                                  <a:gd name="connsiteX3" fmla="*/ 24263 w 94889"/>
                                  <a:gd name="connsiteY3" fmla="*/ 35 h 89747"/>
                                  <a:gd name="connsiteX4" fmla="*/ 12168 w 94889"/>
                                  <a:gd name="connsiteY4" fmla="*/ 7292 h 89747"/>
                                  <a:gd name="connsiteX5" fmla="*/ 7330 w 94889"/>
                                  <a:gd name="connsiteY5" fmla="*/ 26645 h 89747"/>
                                  <a:gd name="connsiteX6" fmla="*/ 73 w 94889"/>
                                  <a:gd name="connsiteY6" fmla="*/ 50835 h 89747"/>
                                  <a:gd name="connsiteX7" fmla="*/ 12168 w 94889"/>
                                  <a:gd name="connsiteY7" fmla="*/ 65350 h 89747"/>
                                  <a:gd name="connsiteX8" fmla="*/ 24263 w 94889"/>
                                  <a:gd name="connsiteY8" fmla="*/ 75026 h 89747"/>
                                  <a:gd name="connsiteX9" fmla="*/ 36358 w 94889"/>
                                  <a:gd name="connsiteY9" fmla="*/ 89540 h 89747"/>
                                  <a:gd name="connsiteX10" fmla="*/ 91996 w 94889"/>
                                  <a:gd name="connsiteY10" fmla="*/ 65350 h 89747"/>
                                  <a:gd name="connsiteX0" fmla="*/ 106511 w 108204"/>
                                  <a:gd name="connsiteY0" fmla="*/ 60512 h 89839"/>
                                  <a:gd name="connsiteX1" fmla="*/ 84740 w 108204"/>
                                  <a:gd name="connsiteY1" fmla="*/ 45997 h 89839"/>
                                  <a:gd name="connsiteX2" fmla="*/ 65387 w 108204"/>
                                  <a:gd name="connsiteY2" fmla="*/ 9711 h 89839"/>
                                  <a:gd name="connsiteX3" fmla="*/ 24263 w 108204"/>
                                  <a:gd name="connsiteY3" fmla="*/ 35 h 89839"/>
                                  <a:gd name="connsiteX4" fmla="*/ 12168 w 108204"/>
                                  <a:gd name="connsiteY4" fmla="*/ 7292 h 89839"/>
                                  <a:gd name="connsiteX5" fmla="*/ 7330 w 108204"/>
                                  <a:gd name="connsiteY5" fmla="*/ 26645 h 89839"/>
                                  <a:gd name="connsiteX6" fmla="*/ 73 w 108204"/>
                                  <a:gd name="connsiteY6" fmla="*/ 50835 h 89839"/>
                                  <a:gd name="connsiteX7" fmla="*/ 12168 w 108204"/>
                                  <a:gd name="connsiteY7" fmla="*/ 65350 h 89839"/>
                                  <a:gd name="connsiteX8" fmla="*/ 24263 w 108204"/>
                                  <a:gd name="connsiteY8" fmla="*/ 75026 h 89839"/>
                                  <a:gd name="connsiteX9" fmla="*/ 36358 w 108204"/>
                                  <a:gd name="connsiteY9" fmla="*/ 89540 h 89839"/>
                                  <a:gd name="connsiteX10" fmla="*/ 106511 w 108204"/>
                                  <a:gd name="connsiteY10" fmla="*/ 60512 h 89839"/>
                                  <a:gd name="connsiteX0" fmla="*/ 106511 w 108204"/>
                                  <a:gd name="connsiteY0" fmla="*/ 60512 h 94112"/>
                                  <a:gd name="connsiteX1" fmla="*/ 84740 w 108204"/>
                                  <a:gd name="connsiteY1" fmla="*/ 45997 h 94112"/>
                                  <a:gd name="connsiteX2" fmla="*/ 65387 w 108204"/>
                                  <a:gd name="connsiteY2" fmla="*/ 9711 h 94112"/>
                                  <a:gd name="connsiteX3" fmla="*/ 24263 w 108204"/>
                                  <a:gd name="connsiteY3" fmla="*/ 35 h 94112"/>
                                  <a:gd name="connsiteX4" fmla="*/ 12168 w 108204"/>
                                  <a:gd name="connsiteY4" fmla="*/ 7292 h 94112"/>
                                  <a:gd name="connsiteX5" fmla="*/ 7330 w 108204"/>
                                  <a:gd name="connsiteY5" fmla="*/ 26645 h 94112"/>
                                  <a:gd name="connsiteX6" fmla="*/ 73 w 108204"/>
                                  <a:gd name="connsiteY6" fmla="*/ 50835 h 94112"/>
                                  <a:gd name="connsiteX7" fmla="*/ 12168 w 108204"/>
                                  <a:gd name="connsiteY7" fmla="*/ 65350 h 94112"/>
                                  <a:gd name="connsiteX8" fmla="*/ 24263 w 108204"/>
                                  <a:gd name="connsiteY8" fmla="*/ 75026 h 94112"/>
                                  <a:gd name="connsiteX9" fmla="*/ 36358 w 108204"/>
                                  <a:gd name="connsiteY9" fmla="*/ 89540 h 94112"/>
                                  <a:gd name="connsiteX10" fmla="*/ 36359 w 108204"/>
                                  <a:gd name="connsiteY10" fmla="*/ 91960 h 94112"/>
                                  <a:gd name="connsiteX11" fmla="*/ 106511 w 108204"/>
                                  <a:gd name="connsiteY11" fmla="*/ 60512 h 94112"/>
                                  <a:gd name="connsiteX0" fmla="*/ 106511 w 120347"/>
                                  <a:gd name="connsiteY0" fmla="*/ 60512 h 119153"/>
                                  <a:gd name="connsiteX1" fmla="*/ 84740 w 120347"/>
                                  <a:gd name="connsiteY1" fmla="*/ 45997 h 119153"/>
                                  <a:gd name="connsiteX2" fmla="*/ 65387 w 120347"/>
                                  <a:gd name="connsiteY2" fmla="*/ 9711 h 119153"/>
                                  <a:gd name="connsiteX3" fmla="*/ 24263 w 120347"/>
                                  <a:gd name="connsiteY3" fmla="*/ 35 h 119153"/>
                                  <a:gd name="connsiteX4" fmla="*/ 12168 w 120347"/>
                                  <a:gd name="connsiteY4" fmla="*/ 7292 h 119153"/>
                                  <a:gd name="connsiteX5" fmla="*/ 7330 w 120347"/>
                                  <a:gd name="connsiteY5" fmla="*/ 26645 h 119153"/>
                                  <a:gd name="connsiteX6" fmla="*/ 73 w 120347"/>
                                  <a:gd name="connsiteY6" fmla="*/ 50835 h 119153"/>
                                  <a:gd name="connsiteX7" fmla="*/ 12168 w 120347"/>
                                  <a:gd name="connsiteY7" fmla="*/ 65350 h 119153"/>
                                  <a:gd name="connsiteX8" fmla="*/ 24263 w 120347"/>
                                  <a:gd name="connsiteY8" fmla="*/ 75026 h 119153"/>
                                  <a:gd name="connsiteX9" fmla="*/ 36358 w 120347"/>
                                  <a:gd name="connsiteY9" fmla="*/ 89540 h 119153"/>
                                  <a:gd name="connsiteX10" fmla="*/ 116188 w 120347"/>
                                  <a:gd name="connsiteY10" fmla="*/ 118570 h 119153"/>
                                  <a:gd name="connsiteX11" fmla="*/ 106511 w 120347"/>
                                  <a:gd name="connsiteY11" fmla="*/ 60512 h 119153"/>
                                  <a:gd name="connsiteX0" fmla="*/ 106511 w 106740"/>
                                  <a:gd name="connsiteY0" fmla="*/ 60512 h 90958"/>
                                  <a:gd name="connsiteX1" fmla="*/ 84740 w 106740"/>
                                  <a:gd name="connsiteY1" fmla="*/ 45997 h 90958"/>
                                  <a:gd name="connsiteX2" fmla="*/ 65387 w 106740"/>
                                  <a:gd name="connsiteY2" fmla="*/ 9711 h 90958"/>
                                  <a:gd name="connsiteX3" fmla="*/ 24263 w 106740"/>
                                  <a:gd name="connsiteY3" fmla="*/ 35 h 90958"/>
                                  <a:gd name="connsiteX4" fmla="*/ 12168 w 106740"/>
                                  <a:gd name="connsiteY4" fmla="*/ 7292 h 90958"/>
                                  <a:gd name="connsiteX5" fmla="*/ 7330 w 106740"/>
                                  <a:gd name="connsiteY5" fmla="*/ 26645 h 90958"/>
                                  <a:gd name="connsiteX6" fmla="*/ 73 w 106740"/>
                                  <a:gd name="connsiteY6" fmla="*/ 50835 h 90958"/>
                                  <a:gd name="connsiteX7" fmla="*/ 12168 w 106740"/>
                                  <a:gd name="connsiteY7" fmla="*/ 65350 h 90958"/>
                                  <a:gd name="connsiteX8" fmla="*/ 24263 w 106740"/>
                                  <a:gd name="connsiteY8" fmla="*/ 75026 h 90958"/>
                                  <a:gd name="connsiteX9" fmla="*/ 36358 w 106740"/>
                                  <a:gd name="connsiteY9" fmla="*/ 89540 h 90958"/>
                                  <a:gd name="connsiteX10" fmla="*/ 70226 w 106740"/>
                                  <a:gd name="connsiteY10" fmla="*/ 87122 h 90958"/>
                                  <a:gd name="connsiteX11" fmla="*/ 106511 w 106740"/>
                                  <a:gd name="connsiteY11" fmla="*/ 60512 h 90958"/>
                                  <a:gd name="connsiteX0" fmla="*/ 106511 w 106597"/>
                                  <a:gd name="connsiteY0" fmla="*/ 60512 h 90958"/>
                                  <a:gd name="connsiteX1" fmla="*/ 79902 w 106597"/>
                                  <a:gd name="connsiteY1" fmla="*/ 45997 h 90958"/>
                                  <a:gd name="connsiteX2" fmla="*/ 65387 w 106597"/>
                                  <a:gd name="connsiteY2" fmla="*/ 9711 h 90958"/>
                                  <a:gd name="connsiteX3" fmla="*/ 24263 w 106597"/>
                                  <a:gd name="connsiteY3" fmla="*/ 35 h 90958"/>
                                  <a:gd name="connsiteX4" fmla="*/ 12168 w 106597"/>
                                  <a:gd name="connsiteY4" fmla="*/ 7292 h 90958"/>
                                  <a:gd name="connsiteX5" fmla="*/ 7330 w 106597"/>
                                  <a:gd name="connsiteY5" fmla="*/ 26645 h 90958"/>
                                  <a:gd name="connsiteX6" fmla="*/ 73 w 106597"/>
                                  <a:gd name="connsiteY6" fmla="*/ 50835 h 90958"/>
                                  <a:gd name="connsiteX7" fmla="*/ 12168 w 106597"/>
                                  <a:gd name="connsiteY7" fmla="*/ 65350 h 90958"/>
                                  <a:gd name="connsiteX8" fmla="*/ 24263 w 106597"/>
                                  <a:gd name="connsiteY8" fmla="*/ 75026 h 90958"/>
                                  <a:gd name="connsiteX9" fmla="*/ 36358 w 106597"/>
                                  <a:gd name="connsiteY9" fmla="*/ 89540 h 90958"/>
                                  <a:gd name="connsiteX10" fmla="*/ 70226 w 106597"/>
                                  <a:gd name="connsiteY10" fmla="*/ 87122 h 90958"/>
                                  <a:gd name="connsiteX11" fmla="*/ 106511 w 106597"/>
                                  <a:gd name="connsiteY11" fmla="*/ 60512 h 90958"/>
                                  <a:gd name="connsiteX0" fmla="*/ 104092 w 104187"/>
                                  <a:gd name="connsiteY0" fmla="*/ 43579 h 90958"/>
                                  <a:gd name="connsiteX1" fmla="*/ 79902 w 104187"/>
                                  <a:gd name="connsiteY1" fmla="*/ 45997 h 90958"/>
                                  <a:gd name="connsiteX2" fmla="*/ 65387 w 104187"/>
                                  <a:gd name="connsiteY2" fmla="*/ 9711 h 90958"/>
                                  <a:gd name="connsiteX3" fmla="*/ 24263 w 104187"/>
                                  <a:gd name="connsiteY3" fmla="*/ 35 h 90958"/>
                                  <a:gd name="connsiteX4" fmla="*/ 12168 w 104187"/>
                                  <a:gd name="connsiteY4" fmla="*/ 7292 h 90958"/>
                                  <a:gd name="connsiteX5" fmla="*/ 7330 w 104187"/>
                                  <a:gd name="connsiteY5" fmla="*/ 26645 h 90958"/>
                                  <a:gd name="connsiteX6" fmla="*/ 73 w 104187"/>
                                  <a:gd name="connsiteY6" fmla="*/ 50835 h 90958"/>
                                  <a:gd name="connsiteX7" fmla="*/ 12168 w 104187"/>
                                  <a:gd name="connsiteY7" fmla="*/ 65350 h 90958"/>
                                  <a:gd name="connsiteX8" fmla="*/ 24263 w 104187"/>
                                  <a:gd name="connsiteY8" fmla="*/ 75026 h 90958"/>
                                  <a:gd name="connsiteX9" fmla="*/ 36358 w 104187"/>
                                  <a:gd name="connsiteY9" fmla="*/ 89540 h 90958"/>
                                  <a:gd name="connsiteX10" fmla="*/ 70226 w 104187"/>
                                  <a:gd name="connsiteY10" fmla="*/ 87122 h 90958"/>
                                  <a:gd name="connsiteX11" fmla="*/ 104092 w 104187"/>
                                  <a:gd name="connsiteY11" fmla="*/ 43579 h 9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87" h="90958">
                                    <a:moveTo>
                                      <a:pt x="104092" y="43579"/>
                                    </a:moveTo>
                                    <a:cubicBezTo>
                                      <a:pt x="105705" y="36725"/>
                                      <a:pt x="86353" y="51642"/>
                                      <a:pt x="79902" y="45997"/>
                                    </a:cubicBezTo>
                                    <a:cubicBezTo>
                                      <a:pt x="73451" y="40352"/>
                                      <a:pt x="69822" y="9308"/>
                                      <a:pt x="65387" y="9711"/>
                                    </a:cubicBezTo>
                                    <a:cubicBezTo>
                                      <a:pt x="60952" y="10114"/>
                                      <a:pt x="33133" y="438"/>
                                      <a:pt x="24263" y="35"/>
                                    </a:cubicBezTo>
                                    <a:cubicBezTo>
                                      <a:pt x="15393" y="-368"/>
                                      <a:pt x="14990" y="2857"/>
                                      <a:pt x="12168" y="7292"/>
                                    </a:cubicBezTo>
                                    <a:cubicBezTo>
                                      <a:pt x="9346" y="11727"/>
                                      <a:pt x="9346" y="19388"/>
                                      <a:pt x="7330" y="26645"/>
                                    </a:cubicBezTo>
                                    <a:cubicBezTo>
                                      <a:pt x="5314" y="33902"/>
                                      <a:pt x="-733" y="44384"/>
                                      <a:pt x="73" y="50835"/>
                                    </a:cubicBezTo>
                                    <a:cubicBezTo>
                                      <a:pt x="879" y="57286"/>
                                      <a:pt x="8136" y="61318"/>
                                      <a:pt x="12168" y="65350"/>
                                    </a:cubicBezTo>
                                    <a:cubicBezTo>
                                      <a:pt x="16200" y="69382"/>
                                      <a:pt x="20231" y="70994"/>
                                      <a:pt x="24263" y="75026"/>
                                    </a:cubicBezTo>
                                    <a:cubicBezTo>
                                      <a:pt x="28295" y="79058"/>
                                      <a:pt x="28698" y="87524"/>
                                      <a:pt x="36358" y="89540"/>
                                    </a:cubicBezTo>
                                    <a:cubicBezTo>
                                      <a:pt x="44018" y="91556"/>
                                      <a:pt x="58534" y="91960"/>
                                      <a:pt x="70226" y="87122"/>
                                    </a:cubicBezTo>
                                    <a:cubicBezTo>
                                      <a:pt x="81918" y="82284"/>
                                      <a:pt x="102479" y="50433"/>
                                      <a:pt x="104092" y="43579"/>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97" name="Rectángulo 96"/>
                              <p:cNvSpPr/>
                              <p:nvPr/>
                            </p:nvSpPr>
                            <p:spPr>
                              <a:xfrm>
                                <a:off x="3015342" y="740229"/>
                                <a:ext cx="152400" cy="152400"/>
                              </a:xfrm>
                              <a:prstGeom prst="rect">
                                <a:avLst/>
                              </a:prstGeom>
                              <a:noFill/>
                              <a:ln w="12700" cap="flat" cmpd="sng" algn="ctr">
                                <a:solidFill>
                                  <a:sysClr val="windowText" lastClr="000000"/>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grpSp>
                        <p:grpSp>
                          <p:nvGrpSpPr>
                            <p:cNvPr id="67" name="Grupo 66"/>
                            <p:cNvGrpSpPr/>
                            <p:nvPr/>
                          </p:nvGrpSpPr>
                          <p:grpSpPr>
                            <a:xfrm>
                              <a:off x="4539657" y="970127"/>
                              <a:ext cx="7423466" cy="3522419"/>
                              <a:chOff x="4539657" y="970127"/>
                              <a:chExt cx="7423466" cy="3522419"/>
                            </a:xfrm>
                          </p:grpSpPr>
                          <p:grpSp>
                            <p:nvGrpSpPr>
                              <p:cNvPr id="68" name="Grupo 67"/>
                              <p:cNvGrpSpPr/>
                              <p:nvPr/>
                            </p:nvGrpSpPr>
                            <p:grpSpPr>
                              <a:xfrm>
                                <a:off x="4539657" y="970127"/>
                                <a:ext cx="2362430" cy="1200838"/>
                                <a:chOff x="4539657" y="970127"/>
                                <a:chExt cx="2362430" cy="1200838"/>
                              </a:xfrm>
                            </p:grpSpPr>
                            <p:sp>
                              <p:nvSpPr>
                                <p:cNvPr id="78" name="Forma libre 77"/>
                                <p:cNvSpPr/>
                                <p:nvPr/>
                              </p:nvSpPr>
                              <p:spPr>
                                <a:xfrm>
                                  <a:off x="4539657" y="1047536"/>
                                  <a:ext cx="81215" cy="39455"/>
                                </a:xfrm>
                                <a:custGeom>
                                  <a:avLst/>
                                  <a:gdLst>
                                    <a:gd name="connsiteX0" fmla="*/ 78305 w 78325"/>
                                    <a:gd name="connsiteY0" fmla="*/ 2331 h 36375"/>
                                    <a:gd name="connsiteX1" fmla="*/ 10572 w 78325"/>
                                    <a:gd name="connsiteY1" fmla="*/ 4750 h 36375"/>
                                    <a:gd name="connsiteX2" fmla="*/ 895 w 78325"/>
                                    <a:gd name="connsiteY2" fmla="*/ 19264 h 36375"/>
                                    <a:gd name="connsiteX3" fmla="*/ 17829 w 78325"/>
                                    <a:gd name="connsiteY3" fmla="*/ 36197 h 36375"/>
                                    <a:gd name="connsiteX4" fmla="*/ 78305 w 78325"/>
                                    <a:gd name="connsiteY4" fmla="*/ 2331 h 36375"/>
                                    <a:gd name="connsiteX0" fmla="*/ 78305 w 78325"/>
                                    <a:gd name="connsiteY0" fmla="*/ 2331 h 37107"/>
                                    <a:gd name="connsiteX1" fmla="*/ 10572 w 78325"/>
                                    <a:gd name="connsiteY1" fmla="*/ 4750 h 37107"/>
                                    <a:gd name="connsiteX2" fmla="*/ 895 w 78325"/>
                                    <a:gd name="connsiteY2" fmla="*/ 19264 h 37107"/>
                                    <a:gd name="connsiteX3" fmla="*/ 17829 w 78325"/>
                                    <a:gd name="connsiteY3" fmla="*/ 36197 h 37107"/>
                                    <a:gd name="connsiteX4" fmla="*/ 17829 w 78325"/>
                                    <a:gd name="connsiteY4" fmla="*/ 31359 h 37107"/>
                                    <a:gd name="connsiteX5" fmla="*/ 78305 w 78325"/>
                                    <a:gd name="connsiteY5" fmla="*/ 2331 h 37107"/>
                                    <a:gd name="connsiteX0" fmla="*/ 78305 w 81215"/>
                                    <a:gd name="connsiteY0" fmla="*/ 2331 h 39455"/>
                                    <a:gd name="connsiteX1" fmla="*/ 10572 w 81215"/>
                                    <a:gd name="connsiteY1" fmla="*/ 4750 h 39455"/>
                                    <a:gd name="connsiteX2" fmla="*/ 895 w 81215"/>
                                    <a:gd name="connsiteY2" fmla="*/ 19264 h 39455"/>
                                    <a:gd name="connsiteX3" fmla="*/ 17829 w 81215"/>
                                    <a:gd name="connsiteY3" fmla="*/ 36197 h 39455"/>
                                    <a:gd name="connsiteX4" fmla="*/ 63791 w 81215"/>
                                    <a:gd name="connsiteY4" fmla="*/ 36197 h 39455"/>
                                    <a:gd name="connsiteX5" fmla="*/ 78305 w 81215"/>
                                    <a:gd name="connsiteY5" fmla="*/ 2331 h 3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15" h="39455">
                                      <a:moveTo>
                                        <a:pt x="78305" y="2331"/>
                                      </a:moveTo>
                                      <a:cubicBezTo>
                                        <a:pt x="69435" y="-2910"/>
                                        <a:pt x="23474" y="1928"/>
                                        <a:pt x="10572" y="4750"/>
                                      </a:cubicBezTo>
                                      <a:cubicBezTo>
                                        <a:pt x="-2330" y="7572"/>
                                        <a:pt x="-314" y="14023"/>
                                        <a:pt x="895" y="19264"/>
                                      </a:cubicBezTo>
                                      <a:cubicBezTo>
                                        <a:pt x="2104" y="24505"/>
                                        <a:pt x="7346" y="33375"/>
                                        <a:pt x="17829" y="36197"/>
                                      </a:cubicBezTo>
                                      <a:cubicBezTo>
                                        <a:pt x="28312" y="39019"/>
                                        <a:pt x="53712" y="41841"/>
                                        <a:pt x="63791" y="36197"/>
                                      </a:cubicBezTo>
                                      <a:cubicBezTo>
                                        <a:pt x="73870" y="30553"/>
                                        <a:pt x="87175" y="7572"/>
                                        <a:pt x="78305" y="2331"/>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79" name="Forma libre 78"/>
                                <p:cNvSpPr/>
                                <p:nvPr/>
                              </p:nvSpPr>
                              <p:spPr>
                                <a:xfrm>
                                  <a:off x="4591135" y="1138799"/>
                                  <a:ext cx="85732" cy="51483"/>
                                </a:xfrm>
                                <a:custGeom>
                                  <a:avLst/>
                                  <a:gdLst>
                                    <a:gd name="connsiteX0" fmla="*/ 84884 w 85732"/>
                                    <a:gd name="connsiteY0" fmla="*/ 7830 h 51483"/>
                                    <a:gd name="connsiteX1" fmla="*/ 14732 w 85732"/>
                                    <a:gd name="connsiteY1" fmla="*/ 572 h 51483"/>
                                    <a:gd name="connsiteX2" fmla="*/ 217 w 85732"/>
                                    <a:gd name="connsiteY2" fmla="*/ 15087 h 51483"/>
                                    <a:gd name="connsiteX3" fmla="*/ 7475 w 85732"/>
                                    <a:gd name="connsiteY3" fmla="*/ 27182 h 51483"/>
                                    <a:gd name="connsiteX4" fmla="*/ 26827 w 85732"/>
                                    <a:gd name="connsiteY4" fmla="*/ 32020 h 51483"/>
                                    <a:gd name="connsiteX5" fmla="*/ 38922 w 85732"/>
                                    <a:gd name="connsiteY5" fmla="*/ 39277 h 51483"/>
                                    <a:gd name="connsiteX6" fmla="*/ 53436 w 85732"/>
                                    <a:gd name="connsiteY6" fmla="*/ 51372 h 51483"/>
                                    <a:gd name="connsiteX7" fmla="*/ 84884 w 85732"/>
                                    <a:gd name="connsiteY7" fmla="*/ 7830 h 5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32" h="51483">
                                      <a:moveTo>
                                        <a:pt x="84884" y="7830"/>
                                      </a:moveTo>
                                      <a:cubicBezTo>
                                        <a:pt x="78433" y="-637"/>
                                        <a:pt x="28843" y="-638"/>
                                        <a:pt x="14732" y="572"/>
                                      </a:cubicBezTo>
                                      <a:cubicBezTo>
                                        <a:pt x="621" y="1781"/>
                                        <a:pt x="1426" y="10652"/>
                                        <a:pt x="217" y="15087"/>
                                      </a:cubicBezTo>
                                      <a:cubicBezTo>
                                        <a:pt x="-992" y="19522"/>
                                        <a:pt x="3040" y="24360"/>
                                        <a:pt x="7475" y="27182"/>
                                      </a:cubicBezTo>
                                      <a:cubicBezTo>
                                        <a:pt x="11910" y="30004"/>
                                        <a:pt x="21586" y="30004"/>
                                        <a:pt x="26827" y="32020"/>
                                      </a:cubicBezTo>
                                      <a:cubicBezTo>
                                        <a:pt x="32068" y="34036"/>
                                        <a:pt x="34487" y="36052"/>
                                        <a:pt x="38922" y="39277"/>
                                      </a:cubicBezTo>
                                      <a:cubicBezTo>
                                        <a:pt x="43357" y="42502"/>
                                        <a:pt x="47792" y="48953"/>
                                        <a:pt x="53436" y="51372"/>
                                      </a:cubicBezTo>
                                      <a:cubicBezTo>
                                        <a:pt x="59080" y="53791"/>
                                        <a:pt x="91335" y="16297"/>
                                        <a:pt x="84884" y="7830"/>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80" name="Forma libre 79"/>
                                <p:cNvSpPr/>
                                <p:nvPr/>
                              </p:nvSpPr>
                              <p:spPr>
                                <a:xfrm>
                                  <a:off x="4871066" y="970127"/>
                                  <a:ext cx="81215" cy="39455"/>
                                </a:xfrm>
                                <a:custGeom>
                                  <a:avLst/>
                                  <a:gdLst>
                                    <a:gd name="connsiteX0" fmla="*/ 78305 w 78325"/>
                                    <a:gd name="connsiteY0" fmla="*/ 2331 h 36375"/>
                                    <a:gd name="connsiteX1" fmla="*/ 10572 w 78325"/>
                                    <a:gd name="connsiteY1" fmla="*/ 4750 h 36375"/>
                                    <a:gd name="connsiteX2" fmla="*/ 895 w 78325"/>
                                    <a:gd name="connsiteY2" fmla="*/ 19264 h 36375"/>
                                    <a:gd name="connsiteX3" fmla="*/ 17829 w 78325"/>
                                    <a:gd name="connsiteY3" fmla="*/ 36197 h 36375"/>
                                    <a:gd name="connsiteX4" fmla="*/ 78305 w 78325"/>
                                    <a:gd name="connsiteY4" fmla="*/ 2331 h 36375"/>
                                    <a:gd name="connsiteX0" fmla="*/ 78305 w 78325"/>
                                    <a:gd name="connsiteY0" fmla="*/ 2331 h 37107"/>
                                    <a:gd name="connsiteX1" fmla="*/ 10572 w 78325"/>
                                    <a:gd name="connsiteY1" fmla="*/ 4750 h 37107"/>
                                    <a:gd name="connsiteX2" fmla="*/ 895 w 78325"/>
                                    <a:gd name="connsiteY2" fmla="*/ 19264 h 37107"/>
                                    <a:gd name="connsiteX3" fmla="*/ 17829 w 78325"/>
                                    <a:gd name="connsiteY3" fmla="*/ 36197 h 37107"/>
                                    <a:gd name="connsiteX4" fmla="*/ 17829 w 78325"/>
                                    <a:gd name="connsiteY4" fmla="*/ 31359 h 37107"/>
                                    <a:gd name="connsiteX5" fmla="*/ 78305 w 78325"/>
                                    <a:gd name="connsiteY5" fmla="*/ 2331 h 37107"/>
                                    <a:gd name="connsiteX0" fmla="*/ 78305 w 81215"/>
                                    <a:gd name="connsiteY0" fmla="*/ 2331 h 39455"/>
                                    <a:gd name="connsiteX1" fmla="*/ 10572 w 81215"/>
                                    <a:gd name="connsiteY1" fmla="*/ 4750 h 39455"/>
                                    <a:gd name="connsiteX2" fmla="*/ 895 w 81215"/>
                                    <a:gd name="connsiteY2" fmla="*/ 19264 h 39455"/>
                                    <a:gd name="connsiteX3" fmla="*/ 17829 w 81215"/>
                                    <a:gd name="connsiteY3" fmla="*/ 36197 h 39455"/>
                                    <a:gd name="connsiteX4" fmla="*/ 63791 w 81215"/>
                                    <a:gd name="connsiteY4" fmla="*/ 36197 h 39455"/>
                                    <a:gd name="connsiteX5" fmla="*/ 78305 w 81215"/>
                                    <a:gd name="connsiteY5" fmla="*/ 2331 h 3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15" h="39455">
                                      <a:moveTo>
                                        <a:pt x="78305" y="2331"/>
                                      </a:moveTo>
                                      <a:cubicBezTo>
                                        <a:pt x="69435" y="-2910"/>
                                        <a:pt x="23474" y="1928"/>
                                        <a:pt x="10572" y="4750"/>
                                      </a:cubicBezTo>
                                      <a:cubicBezTo>
                                        <a:pt x="-2330" y="7572"/>
                                        <a:pt x="-314" y="14023"/>
                                        <a:pt x="895" y="19264"/>
                                      </a:cubicBezTo>
                                      <a:cubicBezTo>
                                        <a:pt x="2104" y="24505"/>
                                        <a:pt x="7346" y="33375"/>
                                        <a:pt x="17829" y="36197"/>
                                      </a:cubicBezTo>
                                      <a:cubicBezTo>
                                        <a:pt x="28312" y="39019"/>
                                        <a:pt x="53712" y="41841"/>
                                        <a:pt x="63791" y="36197"/>
                                      </a:cubicBezTo>
                                      <a:cubicBezTo>
                                        <a:pt x="73870" y="30553"/>
                                        <a:pt x="87175" y="7572"/>
                                        <a:pt x="78305" y="2331"/>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81" name="Forma libre 80"/>
                                <p:cNvSpPr/>
                                <p:nvPr/>
                              </p:nvSpPr>
                              <p:spPr>
                                <a:xfrm>
                                  <a:off x="4862499" y="1104513"/>
                                  <a:ext cx="150011" cy="156847"/>
                                </a:xfrm>
                                <a:custGeom>
                                  <a:avLst/>
                                  <a:gdLst>
                                    <a:gd name="connsiteX0" fmla="*/ 123158 w 150011"/>
                                    <a:gd name="connsiteY0" fmla="*/ 30020 h 156847"/>
                                    <a:gd name="connsiteX1" fmla="*/ 67520 w 150011"/>
                                    <a:gd name="connsiteY1" fmla="*/ 3411 h 156847"/>
                                    <a:gd name="connsiteX2" fmla="*/ 33653 w 150011"/>
                                    <a:gd name="connsiteY2" fmla="*/ 992 h 156847"/>
                                    <a:gd name="connsiteX3" fmla="*/ 11882 w 150011"/>
                                    <a:gd name="connsiteY3" fmla="*/ 992 h 156847"/>
                                    <a:gd name="connsiteX4" fmla="*/ 2206 w 150011"/>
                                    <a:gd name="connsiteY4" fmla="*/ 13087 h 156847"/>
                                    <a:gd name="connsiteX5" fmla="*/ 2206 w 150011"/>
                                    <a:gd name="connsiteY5" fmla="*/ 46954 h 156847"/>
                                    <a:gd name="connsiteX6" fmla="*/ 26396 w 150011"/>
                                    <a:gd name="connsiteY6" fmla="*/ 66306 h 156847"/>
                                    <a:gd name="connsiteX7" fmla="*/ 36072 w 150011"/>
                                    <a:gd name="connsiteY7" fmla="*/ 83239 h 156847"/>
                                    <a:gd name="connsiteX8" fmla="*/ 53006 w 150011"/>
                                    <a:gd name="connsiteY8" fmla="*/ 95335 h 156847"/>
                                    <a:gd name="connsiteX9" fmla="*/ 86872 w 150011"/>
                                    <a:gd name="connsiteY9" fmla="*/ 114687 h 156847"/>
                                    <a:gd name="connsiteX10" fmla="*/ 98968 w 150011"/>
                                    <a:gd name="connsiteY10" fmla="*/ 124363 h 156847"/>
                                    <a:gd name="connsiteX11" fmla="*/ 123158 w 150011"/>
                                    <a:gd name="connsiteY11" fmla="*/ 129201 h 156847"/>
                                    <a:gd name="connsiteX12" fmla="*/ 120739 w 150011"/>
                                    <a:gd name="connsiteY12" fmla="*/ 141297 h 156847"/>
                                    <a:gd name="connsiteX13" fmla="*/ 132834 w 150011"/>
                                    <a:gd name="connsiteY13" fmla="*/ 148554 h 156847"/>
                                    <a:gd name="connsiteX14" fmla="*/ 149768 w 150011"/>
                                    <a:gd name="connsiteY14" fmla="*/ 155811 h 156847"/>
                                    <a:gd name="connsiteX15" fmla="*/ 142511 w 150011"/>
                                    <a:gd name="connsiteY15" fmla="*/ 124363 h 156847"/>
                                    <a:gd name="connsiteX16" fmla="*/ 137672 w 150011"/>
                                    <a:gd name="connsiteY16" fmla="*/ 97754 h 156847"/>
                                    <a:gd name="connsiteX17" fmla="*/ 123158 w 150011"/>
                                    <a:gd name="connsiteY17" fmla="*/ 30020 h 1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011" h="156847">
                                      <a:moveTo>
                                        <a:pt x="123158" y="30020"/>
                                      </a:moveTo>
                                      <a:cubicBezTo>
                                        <a:pt x="111466" y="14296"/>
                                        <a:pt x="82437" y="8249"/>
                                        <a:pt x="67520" y="3411"/>
                                      </a:cubicBezTo>
                                      <a:cubicBezTo>
                                        <a:pt x="52603" y="-1427"/>
                                        <a:pt x="42926" y="1395"/>
                                        <a:pt x="33653" y="992"/>
                                      </a:cubicBezTo>
                                      <a:cubicBezTo>
                                        <a:pt x="24380" y="589"/>
                                        <a:pt x="17123" y="-1024"/>
                                        <a:pt x="11882" y="992"/>
                                      </a:cubicBezTo>
                                      <a:cubicBezTo>
                                        <a:pt x="6641" y="3008"/>
                                        <a:pt x="3819" y="5427"/>
                                        <a:pt x="2206" y="13087"/>
                                      </a:cubicBezTo>
                                      <a:cubicBezTo>
                                        <a:pt x="593" y="20747"/>
                                        <a:pt x="-1826" y="38084"/>
                                        <a:pt x="2206" y="46954"/>
                                      </a:cubicBezTo>
                                      <a:cubicBezTo>
                                        <a:pt x="6238" y="55824"/>
                                        <a:pt x="20752" y="60259"/>
                                        <a:pt x="26396" y="66306"/>
                                      </a:cubicBezTo>
                                      <a:cubicBezTo>
                                        <a:pt x="32040" y="72353"/>
                                        <a:pt x="31637" y="78401"/>
                                        <a:pt x="36072" y="83239"/>
                                      </a:cubicBezTo>
                                      <a:cubicBezTo>
                                        <a:pt x="40507" y="88077"/>
                                        <a:pt x="44539" y="90094"/>
                                        <a:pt x="53006" y="95335"/>
                                      </a:cubicBezTo>
                                      <a:cubicBezTo>
                                        <a:pt x="61473" y="100576"/>
                                        <a:pt x="79212" y="109849"/>
                                        <a:pt x="86872" y="114687"/>
                                      </a:cubicBezTo>
                                      <a:cubicBezTo>
                                        <a:pt x="94532" y="119525"/>
                                        <a:pt x="92920" y="121944"/>
                                        <a:pt x="98968" y="124363"/>
                                      </a:cubicBezTo>
                                      <a:cubicBezTo>
                                        <a:pt x="105016" y="126782"/>
                                        <a:pt x="119530" y="126379"/>
                                        <a:pt x="123158" y="129201"/>
                                      </a:cubicBezTo>
                                      <a:cubicBezTo>
                                        <a:pt x="126786" y="132023"/>
                                        <a:pt x="119126" y="138072"/>
                                        <a:pt x="120739" y="141297"/>
                                      </a:cubicBezTo>
                                      <a:cubicBezTo>
                                        <a:pt x="122352" y="144522"/>
                                        <a:pt x="127996" y="146135"/>
                                        <a:pt x="132834" y="148554"/>
                                      </a:cubicBezTo>
                                      <a:cubicBezTo>
                                        <a:pt x="137672" y="150973"/>
                                        <a:pt x="148155" y="159843"/>
                                        <a:pt x="149768" y="155811"/>
                                      </a:cubicBezTo>
                                      <a:cubicBezTo>
                                        <a:pt x="151381" y="151779"/>
                                        <a:pt x="144527" y="134039"/>
                                        <a:pt x="142511" y="124363"/>
                                      </a:cubicBezTo>
                                      <a:cubicBezTo>
                                        <a:pt x="140495" y="114687"/>
                                        <a:pt x="140494" y="106624"/>
                                        <a:pt x="137672" y="97754"/>
                                      </a:cubicBezTo>
                                      <a:cubicBezTo>
                                        <a:pt x="134850" y="88884"/>
                                        <a:pt x="134850" y="45744"/>
                                        <a:pt x="123158" y="30020"/>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grpSp>
                              <p:nvGrpSpPr>
                                <p:cNvPr id="82" name="Grupo 81"/>
                                <p:cNvGrpSpPr/>
                                <p:nvPr/>
                              </p:nvGrpSpPr>
                              <p:grpSpPr>
                                <a:xfrm>
                                  <a:off x="5092007" y="1354668"/>
                                  <a:ext cx="1810080" cy="816297"/>
                                  <a:chOff x="5092007" y="1354668"/>
                                  <a:chExt cx="1810080" cy="816297"/>
                                </a:xfrm>
                              </p:grpSpPr>
                              <p:sp>
                                <p:nvSpPr>
                                  <p:cNvPr id="83" name="Forma libre 82"/>
                                  <p:cNvSpPr/>
                                  <p:nvPr/>
                                </p:nvSpPr>
                                <p:spPr>
                                  <a:xfrm>
                                    <a:off x="5092007" y="1354668"/>
                                    <a:ext cx="78560" cy="36421"/>
                                  </a:xfrm>
                                  <a:custGeom>
                                    <a:avLst/>
                                    <a:gdLst>
                                      <a:gd name="connsiteX0" fmla="*/ 82337 w 82357"/>
                                      <a:gd name="connsiteY0" fmla="*/ 21972 h 36589"/>
                                      <a:gd name="connsiteX1" fmla="*/ 19442 w 82357"/>
                                      <a:gd name="connsiteY1" fmla="*/ 201 h 36589"/>
                                      <a:gd name="connsiteX2" fmla="*/ 7346 w 82357"/>
                                      <a:gd name="connsiteY2" fmla="*/ 12296 h 36589"/>
                                      <a:gd name="connsiteX3" fmla="*/ 89 w 82357"/>
                                      <a:gd name="connsiteY3" fmla="*/ 31648 h 36589"/>
                                      <a:gd name="connsiteX4" fmla="*/ 12184 w 82357"/>
                                      <a:gd name="connsiteY4" fmla="*/ 36486 h 36589"/>
                                      <a:gd name="connsiteX5" fmla="*/ 82337 w 82357"/>
                                      <a:gd name="connsiteY5" fmla="*/ 21972 h 36589"/>
                                      <a:gd name="connsiteX0" fmla="*/ 82337 w 82357"/>
                                      <a:gd name="connsiteY0" fmla="*/ 21972 h 36622"/>
                                      <a:gd name="connsiteX1" fmla="*/ 19442 w 82357"/>
                                      <a:gd name="connsiteY1" fmla="*/ 201 h 36622"/>
                                      <a:gd name="connsiteX2" fmla="*/ 7346 w 82357"/>
                                      <a:gd name="connsiteY2" fmla="*/ 12296 h 36622"/>
                                      <a:gd name="connsiteX3" fmla="*/ 89 w 82357"/>
                                      <a:gd name="connsiteY3" fmla="*/ 31648 h 36622"/>
                                      <a:gd name="connsiteX4" fmla="*/ 12184 w 82357"/>
                                      <a:gd name="connsiteY4" fmla="*/ 36486 h 36622"/>
                                      <a:gd name="connsiteX5" fmla="*/ 7346 w 82357"/>
                                      <a:gd name="connsiteY5" fmla="*/ 34067 h 36622"/>
                                      <a:gd name="connsiteX6" fmla="*/ 82337 w 82357"/>
                                      <a:gd name="connsiteY6" fmla="*/ 21972 h 36622"/>
                                      <a:gd name="connsiteX0" fmla="*/ 82337 w 83214"/>
                                      <a:gd name="connsiteY0" fmla="*/ 21972 h 36622"/>
                                      <a:gd name="connsiteX1" fmla="*/ 19442 w 83214"/>
                                      <a:gd name="connsiteY1" fmla="*/ 201 h 36622"/>
                                      <a:gd name="connsiteX2" fmla="*/ 7346 w 83214"/>
                                      <a:gd name="connsiteY2" fmla="*/ 12296 h 36622"/>
                                      <a:gd name="connsiteX3" fmla="*/ 89 w 83214"/>
                                      <a:gd name="connsiteY3" fmla="*/ 31648 h 36622"/>
                                      <a:gd name="connsiteX4" fmla="*/ 12184 w 83214"/>
                                      <a:gd name="connsiteY4" fmla="*/ 36486 h 36622"/>
                                      <a:gd name="connsiteX5" fmla="*/ 53308 w 83214"/>
                                      <a:gd name="connsiteY5" fmla="*/ 34067 h 36622"/>
                                      <a:gd name="connsiteX6" fmla="*/ 82337 w 83214"/>
                                      <a:gd name="connsiteY6" fmla="*/ 21972 h 36622"/>
                                      <a:gd name="connsiteX0" fmla="*/ 77499 w 78560"/>
                                      <a:gd name="connsiteY0" fmla="*/ 12095 h 36421"/>
                                      <a:gd name="connsiteX1" fmla="*/ 19442 w 78560"/>
                                      <a:gd name="connsiteY1" fmla="*/ 0 h 36421"/>
                                      <a:gd name="connsiteX2" fmla="*/ 7346 w 78560"/>
                                      <a:gd name="connsiteY2" fmla="*/ 12095 h 36421"/>
                                      <a:gd name="connsiteX3" fmla="*/ 89 w 78560"/>
                                      <a:gd name="connsiteY3" fmla="*/ 31447 h 36421"/>
                                      <a:gd name="connsiteX4" fmla="*/ 12184 w 78560"/>
                                      <a:gd name="connsiteY4" fmla="*/ 36285 h 36421"/>
                                      <a:gd name="connsiteX5" fmla="*/ 53308 w 78560"/>
                                      <a:gd name="connsiteY5" fmla="*/ 33866 h 36421"/>
                                      <a:gd name="connsiteX6" fmla="*/ 77499 w 78560"/>
                                      <a:gd name="connsiteY6" fmla="*/ 12095 h 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60" h="36421">
                                        <a:moveTo>
                                          <a:pt x="77499" y="12095"/>
                                        </a:moveTo>
                                        <a:cubicBezTo>
                                          <a:pt x="71855" y="6451"/>
                                          <a:pt x="31134" y="0"/>
                                          <a:pt x="19442" y="0"/>
                                        </a:cubicBezTo>
                                        <a:cubicBezTo>
                                          <a:pt x="7750" y="0"/>
                                          <a:pt x="10571" y="6854"/>
                                          <a:pt x="7346" y="12095"/>
                                        </a:cubicBezTo>
                                        <a:cubicBezTo>
                                          <a:pt x="4121" y="17336"/>
                                          <a:pt x="-717" y="27415"/>
                                          <a:pt x="89" y="31447"/>
                                        </a:cubicBezTo>
                                        <a:cubicBezTo>
                                          <a:pt x="895" y="35479"/>
                                          <a:pt x="3314" y="35882"/>
                                          <a:pt x="12184" y="36285"/>
                                        </a:cubicBezTo>
                                        <a:cubicBezTo>
                                          <a:pt x="21054" y="36688"/>
                                          <a:pt x="41616" y="36285"/>
                                          <a:pt x="53308" y="33866"/>
                                        </a:cubicBezTo>
                                        <a:cubicBezTo>
                                          <a:pt x="65000" y="31447"/>
                                          <a:pt x="83143" y="17739"/>
                                          <a:pt x="77499" y="12095"/>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84" name="Forma libre 83"/>
                                  <p:cNvSpPr/>
                                  <p:nvPr/>
                                </p:nvSpPr>
                                <p:spPr>
                                  <a:xfrm>
                                    <a:off x="5599685" y="1356460"/>
                                    <a:ext cx="84933" cy="111353"/>
                                  </a:xfrm>
                                  <a:custGeom>
                                    <a:avLst/>
                                    <a:gdLst>
                                      <a:gd name="connsiteX0" fmla="*/ 75401 w 75519"/>
                                      <a:gd name="connsiteY0" fmla="*/ 70778 h 107996"/>
                                      <a:gd name="connsiteX1" fmla="*/ 46372 w 75519"/>
                                      <a:gd name="connsiteY1" fmla="*/ 22397 h 107996"/>
                                      <a:gd name="connsiteX2" fmla="*/ 34277 w 75519"/>
                                      <a:gd name="connsiteY2" fmla="*/ 19978 h 107996"/>
                                      <a:gd name="connsiteX3" fmla="*/ 27020 w 75519"/>
                                      <a:gd name="connsiteY3" fmla="*/ 3045 h 107996"/>
                                      <a:gd name="connsiteX4" fmla="*/ 14925 w 75519"/>
                                      <a:gd name="connsiteY4" fmla="*/ 626 h 107996"/>
                                      <a:gd name="connsiteX5" fmla="*/ 2829 w 75519"/>
                                      <a:gd name="connsiteY5" fmla="*/ 10302 h 107996"/>
                                      <a:gd name="connsiteX6" fmla="*/ 2829 w 75519"/>
                                      <a:gd name="connsiteY6" fmla="*/ 34492 h 107996"/>
                                      <a:gd name="connsiteX7" fmla="*/ 410 w 75519"/>
                                      <a:gd name="connsiteY7" fmla="*/ 44169 h 107996"/>
                                      <a:gd name="connsiteX8" fmla="*/ 12505 w 75519"/>
                                      <a:gd name="connsiteY8" fmla="*/ 49007 h 107996"/>
                                      <a:gd name="connsiteX9" fmla="*/ 14925 w 75519"/>
                                      <a:gd name="connsiteY9" fmla="*/ 61102 h 107996"/>
                                      <a:gd name="connsiteX10" fmla="*/ 14925 w 75519"/>
                                      <a:gd name="connsiteY10" fmla="*/ 73197 h 107996"/>
                                      <a:gd name="connsiteX11" fmla="*/ 24601 w 75519"/>
                                      <a:gd name="connsiteY11" fmla="*/ 75616 h 107996"/>
                                      <a:gd name="connsiteX12" fmla="*/ 34277 w 75519"/>
                                      <a:gd name="connsiteY12" fmla="*/ 107064 h 107996"/>
                                      <a:gd name="connsiteX13" fmla="*/ 75401 w 75519"/>
                                      <a:gd name="connsiteY13" fmla="*/ 70778 h 107996"/>
                                      <a:gd name="connsiteX0" fmla="*/ 75401 w 84587"/>
                                      <a:gd name="connsiteY0" fmla="*/ 70778 h 110363"/>
                                      <a:gd name="connsiteX1" fmla="*/ 46372 w 84587"/>
                                      <a:gd name="connsiteY1" fmla="*/ 22397 h 110363"/>
                                      <a:gd name="connsiteX2" fmla="*/ 34277 w 84587"/>
                                      <a:gd name="connsiteY2" fmla="*/ 19978 h 110363"/>
                                      <a:gd name="connsiteX3" fmla="*/ 27020 w 84587"/>
                                      <a:gd name="connsiteY3" fmla="*/ 3045 h 110363"/>
                                      <a:gd name="connsiteX4" fmla="*/ 14925 w 84587"/>
                                      <a:gd name="connsiteY4" fmla="*/ 626 h 110363"/>
                                      <a:gd name="connsiteX5" fmla="*/ 2829 w 84587"/>
                                      <a:gd name="connsiteY5" fmla="*/ 10302 h 110363"/>
                                      <a:gd name="connsiteX6" fmla="*/ 2829 w 84587"/>
                                      <a:gd name="connsiteY6" fmla="*/ 34492 h 110363"/>
                                      <a:gd name="connsiteX7" fmla="*/ 410 w 84587"/>
                                      <a:gd name="connsiteY7" fmla="*/ 44169 h 110363"/>
                                      <a:gd name="connsiteX8" fmla="*/ 12505 w 84587"/>
                                      <a:gd name="connsiteY8" fmla="*/ 49007 h 110363"/>
                                      <a:gd name="connsiteX9" fmla="*/ 14925 w 84587"/>
                                      <a:gd name="connsiteY9" fmla="*/ 61102 h 110363"/>
                                      <a:gd name="connsiteX10" fmla="*/ 14925 w 84587"/>
                                      <a:gd name="connsiteY10" fmla="*/ 73197 h 110363"/>
                                      <a:gd name="connsiteX11" fmla="*/ 24601 w 84587"/>
                                      <a:gd name="connsiteY11" fmla="*/ 75616 h 110363"/>
                                      <a:gd name="connsiteX12" fmla="*/ 82658 w 84587"/>
                                      <a:gd name="connsiteY12" fmla="*/ 109483 h 110363"/>
                                      <a:gd name="connsiteX13" fmla="*/ 75401 w 84587"/>
                                      <a:gd name="connsiteY13" fmla="*/ 70778 h 110363"/>
                                      <a:gd name="connsiteX0" fmla="*/ 75401 w 84933"/>
                                      <a:gd name="connsiteY0" fmla="*/ 70778 h 111353"/>
                                      <a:gd name="connsiteX1" fmla="*/ 46372 w 84933"/>
                                      <a:gd name="connsiteY1" fmla="*/ 22397 h 111353"/>
                                      <a:gd name="connsiteX2" fmla="*/ 34277 w 84933"/>
                                      <a:gd name="connsiteY2" fmla="*/ 19978 h 111353"/>
                                      <a:gd name="connsiteX3" fmla="*/ 27020 w 84933"/>
                                      <a:gd name="connsiteY3" fmla="*/ 3045 h 111353"/>
                                      <a:gd name="connsiteX4" fmla="*/ 14925 w 84933"/>
                                      <a:gd name="connsiteY4" fmla="*/ 626 h 111353"/>
                                      <a:gd name="connsiteX5" fmla="*/ 2829 w 84933"/>
                                      <a:gd name="connsiteY5" fmla="*/ 10302 h 111353"/>
                                      <a:gd name="connsiteX6" fmla="*/ 2829 w 84933"/>
                                      <a:gd name="connsiteY6" fmla="*/ 34492 h 111353"/>
                                      <a:gd name="connsiteX7" fmla="*/ 410 w 84933"/>
                                      <a:gd name="connsiteY7" fmla="*/ 44169 h 111353"/>
                                      <a:gd name="connsiteX8" fmla="*/ 12505 w 84933"/>
                                      <a:gd name="connsiteY8" fmla="*/ 49007 h 111353"/>
                                      <a:gd name="connsiteX9" fmla="*/ 14925 w 84933"/>
                                      <a:gd name="connsiteY9" fmla="*/ 61102 h 111353"/>
                                      <a:gd name="connsiteX10" fmla="*/ 14925 w 84933"/>
                                      <a:gd name="connsiteY10" fmla="*/ 73197 h 111353"/>
                                      <a:gd name="connsiteX11" fmla="*/ 39115 w 84933"/>
                                      <a:gd name="connsiteY11" fmla="*/ 102226 h 111353"/>
                                      <a:gd name="connsiteX12" fmla="*/ 82658 w 84933"/>
                                      <a:gd name="connsiteY12" fmla="*/ 109483 h 111353"/>
                                      <a:gd name="connsiteX13" fmla="*/ 75401 w 84933"/>
                                      <a:gd name="connsiteY13" fmla="*/ 70778 h 11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33" h="111353">
                                        <a:moveTo>
                                          <a:pt x="75401" y="70778"/>
                                        </a:moveTo>
                                        <a:cubicBezTo>
                                          <a:pt x="69353" y="56264"/>
                                          <a:pt x="53226" y="30864"/>
                                          <a:pt x="46372" y="22397"/>
                                        </a:cubicBezTo>
                                        <a:cubicBezTo>
                                          <a:pt x="39518" y="13930"/>
                                          <a:pt x="37502" y="23203"/>
                                          <a:pt x="34277" y="19978"/>
                                        </a:cubicBezTo>
                                        <a:cubicBezTo>
                                          <a:pt x="31052" y="16753"/>
                                          <a:pt x="30245" y="6270"/>
                                          <a:pt x="27020" y="3045"/>
                                        </a:cubicBezTo>
                                        <a:cubicBezTo>
                                          <a:pt x="23795" y="-180"/>
                                          <a:pt x="18957" y="-583"/>
                                          <a:pt x="14925" y="626"/>
                                        </a:cubicBezTo>
                                        <a:cubicBezTo>
                                          <a:pt x="10893" y="1835"/>
                                          <a:pt x="4845" y="4658"/>
                                          <a:pt x="2829" y="10302"/>
                                        </a:cubicBezTo>
                                        <a:cubicBezTo>
                                          <a:pt x="813" y="15946"/>
                                          <a:pt x="3232" y="28848"/>
                                          <a:pt x="2829" y="34492"/>
                                        </a:cubicBezTo>
                                        <a:cubicBezTo>
                                          <a:pt x="2426" y="40136"/>
                                          <a:pt x="-1203" y="41750"/>
                                          <a:pt x="410" y="44169"/>
                                        </a:cubicBezTo>
                                        <a:cubicBezTo>
                                          <a:pt x="2023" y="46588"/>
                                          <a:pt x="10086" y="46185"/>
                                          <a:pt x="12505" y="49007"/>
                                        </a:cubicBezTo>
                                        <a:cubicBezTo>
                                          <a:pt x="14924" y="51829"/>
                                          <a:pt x="14522" y="57070"/>
                                          <a:pt x="14925" y="61102"/>
                                        </a:cubicBezTo>
                                        <a:cubicBezTo>
                                          <a:pt x="15328" y="65134"/>
                                          <a:pt x="10893" y="66343"/>
                                          <a:pt x="14925" y="73197"/>
                                        </a:cubicBezTo>
                                        <a:cubicBezTo>
                                          <a:pt x="18957" y="80051"/>
                                          <a:pt x="35890" y="96582"/>
                                          <a:pt x="39115" y="102226"/>
                                        </a:cubicBezTo>
                                        <a:cubicBezTo>
                                          <a:pt x="42340" y="107870"/>
                                          <a:pt x="76610" y="114724"/>
                                          <a:pt x="82658" y="109483"/>
                                        </a:cubicBezTo>
                                        <a:cubicBezTo>
                                          <a:pt x="88706" y="104242"/>
                                          <a:pt x="81449" y="85292"/>
                                          <a:pt x="75401" y="70778"/>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85" name="Forma libre 84"/>
                                  <p:cNvSpPr/>
                                  <p:nvPr/>
                                </p:nvSpPr>
                                <p:spPr>
                                  <a:xfrm>
                                    <a:off x="5610907" y="1683118"/>
                                    <a:ext cx="135125" cy="44270"/>
                                  </a:xfrm>
                                  <a:custGeom>
                                    <a:avLst/>
                                    <a:gdLst>
                                      <a:gd name="connsiteX0" fmla="*/ 134331 w 134347"/>
                                      <a:gd name="connsiteY0" fmla="*/ 48721 h 100049"/>
                                      <a:gd name="connsiteX1" fmla="*/ 93207 w 134347"/>
                                      <a:gd name="connsiteY1" fmla="*/ 7597 h 100049"/>
                                      <a:gd name="connsiteX2" fmla="*/ 61760 w 134347"/>
                                      <a:gd name="connsiteY2" fmla="*/ 340 h 100049"/>
                                      <a:gd name="connsiteX3" fmla="*/ 49664 w 134347"/>
                                      <a:gd name="connsiteY3" fmla="*/ 12435 h 100049"/>
                                      <a:gd name="connsiteX4" fmla="*/ 25474 w 134347"/>
                                      <a:gd name="connsiteY4" fmla="*/ 19692 h 100049"/>
                                      <a:gd name="connsiteX5" fmla="*/ 13379 w 134347"/>
                                      <a:gd name="connsiteY5" fmla="*/ 24530 h 100049"/>
                                      <a:gd name="connsiteX6" fmla="*/ 3703 w 134347"/>
                                      <a:gd name="connsiteY6" fmla="*/ 31788 h 100049"/>
                                      <a:gd name="connsiteX7" fmla="*/ 1283 w 134347"/>
                                      <a:gd name="connsiteY7" fmla="*/ 51140 h 100049"/>
                                      <a:gd name="connsiteX8" fmla="*/ 23055 w 134347"/>
                                      <a:gd name="connsiteY8" fmla="*/ 55978 h 100049"/>
                                      <a:gd name="connsiteX9" fmla="*/ 47245 w 134347"/>
                                      <a:gd name="connsiteY9" fmla="*/ 43883 h 100049"/>
                                      <a:gd name="connsiteX10" fmla="*/ 66598 w 134347"/>
                                      <a:gd name="connsiteY10" fmla="*/ 39045 h 100049"/>
                                      <a:gd name="connsiteX11" fmla="*/ 76274 w 134347"/>
                                      <a:gd name="connsiteY11" fmla="*/ 26950 h 100049"/>
                                      <a:gd name="connsiteX12" fmla="*/ 98045 w 134347"/>
                                      <a:gd name="connsiteY12" fmla="*/ 99521 h 100049"/>
                                      <a:gd name="connsiteX13" fmla="*/ 134331 w 134347"/>
                                      <a:gd name="connsiteY13" fmla="*/ 48721 h 100049"/>
                                      <a:gd name="connsiteX0" fmla="*/ 134331 w 137353"/>
                                      <a:gd name="connsiteY0" fmla="*/ 48430 h 99753"/>
                                      <a:gd name="connsiteX1" fmla="*/ 127074 w 137353"/>
                                      <a:gd name="connsiteY1" fmla="*/ 9725 h 99753"/>
                                      <a:gd name="connsiteX2" fmla="*/ 61760 w 137353"/>
                                      <a:gd name="connsiteY2" fmla="*/ 49 h 99753"/>
                                      <a:gd name="connsiteX3" fmla="*/ 49664 w 137353"/>
                                      <a:gd name="connsiteY3" fmla="*/ 12144 h 99753"/>
                                      <a:gd name="connsiteX4" fmla="*/ 25474 w 137353"/>
                                      <a:gd name="connsiteY4" fmla="*/ 19401 h 99753"/>
                                      <a:gd name="connsiteX5" fmla="*/ 13379 w 137353"/>
                                      <a:gd name="connsiteY5" fmla="*/ 24239 h 99753"/>
                                      <a:gd name="connsiteX6" fmla="*/ 3703 w 137353"/>
                                      <a:gd name="connsiteY6" fmla="*/ 31497 h 99753"/>
                                      <a:gd name="connsiteX7" fmla="*/ 1283 w 137353"/>
                                      <a:gd name="connsiteY7" fmla="*/ 50849 h 99753"/>
                                      <a:gd name="connsiteX8" fmla="*/ 23055 w 137353"/>
                                      <a:gd name="connsiteY8" fmla="*/ 55687 h 99753"/>
                                      <a:gd name="connsiteX9" fmla="*/ 47245 w 137353"/>
                                      <a:gd name="connsiteY9" fmla="*/ 43592 h 99753"/>
                                      <a:gd name="connsiteX10" fmla="*/ 66598 w 137353"/>
                                      <a:gd name="connsiteY10" fmla="*/ 38754 h 99753"/>
                                      <a:gd name="connsiteX11" fmla="*/ 76274 w 137353"/>
                                      <a:gd name="connsiteY11" fmla="*/ 26659 h 99753"/>
                                      <a:gd name="connsiteX12" fmla="*/ 98045 w 137353"/>
                                      <a:gd name="connsiteY12" fmla="*/ 99230 h 99753"/>
                                      <a:gd name="connsiteX13" fmla="*/ 134331 w 137353"/>
                                      <a:gd name="connsiteY13" fmla="*/ 48430 h 99753"/>
                                      <a:gd name="connsiteX0" fmla="*/ 134331 w 136653"/>
                                      <a:gd name="connsiteY0" fmla="*/ 48430 h 56035"/>
                                      <a:gd name="connsiteX1" fmla="*/ 127074 w 136653"/>
                                      <a:gd name="connsiteY1" fmla="*/ 9725 h 56035"/>
                                      <a:gd name="connsiteX2" fmla="*/ 61760 w 136653"/>
                                      <a:gd name="connsiteY2" fmla="*/ 49 h 56035"/>
                                      <a:gd name="connsiteX3" fmla="*/ 49664 w 136653"/>
                                      <a:gd name="connsiteY3" fmla="*/ 12144 h 56035"/>
                                      <a:gd name="connsiteX4" fmla="*/ 25474 w 136653"/>
                                      <a:gd name="connsiteY4" fmla="*/ 19401 h 56035"/>
                                      <a:gd name="connsiteX5" fmla="*/ 13379 w 136653"/>
                                      <a:gd name="connsiteY5" fmla="*/ 24239 h 56035"/>
                                      <a:gd name="connsiteX6" fmla="*/ 3703 w 136653"/>
                                      <a:gd name="connsiteY6" fmla="*/ 31497 h 56035"/>
                                      <a:gd name="connsiteX7" fmla="*/ 1283 w 136653"/>
                                      <a:gd name="connsiteY7" fmla="*/ 50849 h 56035"/>
                                      <a:gd name="connsiteX8" fmla="*/ 23055 w 136653"/>
                                      <a:gd name="connsiteY8" fmla="*/ 55687 h 56035"/>
                                      <a:gd name="connsiteX9" fmla="*/ 47245 w 136653"/>
                                      <a:gd name="connsiteY9" fmla="*/ 43592 h 56035"/>
                                      <a:gd name="connsiteX10" fmla="*/ 66598 w 136653"/>
                                      <a:gd name="connsiteY10" fmla="*/ 38754 h 56035"/>
                                      <a:gd name="connsiteX11" fmla="*/ 76274 w 136653"/>
                                      <a:gd name="connsiteY11" fmla="*/ 26659 h 56035"/>
                                      <a:gd name="connsiteX12" fmla="*/ 107722 w 136653"/>
                                      <a:gd name="connsiteY12" fmla="*/ 33915 h 56035"/>
                                      <a:gd name="connsiteX13" fmla="*/ 134331 w 136653"/>
                                      <a:gd name="connsiteY13" fmla="*/ 48430 h 56035"/>
                                      <a:gd name="connsiteX0" fmla="*/ 134331 w 136653"/>
                                      <a:gd name="connsiteY0" fmla="*/ 48430 h 56035"/>
                                      <a:gd name="connsiteX1" fmla="*/ 127074 w 136653"/>
                                      <a:gd name="connsiteY1" fmla="*/ 9725 h 56035"/>
                                      <a:gd name="connsiteX2" fmla="*/ 61760 w 136653"/>
                                      <a:gd name="connsiteY2" fmla="*/ 49 h 56035"/>
                                      <a:gd name="connsiteX3" fmla="*/ 49664 w 136653"/>
                                      <a:gd name="connsiteY3" fmla="*/ 12144 h 56035"/>
                                      <a:gd name="connsiteX4" fmla="*/ 25474 w 136653"/>
                                      <a:gd name="connsiteY4" fmla="*/ 19401 h 56035"/>
                                      <a:gd name="connsiteX5" fmla="*/ 13379 w 136653"/>
                                      <a:gd name="connsiteY5" fmla="*/ 24239 h 56035"/>
                                      <a:gd name="connsiteX6" fmla="*/ 3703 w 136653"/>
                                      <a:gd name="connsiteY6" fmla="*/ 31497 h 56035"/>
                                      <a:gd name="connsiteX7" fmla="*/ 1283 w 136653"/>
                                      <a:gd name="connsiteY7" fmla="*/ 50849 h 56035"/>
                                      <a:gd name="connsiteX8" fmla="*/ 23055 w 136653"/>
                                      <a:gd name="connsiteY8" fmla="*/ 55687 h 56035"/>
                                      <a:gd name="connsiteX9" fmla="*/ 47245 w 136653"/>
                                      <a:gd name="connsiteY9" fmla="*/ 43592 h 56035"/>
                                      <a:gd name="connsiteX10" fmla="*/ 66598 w 136653"/>
                                      <a:gd name="connsiteY10" fmla="*/ 38754 h 56035"/>
                                      <a:gd name="connsiteX11" fmla="*/ 90788 w 136653"/>
                                      <a:gd name="connsiteY11" fmla="*/ 24240 h 56035"/>
                                      <a:gd name="connsiteX12" fmla="*/ 107722 w 136653"/>
                                      <a:gd name="connsiteY12" fmla="*/ 33915 h 56035"/>
                                      <a:gd name="connsiteX13" fmla="*/ 134331 w 136653"/>
                                      <a:gd name="connsiteY13" fmla="*/ 48430 h 56035"/>
                                      <a:gd name="connsiteX0" fmla="*/ 134331 w 136653"/>
                                      <a:gd name="connsiteY0" fmla="*/ 48430 h 56354"/>
                                      <a:gd name="connsiteX1" fmla="*/ 127074 w 136653"/>
                                      <a:gd name="connsiteY1" fmla="*/ 9725 h 56354"/>
                                      <a:gd name="connsiteX2" fmla="*/ 61760 w 136653"/>
                                      <a:gd name="connsiteY2" fmla="*/ 49 h 56354"/>
                                      <a:gd name="connsiteX3" fmla="*/ 49664 w 136653"/>
                                      <a:gd name="connsiteY3" fmla="*/ 12144 h 56354"/>
                                      <a:gd name="connsiteX4" fmla="*/ 25474 w 136653"/>
                                      <a:gd name="connsiteY4" fmla="*/ 19401 h 56354"/>
                                      <a:gd name="connsiteX5" fmla="*/ 13379 w 136653"/>
                                      <a:gd name="connsiteY5" fmla="*/ 24239 h 56354"/>
                                      <a:gd name="connsiteX6" fmla="*/ 3703 w 136653"/>
                                      <a:gd name="connsiteY6" fmla="*/ 31497 h 56354"/>
                                      <a:gd name="connsiteX7" fmla="*/ 1283 w 136653"/>
                                      <a:gd name="connsiteY7" fmla="*/ 50849 h 56354"/>
                                      <a:gd name="connsiteX8" fmla="*/ 23055 w 136653"/>
                                      <a:gd name="connsiteY8" fmla="*/ 55687 h 56354"/>
                                      <a:gd name="connsiteX9" fmla="*/ 47245 w 136653"/>
                                      <a:gd name="connsiteY9" fmla="*/ 38754 h 56354"/>
                                      <a:gd name="connsiteX10" fmla="*/ 66598 w 136653"/>
                                      <a:gd name="connsiteY10" fmla="*/ 38754 h 56354"/>
                                      <a:gd name="connsiteX11" fmla="*/ 90788 w 136653"/>
                                      <a:gd name="connsiteY11" fmla="*/ 24240 h 56354"/>
                                      <a:gd name="connsiteX12" fmla="*/ 107722 w 136653"/>
                                      <a:gd name="connsiteY12" fmla="*/ 33915 h 56354"/>
                                      <a:gd name="connsiteX13" fmla="*/ 134331 w 136653"/>
                                      <a:gd name="connsiteY13" fmla="*/ 48430 h 56354"/>
                                      <a:gd name="connsiteX0" fmla="*/ 134331 w 136653"/>
                                      <a:gd name="connsiteY0" fmla="*/ 48430 h 51036"/>
                                      <a:gd name="connsiteX1" fmla="*/ 127074 w 136653"/>
                                      <a:gd name="connsiteY1" fmla="*/ 9725 h 51036"/>
                                      <a:gd name="connsiteX2" fmla="*/ 61760 w 136653"/>
                                      <a:gd name="connsiteY2" fmla="*/ 49 h 51036"/>
                                      <a:gd name="connsiteX3" fmla="*/ 49664 w 136653"/>
                                      <a:gd name="connsiteY3" fmla="*/ 12144 h 51036"/>
                                      <a:gd name="connsiteX4" fmla="*/ 25474 w 136653"/>
                                      <a:gd name="connsiteY4" fmla="*/ 19401 h 51036"/>
                                      <a:gd name="connsiteX5" fmla="*/ 13379 w 136653"/>
                                      <a:gd name="connsiteY5" fmla="*/ 24239 h 51036"/>
                                      <a:gd name="connsiteX6" fmla="*/ 3703 w 136653"/>
                                      <a:gd name="connsiteY6" fmla="*/ 31497 h 51036"/>
                                      <a:gd name="connsiteX7" fmla="*/ 1283 w 136653"/>
                                      <a:gd name="connsiteY7" fmla="*/ 50849 h 51036"/>
                                      <a:gd name="connsiteX8" fmla="*/ 23055 w 136653"/>
                                      <a:gd name="connsiteY8" fmla="*/ 41173 h 51036"/>
                                      <a:gd name="connsiteX9" fmla="*/ 47245 w 136653"/>
                                      <a:gd name="connsiteY9" fmla="*/ 38754 h 51036"/>
                                      <a:gd name="connsiteX10" fmla="*/ 66598 w 136653"/>
                                      <a:gd name="connsiteY10" fmla="*/ 38754 h 51036"/>
                                      <a:gd name="connsiteX11" fmla="*/ 90788 w 136653"/>
                                      <a:gd name="connsiteY11" fmla="*/ 24240 h 51036"/>
                                      <a:gd name="connsiteX12" fmla="*/ 107722 w 136653"/>
                                      <a:gd name="connsiteY12" fmla="*/ 33915 h 51036"/>
                                      <a:gd name="connsiteX13" fmla="*/ 134331 w 136653"/>
                                      <a:gd name="connsiteY13" fmla="*/ 48430 h 51036"/>
                                      <a:gd name="connsiteX0" fmla="*/ 134331 w 136653"/>
                                      <a:gd name="connsiteY0" fmla="*/ 48430 h 51036"/>
                                      <a:gd name="connsiteX1" fmla="*/ 127074 w 136653"/>
                                      <a:gd name="connsiteY1" fmla="*/ 9725 h 51036"/>
                                      <a:gd name="connsiteX2" fmla="*/ 61760 w 136653"/>
                                      <a:gd name="connsiteY2" fmla="*/ 49 h 51036"/>
                                      <a:gd name="connsiteX3" fmla="*/ 49664 w 136653"/>
                                      <a:gd name="connsiteY3" fmla="*/ 12144 h 51036"/>
                                      <a:gd name="connsiteX4" fmla="*/ 25474 w 136653"/>
                                      <a:gd name="connsiteY4" fmla="*/ 19401 h 51036"/>
                                      <a:gd name="connsiteX5" fmla="*/ 13379 w 136653"/>
                                      <a:gd name="connsiteY5" fmla="*/ 24239 h 51036"/>
                                      <a:gd name="connsiteX6" fmla="*/ 3703 w 136653"/>
                                      <a:gd name="connsiteY6" fmla="*/ 31497 h 51036"/>
                                      <a:gd name="connsiteX7" fmla="*/ 1283 w 136653"/>
                                      <a:gd name="connsiteY7" fmla="*/ 50849 h 51036"/>
                                      <a:gd name="connsiteX8" fmla="*/ 23055 w 136653"/>
                                      <a:gd name="connsiteY8" fmla="*/ 41173 h 51036"/>
                                      <a:gd name="connsiteX9" fmla="*/ 47245 w 136653"/>
                                      <a:gd name="connsiteY9" fmla="*/ 38754 h 51036"/>
                                      <a:gd name="connsiteX10" fmla="*/ 66598 w 136653"/>
                                      <a:gd name="connsiteY10" fmla="*/ 26658 h 51036"/>
                                      <a:gd name="connsiteX11" fmla="*/ 90788 w 136653"/>
                                      <a:gd name="connsiteY11" fmla="*/ 24240 h 51036"/>
                                      <a:gd name="connsiteX12" fmla="*/ 107722 w 136653"/>
                                      <a:gd name="connsiteY12" fmla="*/ 33915 h 51036"/>
                                      <a:gd name="connsiteX13" fmla="*/ 134331 w 136653"/>
                                      <a:gd name="connsiteY13" fmla="*/ 48430 h 51036"/>
                                      <a:gd name="connsiteX0" fmla="*/ 134331 w 136133"/>
                                      <a:gd name="connsiteY0" fmla="*/ 48430 h 51036"/>
                                      <a:gd name="connsiteX1" fmla="*/ 127074 w 136133"/>
                                      <a:gd name="connsiteY1" fmla="*/ 9725 h 51036"/>
                                      <a:gd name="connsiteX2" fmla="*/ 61760 w 136133"/>
                                      <a:gd name="connsiteY2" fmla="*/ 49 h 51036"/>
                                      <a:gd name="connsiteX3" fmla="*/ 49664 w 136133"/>
                                      <a:gd name="connsiteY3" fmla="*/ 12144 h 51036"/>
                                      <a:gd name="connsiteX4" fmla="*/ 25474 w 136133"/>
                                      <a:gd name="connsiteY4" fmla="*/ 19401 h 51036"/>
                                      <a:gd name="connsiteX5" fmla="*/ 13379 w 136133"/>
                                      <a:gd name="connsiteY5" fmla="*/ 24239 h 51036"/>
                                      <a:gd name="connsiteX6" fmla="*/ 3703 w 136133"/>
                                      <a:gd name="connsiteY6" fmla="*/ 31497 h 51036"/>
                                      <a:gd name="connsiteX7" fmla="*/ 1283 w 136133"/>
                                      <a:gd name="connsiteY7" fmla="*/ 50849 h 51036"/>
                                      <a:gd name="connsiteX8" fmla="*/ 23055 w 136133"/>
                                      <a:gd name="connsiteY8" fmla="*/ 41173 h 51036"/>
                                      <a:gd name="connsiteX9" fmla="*/ 47245 w 136133"/>
                                      <a:gd name="connsiteY9" fmla="*/ 38754 h 51036"/>
                                      <a:gd name="connsiteX10" fmla="*/ 66598 w 136133"/>
                                      <a:gd name="connsiteY10" fmla="*/ 26658 h 51036"/>
                                      <a:gd name="connsiteX11" fmla="*/ 90788 w 136133"/>
                                      <a:gd name="connsiteY11" fmla="*/ 24240 h 51036"/>
                                      <a:gd name="connsiteX12" fmla="*/ 114979 w 136133"/>
                                      <a:gd name="connsiteY12" fmla="*/ 29077 h 51036"/>
                                      <a:gd name="connsiteX13" fmla="*/ 134331 w 136133"/>
                                      <a:gd name="connsiteY13" fmla="*/ 48430 h 51036"/>
                                      <a:gd name="connsiteX0" fmla="*/ 134331 w 135125"/>
                                      <a:gd name="connsiteY0" fmla="*/ 41664 h 44270"/>
                                      <a:gd name="connsiteX1" fmla="*/ 127074 w 135125"/>
                                      <a:gd name="connsiteY1" fmla="*/ 2959 h 44270"/>
                                      <a:gd name="connsiteX2" fmla="*/ 88369 w 135125"/>
                                      <a:gd name="connsiteY2" fmla="*/ 2959 h 44270"/>
                                      <a:gd name="connsiteX3" fmla="*/ 49664 w 135125"/>
                                      <a:gd name="connsiteY3" fmla="*/ 5378 h 44270"/>
                                      <a:gd name="connsiteX4" fmla="*/ 25474 w 135125"/>
                                      <a:gd name="connsiteY4" fmla="*/ 12635 h 44270"/>
                                      <a:gd name="connsiteX5" fmla="*/ 13379 w 135125"/>
                                      <a:gd name="connsiteY5" fmla="*/ 17473 h 44270"/>
                                      <a:gd name="connsiteX6" fmla="*/ 3703 w 135125"/>
                                      <a:gd name="connsiteY6" fmla="*/ 24731 h 44270"/>
                                      <a:gd name="connsiteX7" fmla="*/ 1283 w 135125"/>
                                      <a:gd name="connsiteY7" fmla="*/ 44083 h 44270"/>
                                      <a:gd name="connsiteX8" fmla="*/ 23055 w 135125"/>
                                      <a:gd name="connsiteY8" fmla="*/ 34407 h 44270"/>
                                      <a:gd name="connsiteX9" fmla="*/ 47245 w 135125"/>
                                      <a:gd name="connsiteY9" fmla="*/ 31988 h 44270"/>
                                      <a:gd name="connsiteX10" fmla="*/ 66598 w 135125"/>
                                      <a:gd name="connsiteY10" fmla="*/ 19892 h 44270"/>
                                      <a:gd name="connsiteX11" fmla="*/ 90788 w 135125"/>
                                      <a:gd name="connsiteY11" fmla="*/ 17474 h 44270"/>
                                      <a:gd name="connsiteX12" fmla="*/ 114979 w 135125"/>
                                      <a:gd name="connsiteY12" fmla="*/ 22311 h 44270"/>
                                      <a:gd name="connsiteX13" fmla="*/ 134331 w 135125"/>
                                      <a:gd name="connsiteY13" fmla="*/ 41664 h 4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125" h="44270">
                                        <a:moveTo>
                                          <a:pt x="134331" y="41664"/>
                                        </a:moveTo>
                                        <a:cubicBezTo>
                                          <a:pt x="136347" y="38439"/>
                                          <a:pt x="134734" y="9410"/>
                                          <a:pt x="127074" y="2959"/>
                                        </a:cubicBezTo>
                                        <a:cubicBezTo>
                                          <a:pt x="119414" y="-3492"/>
                                          <a:pt x="101271" y="2556"/>
                                          <a:pt x="88369" y="2959"/>
                                        </a:cubicBezTo>
                                        <a:cubicBezTo>
                                          <a:pt x="75467" y="3362"/>
                                          <a:pt x="60146" y="3765"/>
                                          <a:pt x="49664" y="5378"/>
                                        </a:cubicBezTo>
                                        <a:cubicBezTo>
                                          <a:pt x="39182" y="6991"/>
                                          <a:pt x="31522" y="10619"/>
                                          <a:pt x="25474" y="12635"/>
                                        </a:cubicBezTo>
                                        <a:cubicBezTo>
                                          <a:pt x="19426" y="14651"/>
                                          <a:pt x="17007" y="15457"/>
                                          <a:pt x="13379" y="17473"/>
                                        </a:cubicBezTo>
                                        <a:cubicBezTo>
                                          <a:pt x="9751" y="19489"/>
                                          <a:pt x="5719" y="20296"/>
                                          <a:pt x="3703" y="24731"/>
                                        </a:cubicBezTo>
                                        <a:cubicBezTo>
                                          <a:pt x="1687" y="29166"/>
                                          <a:pt x="-1942" y="42470"/>
                                          <a:pt x="1283" y="44083"/>
                                        </a:cubicBezTo>
                                        <a:cubicBezTo>
                                          <a:pt x="4508" y="45696"/>
                                          <a:pt x="15395" y="36423"/>
                                          <a:pt x="23055" y="34407"/>
                                        </a:cubicBezTo>
                                        <a:cubicBezTo>
                                          <a:pt x="30715" y="32391"/>
                                          <a:pt x="39988" y="34407"/>
                                          <a:pt x="47245" y="31988"/>
                                        </a:cubicBezTo>
                                        <a:cubicBezTo>
                                          <a:pt x="54502" y="29569"/>
                                          <a:pt x="59341" y="22311"/>
                                          <a:pt x="66598" y="19892"/>
                                        </a:cubicBezTo>
                                        <a:cubicBezTo>
                                          <a:pt x="73855" y="17473"/>
                                          <a:pt x="85547" y="7395"/>
                                          <a:pt x="90788" y="17474"/>
                                        </a:cubicBezTo>
                                        <a:cubicBezTo>
                                          <a:pt x="96029" y="27553"/>
                                          <a:pt x="107722" y="18279"/>
                                          <a:pt x="114979" y="22311"/>
                                        </a:cubicBezTo>
                                        <a:cubicBezTo>
                                          <a:pt x="122236" y="26343"/>
                                          <a:pt x="132315" y="44889"/>
                                          <a:pt x="134331" y="41664"/>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86" name="Forma libre 85"/>
                                  <p:cNvSpPr/>
                                  <p:nvPr/>
                                </p:nvSpPr>
                                <p:spPr>
                                  <a:xfrm>
                                    <a:off x="5473480" y="1431571"/>
                                    <a:ext cx="893453" cy="600641"/>
                                  </a:xfrm>
                                  <a:custGeom>
                                    <a:avLst/>
                                    <a:gdLst>
                                      <a:gd name="connsiteX0" fmla="*/ 707187 w 893453"/>
                                      <a:gd name="connsiteY0" fmla="*/ 358524 h 600641"/>
                                      <a:gd name="connsiteX1" fmla="*/ 649130 w 893453"/>
                                      <a:gd name="connsiteY1" fmla="*/ 336753 h 600641"/>
                                      <a:gd name="connsiteX2" fmla="*/ 627358 w 893453"/>
                                      <a:gd name="connsiteY2" fmla="*/ 310143 h 600641"/>
                                      <a:gd name="connsiteX3" fmla="*/ 603168 w 893453"/>
                                      <a:gd name="connsiteY3" fmla="*/ 310143 h 600641"/>
                                      <a:gd name="connsiteX4" fmla="*/ 598330 w 893453"/>
                                      <a:gd name="connsiteY4" fmla="*/ 278696 h 600641"/>
                                      <a:gd name="connsiteX5" fmla="*/ 588653 w 893453"/>
                                      <a:gd name="connsiteY5" fmla="*/ 266600 h 600641"/>
                                      <a:gd name="connsiteX6" fmla="*/ 571720 w 893453"/>
                                      <a:gd name="connsiteY6" fmla="*/ 254505 h 600641"/>
                                      <a:gd name="connsiteX7" fmla="*/ 535434 w 893453"/>
                                      <a:gd name="connsiteY7" fmla="*/ 242410 h 600641"/>
                                      <a:gd name="connsiteX8" fmla="*/ 518501 w 893453"/>
                                      <a:gd name="connsiteY8" fmla="*/ 227896 h 600641"/>
                                      <a:gd name="connsiteX9" fmla="*/ 482215 w 893453"/>
                                      <a:gd name="connsiteY9" fmla="*/ 208543 h 600641"/>
                                      <a:gd name="connsiteX10" fmla="*/ 482215 w 893453"/>
                                      <a:gd name="connsiteY10" fmla="*/ 177096 h 600641"/>
                                      <a:gd name="connsiteX11" fmla="*/ 472539 w 893453"/>
                                      <a:gd name="connsiteY11" fmla="*/ 167419 h 600641"/>
                                      <a:gd name="connsiteX12" fmla="*/ 458025 w 893453"/>
                                      <a:gd name="connsiteY12" fmla="*/ 148067 h 600641"/>
                                      <a:gd name="connsiteX13" fmla="*/ 450768 w 893453"/>
                                      <a:gd name="connsiteY13" fmla="*/ 133553 h 600641"/>
                                      <a:gd name="connsiteX14" fmla="*/ 424158 w 893453"/>
                                      <a:gd name="connsiteY14" fmla="*/ 111781 h 600641"/>
                                      <a:gd name="connsiteX15" fmla="*/ 404806 w 893453"/>
                                      <a:gd name="connsiteY15" fmla="*/ 99686 h 600641"/>
                                      <a:gd name="connsiteX16" fmla="*/ 368520 w 893453"/>
                                      <a:gd name="connsiteY16" fmla="*/ 94848 h 600641"/>
                                      <a:gd name="connsiteX17" fmla="*/ 361263 w 893453"/>
                                      <a:gd name="connsiteY17" fmla="*/ 73077 h 600641"/>
                                      <a:gd name="connsiteX18" fmla="*/ 351587 w 893453"/>
                                      <a:gd name="connsiteY18" fmla="*/ 73077 h 600641"/>
                                      <a:gd name="connsiteX19" fmla="*/ 337072 w 893453"/>
                                      <a:gd name="connsiteY19" fmla="*/ 48886 h 600641"/>
                                      <a:gd name="connsiteX20" fmla="*/ 324977 w 893453"/>
                                      <a:gd name="connsiteY20" fmla="*/ 24696 h 600641"/>
                                      <a:gd name="connsiteX21" fmla="*/ 308044 w 893453"/>
                                      <a:gd name="connsiteY21" fmla="*/ 5343 h 600641"/>
                                      <a:gd name="connsiteX22" fmla="*/ 276596 w 893453"/>
                                      <a:gd name="connsiteY22" fmla="*/ 505 h 600641"/>
                                      <a:gd name="connsiteX23" fmla="*/ 264501 w 893453"/>
                                      <a:gd name="connsiteY23" fmla="*/ 15019 h 600641"/>
                                      <a:gd name="connsiteX24" fmla="*/ 264501 w 893453"/>
                                      <a:gd name="connsiteY24" fmla="*/ 34372 h 600641"/>
                                      <a:gd name="connsiteX25" fmla="*/ 257244 w 893453"/>
                                      <a:gd name="connsiteY25" fmla="*/ 58562 h 600641"/>
                                      <a:gd name="connsiteX26" fmla="*/ 276596 w 893453"/>
                                      <a:gd name="connsiteY26" fmla="*/ 70658 h 600641"/>
                                      <a:gd name="connsiteX27" fmla="*/ 276596 w 893453"/>
                                      <a:gd name="connsiteY27" fmla="*/ 90010 h 600641"/>
                                      <a:gd name="connsiteX28" fmla="*/ 300787 w 893453"/>
                                      <a:gd name="connsiteY28" fmla="*/ 111781 h 600641"/>
                                      <a:gd name="connsiteX29" fmla="*/ 308044 w 893453"/>
                                      <a:gd name="connsiteY29" fmla="*/ 126296 h 600641"/>
                                      <a:gd name="connsiteX30" fmla="*/ 288691 w 893453"/>
                                      <a:gd name="connsiteY30" fmla="*/ 155324 h 600641"/>
                                      <a:gd name="connsiteX31" fmla="*/ 269339 w 893453"/>
                                      <a:gd name="connsiteY31" fmla="*/ 140810 h 600641"/>
                                      <a:gd name="connsiteX32" fmla="*/ 242730 w 893453"/>
                                      <a:gd name="connsiteY32" fmla="*/ 121458 h 600641"/>
                                      <a:gd name="connsiteX33" fmla="*/ 220958 w 893453"/>
                                      <a:gd name="connsiteY33" fmla="*/ 114200 h 600641"/>
                                      <a:gd name="connsiteX34" fmla="*/ 211282 w 893453"/>
                                      <a:gd name="connsiteY34" fmla="*/ 109362 h 600641"/>
                                      <a:gd name="connsiteX35" fmla="*/ 194349 w 893453"/>
                                      <a:gd name="connsiteY35" fmla="*/ 111781 h 600641"/>
                                      <a:gd name="connsiteX36" fmla="*/ 194349 w 893453"/>
                                      <a:gd name="connsiteY36" fmla="*/ 123877 h 600641"/>
                                      <a:gd name="connsiteX37" fmla="*/ 177415 w 893453"/>
                                      <a:gd name="connsiteY37" fmla="*/ 121458 h 600641"/>
                                      <a:gd name="connsiteX38" fmla="*/ 148387 w 893453"/>
                                      <a:gd name="connsiteY38" fmla="*/ 109362 h 600641"/>
                                      <a:gd name="connsiteX39" fmla="*/ 126615 w 893453"/>
                                      <a:gd name="connsiteY39" fmla="*/ 111781 h 600641"/>
                                      <a:gd name="connsiteX40" fmla="*/ 119358 w 893453"/>
                                      <a:gd name="connsiteY40" fmla="*/ 90010 h 600641"/>
                                      <a:gd name="connsiteX41" fmla="*/ 85491 w 893453"/>
                                      <a:gd name="connsiteY41" fmla="*/ 90010 h 600641"/>
                                      <a:gd name="connsiteX42" fmla="*/ 70977 w 893453"/>
                                      <a:gd name="connsiteY42" fmla="*/ 77915 h 600641"/>
                                      <a:gd name="connsiteX43" fmla="*/ 66139 w 893453"/>
                                      <a:gd name="connsiteY43" fmla="*/ 70658 h 600641"/>
                                      <a:gd name="connsiteX44" fmla="*/ 39530 w 893453"/>
                                      <a:gd name="connsiteY44" fmla="*/ 70658 h 600641"/>
                                      <a:gd name="connsiteX45" fmla="*/ 34691 w 893453"/>
                                      <a:gd name="connsiteY45" fmla="*/ 53724 h 600641"/>
                                      <a:gd name="connsiteX46" fmla="*/ 15339 w 893453"/>
                                      <a:gd name="connsiteY46" fmla="*/ 51305 h 600641"/>
                                      <a:gd name="connsiteX47" fmla="*/ 3244 w 893453"/>
                                      <a:gd name="connsiteY47" fmla="*/ 51305 h 600641"/>
                                      <a:gd name="connsiteX48" fmla="*/ 825 w 893453"/>
                                      <a:gd name="connsiteY48" fmla="*/ 77915 h 600641"/>
                                      <a:gd name="connsiteX49" fmla="*/ 15339 w 893453"/>
                                      <a:gd name="connsiteY49" fmla="*/ 94848 h 600641"/>
                                      <a:gd name="connsiteX50" fmla="*/ 29853 w 893453"/>
                                      <a:gd name="connsiteY50" fmla="*/ 104524 h 600641"/>
                                      <a:gd name="connsiteX51" fmla="*/ 56463 w 893453"/>
                                      <a:gd name="connsiteY51" fmla="*/ 106943 h 600641"/>
                                      <a:gd name="connsiteX52" fmla="*/ 85491 w 893453"/>
                                      <a:gd name="connsiteY52" fmla="*/ 119039 h 600641"/>
                                      <a:gd name="connsiteX53" fmla="*/ 104844 w 893453"/>
                                      <a:gd name="connsiteY53" fmla="*/ 131134 h 600641"/>
                                      <a:gd name="connsiteX54" fmla="*/ 133872 w 893453"/>
                                      <a:gd name="connsiteY54" fmla="*/ 145648 h 600641"/>
                                      <a:gd name="connsiteX55" fmla="*/ 155644 w 893453"/>
                                      <a:gd name="connsiteY55" fmla="*/ 160162 h 600641"/>
                                      <a:gd name="connsiteX56" fmla="*/ 189510 w 893453"/>
                                      <a:gd name="connsiteY56" fmla="*/ 167419 h 600641"/>
                                      <a:gd name="connsiteX57" fmla="*/ 196768 w 893453"/>
                                      <a:gd name="connsiteY57" fmla="*/ 145648 h 600641"/>
                                      <a:gd name="connsiteX58" fmla="*/ 213701 w 893453"/>
                                      <a:gd name="connsiteY58" fmla="*/ 152905 h 600641"/>
                                      <a:gd name="connsiteX59" fmla="*/ 199187 w 893453"/>
                                      <a:gd name="connsiteY59" fmla="*/ 167419 h 600641"/>
                                      <a:gd name="connsiteX60" fmla="*/ 199187 w 893453"/>
                                      <a:gd name="connsiteY60" fmla="*/ 189191 h 600641"/>
                                      <a:gd name="connsiteX61" fmla="*/ 196768 w 893453"/>
                                      <a:gd name="connsiteY61" fmla="*/ 210962 h 600641"/>
                                      <a:gd name="connsiteX62" fmla="*/ 230634 w 893453"/>
                                      <a:gd name="connsiteY62" fmla="*/ 225477 h 600641"/>
                                      <a:gd name="connsiteX63" fmla="*/ 288691 w 893453"/>
                                      <a:gd name="connsiteY63" fmla="*/ 235153 h 600641"/>
                                      <a:gd name="connsiteX64" fmla="*/ 324977 w 893453"/>
                                      <a:gd name="connsiteY64" fmla="*/ 239991 h 600641"/>
                                      <a:gd name="connsiteX65" fmla="*/ 317720 w 893453"/>
                                      <a:gd name="connsiteY65" fmla="*/ 252086 h 600641"/>
                                      <a:gd name="connsiteX66" fmla="*/ 312882 w 893453"/>
                                      <a:gd name="connsiteY66" fmla="*/ 276277 h 600641"/>
                                      <a:gd name="connsiteX67" fmla="*/ 320139 w 893453"/>
                                      <a:gd name="connsiteY67" fmla="*/ 298048 h 600641"/>
                                      <a:gd name="connsiteX68" fmla="*/ 317720 w 893453"/>
                                      <a:gd name="connsiteY68" fmla="*/ 314981 h 600641"/>
                                      <a:gd name="connsiteX69" fmla="*/ 312882 w 893453"/>
                                      <a:gd name="connsiteY69" fmla="*/ 305305 h 600641"/>
                                      <a:gd name="connsiteX70" fmla="*/ 298368 w 893453"/>
                                      <a:gd name="connsiteY70" fmla="*/ 295629 h 600641"/>
                                      <a:gd name="connsiteX71" fmla="*/ 291110 w 893453"/>
                                      <a:gd name="connsiteY71" fmla="*/ 317400 h 600641"/>
                                      <a:gd name="connsiteX72" fmla="*/ 320139 w 893453"/>
                                      <a:gd name="connsiteY72" fmla="*/ 334334 h 600641"/>
                                      <a:gd name="connsiteX73" fmla="*/ 320139 w 893453"/>
                                      <a:gd name="connsiteY73" fmla="*/ 334334 h 600641"/>
                                      <a:gd name="connsiteX74" fmla="*/ 305625 w 893453"/>
                                      <a:gd name="connsiteY74" fmla="*/ 339172 h 600641"/>
                                      <a:gd name="connsiteX75" fmla="*/ 295949 w 893453"/>
                                      <a:gd name="connsiteY75" fmla="*/ 346429 h 600641"/>
                                      <a:gd name="connsiteX76" fmla="*/ 310463 w 893453"/>
                                      <a:gd name="connsiteY76" fmla="*/ 358524 h 600641"/>
                                      <a:gd name="connsiteX77" fmla="*/ 315301 w 893453"/>
                                      <a:gd name="connsiteY77" fmla="*/ 373039 h 600641"/>
                                      <a:gd name="connsiteX78" fmla="*/ 303206 w 893453"/>
                                      <a:gd name="connsiteY78" fmla="*/ 392391 h 600641"/>
                                      <a:gd name="connsiteX79" fmla="*/ 310463 w 893453"/>
                                      <a:gd name="connsiteY79" fmla="*/ 409324 h 600641"/>
                                      <a:gd name="connsiteX80" fmla="*/ 310463 w 893453"/>
                                      <a:gd name="connsiteY80" fmla="*/ 431096 h 600641"/>
                                      <a:gd name="connsiteX81" fmla="*/ 317720 w 893453"/>
                                      <a:gd name="connsiteY81" fmla="*/ 469800 h 600641"/>
                                      <a:gd name="connsiteX82" fmla="*/ 433834 w 893453"/>
                                      <a:gd name="connsiteY82" fmla="*/ 460124 h 600641"/>
                                      <a:gd name="connsiteX83" fmla="*/ 501568 w 893453"/>
                                      <a:gd name="connsiteY83" fmla="*/ 457705 h 600641"/>
                                      <a:gd name="connsiteX84" fmla="*/ 520920 w 893453"/>
                                      <a:gd name="connsiteY84" fmla="*/ 462543 h 600641"/>
                                      <a:gd name="connsiteX85" fmla="*/ 530596 w 893453"/>
                                      <a:gd name="connsiteY85" fmla="*/ 477058 h 600641"/>
                                      <a:gd name="connsiteX86" fmla="*/ 562044 w 893453"/>
                                      <a:gd name="connsiteY86" fmla="*/ 479477 h 600641"/>
                                      <a:gd name="connsiteX87" fmla="*/ 598330 w 893453"/>
                                      <a:gd name="connsiteY87" fmla="*/ 479477 h 600641"/>
                                      <a:gd name="connsiteX88" fmla="*/ 620101 w 893453"/>
                                      <a:gd name="connsiteY88" fmla="*/ 496410 h 600641"/>
                                      <a:gd name="connsiteX89" fmla="*/ 653968 w 893453"/>
                                      <a:gd name="connsiteY89" fmla="*/ 547210 h 600641"/>
                                      <a:gd name="connsiteX90" fmla="*/ 704768 w 893453"/>
                                      <a:gd name="connsiteY90" fmla="*/ 549629 h 600641"/>
                                      <a:gd name="connsiteX91" fmla="*/ 755568 w 893453"/>
                                      <a:gd name="connsiteY91" fmla="*/ 573819 h 600641"/>
                                      <a:gd name="connsiteX92" fmla="*/ 777339 w 893453"/>
                                      <a:gd name="connsiteY92" fmla="*/ 554467 h 600641"/>
                                      <a:gd name="connsiteX93" fmla="*/ 828139 w 893453"/>
                                      <a:gd name="connsiteY93" fmla="*/ 578658 h 600641"/>
                                      <a:gd name="connsiteX94" fmla="*/ 862006 w 893453"/>
                                      <a:gd name="connsiteY94" fmla="*/ 585915 h 600641"/>
                                      <a:gd name="connsiteX95" fmla="*/ 893453 w 893453"/>
                                      <a:gd name="connsiteY95" fmla="*/ 600429 h 60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93453" h="600641">
                                        <a:moveTo>
                                          <a:pt x="707187" y="358524"/>
                                        </a:moveTo>
                                        <a:cubicBezTo>
                                          <a:pt x="684811" y="351670"/>
                                          <a:pt x="662435" y="344816"/>
                                          <a:pt x="649130" y="336753"/>
                                        </a:cubicBezTo>
                                        <a:cubicBezTo>
                                          <a:pt x="635825" y="328689"/>
                                          <a:pt x="635018" y="314578"/>
                                          <a:pt x="627358" y="310143"/>
                                        </a:cubicBezTo>
                                        <a:cubicBezTo>
                                          <a:pt x="619698" y="305708"/>
                                          <a:pt x="608006" y="315384"/>
                                          <a:pt x="603168" y="310143"/>
                                        </a:cubicBezTo>
                                        <a:cubicBezTo>
                                          <a:pt x="598330" y="304902"/>
                                          <a:pt x="600749" y="285953"/>
                                          <a:pt x="598330" y="278696"/>
                                        </a:cubicBezTo>
                                        <a:cubicBezTo>
                                          <a:pt x="595911" y="271439"/>
                                          <a:pt x="593088" y="270632"/>
                                          <a:pt x="588653" y="266600"/>
                                        </a:cubicBezTo>
                                        <a:cubicBezTo>
                                          <a:pt x="584218" y="262568"/>
                                          <a:pt x="580590" y="258537"/>
                                          <a:pt x="571720" y="254505"/>
                                        </a:cubicBezTo>
                                        <a:cubicBezTo>
                                          <a:pt x="562850" y="250473"/>
                                          <a:pt x="544304" y="246845"/>
                                          <a:pt x="535434" y="242410"/>
                                        </a:cubicBezTo>
                                        <a:cubicBezTo>
                                          <a:pt x="526564" y="237975"/>
                                          <a:pt x="527371" y="233540"/>
                                          <a:pt x="518501" y="227896"/>
                                        </a:cubicBezTo>
                                        <a:cubicBezTo>
                                          <a:pt x="509631" y="222252"/>
                                          <a:pt x="488263" y="217010"/>
                                          <a:pt x="482215" y="208543"/>
                                        </a:cubicBezTo>
                                        <a:cubicBezTo>
                                          <a:pt x="476167" y="200076"/>
                                          <a:pt x="483828" y="183950"/>
                                          <a:pt x="482215" y="177096"/>
                                        </a:cubicBezTo>
                                        <a:cubicBezTo>
                                          <a:pt x="480602" y="170242"/>
                                          <a:pt x="476571" y="172257"/>
                                          <a:pt x="472539" y="167419"/>
                                        </a:cubicBezTo>
                                        <a:cubicBezTo>
                                          <a:pt x="468507" y="162581"/>
                                          <a:pt x="461653" y="153711"/>
                                          <a:pt x="458025" y="148067"/>
                                        </a:cubicBezTo>
                                        <a:cubicBezTo>
                                          <a:pt x="454397" y="142423"/>
                                          <a:pt x="456412" y="139601"/>
                                          <a:pt x="450768" y="133553"/>
                                        </a:cubicBezTo>
                                        <a:cubicBezTo>
                                          <a:pt x="445124" y="127505"/>
                                          <a:pt x="431818" y="117425"/>
                                          <a:pt x="424158" y="111781"/>
                                        </a:cubicBezTo>
                                        <a:cubicBezTo>
                                          <a:pt x="416498" y="106137"/>
                                          <a:pt x="414079" y="102508"/>
                                          <a:pt x="404806" y="99686"/>
                                        </a:cubicBezTo>
                                        <a:cubicBezTo>
                                          <a:pt x="395533" y="96864"/>
                                          <a:pt x="375777" y="99283"/>
                                          <a:pt x="368520" y="94848"/>
                                        </a:cubicBezTo>
                                        <a:cubicBezTo>
                                          <a:pt x="361263" y="90413"/>
                                          <a:pt x="364085" y="76705"/>
                                          <a:pt x="361263" y="73077"/>
                                        </a:cubicBezTo>
                                        <a:cubicBezTo>
                                          <a:pt x="358441" y="69448"/>
                                          <a:pt x="355619" y="77109"/>
                                          <a:pt x="351587" y="73077"/>
                                        </a:cubicBezTo>
                                        <a:cubicBezTo>
                                          <a:pt x="347555" y="69045"/>
                                          <a:pt x="341507" y="56949"/>
                                          <a:pt x="337072" y="48886"/>
                                        </a:cubicBezTo>
                                        <a:cubicBezTo>
                                          <a:pt x="332637" y="40823"/>
                                          <a:pt x="329815" y="31953"/>
                                          <a:pt x="324977" y="24696"/>
                                        </a:cubicBezTo>
                                        <a:cubicBezTo>
                                          <a:pt x="320139" y="17439"/>
                                          <a:pt x="316108" y="9375"/>
                                          <a:pt x="308044" y="5343"/>
                                        </a:cubicBezTo>
                                        <a:cubicBezTo>
                                          <a:pt x="299980" y="1311"/>
                                          <a:pt x="283853" y="-1108"/>
                                          <a:pt x="276596" y="505"/>
                                        </a:cubicBezTo>
                                        <a:cubicBezTo>
                                          <a:pt x="269339" y="2118"/>
                                          <a:pt x="266517" y="9375"/>
                                          <a:pt x="264501" y="15019"/>
                                        </a:cubicBezTo>
                                        <a:cubicBezTo>
                                          <a:pt x="262485" y="20663"/>
                                          <a:pt x="265710" y="27115"/>
                                          <a:pt x="264501" y="34372"/>
                                        </a:cubicBezTo>
                                        <a:cubicBezTo>
                                          <a:pt x="263292" y="41629"/>
                                          <a:pt x="255228" y="52514"/>
                                          <a:pt x="257244" y="58562"/>
                                        </a:cubicBezTo>
                                        <a:cubicBezTo>
                                          <a:pt x="259260" y="64610"/>
                                          <a:pt x="273371" y="65417"/>
                                          <a:pt x="276596" y="70658"/>
                                        </a:cubicBezTo>
                                        <a:cubicBezTo>
                                          <a:pt x="279821" y="75899"/>
                                          <a:pt x="272564" y="83156"/>
                                          <a:pt x="276596" y="90010"/>
                                        </a:cubicBezTo>
                                        <a:cubicBezTo>
                                          <a:pt x="280628" y="96864"/>
                                          <a:pt x="295546" y="105733"/>
                                          <a:pt x="300787" y="111781"/>
                                        </a:cubicBezTo>
                                        <a:cubicBezTo>
                                          <a:pt x="306028" y="117829"/>
                                          <a:pt x="310060" y="119039"/>
                                          <a:pt x="308044" y="126296"/>
                                        </a:cubicBezTo>
                                        <a:cubicBezTo>
                                          <a:pt x="306028" y="133553"/>
                                          <a:pt x="295142" y="152905"/>
                                          <a:pt x="288691" y="155324"/>
                                        </a:cubicBezTo>
                                        <a:cubicBezTo>
                                          <a:pt x="282240" y="157743"/>
                                          <a:pt x="269339" y="140810"/>
                                          <a:pt x="269339" y="140810"/>
                                        </a:cubicBezTo>
                                        <a:cubicBezTo>
                                          <a:pt x="261679" y="135166"/>
                                          <a:pt x="250793" y="125893"/>
                                          <a:pt x="242730" y="121458"/>
                                        </a:cubicBezTo>
                                        <a:cubicBezTo>
                                          <a:pt x="234667" y="117023"/>
                                          <a:pt x="226199" y="116216"/>
                                          <a:pt x="220958" y="114200"/>
                                        </a:cubicBezTo>
                                        <a:cubicBezTo>
                                          <a:pt x="215717" y="112184"/>
                                          <a:pt x="215717" y="109765"/>
                                          <a:pt x="211282" y="109362"/>
                                        </a:cubicBezTo>
                                        <a:cubicBezTo>
                                          <a:pt x="206847" y="108959"/>
                                          <a:pt x="197171" y="109362"/>
                                          <a:pt x="194349" y="111781"/>
                                        </a:cubicBezTo>
                                        <a:cubicBezTo>
                                          <a:pt x="191527" y="114200"/>
                                          <a:pt x="197171" y="122264"/>
                                          <a:pt x="194349" y="123877"/>
                                        </a:cubicBezTo>
                                        <a:cubicBezTo>
                                          <a:pt x="191527" y="125490"/>
                                          <a:pt x="185075" y="123877"/>
                                          <a:pt x="177415" y="121458"/>
                                        </a:cubicBezTo>
                                        <a:cubicBezTo>
                                          <a:pt x="169755" y="119039"/>
                                          <a:pt x="156854" y="110975"/>
                                          <a:pt x="148387" y="109362"/>
                                        </a:cubicBezTo>
                                        <a:cubicBezTo>
                                          <a:pt x="139920" y="107749"/>
                                          <a:pt x="131453" y="115006"/>
                                          <a:pt x="126615" y="111781"/>
                                        </a:cubicBezTo>
                                        <a:cubicBezTo>
                                          <a:pt x="121777" y="108556"/>
                                          <a:pt x="126212" y="93638"/>
                                          <a:pt x="119358" y="90010"/>
                                        </a:cubicBezTo>
                                        <a:cubicBezTo>
                                          <a:pt x="112504" y="86382"/>
                                          <a:pt x="93555" y="92026"/>
                                          <a:pt x="85491" y="90010"/>
                                        </a:cubicBezTo>
                                        <a:cubicBezTo>
                                          <a:pt x="77427" y="87994"/>
                                          <a:pt x="74202" y="81140"/>
                                          <a:pt x="70977" y="77915"/>
                                        </a:cubicBezTo>
                                        <a:cubicBezTo>
                                          <a:pt x="67752" y="74690"/>
                                          <a:pt x="71380" y="71867"/>
                                          <a:pt x="66139" y="70658"/>
                                        </a:cubicBezTo>
                                        <a:cubicBezTo>
                                          <a:pt x="60898" y="69449"/>
                                          <a:pt x="44771" y="73480"/>
                                          <a:pt x="39530" y="70658"/>
                                        </a:cubicBezTo>
                                        <a:cubicBezTo>
                                          <a:pt x="34289" y="67836"/>
                                          <a:pt x="38723" y="56949"/>
                                          <a:pt x="34691" y="53724"/>
                                        </a:cubicBezTo>
                                        <a:cubicBezTo>
                                          <a:pt x="30659" y="50499"/>
                                          <a:pt x="20580" y="51708"/>
                                          <a:pt x="15339" y="51305"/>
                                        </a:cubicBezTo>
                                        <a:cubicBezTo>
                                          <a:pt x="10098" y="50902"/>
                                          <a:pt x="5663" y="46870"/>
                                          <a:pt x="3244" y="51305"/>
                                        </a:cubicBezTo>
                                        <a:cubicBezTo>
                                          <a:pt x="825" y="55740"/>
                                          <a:pt x="-1191" y="70658"/>
                                          <a:pt x="825" y="77915"/>
                                        </a:cubicBezTo>
                                        <a:cubicBezTo>
                                          <a:pt x="2841" y="85172"/>
                                          <a:pt x="10501" y="90413"/>
                                          <a:pt x="15339" y="94848"/>
                                        </a:cubicBezTo>
                                        <a:cubicBezTo>
                                          <a:pt x="20177" y="99283"/>
                                          <a:pt x="22999" y="102508"/>
                                          <a:pt x="29853" y="104524"/>
                                        </a:cubicBezTo>
                                        <a:cubicBezTo>
                                          <a:pt x="36707" y="106540"/>
                                          <a:pt x="47190" y="104524"/>
                                          <a:pt x="56463" y="106943"/>
                                        </a:cubicBezTo>
                                        <a:cubicBezTo>
                                          <a:pt x="65736" y="109362"/>
                                          <a:pt x="77427" y="115007"/>
                                          <a:pt x="85491" y="119039"/>
                                        </a:cubicBezTo>
                                        <a:cubicBezTo>
                                          <a:pt x="93555" y="123071"/>
                                          <a:pt x="96781" y="126699"/>
                                          <a:pt x="104844" y="131134"/>
                                        </a:cubicBezTo>
                                        <a:cubicBezTo>
                                          <a:pt x="112907" y="135569"/>
                                          <a:pt x="125405" y="140810"/>
                                          <a:pt x="133872" y="145648"/>
                                        </a:cubicBezTo>
                                        <a:cubicBezTo>
                                          <a:pt x="142339" y="150486"/>
                                          <a:pt x="146371" y="156534"/>
                                          <a:pt x="155644" y="160162"/>
                                        </a:cubicBezTo>
                                        <a:cubicBezTo>
                                          <a:pt x="164917" y="163790"/>
                                          <a:pt x="182656" y="169838"/>
                                          <a:pt x="189510" y="167419"/>
                                        </a:cubicBezTo>
                                        <a:cubicBezTo>
                                          <a:pt x="196364" y="165000"/>
                                          <a:pt x="192736" y="148067"/>
                                          <a:pt x="196768" y="145648"/>
                                        </a:cubicBezTo>
                                        <a:cubicBezTo>
                                          <a:pt x="200800" y="143229"/>
                                          <a:pt x="213298" y="149277"/>
                                          <a:pt x="213701" y="152905"/>
                                        </a:cubicBezTo>
                                        <a:cubicBezTo>
                                          <a:pt x="214104" y="156533"/>
                                          <a:pt x="201606" y="161371"/>
                                          <a:pt x="199187" y="167419"/>
                                        </a:cubicBezTo>
                                        <a:cubicBezTo>
                                          <a:pt x="196768" y="173467"/>
                                          <a:pt x="199590" y="181934"/>
                                          <a:pt x="199187" y="189191"/>
                                        </a:cubicBezTo>
                                        <a:cubicBezTo>
                                          <a:pt x="198784" y="196448"/>
                                          <a:pt x="191527" y="204914"/>
                                          <a:pt x="196768" y="210962"/>
                                        </a:cubicBezTo>
                                        <a:cubicBezTo>
                                          <a:pt x="202009" y="217010"/>
                                          <a:pt x="215314" y="221445"/>
                                          <a:pt x="230634" y="225477"/>
                                        </a:cubicBezTo>
                                        <a:cubicBezTo>
                                          <a:pt x="245954" y="229509"/>
                                          <a:pt x="272967" y="232734"/>
                                          <a:pt x="288691" y="235153"/>
                                        </a:cubicBezTo>
                                        <a:cubicBezTo>
                                          <a:pt x="304415" y="237572"/>
                                          <a:pt x="320139" y="237169"/>
                                          <a:pt x="324977" y="239991"/>
                                        </a:cubicBezTo>
                                        <a:cubicBezTo>
                                          <a:pt x="329815" y="242813"/>
                                          <a:pt x="319736" y="246038"/>
                                          <a:pt x="317720" y="252086"/>
                                        </a:cubicBezTo>
                                        <a:cubicBezTo>
                                          <a:pt x="315704" y="258134"/>
                                          <a:pt x="312479" y="268617"/>
                                          <a:pt x="312882" y="276277"/>
                                        </a:cubicBezTo>
                                        <a:cubicBezTo>
                                          <a:pt x="313285" y="283937"/>
                                          <a:pt x="319333" y="291597"/>
                                          <a:pt x="320139" y="298048"/>
                                        </a:cubicBezTo>
                                        <a:cubicBezTo>
                                          <a:pt x="320945" y="304499"/>
                                          <a:pt x="318929" y="313772"/>
                                          <a:pt x="317720" y="314981"/>
                                        </a:cubicBezTo>
                                        <a:cubicBezTo>
                                          <a:pt x="316511" y="316190"/>
                                          <a:pt x="316107" y="308530"/>
                                          <a:pt x="312882" y="305305"/>
                                        </a:cubicBezTo>
                                        <a:cubicBezTo>
                                          <a:pt x="309657" y="302080"/>
                                          <a:pt x="301997" y="293613"/>
                                          <a:pt x="298368" y="295629"/>
                                        </a:cubicBezTo>
                                        <a:cubicBezTo>
                                          <a:pt x="294739" y="297645"/>
                                          <a:pt x="287482" y="310949"/>
                                          <a:pt x="291110" y="317400"/>
                                        </a:cubicBezTo>
                                        <a:cubicBezTo>
                                          <a:pt x="294738" y="323851"/>
                                          <a:pt x="320139" y="334334"/>
                                          <a:pt x="320139" y="334334"/>
                                        </a:cubicBezTo>
                                        <a:lnTo>
                                          <a:pt x="320139" y="334334"/>
                                        </a:lnTo>
                                        <a:cubicBezTo>
                                          <a:pt x="317720" y="335140"/>
                                          <a:pt x="309657" y="337156"/>
                                          <a:pt x="305625" y="339172"/>
                                        </a:cubicBezTo>
                                        <a:cubicBezTo>
                                          <a:pt x="301593" y="341188"/>
                                          <a:pt x="295143" y="343204"/>
                                          <a:pt x="295949" y="346429"/>
                                        </a:cubicBezTo>
                                        <a:cubicBezTo>
                                          <a:pt x="296755" y="349654"/>
                                          <a:pt x="307238" y="354089"/>
                                          <a:pt x="310463" y="358524"/>
                                        </a:cubicBezTo>
                                        <a:cubicBezTo>
                                          <a:pt x="313688" y="362959"/>
                                          <a:pt x="316510" y="367395"/>
                                          <a:pt x="315301" y="373039"/>
                                        </a:cubicBezTo>
                                        <a:cubicBezTo>
                                          <a:pt x="314092" y="378683"/>
                                          <a:pt x="304012" y="386344"/>
                                          <a:pt x="303206" y="392391"/>
                                        </a:cubicBezTo>
                                        <a:cubicBezTo>
                                          <a:pt x="302400" y="398438"/>
                                          <a:pt x="309253" y="402873"/>
                                          <a:pt x="310463" y="409324"/>
                                        </a:cubicBezTo>
                                        <a:cubicBezTo>
                                          <a:pt x="311672" y="415775"/>
                                          <a:pt x="309253" y="421017"/>
                                          <a:pt x="310463" y="431096"/>
                                        </a:cubicBezTo>
                                        <a:cubicBezTo>
                                          <a:pt x="311672" y="441175"/>
                                          <a:pt x="297158" y="464962"/>
                                          <a:pt x="317720" y="469800"/>
                                        </a:cubicBezTo>
                                        <a:cubicBezTo>
                                          <a:pt x="338282" y="474638"/>
                                          <a:pt x="403193" y="462140"/>
                                          <a:pt x="433834" y="460124"/>
                                        </a:cubicBezTo>
                                        <a:cubicBezTo>
                                          <a:pt x="464475" y="458108"/>
                                          <a:pt x="487054" y="457302"/>
                                          <a:pt x="501568" y="457705"/>
                                        </a:cubicBezTo>
                                        <a:cubicBezTo>
                                          <a:pt x="516082" y="458108"/>
                                          <a:pt x="516082" y="459318"/>
                                          <a:pt x="520920" y="462543"/>
                                        </a:cubicBezTo>
                                        <a:cubicBezTo>
                                          <a:pt x="525758" y="465768"/>
                                          <a:pt x="523742" y="474236"/>
                                          <a:pt x="530596" y="477058"/>
                                        </a:cubicBezTo>
                                        <a:cubicBezTo>
                                          <a:pt x="537450" y="479880"/>
                                          <a:pt x="550755" y="479074"/>
                                          <a:pt x="562044" y="479477"/>
                                        </a:cubicBezTo>
                                        <a:cubicBezTo>
                                          <a:pt x="573333" y="479880"/>
                                          <a:pt x="588654" y="476655"/>
                                          <a:pt x="598330" y="479477"/>
                                        </a:cubicBezTo>
                                        <a:cubicBezTo>
                                          <a:pt x="608006" y="482299"/>
                                          <a:pt x="610828" y="485121"/>
                                          <a:pt x="620101" y="496410"/>
                                        </a:cubicBezTo>
                                        <a:cubicBezTo>
                                          <a:pt x="629374" y="507699"/>
                                          <a:pt x="639857" y="538340"/>
                                          <a:pt x="653968" y="547210"/>
                                        </a:cubicBezTo>
                                        <a:cubicBezTo>
                                          <a:pt x="668079" y="556080"/>
                                          <a:pt x="687835" y="545194"/>
                                          <a:pt x="704768" y="549629"/>
                                        </a:cubicBezTo>
                                        <a:cubicBezTo>
                                          <a:pt x="721701" y="554064"/>
                                          <a:pt x="743473" y="573013"/>
                                          <a:pt x="755568" y="573819"/>
                                        </a:cubicBezTo>
                                        <a:cubicBezTo>
                                          <a:pt x="767663" y="574625"/>
                                          <a:pt x="765244" y="553661"/>
                                          <a:pt x="777339" y="554467"/>
                                        </a:cubicBezTo>
                                        <a:cubicBezTo>
                                          <a:pt x="789434" y="555273"/>
                                          <a:pt x="814028" y="573417"/>
                                          <a:pt x="828139" y="578658"/>
                                        </a:cubicBezTo>
                                        <a:cubicBezTo>
                                          <a:pt x="842250" y="583899"/>
                                          <a:pt x="851120" y="582287"/>
                                          <a:pt x="862006" y="585915"/>
                                        </a:cubicBezTo>
                                        <a:cubicBezTo>
                                          <a:pt x="872892" y="589543"/>
                                          <a:pt x="870875" y="602445"/>
                                          <a:pt x="893453" y="600429"/>
                                        </a:cubicBezTo>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87" name="Forma libre 86"/>
                                  <p:cNvSpPr/>
                                  <p:nvPr/>
                                </p:nvSpPr>
                                <p:spPr>
                                  <a:xfrm>
                                    <a:off x="6166350" y="1785046"/>
                                    <a:ext cx="735737" cy="385919"/>
                                  </a:xfrm>
                                  <a:custGeom>
                                    <a:avLst/>
                                    <a:gdLst>
                                      <a:gd name="connsiteX0" fmla="*/ 190907 w 735737"/>
                                      <a:gd name="connsiteY0" fmla="*/ 244535 h 385919"/>
                                      <a:gd name="connsiteX1" fmla="*/ 236869 w 735737"/>
                                      <a:gd name="connsiteY1" fmla="*/ 290497 h 385919"/>
                                      <a:gd name="connsiteX2" fmla="*/ 253802 w 735737"/>
                                      <a:gd name="connsiteY2" fmla="*/ 309849 h 385919"/>
                                      <a:gd name="connsiteX3" fmla="*/ 302183 w 735737"/>
                                      <a:gd name="connsiteY3" fmla="*/ 324364 h 385919"/>
                                      <a:gd name="connsiteX4" fmla="*/ 338469 w 735737"/>
                                      <a:gd name="connsiteY4" fmla="*/ 324364 h 385919"/>
                                      <a:gd name="connsiteX5" fmla="*/ 369917 w 735737"/>
                                      <a:gd name="connsiteY5" fmla="*/ 346135 h 385919"/>
                                      <a:gd name="connsiteX6" fmla="*/ 386850 w 735737"/>
                                      <a:gd name="connsiteY6" fmla="*/ 331621 h 385919"/>
                                      <a:gd name="connsiteX7" fmla="*/ 396526 w 735737"/>
                                      <a:gd name="connsiteY7" fmla="*/ 317106 h 385919"/>
                                      <a:gd name="connsiteX8" fmla="*/ 386850 w 735737"/>
                                      <a:gd name="connsiteY8" fmla="*/ 297754 h 385919"/>
                                      <a:gd name="connsiteX9" fmla="*/ 413460 w 735737"/>
                                      <a:gd name="connsiteY9" fmla="*/ 309849 h 385919"/>
                                      <a:gd name="connsiteX10" fmla="*/ 469098 w 735737"/>
                                      <a:gd name="connsiteY10" fmla="*/ 336459 h 385919"/>
                                      <a:gd name="connsiteX11" fmla="*/ 478774 w 735737"/>
                                      <a:gd name="connsiteY11" fmla="*/ 367906 h 385919"/>
                                      <a:gd name="connsiteX12" fmla="*/ 495707 w 735737"/>
                                      <a:gd name="connsiteY12" fmla="*/ 384840 h 385919"/>
                                      <a:gd name="connsiteX13" fmla="*/ 582793 w 735737"/>
                                      <a:gd name="connsiteY13" fmla="*/ 382421 h 385919"/>
                                      <a:gd name="connsiteX14" fmla="*/ 597307 w 735737"/>
                                      <a:gd name="connsiteY14" fmla="*/ 367906 h 385919"/>
                                      <a:gd name="connsiteX15" fmla="*/ 631174 w 735737"/>
                                      <a:gd name="connsiteY15" fmla="*/ 365487 h 385919"/>
                                      <a:gd name="connsiteX16" fmla="*/ 652945 w 735737"/>
                                      <a:gd name="connsiteY16" fmla="*/ 343716 h 385919"/>
                                      <a:gd name="connsiteX17" fmla="*/ 718260 w 735737"/>
                                      <a:gd name="connsiteY17" fmla="*/ 343716 h 385919"/>
                                      <a:gd name="connsiteX18" fmla="*/ 732774 w 735737"/>
                                      <a:gd name="connsiteY18" fmla="*/ 334040 h 385919"/>
                                      <a:gd name="connsiteX19" fmla="*/ 735193 w 735737"/>
                                      <a:gd name="connsiteY19" fmla="*/ 307430 h 385919"/>
                                      <a:gd name="connsiteX20" fmla="*/ 725517 w 735737"/>
                                      <a:gd name="connsiteY20" fmla="*/ 280821 h 385919"/>
                                      <a:gd name="connsiteX21" fmla="*/ 715840 w 735737"/>
                                      <a:gd name="connsiteY21" fmla="*/ 273564 h 385919"/>
                                      <a:gd name="connsiteX22" fmla="*/ 708583 w 735737"/>
                                      <a:gd name="connsiteY22" fmla="*/ 261468 h 385919"/>
                                      <a:gd name="connsiteX23" fmla="*/ 689231 w 735737"/>
                                      <a:gd name="connsiteY23" fmla="*/ 261468 h 385919"/>
                                      <a:gd name="connsiteX24" fmla="*/ 672298 w 735737"/>
                                      <a:gd name="connsiteY24" fmla="*/ 254211 h 385919"/>
                                      <a:gd name="connsiteX25" fmla="*/ 667460 w 735737"/>
                                      <a:gd name="connsiteY25" fmla="*/ 237278 h 385919"/>
                                      <a:gd name="connsiteX26" fmla="*/ 633593 w 735737"/>
                                      <a:gd name="connsiteY26" fmla="*/ 242116 h 385919"/>
                                      <a:gd name="connsiteX27" fmla="*/ 594888 w 735737"/>
                                      <a:gd name="connsiteY27" fmla="*/ 239697 h 385919"/>
                                      <a:gd name="connsiteX28" fmla="*/ 587631 w 735737"/>
                                      <a:gd name="connsiteY28" fmla="*/ 220344 h 385919"/>
                                      <a:gd name="connsiteX29" fmla="*/ 558602 w 735737"/>
                                      <a:gd name="connsiteY29" fmla="*/ 222764 h 385919"/>
                                      <a:gd name="connsiteX30" fmla="*/ 531993 w 735737"/>
                                      <a:gd name="connsiteY30" fmla="*/ 222764 h 385919"/>
                                      <a:gd name="connsiteX31" fmla="*/ 515060 w 735737"/>
                                      <a:gd name="connsiteY31" fmla="*/ 205830 h 385919"/>
                                      <a:gd name="connsiteX32" fmla="*/ 510221 w 735737"/>
                                      <a:gd name="connsiteY32" fmla="*/ 188897 h 385919"/>
                                      <a:gd name="connsiteX33" fmla="*/ 478774 w 735737"/>
                                      <a:gd name="connsiteY33" fmla="*/ 167125 h 385919"/>
                                      <a:gd name="connsiteX34" fmla="*/ 464260 w 735737"/>
                                      <a:gd name="connsiteY34" fmla="*/ 174383 h 385919"/>
                                      <a:gd name="connsiteX35" fmla="*/ 466679 w 735737"/>
                                      <a:gd name="connsiteY35" fmla="*/ 196154 h 385919"/>
                                      <a:gd name="connsiteX36" fmla="*/ 457002 w 735737"/>
                                      <a:gd name="connsiteY36" fmla="*/ 198573 h 385919"/>
                                      <a:gd name="connsiteX37" fmla="*/ 452164 w 735737"/>
                                      <a:gd name="connsiteY37" fmla="*/ 191316 h 385919"/>
                                      <a:gd name="connsiteX38" fmla="*/ 437650 w 735737"/>
                                      <a:gd name="connsiteY38" fmla="*/ 184059 h 385919"/>
                                      <a:gd name="connsiteX39" fmla="*/ 420717 w 735737"/>
                                      <a:gd name="connsiteY39" fmla="*/ 191316 h 385919"/>
                                      <a:gd name="connsiteX40" fmla="*/ 403783 w 735737"/>
                                      <a:gd name="connsiteY40" fmla="*/ 174383 h 385919"/>
                                      <a:gd name="connsiteX41" fmla="*/ 394107 w 735737"/>
                                      <a:gd name="connsiteY41" fmla="*/ 162287 h 385919"/>
                                      <a:gd name="connsiteX42" fmla="*/ 374755 w 735737"/>
                                      <a:gd name="connsiteY42" fmla="*/ 152611 h 385919"/>
                                      <a:gd name="connsiteX43" fmla="*/ 357821 w 735737"/>
                                      <a:gd name="connsiteY43" fmla="*/ 157449 h 385919"/>
                                      <a:gd name="connsiteX44" fmla="*/ 331212 w 735737"/>
                                      <a:gd name="connsiteY44" fmla="*/ 157449 h 385919"/>
                                      <a:gd name="connsiteX45" fmla="*/ 319117 w 735737"/>
                                      <a:gd name="connsiteY45" fmla="*/ 167125 h 385919"/>
                                      <a:gd name="connsiteX46" fmla="*/ 307021 w 735737"/>
                                      <a:gd name="connsiteY46" fmla="*/ 155030 h 385919"/>
                                      <a:gd name="connsiteX47" fmla="*/ 273155 w 735737"/>
                                      <a:gd name="connsiteY47" fmla="*/ 152611 h 385919"/>
                                      <a:gd name="connsiteX48" fmla="*/ 251383 w 735737"/>
                                      <a:gd name="connsiteY48" fmla="*/ 130840 h 385919"/>
                                      <a:gd name="connsiteX49" fmla="*/ 234450 w 735737"/>
                                      <a:gd name="connsiteY49" fmla="*/ 128421 h 385919"/>
                                      <a:gd name="connsiteX50" fmla="*/ 229612 w 735737"/>
                                      <a:gd name="connsiteY50" fmla="*/ 121164 h 385919"/>
                                      <a:gd name="connsiteX51" fmla="*/ 215098 w 735737"/>
                                      <a:gd name="connsiteY51" fmla="*/ 118744 h 385919"/>
                                      <a:gd name="connsiteX52" fmla="*/ 212679 w 735737"/>
                                      <a:gd name="connsiteY52" fmla="*/ 101811 h 385919"/>
                                      <a:gd name="connsiteX53" fmla="*/ 171555 w 735737"/>
                                      <a:gd name="connsiteY53" fmla="*/ 101811 h 385919"/>
                                      <a:gd name="connsiteX54" fmla="*/ 152202 w 735737"/>
                                      <a:gd name="connsiteY54" fmla="*/ 82459 h 385919"/>
                                      <a:gd name="connsiteX55" fmla="*/ 120755 w 735737"/>
                                      <a:gd name="connsiteY55" fmla="*/ 75202 h 385919"/>
                                      <a:gd name="connsiteX56" fmla="*/ 96564 w 735737"/>
                                      <a:gd name="connsiteY56" fmla="*/ 77621 h 385919"/>
                                      <a:gd name="connsiteX57" fmla="*/ 82050 w 735737"/>
                                      <a:gd name="connsiteY57" fmla="*/ 67944 h 385919"/>
                                      <a:gd name="connsiteX58" fmla="*/ 50602 w 735737"/>
                                      <a:gd name="connsiteY58" fmla="*/ 58268 h 385919"/>
                                      <a:gd name="connsiteX59" fmla="*/ 45764 w 735737"/>
                                      <a:gd name="connsiteY59" fmla="*/ 38916 h 385919"/>
                                      <a:gd name="connsiteX60" fmla="*/ 33669 w 735737"/>
                                      <a:gd name="connsiteY60" fmla="*/ 34078 h 385919"/>
                                      <a:gd name="connsiteX61" fmla="*/ 26412 w 735737"/>
                                      <a:gd name="connsiteY61" fmla="*/ 29240 h 385919"/>
                                      <a:gd name="connsiteX62" fmla="*/ 11898 w 735737"/>
                                      <a:gd name="connsiteY62" fmla="*/ 211 h 38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35737" h="385919">
                                        <a:moveTo>
                                          <a:pt x="190907" y="244535"/>
                                        </a:moveTo>
                                        <a:cubicBezTo>
                                          <a:pt x="208647" y="262073"/>
                                          <a:pt x="226387" y="279611"/>
                                          <a:pt x="236869" y="290497"/>
                                        </a:cubicBezTo>
                                        <a:cubicBezTo>
                                          <a:pt x="247352" y="301383"/>
                                          <a:pt x="242916" y="304205"/>
                                          <a:pt x="253802" y="309849"/>
                                        </a:cubicBezTo>
                                        <a:cubicBezTo>
                                          <a:pt x="264688" y="315494"/>
                                          <a:pt x="288072" y="321945"/>
                                          <a:pt x="302183" y="324364"/>
                                        </a:cubicBezTo>
                                        <a:cubicBezTo>
                                          <a:pt x="316294" y="326783"/>
                                          <a:pt x="327180" y="320736"/>
                                          <a:pt x="338469" y="324364"/>
                                        </a:cubicBezTo>
                                        <a:cubicBezTo>
                                          <a:pt x="349758" y="327992"/>
                                          <a:pt x="361854" y="344926"/>
                                          <a:pt x="369917" y="346135"/>
                                        </a:cubicBezTo>
                                        <a:cubicBezTo>
                                          <a:pt x="377981" y="347345"/>
                                          <a:pt x="382415" y="336459"/>
                                          <a:pt x="386850" y="331621"/>
                                        </a:cubicBezTo>
                                        <a:cubicBezTo>
                                          <a:pt x="391285" y="326783"/>
                                          <a:pt x="396526" y="322750"/>
                                          <a:pt x="396526" y="317106"/>
                                        </a:cubicBezTo>
                                        <a:cubicBezTo>
                                          <a:pt x="396526" y="311462"/>
                                          <a:pt x="384028" y="298963"/>
                                          <a:pt x="386850" y="297754"/>
                                        </a:cubicBezTo>
                                        <a:cubicBezTo>
                                          <a:pt x="389672" y="296545"/>
                                          <a:pt x="413460" y="309849"/>
                                          <a:pt x="413460" y="309849"/>
                                        </a:cubicBezTo>
                                        <a:cubicBezTo>
                                          <a:pt x="427168" y="316300"/>
                                          <a:pt x="458212" y="326783"/>
                                          <a:pt x="469098" y="336459"/>
                                        </a:cubicBezTo>
                                        <a:cubicBezTo>
                                          <a:pt x="479984" y="346135"/>
                                          <a:pt x="474339" y="359843"/>
                                          <a:pt x="478774" y="367906"/>
                                        </a:cubicBezTo>
                                        <a:cubicBezTo>
                                          <a:pt x="483209" y="375969"/>
                                          <a:pt x="478370" y="382421"/>
                                          <a:pt x="495707" y="384840"/>
                                        </a:cubicBezTo>
                                        <a:cubicBezTo>
                                          <a:pt x="513044" y="387259"/>
                                          <a:pt x="565860" y="385243"/>
                                          <a:pt x="582793" y="382421"/>
                                        </a:cubicBezTo>
                                        <a:cubicBezTo>
                                          <a:pt x="599726" y="379599"/>
                                          <a:pt x="589244" y="370728"/>
                                          <a:pt x="597307" y="367906"/>
                                        </a:cubicBezTo>
                                        <a:cubicBezTo>
                                          <a:pt x="605370" y="365084"/>
                                          <a:pt x="621901" y="369519"/>
                                          <a:pt x="631174" y="365487"/>
                                        </a:cubicBezTo>
                                        <a:cubicBezTo>
                                          <a:pt x="640447" y="361455"/>
                                          <a:pt x="638431" y="347344"/>
                                          <a:pt x="652945" y="343716"/>
                                        </a:cubicBezTo>
                                        <a:cubicBezTo>
                                          <a:pt x="667459" y="340088"/>
                                          <a:pt x="704955" y="345329"/>
                                          <a:pt x="718260" y="343716"/>
                                        </a:cubicBezTo>
                                        <a:cubicBezTo>
                                          <a:pt x="731565" y="342103"/>
                                          <a:pt x="729952" y="340088"/>
                                          <a:pt x="732774" y="334040"/>
                                        </a:cubicBezTo>
                                        <a:cubicBezTo>
                                          <a:pt x="735596" y="327992"/>
                                          <a:pt x="736403" y="316300"/>
                                          <a:pt x="735193" y="307430"/>
                                        </a:cubicBezTo>
                                        <a:cubicBezTo>
                                          <a:pt x="733984" y="298560"/>
                                          <a:pt x="728742" y="286465"/>
                                          <a:pt x="725517" y="280821"/>
                                        </a:cubicBezTo>
                                        <a:cubicBezTo>
                                          <a:pt x="722292" y="275177"/>
                                          <a:pt x="718662" y="276790"/>
                                          <a:pt x="715840" y="273564"/>
                                        </a:cubicBezTo>
                                        <a:cubicBezTo>
                                          <a:pt x="713018" y="270338"/>
                                          <a:pt x="713018" y="263484"/>
                                          <a:pt x="708583" y="261468"/>
                                        </a:cubicBezTo>
                                        <a:cubicBezTo>
                                          <a:pt x="704148" y="259452"/>
                                          <a:pt x="695278" y="262677"/>
                                          <a:pt x="689231" y="261468"/>
                                        </a:cubicBezTo>
                                        <a:cubicBezTo>
                                          <a:pt x="683184" y="260259"/>
                                          <a:pt x="675926" y="258243"/>
                                          <a:pt x="672298" y="254211"/>
                                        </a:cubicBezTo>
                                        <a:cubicBezTo>
                                          <a:pt x="668670" y="250179"/>
                                          <a:pt x="673911" y="239294"/>
                                          <a:pt x="667460" y="237278"/>
                                        </a:cubicBezTo>
                                        <a:cubicBezTo>
                                          <a:pt x="661009" y="235262"/>
                                          <a:pt x="645688" y="241713"/>
                                          <a:pt x="633593" y="242116"/>
                                        </a:cubicBezTo>
                                        <a:cubicBezTo>
                                          <a:pt x="621498" y="242519"/>
                                          <a:pt x="602548" y="243326"/>
                                          <a:pt x="594888" y="239697"/>
                                        </a:cubicBezTo>
                                        <a:cubicBezTo>
                                          <a:pt x="587228" y="236068"/>
                                          <a:pt x="593679" y="223166"/>
                                          <a:pt x="587631" y="220344"/>
                                        </a:cubicBezTo>
                                        <a:cubicBezTo>
                                          <a:pt x="581583" y="217522"/>
                                          <a:pt x="567875" y="222361"/>
                                          <a:pt x="558602" y="222764"/>
                                        </a:cubicBezTo>
                                        <a:cubicBezTo>
                                          <a:pt x="549329" y="223167"/>
                                          <a:pt x="539250" y="225586"/>
                                          <a:pt x="531993" y="222764"/>
                                        </a:cubicBezTo>
                                        <a:cubicBezTo>
                                          <a:pt x="524736" y="219942"/>
                                          <a:pt x="518689" y="211475"/>
                                          <a:pt x="515060" y="205830"/>
                                        </a:cubicBezTo>
                                        <a:cubicBezTo>
                                          <a:pt x="511431" y="200185"/>
                                          <a:pt x="516269" y="195348"/>
                                          <a:pt x="510221" y="188897"/>
                                        </a:cubicBezTo>
                                        <a:cubicBezTo>
                                          <a:pt x="504173" y="182446"/>
                                          <a:pt x="486434" y="169544"/>
                                          <a:pt x="478774" y="167125"/>
                                        </a:cubicBezTo>
                                        <a:cubicBezTo>
                                          <a:pt x="471114" y="164706"/>
                                          <a:pt x="466276" y="169545"/>
                                          <a:pt x="464260" y="174383"/>
                                        </a:cubicBezTo>
                                        <a:cubicBezTo>
                                          <a:pt x="462244" y="179221"/>
                                          <a:pt x="467889" y="192122"/>
                                          <a:pt x="466679" y="196154"/>
                                        </a:cubicBezTo>
                                        <a:cubicBezTo>
                                          <a:pt x="465469" y="200186"/>
                                          <a:pt x="459421" y="199379"/>
                                          <a:pt x="457002" y="198573"/>
                                        </a:cubicBezTo>
                                        <a:cubicBezTo>
                                          <a:pt x="454583" y="197767"/>
                                          <a:pt x="455389" y="193735"/>
                                          <a:pt x="452164" y="191316"/>
                                        </a:cubicBezTo>
                                        <a:cubicBezTo>
                                          <a:pt x="448939" y="188897"/>
                                          <a:pt x="442891" y="184059"/>
                                          <a:pt x="437650" y="184059"/>
                                        </a:cubicBezTo>
                                        <a:cubicBezTo>
                                          <a:pt x="432409" y="184059"/>
                                          <a:pt x="426362" y="192929"/>
                                          <a:pt x="420717" y="191316"/>
                                        </a:cubicBezTo>
                                        <a:cubicBezTo>
                                          <a:pt x="415073" y="189703"/>
                                          <a:pt x="408218" y="179221"/>
                                          <a:pt x="403783" y="174383"/>
                                        </a:cubicBezTo>
                                        <a:cubicBezTo>
                                          <a:pt x="399348" y="169545"/>
                                          <a:pt x="398945" y="165916"/>
                                          <a:pt x="394107" y="162287"/>
                                        </a:cubicBezTo>
                                        <a:cubicBezTo>
                                          <a:pt x="389269" y="158658"/>
                                          <a:pt x="380803" y="153417"/>
                                          <a:pt x="374755" y="152611"/>
                                        </a:cubicBezTo>
                                        <a:cubicBezTo>
                                          <a:pt x="368707" y="151805"/>
                                          <a:pt x="365078" y="156643"/>
                                          <a:pt x="357821" y="157449"/>
                                        </a:cubicBezTo>
                                        <a:cubicBezTo>
                                          <a:pt x="350564" y="158255"/>
                                          <a:pt x="337663" y="155836"/>
                                          <a:pt x="331212" y="157449"/>
                                        </a:cubicBezTo>
                                        <a:cubicBezTo>
                                          <a:pt x="324761" y="159062"/>
                                          <a:pt x="323149" y="167528"/>
                                          <a:pt x="319117" y="167125"/>
                                        </a:cubicBezTo>
                                        <a:cubicBezTo>
                                          <a:pt x="315085" y="166722"/>
                                          <a:pt x="314681" y="157449"/>
                                          <a:pt x="307021" y="155030"/>
                                        </a:cubicBezTo>
                                        <a:cubicBezTo>
                                          <a:pt x="299361" y="152611"/>
                                          <a:pt x="282428" y="156643"/>
                                          <a:pt x="273155" y="152611"/>
                                        </a:cubicBezTo>
                                        <a:cubicBezTo>
                                          <a:pt x="263882" y="148579"/>
                                          <a:pt x="257834" y="134872"/>
                                          <a:pt x="251383" y="130840"/>
                                        </a:cubicBezTo>
                                        <a:cubicBezTo>
                                          <a:pt x="244932" y="126808"/>
                                          <a:pt x="238078" y="130034"/>
                                          <a:pt x="234450" y="128421"/>
                                        </a:cubicBezTo>
                                        <a:cubicBezTo>
                                          <a:pt x="230822" y="126808"/>
                                          <a:pt x="232837" y="122777"/>
                                          <a:pt x="229612" y="121164"/>
                                        </a:cubicBezTo>
                                        <a:cubicBezTo>
                                          <a:pt x="226387" y="119551"/>
                                          <a:pt x="217920" y="121969"/>
                                          <a:pt x="215098" y="118744"/>
                                        </a:cubicBezTo>
                                        <a:cubicBezTo>
                                          <a:pt x="212276" y="115518"/>
                                          <a:pt x="219936" y="104633"/>
                                          <a:pt x="212679" y="101811"/>
                                        </a:cubicBezTo>
                                        <a:cubicBezTo>
                                          <a:pt x="205422" y="98989"/>
                                          <a:pt x="181634" y="105036"/>
                                          <a:pt x="171555" y="101811"/>
                                        </a:cubicBezTo>
                                        <a:cubicBezTo>
                                          <a:pt x="161476" y="98586"/>
                                          <a:pt x="160669" y="86894"/>
                                          <a:pt x="152202" y="82459"/>
                                        </a:cubicBezTo>
                                        <a:cubicBezTo>
                                          <a:pt x="143735" y="78024"/>
                                          <a:pt x="130028" y="76008"/>
                                          <a:pt x="120755" y="75202"/>
                                        </a:cubicBezTo>
                                        <a:cubicBezTo>
                                          <a:pt x="111482" y="74396"/>
                                          <a:pt x="103015" y="78831"/>
                                          <a:pt x="96564" y="77621"/>
                                        </a:cubicBezTo>
                                        <a:cubicBezTo>
                                          <a:pt x="90113" y="76411"/>
                                          <a:pt x="89710" y="71169"/>
                                          <a:pt x="82050" y="67944"/>
                                        </a:cubicBezTo>
                                        <a:cubicBezTo>
                                          <a:pt x="74390" y="64718"/>
                                          <a:pt x="56650" y="63106"/>
                                          <a:pt x="50602" y="58268"/>
                                        </a:cubicBezTo>
                                        <a:cubicBezTo>
                                          <a:pt x="44554" y="53430"/>
                                          <a:pt x="48586" y="42948"/>
                                          <a:pt x="45764" y="38916"/>
                                        </a:cubicBezTo>
                                        <a:cubicBezTo>
                                          <a:pt x="42942" y="34884"/>
                                          <a:pt x="36894" y="35691"/>
                                          <a:pt x="33669" y="34078"/>
                                        </a:cubicBezTo>
                                        <a:cubicBezTo>
                                          <a:pt x="30444" y="32465"/>
                                          <a:pt x="30040" y="34884"/>
                                          <a:pt x="26412" y="29240"/>
                                        </a:cubicBezTo>
                                        <a:cubicBezTo>
                                          <a:pt x="22784" y="23596"/>
                                          <a:pt x="-20356" y="-2611"/>
                                          <a:pt x="11898" y="211"/>
                                        </a:cubicBezTo>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88" name="Forma libre 87"/>
                                  <p:cNvSpPr/>
                                  <p:nvPr/>
                                </p:nvSpPr>
                                <p:spPr>
                                  <a:xfrm>
                                    <a:off x="5926360" y="1673262"/>
                                    <a:ext cx="201239" cy="210551"/>
                                  </a:xfrm>
                                  <a:custGeom>
                                    <a:avLst/>
                                    <a:gdLst>
                                      <a:gd name="connsiteX0" fmla="*/ 109304 w 201239"/>
                                      <a:gd name="connsiteY0" fmla="*/ 172754 h 210551"/>
                                      <a:gd name="connsiteX1" fmla="*/ 167361 w 201239"/>
                                      <a:gd name="connsiteY1" fmla="*/ 196944 h 210551"/>
                                      <a:gd name="connsiteX2" fmla="*/ 174618 w 201239"/>
                                      <a:gd name="connsiteY2" fmla="*/ 209039 h 210551"/>
                                      <a:gd name="connsiteX3" fmla="*/ 189133 w 201239"/>
                                      <a:gd name="connsiteY3" fmla="*/ 209039 h 210551"/>
                                      <a:gd name="connsiteX4" fmla="*/ 189133 w 201239"/>
                                      <a:gd name="connsiteY4" fmla="*/ 196944 h 210551"/>
                                      <a:gd name="connsiteX5" fmla="*/ 201228 w 201239"/>
                                      <a:gd name="connsiteY5" fmla="*/ 182430 h 210551"/>
                                      <a:gd name="connsiteX6" fmla="*/ 186713 w 201239"/>
                                      <a:gd name="connsiteY6" fmla="*/ 177592 h 210551"/>
                                      <a:gd name="connsiteX7" fmla="*/ 174618 w 201239"/>
                                      <a:gd name="connsiteY7" fmla="*/ 167916 h 210551"/>
                                      <a:gd name="connsiteX8" fmla="*/ 169780 w 201239"/>
                                      <a:gd name="connsiteY8" fmla="*/ 150982 h 210551"/>
                                      <a:gd name="connsiteX9" fmla="*/ 162523 w 201239"/>
                                      <a:gd name="connsiteY9" fmla="*/ 141306 h 210551"/>
                                      <a:gd name="connsiteX10" fmla="*/ 150428 w 201239"/>
                                      <a:gd name="connsiteY10" fmla="*/ 141306 h 210551"/>
                                      <a:gd name="connsiteX11" fmla="*/ 148009 w 201239"/>
                                      <a:gd name="connsiteY11" fmla="*/ 126792 h 210551"/>
                                      <a:gd name="connsiteX12" fmla="*/ 135913 w 201239"/>
                                      <a:gd name="connsiteY12" fmla="*/ 119535 h 210551"/>
                                      <a:gd name="connsiteX13" fmla="*/ 121399 w 201239"/>
                                      <a:gd name="connsiteY13" fmla="*/ 112277 h 210551"/>
                                      <a:gd name="connsiteX14" fmla="*/ 106885 w 201239"/>
                                      <a:gd name="connsiteY14" fmla="*/ 90506 h 210551"/>
                                      <a:gd name="connsiteX15" fmla="*/ 82694 w 201239"/>
                                      <a:gd name="connsiteY15" fmla="*/ 88087 h 210551"/>
                                      <a:gd name="connsiteX16" fmla="*/ 68180 w 201239"/>
                                      <a:gd name="connsiteY16" fmla="*/ 68735 h 210551"/>
                                      <a:gd name="connsiteX17" fmla="*/ 65761 w 201239"/>
                                      <a:gd name="connsiteY17" fmla="*/ 51801 h 210551"/>
                                      <a:gd name="connsiteX18" fmla="*/ 53666 w 201239"/>
                                      <a:gd name="connsiteY18" fmla="*/ 49382 h 210551"/>
                                      <a:gd name="connsiteX19" fmla="*/ 41571 w 201239"/>
                                      <a:gd name="connsiteY19" fmla="*/ 42125 h 210551"/>
                                      <a:gd name="connsiteX20" fmla="*/ 41571 w 201239"/>
                                      <a:gd name="connsiteY20" fmla="*/ 30030 h 210551"/>
                                      <a:gd name="connsiteX21" fmla="*/ 27056 w 201239"/>
                                      <a:gd name="connsiteY21" fmla="*/ 15516 h 210551"/>
                                      <a:gd name="connsiteX22" fmla="*/ 19799 w 201239"/>
                                      <a:gd name="connsiteY22" fmla="*/ 3420 h 210551"/>
                                      <a:gd name="connsiteX23" fmla="*/ 17380 w 201239"/>
                                      <a:gd name="connsiteY23" fmla="*/ 1001 h 210551"/>
                                      <a:gd name="connsiteX24" fmla="*/ 447 w 201239"/>
                                      <a:gd name="connsiteY24" fmla="*/ 17935 h 210551"/>
                                      <a:gd name="connsiteX25" fmla="*/ 7704 w 201239"/>
                                      <a:gd name="connsiteY25" fmla="*/ 39706 h 210551"/>
                                      <a:gd name="connsiteX26" fmla="*/ 36733 w 201239"/>
                                      <a:gd name="connsiteY26" fmla="*/ 66316 h 210551"/>
                                      <a:gd name="connsiteX27" fmla="*/ 41571 w 201239"/>
                                      <a:gd name="connsiteY27" fmla="*/ 95344 h 210551"/>
                                      <a:gd name="connsiteX28" fmla="*/ 51247 w 201239"/>
                                      <a:gd name="connsiteY28" fmla="*/ 119535 h 210551"/>
                                      <a:gd name="connsiteX29" fmla="*/ 65761 w 201239"/>
                                      <a:gd name="connsiteY29" fmla="*/ 131630 h 210551"/>
                                      <a:gd name="connsiteX30" fmla="*/ 63342 w 201239"/>
                                      <a:gd name="connsiteY30" fmla="*/ 143725 h 210551"/>
                                      <a:gd name="connsiteX31" fmla="*/ 109304 w 201239"/>
                                      <a:gd name="connsiteY31" fmla="*/ 172754 h 2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1239" h="210551">
                                        <a:moveTo>
                                          <a:pt x="109304" y="172754"/>
                                        </a:moveTo>
                                        <a:cubicBezTo>
                                          <a:pt x="126640" y="181624"/>
                                          <a:pt x="156475" y="190897"/>
                                          <a:pt x="167361" y="196944"/>
                                        </a:cubicBezTo>
                                        <a:cubicBezTo>
                                          <a:pt x="178247" y="202991"/>
                                          <a:pt x="170989" y="207023"/>
                                          <a:pt x="174618" y="209039"/>
                                        </a:cubicBezTo>
                                        <a:cubicBezTo>
                                          <a:pt x="178247" y="211055"/>
                                          <a:pt x="186714" y="211055"/>
                                          <a:pt x="189133" y="209039"/>
                                        </a:cubicBezTo>
                                        <a:cubicBezTo>
                                          <a:pt x="191552" y="207023"/>
                                          <a:pt x="187117" y="201379"/>
                                          <a:pt x="189133" y="196944"/>
                                        </a:cubicBezTo>
                                        <a:cubicBezTo>
                                          <a:pt x="191149" y="192509"/>
                                          <a:pt x="201631" y="185655"/>
                                          <a:pt x="201228" y="182430"/>
                                        </a:cubicBezTo>
                                        <a:cubicBezTo>
                                          <a:pt x="200825" y="179205"/>
                                          <a:pt x="191148" y="180011"/>
                                          <a:pt x="186713" y="177592"/>
                                        </a:cubicBezTo>
                                        <a:cubicBezTo>
                                          <a:pt x="182278" y="175173"/>
                                          <a:pt x="177440" y="172351"/>
                                          <a:pt x="174618" y="167916"/>
                                        </a:cubicBezTo>
                                        <a:cubicBezTo>
                                          <a:pt x="171796" y="163481"/>
                                          <a:pt x="171796" y="155417"/>
                                          <a:pt x="169780" y="150982"/>
                                        </a:cubicBezTo>
                                        <a:cubicBezTo>
                                          <a:pt x="167764" y="146547"/>
                                          <a:pt x="165748" y="142919"/>
                                          <a:pt x="162523" y="141306"/>
                                        </a:cubicBezTo>
                                        <a:cubicBezTo>
                                          <a:pt x="159298" y="139693"/>
                                          <a:pt x="152847" y="143725"/>
                                          <a:pt x="150428" y="141306"/>
                                        </a:cubicBezTo>
                                        <a:cubicBezTo>
                                          <a:pt x="148009" y="138887"/>
                                          <a:pt x="150428" y="130420"/>
                                          <a:pt x="148009" y="126792"/>
                                        </a:cubicBezTo>
                                        <a:cubicBezTo>
                                          <a:pt x="145590" y="123163"/>
                                          <a:pt x="140348" y="121954"/>
                                          <a:pt x="135913" y="119535"/>
                                        </a:cubicBezTo>
                                        <a:cubicBezTo>
                                          <a:pt x="131478" y="117116"/>
                                          <a:pt x="126237" y="117115"/>
                                          <a:pt x="121399" y="112277"/>
                                        </a:cubicBezTo>
                                        <a:cubicBezTo>
                                          <a:pt x="116561" y="107439"/>
                                          <a:pt x="113336" y="94538"/>
                                          <a:pt x="106885" y="90506"/>
                                        </a:cubicBezTo>
                                        <a:cubicBezTo>
                                          <a:pt x="100434" y="86474"/>
                                          <a:pt x="89145" y="91715"/>
                                          <a:pt x="82694" y="88087"/>
                                        </a:cubicBezTo>
                                        <a:cubicBezTo>
                                          <a:pt x="76243" y="84459"/>
                                          <a:pt x="71002" y="74783"/>
                                          <a:pt x="68180" y="68735"/>
                                        </a:cubicBezTo>
                                        <a:cubicBezTo>
                                          <a:pt x="65358" y="62687"/>
                                          <a:pt x="68180" y="55027"/>
                                          <a:pt x="65761" y="51801"/>
                                        </a:cubicBezTo>
                                        <a:cubicBezTo>
                                          <a:pt x="63342" y="48575"/>
                                          <a:pt x="57698" y="50995"/>
                                          <a:pt x="53666" y="49382"/>
                                        </a:cubicBezTo>
                                        <a:cubicBezTo>
                                          <a:pt x="49634" y="47769"/>
                                          <a:pt x="43587" y="45350"/>
                                          <a:pt x="41571" y="42125"/>
                                        </a:cubicBezTo>
                                        <a:cubicBezTo>
                                          <a:pt x="39555" y="38900"/>
                                          <a:pt x="43990" y="34465"/>
                                          <a:pt x="41571" y="30030"/>
                                        </a:cubicBezTo>
                                        <a:cubicBezTo>
                                          <a:pt x="39152" y="25595"/>
                                          <a:pt x="30685" y="19951"/>
                                          <a:pt x="27056" y="15516"/>
                                        </a:cubicBezTo>
                                        <a:cubicBezTo>
                                          <a:pt x="23427" y="11081"/>
                                          <a:pt x="21412" y="5839"/>
                                          <a:pt x="19799" y="3420"/>
                                        </a:cubicBezTo>
                                        <a:cubicBezTo>
                                          <a:pt x="18186" y="1001"/>
                                          <a:pt x="20605" y="-1418"/>
                                          <a:pt x="17380" y="1001"/>
                                        </a:cubicBezTo>
                                        <a:cubicBezTo>
                                          <a:pt x="14155" y="3420"/>
                                          <a:pt x="2060" y="11484"/>
                                          <a:pt x="447" y="17935"/>
                                        </a:cubicBezTo>
                                        <a:cubicBezTo>
                                          <a:pt x="-1166" y="24386"/>
                                          <a:pt x="1657" y="31643"/>
                                          <a:pt x="7704" y="39706"/>
                                        </a:cubicBezTo>
                                        <a:cubicBezTo>
                                          <a:pt x="13751" y="47769"/>
                                          <a:pt x="31089" y="57043"/>
                                          <a:pt x="36733" y="66316"/>
                                        </a:cubicBezTo>
                                        <a:cubicBezTo>
                                          <a:pt x="42377" y="75589"/>
                                          <a:pt x="39152" y="86474"/>
                                          <a:pt x="41571" y="95344"/>
                                        </a:cubicBezTo>
                                        <a:cubicBezTo>
                                          <a:pt x="43990" y="104214"/>
                                          <a:pt x="47215" y="113487"/>
                                          <a:pt x="51247" y="119535"/>
                                        </a:cubicBezTo>
                                        <a:cubicBezTo>
                                          <a:pt x="55279" y="125583"/>
                                          <a:pt x="63745" y="127598"/>
                                          <a:pt x="65761" y="131630"/>
                                        </a:cubicBezTo>
                                        <a:cubicBezTo>
                                          <a:pt x="67777" y="135662"/>
                                          <a:pt x="61729" y="140903"/>
                                          <a:pt x="63342" y="143725"/>
                                        </a:cubicBezTo>
                                        <a:cubicBezTo>
                                          <a:pt x="64955" y="146547"/>
                                          <a:pt x="91968" y="163884"/>
                                          <a:pt x="109304" y="172754"/>
                                        </a:cubicBezTo>
                                        <a:close/>
                                      </a:path>
                                    </a:pathLst>
                                  </a:cu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grpSp>
                          </p:grpSp>
                          <p:grpSp>
                            <p:nvGrpSpPr>
                              <p:cNvPr id="69" name="Grupo 68"/>
                              <p:cNvGrpSpPr/>
                              <p:nvPr/>
                            </p:nvGrpSpPr>
                            <p:grpSpPr>
                              <a:xfrm>
                                <a:off x="7660744" y="2317418"/>
                                <a:ext cx="4302379" cy="2175128"/>
                                <a:chOff x="7660744" y="2317418"/>
                                <a:chExt cx="4302379" cy="2175128"/>
                              </a:xfrm>
                            </p:grpSpPr>
                            <p:sp>
                              <p:nvSpPr>
                                <p:cNvPr id="70" name="Forma libre 69"/>
                                <p:cNvSpPr/>
                                <p:nvPr/>
                              </p:nvSpPr>
                              <p:spPr>
                                <a:xfrm>
                                  <a:off x="7660744" y="2317418"/>
                                  <a:ext cx="798744" cy="696738"/>
                                </a:xfrm>
                                <a:custGeom>
                                  <a:avLst/>
                                  <a:gdLst>
                                    <a:gd name="connsiteX0" fmla="*/ 612399 w 798744"/>
                                    <a:gd name="connsiteY0" fmla="*/ 435458 h 696738"/>
                                    <a:gd name="connsiteX1" fmla="*/ 496285 w 798744"/>
                                    <a:gd name="connsiteY1" fmla="*/ 435458 h 696738"/>
                                    <a:gd name="connsiteX2" fmla="*/ 474513 w 798744"/>
                                    <a:gd name="connsiteY2" fmla="*/ 430620 h 696738"/>
                                    <a:gd name="connsiteX3" fmla="*/ 452742 w 798744"/>
                                    <a:gd name="connsiteY3" fmla="*/ 416106 h 696738"/>
                                    <a:gd name="connsiteX4" fmla="*/ 430970 w 798744"/>
                                    <a:gd name="connsiteY4" fmla="*/ 404011 h 696738"/>
                                    <a:gd name="connsiteX5" fmla="*/ 397104 w 798744"/>
                                    <a:gd name="connsiteY5" fmla="*/ 404011 h 696738"/>
                                    <a:gd name="connsiteX6" fmla="*/ 380170 w 798744"/>
                                    <a:gd name="connsiteY6" fmla="*/ 387077 h 696738"/>
                                    <a:gd name="connsiteX7" fmla="*/ 285827 w 798744"/>
                                    <a:gd name="connsiteY7" fmla="*/ 299992 h 696738"/>
                                    <a:gd name="connsiteX8" fmla="*/ 264056 w 798744"/>
                                    <a:gd name="connsiteY8" fmla="*/ 299992 h 696738"/>
                                    <a:gd name="connsiteX9" fmla="*/ 222932 w 798744"/>
                                    <a:gd name="connsiteY9" fmla="*/ 246772 h 696738"/>
                                    <a:gd name="connsiteX10" fmla="*/ 215675 w 798744"/>
                                    <a:gd name="connsiteY10" fmla="*/ 232258 h 696738"/>
                                    <a:gd name="connsiteX11" fmla="*/ 198742 w 798744"/>
                                    <a:gd name="connsiteY11" fmla="*/ 227420 h 696738"/>
                                    <a:gd name="connsiteX12" fmla="*/ 184227 w 798744"/>
                                    <a:gd name="connsiteY12" fmla="*/ 220163 h 696738"/>
                                    <a:gd name="connsiteX13" fmla="*/ 181808 w 798744"/>
                                    <a:gd name="connsiteY13" fmla="*/ 198392 h 696738"/>
                                    <a:gd name="connsiteX14" fmla="*/ 174551 w 798744"/>
                                    <a:gd name="connsiteY14" fmla="*/ 183877 h 696738"/>
                                    <a:gd name="connsiteX15" fmla="*/ 150361 w 798744"/>
                                    <a:gd name="connsiteY15" fmla="*/ 174201 h 696738"/>
                                    <a:gd name="connsiteX16" fmla="*/ 135846 w 798744"/>
                                    <a:gd name="connsiteY16" fmla="*/ 169363 h 696738"/>
                                    <a:gd name="connsiteX17" fmla="*/ 131008 w 798744"/>
                                    <a:gd name="connsiteY17" fmla="*/ 147592 h 696738"/>
                                    <a:gd name="connsiteX18" fmla="*/ 126170 w 798744"/>
                                    <a:gd name="connsiteY18" fmla="*/ 128239 h 696738"/>
                                    <a:gd name="connsiteX19" fmla="*/ 109237 w 798744"/>
                                    <a:gd name="connsiteY19" fmla="*/ 128239 h 696738"/>
                                    <a:gd name="connsiteX20" fmla="*/ 87466 w 798744"/>
                                    <a:gd name="connsiteY20" fmla="*/ 111306 h 696738"/>
                                    <a:gd name="connsiteX21" fmla="*/ 82627 w 798744"/>
                                    <a:gd name="connsiteY21" fmla="*/ 91953 h 696738"/>
                                    <a:gd name="connsiteX22" fmla="*/ 72951 w 798744"/>
                                    <a:gd name="connsiteY22" fmla="*/ 75020 h 696738"/>
                                    <a:gd name="connsiteX23" fmla="*/ 58437 w 798744"/>
                                    <a:gd name="connsiteY23" fmla="*/ 60506 h 696738"/>
                                    <a:gd name="connsiteX24" fmla="*/ 53599 w 798744"/>
                                    <a:gd name="connsiteY24" fmla="*/ 33896 h 696738"/>
                                    <a:gd name="connsiteX25" fmla="*/ 39085 w 798744"/>
                                    <a:gd name="connsiteY25" fmla="*/ 31477 h 696738"/>
                                    <a:gd name="connsiteX26" fmla="*/ 24570 w 798744"/>
                                    <a:gd name="connsiteY26" fmla="*/ 12125 h 696738"/>
                                    <a:gd name="connsiteX27" fmla="*/ 7637 w 798744"/>
                                    <a:gd name="connsiteY27" fmla="*/ 30 h 696738"/>
                                    <a:gd name="connsiteX28" fmla="*/ 380 w 798744"/>
                                    <a:gd name="connsiteY28" fmla="*/ 9706 h 696738"/>
                                    <a:gd name="connsiteX29" fmla="*/ 2799 w 798744"/>
                                    <a:gd name="connsiteY29" fmla="*/ 38734 h 696738"/>
                                    <a:gd name="connsiteX30" fmla="*/ 380 w 798744"/>
                                    <a:gd name="connsiteY30" fmla="*/ 87115 h 696738"/>
                                    <a:gd name="connsiteX31" fmla="*/ 12475 w 798744"/>
                                    <a:gd name="connsiteY31" fmla="*/ 96792 h 696738"/>
                                    <a:gd name="connsiteX32" fmla="*/ 12475 w 798744"/>
                                    <a:gd name="connsiteY32" fmla="*/ 142753 h 696738"/>
                                    <a:gd name="connsiteX33" fmla="*/ 39085 w 798744"/>
                                    <a:gd name="connsiteY33" fmla="*/ 159687 h 696738"/>
                                    <a:gd name="connsiteX34" fmla="*/ 60856 w 798744"/>
                                    <a:gd name="connsiteY34" fmla="*/ 193553 h 696738"/>
                                    <a:gd name="connsiteX35" fmla="*/ 70532 w 798744"/>
                                    <a:gd name="connsiteY35" fmla="*/ 217744 h 696738"/>
                                    <a:gd name="connsiteX36" fmla="*/ 75370 w 798744"/>
                                    <a:gd name="connsiteY36" fmla="*/ 241934 h 696738"/>
                                    <a:gd name="connsiteX37" fmla="*/ 116494 w 798744"/>
                                    <a:gd name="connsiteY37" fmla="*/ 254030 h 696738"/>
                                    <a:gd name="connsiteX38" fmla="*/ 106818 w 798744"/>
                                    <a:gd name="connsiteY38" fmla="*/ 266125 h 696738"/>
                                    <a:gd name="connsiteX39" fmla="*/ 104399 w 798744"/>
                                    <a:gd name="connsiteY39" fmla="*/ 304830 h 696738"/>
                                    <a:gd name="connsiteX40" fmla="*/ 116494 w 798744"/>
                                    <a:gd name="connsiteY40" fmla="*/ 343534 h 696738"/>
                                    <a:gd name="connsiteX41" fmla="*/ 160037 w 798744"/>
                                    <a:gd name="connsiteY41" fmla="*/ 382239 h 696738"/>
                                    <a:gd name="connsiteX42" fmla="*/ 147942 w 798744"/>
                                    <a:gd name="connsiteY42" fmla="*/ 406430 h 696738"/>
                                    <a:gd name="connsiteX43" fmla="*/ 176970 w 798744"/>
                                    <a:gd name="connsiteY43" fmla="*/ 433039 h 696738"/>
                                    <a:gd name="connsiteX44" fmla="*/ 201161 w 798744"/>
                                    <a:gd name="connsiteY44" fmla="*/ 454811 h 696738"/>
                                    <a:gd name="connsiteX45" fmla="*/ 227770 w 798744"/>
                                    <a:gd name="connsiteY45" fmla="*/ 481420 h 696738"/>
                                    <a:gd name="connsiteX46" fmla="*/ 276151 w 798744"/>
                                    <a:gd name="connsiteY46" fmla="*/ 498353 h 696738"/>
                                    <a:gd name="connsiteX47" fmla="*/ 317275 w 798744"/>
                                    <a:gd name="connsiteY47" fmla="*/ 498353 h 696738"/>
                                    <a:gd name="connsiteX48" fmla="*/ 310018 w 798744"/>
                                    <a:gd name="connsiteY48" fmla="*/ 510449 h 696738"/>
                                    <a:gd name="connsiteX49" fmla="*/ 276151 w 798744"/>
                                    <a:gd name="connsiteY49" fmla="*/ 508030 h 696738"/>
                                    <a:gd name="connsiteX50" fmla="*/ 247123 w 798744"/>
                                    <a:gd name="connsiteY50" fmla="*/ 527382 h 696738"/>
                                    <a:gd name="connsiteX51" fmla="*/ 268894 w 798744"/>
                                    <a:gd name="connsiteY51" fmla="*/ 558830 h 696738"/>
                                    <a:gd name="connsiteX52" fmla="*/ 293085 w 798744"/>
                                    <a:gd name="connsiteY52" fmla="*/ 578182 h 696738"/>
                                    <a:gd name="connsiteX53" fmla="*/ 280989 w 798744"/>
                                    <a:gd name="connsiteY53" fmla="*/ 609630 h 696738"/>
                                    <a:gd name="connsiteX54" fmla="*/ 310018 w 798744"/>
                                    <a:gd name="connsiteY54" fmla="*/ 633820 h 696738"/>
                                    <a:gd name="connsiteX55" fmla="*/ 319694 w 798744"/>
                                    <a:gd name="connsiteY55" fmla="*/ 638658 h 696738"/>
                                    <a:gd name="connsiteX56" fmla="*/ 334208 w 798744"/>
                                    <a:gd name="connsiteY56" fmla="*/ 662849 h 696738"/>
                                    <a:gd name="connsiteX57" fmla="*/ 341466 w 798744"/>
                                    <a:gd name="connsiteY57" fmla="*/ 696715 h 696738"/>
                                    <a:gd name="connsiteX58" fmla="*/ 385008 w 798744"/>
                                    <a:gd name="connsiteY58" fmla="*/ 667687 h 696738"/>
                                    <a:gd name="connsiteX59" fmla="*/ 421294 w 798744"/>
                                    <a:gd name="connsiteY59" fmla="*/ 636239 h 696738"/>
                                    <a:gd name="connsiteX60" fmla="*/ 455161 w 798744"/>
                                    <a:gd name="connsiteY60" fmla="*/ 609630 h 696738"/>
                                    <a:gd name="connsiteX61" fmla="*/ 496285 w 798744"/>
                                    <a:gd name="connsiteY61" fmla="*/ 621725 h 696738"/>
                                    <a:gd name="connsiteX62" fmla="*/ 551923 w 798744"/>
                                    <a:gd name="connsiteY62" fmla="*/ 607211 h 696738"/>
                                    <a:gd name="connsiteX63" fmla="*/ 559180 w 798744"/>
                                    <a:gd name="connsiteY63" fmla="*/ 592696 h 696738"/>
                                    <a:gd name="connsiteX64" fmla="*/ 568856 w 798744"/>
                                    <a:gd name="connsiteY64" fmla="*/ 580601 h 696738"/>
                                    <a:gd name="connsiteX65" fmla="*/ 614818 w 798744"/>
                                    <a:gd name="connsiteY65" fmla="*/ 585439 h 696738"/>
                                    <a:gd name="connsiteX66" fmla="*/ 636589 w 798744"/>
                                    <a:gd name="connsiteY66" fmla="*/ 602372 h 696738"/>
                                    <a:gd name="connsiteX67" fmla="*/ 672875 w 798744"/>
                                    <a:gd name="connsiteY67" fmla="*/ 609630 h 696738"/>
                                    <a:gd name="connsiteX68" fmla="*/ 699485 w 798744"/>
                                    <a:gd name="connsiteY68" fmla="*/ 590277 h 696738"/>
                                    <a:gd name="connsiteX69" fmla="*/ 723675 w 798744"/>
                                    <a:gd name="connsiteY69" fmla="*/ 570925 h 696738"/>
                                    <a:gd name="connsiteX70" fmla="*/ 726094 w 798744"/>
                                    <a:gd name="connsiteY70" fmla="*/ 541896 h 696738"/>
                                    <a:gd name="connsiteX71" fmla="*/ 752704 w 798744"/>
                                    <a:gd name="connsiteY71" fmla="*/ 529801 h 696738"/>
                                    <a:gd name="connsiteX72" fmla="*/ 784151 w 798744"/>
                                    <a:gd name="connsiteY72" fmla="*/ 498353 h 696738"/>
                                    <a:gd name="connsiteX73" fmla="*/ 784151 w 798744"/>
                                    <a:gd name="connsiteY73" fmla="*/ 498353 h 696738"/>
                                    <a:gd name="connsiteX74" fmla="*/ 796246 w 798744"/>
                                    <a:gd name="connsiteY74" fmla="*/ 493515 h 696738"/>
                                    <a:gd name="connsiteX75" fmla="*/ 796246 w 798744"/>
                                    <a:gd name="connsiteY75" fmla="*/ 479001 h 696738"/>
                                    <a:gd name="connsiteX76" fmla="*/ 769637 w 798744"/>
                                    <a:gd name="connsiteY76" fmla="*/ 454811 h 696738"/>
                                    <a:gd name="connsiteX77" fmla="*/ 755123 w 798744"/>
                                    <a:gd name="connsiteY77" fmla="*/ 428201 h 696738"/>
                                    <a:gd name="connsiteX78" fmla="*/ 743027 w 798744"/>
                                    <a:gd name="connsiteY78" fmla="*/ 411268 h 696738"/>
                                    <a:gd name="connsiteX79" fmla="*/ 728513 w 798744"/>
                                    <a:gd name="connsiteY79" fmla="*/ 408849 h 696738"/>
                                    <a:gd name="connsiteX80" fmla="*/ 718837 w 798744"/>
                                    <a:gd name="connsiteY80" fmla="*/ 391915 h 696738"/>
                                    <a:gd name="connsiteX81" fmla="*/ 713999 w 798744"/>
                                    <a:gd name="connsiteY81" fmla="*/ 377401 h 696738"/>
                                    <a:gd name="connsiteX82" fmla="*/ 680132 w 798744"/>
                                    <a:gd name="connsiteY82" fmla="*/ 374982 h 696738"/>
                                    <a:gd name="connsiteX83" fmla="*/ 672875 w 798744"/>
                                    <a:gd name="connsiteY83" fmla="*/ 358049 h 696738"/>
                                    <a:gd name="connsiteX84" fmla="*/ 636589 w 798744"/>
                                    <a:gd name="connsiteY84" fmla="*/ 353211 h 696738"/>
                                    <a:gd name="connsiteX85" fmla="*/ 631751 w 798744"/>
                                    <a:gd name="connsiteY85" fmla="*/ 372563 h 696738"/>
                                    <a:gd name="connsiteX86" fmla="*/ 624494 w 798744"/>
                                    <a:gd name="connsiteY86" fmla="*/ 374982 h 696738"/>
                                    <a:gd name="connsiteX87" fmla="*/ 612399 w 798744"/>
                                    <a:gd name="connsiteY87" fmla="*/ 435458 h 69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798744" h="696738">
                                      <a:moveTo>
                                        <a:pt x="612399" y="435458"/>
                                      </a:moveTo>
                                      <a:cubicBezTo>
                                        <a:pt x="591031" y="445537"/>
                                        <a:pt x="519266" y="436264"/>
                                        <a:pt x="496285" y="435458"/>
                                      </a:cubicBezTo>
                                      <a:cubicBezTo>
                                        <a:pt x="473304" y="434652"/>
                                        <a:pt x="481770" y="433845"/>
                                        <a:pt x="474513" y="430620"/>
                                      </a:cubicBezTo>
                                      <a:cubicBezTo>
                                        <a:pt x="467256" y="427395"/>
                                        <a:pt x="459999" y="420541"/>
                                        <a:pt x="452742" y="416106"/>
                                      </a:cubicBezTo>
                                      <a:cubicBezTo>
                                        <a:pt x="445485" y="411671"/>
                                        <a:pt x="440243" y="406027"/>
                                        <a:pt x="430970" y="404011"/>
                                      </a:cubicBezTo>
                                      <a:cubicBezTo>
                                        <a:pt x="421697" y="401995"/>
                                        <a:pt x="405571" y="406833"/>
                                        <a:pt x="397104" y="404011"/>
                                      </a:cubicBezTo>
                                      <a:cubicBezTo>
                                        <a:pt x="388637" y="401189"/>
                                        <a:pt x="398716" y="404413"/>
                                        <a:pt x="380170" y="387077"/>
                                      </a:cubicBezTo>
                                      <a:cubicBezTo>
                                        <a:pt x="361624" y="369741"/>
                                        <a:pt x="305179" y="314506"/>
                                        <a:pt x="285827" y="299992"/>
                                      </a:cubicBezTo>
                                      <a:cubicBezTo>
                                        <a:pt x="266475" y="285478"/>
                                        <a:pt x="274538" y="308862"/>
                                        <a:pt x="264056" y="299992"/>
                                      </a:cubicBezTo>
                                      <a:cubicBezTo>
                                        <a:pt x="253573" y="291122"/>
                                        <a:pt x="230995" y="258061"/>
                                        <a:pt x="222932" y="246772"/>
                                      </a:cubicBezTo>
                                      <a:cubicBezTo>
                                        <a:pt x="214869" y="235483"/>
                                        <a:pt x="219707" y="235483"/>
                                        <a:pt x="215675" y="232258"/>
                                      </a:cubicBezTo>
                                      <a:cubicBezTo>
                                        <a:pt x="211643" y="229033"/>
                                        <a:pt x="203983" y="229436"/>
                                        <a:pt x="198742" y="227420"/>
                                      </a:cubicBezTo>
                                      <a:cubicBezTo>
                                        <a:pt x="193501" y="225404"/>
                                        <a:pt x="187049" y="225001"/>
                                        <a:pt x="184227" y="220163"/>
                                      </a:cubicBezTo>
                                      <a:cubicBezTo>
                                        <a:pt x="181405" y="215325"/>
                                        <a:pt x="183421" y="204440"/>
                                        <a:pt x="181808" y="198392"/>
                                      </a:cubicBezTo>
                                      <a:cubicBezTo>
                                        <a:pt x="180195" y="192344"/>
                                        <a:pt x="179792" y="187909"/>
                                        <a:pt x="174551" y="183877"/>
                                      </a:cubicBezTo>
                                      <a:cubicBezTo>
                                        <a:pt x="169310" y="179845"/>
                                        <a:pt x="156812" y="176620"/>
                                        <a:pt x="150361" y="174201"/>
                                      </a:cubicBezTo>
                                      <a:cubicBezTo>
                                        <a:pt x="143910" y="171782"/>
                                        <a:pt x="139072" y="173798"/>
                                        <a:pt x="135846" y="169363"/>
                                      </a:cubicBezTo>
                                      <a:cubicBezTo>
                                        <a:pt x="132620" y="164928"/>
                                        <a:pt x="132621" y="154446"/>
                                        <a:pt x="131008" y="147592"/>
                                      </a:cubicBezTo>
                                      <a:cubicBezTo>
                                        <a:pt x="129395" y="140738"/>
                                        <a:pt x="129799" y="131465"/>
                                        <a:pt x="126170" y="128239"/>
                                      </a:cubicBezTo>
                                      <a:cubicBezTo>
                                        <a:pt x="122541" y="125013"/>
                                        <a:pt x="115688" y="131061"/>
                                        <a:pt x="109237" y="128239"/>
                                      </a:cubicBezTo>
                                      <a:cubicBezTo>
                                        <a:pt x="102786" y="125417"/>
                                        <a:pt x="91901" y="117354"/>
                                        <a:pt x="87466" y="111306"/>
                                      </a:cubicBezTo>
                                      <a:cubicBezTo>
                                        <a:pt x="83031" y="105258"/>
                                        <a:pt x="85046" y="98001"/>
                                        <a:pt x="82627" y="91953"/>
                                      </a:cubicBezTo>
                                      <a:cubicBezTo>
                                        <a:pt x="80208" y="85905"/>
                                        <a:pt x="76983" y="80261"/>
                                        <a:pt x="72951" y="75020"/>
                                      </a:cubicBezTo>
                                      <a:cubicBezTo>
                                        <a:pt x="68919" y="69779"/>
                                        <a:pt x="61662" y="67360"/>
                                        <a:pt x="58437" y="60506"/>
                                      </a:cubicBezTo>
                                      <a:cubicBezTo>
                                        <a:pt x="55212" y="53652"/>
                                        <a:pt x="56824" y="38734"/>
                                        <a:pt x="53599" y="33896"/>
                                      </a:cubicBezTo>
                                      <a:cubicBezTo>
                                        <a:pt x="50374" y="29058"/>
                                        <a:pt x="43923" y="35106"/>
                                        <a:pt x="39085" y="31477"/>
                                      </a:cubicBezTo>
                                      <a:cubicBezTo>
                                        <a:pt x="34247" y="27848"/>
                                        <a:pt x="29811" y="17366"/>
                                        <a:pt x="24570" y="12125"/>
                                      </a:cubicBezTo>
                                      <a:cubicBezTo>
                                        <a:pt x="19329" y="6884"/>
                                        <a:pt x="11669" y="433"/>
                                        <a:pt x="7637" y="30"/>
                                      </a:cubicBezTo>
                                      <a:cubicBezTo>
                                        <a:pt x="3605" y="-373"/>
                                        <a:pt x="1186" y="3255"/>
                                        <a:pt x="380" y="9706"/>
                                      </a:cubicBezTo>
                                      <a:cubicBezTo>
                                        <a:pt x="-426" y="16157"/>
                                        <a:pt x="2799" y="25833"/>
                                        <a:pt x="2799" y="38734"/>
                                      </a:cubicBezTo>
                                      <a:cubicBezTo>
                                        <a:pt x="2799" y="51635"/>
                                        <a:pt x="-1233" y="77439"/>
                                        <a:pt x="380" y="87115"/>
                                      </a:cubicBezTo>
                                      <a:cubicBezTo>
                                        <a:pt x="1993" y="96791"/>
                                        <a:pt x="10459" y="87519"/>
                                        <a:pt x="12475" y="96792"/>
                                      </a:cubicBezTo>
                                      <a:cubicBezTo>
                                        <a:pt x="14491" y="106065"/>
                                        <a:pt x="8040" y="132271"/>
                                        <a:pt x="12475" y="142753"/>
                                      </a:cubicBezTo>
                                      <a:cubicBezTo>
                                        <a:pt x="16910" y="153235"/>
                                        <a:pt x="31021" y="151220"/>
                                        <a:pt x="39085" y="159687"/>
                                      </a:cubicBezTo>
                                      <a:cubicBezTo>
                                        <a:pt x="47148" y="168154"/>
                                        <a:pt x="55615" y="183877"/>
                                        <a:pt x="60856" y="193553"/>
                                      </a:cubicBezTo>
                                      <a:cubicBezTo>
                                        <a:pt x="66097" y="203229"/>
                                        <a:pt x="68113" y="209681"/>
                                        <a:pt x="70532" y="217744"/>
                                      </a:cubicBezTo>
                                      <a:cubicBezTo>
                                        <a:pt x="72951" y="225807"/>
                                        <a:pt x="67710" y="235886"/>
                                        <a:pt x="75370" y="241934"/>
                                      </a:cubicBezTo>
                                      <a:cubicBezTo>
                                        <a:pt x="83030" y="247982"/>
                                        <a:pt x="111253" y="249998"/>
                                        <a:pt x="116494" y="254030"/>
                                      </a:cubicBezTo>
                                      <a:cubicBezTo>
                                        <a:pt x="121735" y="258062"/>
                                        <a:pt x="108834" y="257658"/>
                                        <a:pt x="106818" y="266125"/>
                                      </a:cubicBezTo>
                                      <a:cubicBezTo>
                                        <a:pt x="104802" y="274592"/>
                                        <a:pt x="102786" y="291928"/>
                                        <a:pt x="104399" y="304830"/>
                                      </a:cubicBezTo>
                                      <a:cubicBezTo>
                                        <a:pt x="106012" y="317731"/>
                                        <a:pt x="107221" y="330633"/>
                                        <a:pt x="116494" y="343534"/>
                                      </a:cubicBezTo>
                                      <a:cubicBezTo>
                                        <a:pt x="125767" y="356435"/>
                                        <a:pt x="154796" y="371756"/>
                                        <a:pt x="160037" y="382239"/>
                                      </a:cubicBezTo>
                                      <a:cubicBezTo>
                                        <a:pt x="165278" y="392722"/>
                                        <a:pt x="145120" y="397963"/>
                                        <a:pt x="147942" y="406430"/>
                                      </a:cubicBezTo>
                                      <a:cubicBezTo>
                                        <a:pt x="150764" y="414897"/>
                                        <a:pt x="176970" y="433039"/>
                                        <a:pt x="176970" y="433039"/>
                                      </a:cubicBezTo>
                                      <a:cubicBezTo>
                                        <a:pt x="185840" y="441102"/>
                                        <a:pt x="192694" y="446748"/>
                                        <a:pt x="201161" y="454811"/>
                                      </a:cubicBezTo>
                                      <a:cubicBezTo>
                                        <a:pt x="209628" y="462875"/>
                                        <a:pt x="215272" y="474163"/>
                                        <a:pt x="227770" y="481420"/>
                                      </a:cubicBezTo>
                                      <a:cubicBezTo>
                                        <a:pt x="240268" y="488677"/>
                                        <a:pt x="261234" y="495531"/>
                                        <a:pt x="276151" y="498353"/>
                                      </a:cubicBezTo>
                                      <a:cubicBezTo>
                                        <a:pt x="291068" y="501175"/>
                                        <a:pt x="311631" y="496337"/>
                                        <a:pt x="317275" y="498353"/>
                                      </a:cubicBezTo>
                                      <a:cubicBezTo>
                                        <a:pt x="322919" y="500369"/>
                                        <a:pt x="316872" y="508836"/>
                                        <a:pt x="310018" y="510449"/>
                                      </a:cubicBezTo>
                                      <a:cubicBezTo>
                                        <a:pt x="303164" y="512062"/>
                                        <a:pt x="286633" y="505208"/>
                                        <a:pt x="276151" y="508030"/>
                                      </a:cubicBezTo>
                                      <a:cubicBezTo>
                                        <a:pt x="265669" y="510852"/>
                                        <a:pt x="248332" y="518915"/>
                                        <a:pt x="247123" y="527382"/>
                                      </a:cubicBezTo>
                                      <a:cubicBezTo>
                                        <a:pt x="245914" y="535849"/>
                                        <a:pt x="261234" y="550363"/>
                                        <a:pt x="268894" y="558830"/>
                                      </a:cubicBezTo>
                                      <a:cubicBezTo>
                                        <a:pt x="276554" y="567297"/>
                                        <a:pt x="291069" y="569715"/>
                                        <a:pt x="293085" y="578182"/>
                                      </a:cubicBezTo>
                                      <a:cubicBezTo>
                                        <a:pt x="295101" y="586649"/>
                                        <a:pt x="278167" y="600357"/>
                                        <a:pt x="280989" y="609630"/>
                                      </a:cubicBezTo>
                                      <a:cubicBezTo>
                                        <a:pt x="283811" y="618903"/>
                                        <a:pt x="303567" y="628982"/>
                                        <a:pt x="310018" y="633820"/>
                                      </a:cubicBezTo>
                                      <a:cubicBezTo>
                                        <a:pt x="316469" y="638658"/>
                                        <a:pt x="315662" y="633820"/>
                                        <a:pt x="319694" y="638658"/>
                                      </a:cubicBezTo>
                                      <a:cubicBezTo>
                                        <a:pt x="323726" y="643496"/>
                                        <a:pt x="330579" y="653173"/>
                                        <a:pt x="334208" y="662849"/>
                                      </a:cubicBezTo>
                                      <a:cubicBezTo>
                                        <a:pt x="337837" y="672525"/>
                                        <a:pt x="332999" y="695909"/>
                                        <a:pt x="341466" y="696715"/>
                                      </a:cubicBezTo>
                                      <a:cubicBezTo>
                                        <a:pt x="349933" y="697521"/>
                                        <a:pt x="371703" y="677766"/>
                                        <a:pt x="385008" y="667687"/>
                                      </a:cubicBezTo>
                                      <a:cubicBezTo>
                                        <a:pt x="398313" y="657608"/>
                                        <a:pt x="409602" y="645915"/>
                                        <a:pt x="421294" y="636239"/>
                                      </a:cubicBezTo>
                                      <a:cubicBezTo>
                                        <a:pt x="432986" y="626563"/>
                                        <a:pt x="442662" y="612049"/>
                                        <a:pt x="455161" y="609630"/>
                                      </a:cubicBezTo>
                                      <a:cubicBezTo>
                                        <a:pt x="467659" y="607211"/>
                                        <a:pt x="480158" y="622128"/>
                                        <a:pt x="496285" y="621725"/>
                                      </a:cubicBezTo>
                                      <a:cubicBezTo>
                                        <a:pt x="512412" y="621322"/>
                                        <a:pt x="541441" y="612049"/>
                                        <a:pt x="551923" y="607211"/>
                                      </a:cubicBezTo>
                                      <a:cubicBezTo>
                                        <a:pt x="562405" y="602373"/>
                                        <a:pt x="556358" y="597131"/>
                                        <a:pt x="559180" y="592696"/>
                                      </a:cubicBezTo>
                                      <a:cubicBezTo>
                                        <a:pt x="562002" y="588261"/>
                                        <a:pt x="559583" y="581810"/>
                                        <a:pt x="568856" y="580601"/>
                                      </a:cubicBezTo>
                                      <a:cubicBezTo>
                                        <a:pt x="578129" y="579392"/>
                                        <a:pt x="603529" y="581811"/>
                                        <a:pt x="614818" y="585439"/>
                                      </a:cubicBezTo>
                                      <a:cubicBezTo>
                                        <a:pt x="626107" y="589067"/>
                                        <a:pt x="626913" y="598340"/>
                                        <a:pt x="636589" y="602372"/>
                                      </a:cubicBezTo>
                                      <a:cubicBezTo>
                                        <a:pt x="646265" y="606404"/>
                                        <a:pt x="662392" y="611646"/>
                                        <a:pt x="672875" y="609630"/>
                                      </a:cubicBezTo>
                                      <a:cubicBezTo>
                                        <a:pt x="683358" y="607614"/>
                                        <a:pt x="691018" y="596728"/>
                                        <a:pt x="699485" y="590277"/>
                                      </a:cubicBezTo>
                                      <a:cubicBezTo>
                                        <a:pt x="707952" y="583826"/>
                                        <a:pt x="719240" y="578988"/>
                                        <a:pt x="723675" y="570925"/>
                                      </a:cubicBezTo>
                                      <a:cubicBezTo>
                                        <a:pt x="728110" y="562862"/>
                                        <a:pt x="721256" y="548750"/>
                                        <a:pt x="726094" y="541896"/>
                                      </a:cubicBezTo>
                                      <a:cubicBezTo>
                                        <a:pt x="730932" y="535042"/>
                                        <a:pt x="743028" y="537058"/>
                                        <a:pt x="752704" y="529801"/>
                                      </a:cubicBezTo>
                                      <a:cubicBezTo>
                                        <a:pt x="762380" y="522544"/>
                                        <a:pt x="784151" y="498353"/>
                                        <a:pt x="784151" y="498353"/>
                                      </a:cubicBezTo>
                                      <a:lnTo>
                                        <a:pt x="784151" y="498353"/>
                                      </a:lnTo>
                                      <a:cubicBezTo>
                                        <a:pt x="786167" y="497547"/>
                                        <a:pt x="794230" y="496740"/>
                                        <a:pt x="796246" y="493515"/>
                                      </a:cubicBezTo>
                                      <a:cubicBezTo>
                                        <a:pt x="798262" y="490290"/>
                                        <a:pt x="800681" y="485452"/>
                                        <a:pt x="796246" y="479001"/>
                                      </a:cubicBezTo>
                                      <a:cubicBezTo>
                                        <a:pt x="791811" y="472550"/>
                                        <a:pt x="776491" y="463278"/>
                                        <a:pt x="769637" y="454811"/>
                                      </a:cubicBezTo>
                                      <a:cubicBezTo>
                                        <a:pt x="762783" y="446344"/>
                                        <a:pt x="759558" y="435458"/>
                                        <a:pt x="755123" y="428201"/>
                                      </a:cubicBezTo>
                                      <a:cubicBezTo>
                                        <a:pt x="750688" y="420944"/>
                                        <a:pt x="747462" y="414493"/>
                                        <a:pt x="743027" y="411268"/>
                                      </a:cubicBezTo>
                                      <a:cubicBezTo>
                                        <a:pt x="738592" y="408043"/>
                                        <a:pt x="732545" y="412075"/>
                                        <a:pt x="728513" y="408849"/>
                                      </a:cubicBezTo>
                                      <a:cubicBezTo>
                                        <a:pt x="724481" y="405623"/>
                                        <a:pt x="721256" y="397156"/>
                                        <a:pt x="718837" y="391915"/>
                                      </a:cubicBezTo>
                                      <a:cubicBezTo>
                                        <a:pt x="716418" y="386674"/>
                                        <a:pt x="720450" y="380223"/>
                                        <a:pt x="713999" y="377401"/>
                                      </a:cubicBezTo>
                                      <a:cubicBezTo>
                                        <a:pt x="707548" y="374579"/>
                                        <a:pt x="686986" y="378207"/>
                                        <a:pt x="680132" y="374982"/>
                                      </a:cubicBezTo>
                                      <a:cubicBezTo>
                                        <a:pt x="673278" y="371757"/>
                                        <a:pt x="680132" y="361677"/>
                                        <a:pt x="672875" y="358049"/>
                                      </a:cubicBezTo>
                                      <a:cubicBezTo>
                                        <a:pt x="665618" y="354420"/>
                                        <a:pt x="643443" y="350792"/>
                                        <a:pt x="636589" y="353211"/>
                                      </a:cubicBezTo>
                                      <a:cubicBezTo>
                                        <a:pt x="629735" y="355630"/>
                                        <a:pt x="633767" y="368934"/>
                                        <a:pt x="631751" y="372563"/>
                                      </a:cubicBezTo>
                                      <a:cubicBezTo>
                                        <a:pt x="629735" y="376192"/>
                                        <a:pt x="627316" y="371757"/>
                                        <a:pt x="624494" y="374982"/>
                                      </a:cubicBezTo>
                                      <a:cubicBezTo>
                                        <a:pt x="621672" y="378207"/>
                                        <a:pt x="633767" y="425379"/>
                                        <a:pt x="612399" y="435458"/>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71" name="Forma libre 70"/>
                                <p:cNvSpPr/>
                                <p:nvPr/>
                              </p:nvSpPr>
                              <p:spPr>
                                <a:xfrm>
                                  <a:off x="9236330" y="3236525"/>
                                  <a:ext cx="969100" cy="384886"/>
                                </a:xfrm>
                                <a:custGeom>
                                  <a:avLst/>
                                  <a:gdLst>
                                    <a:gd name="connsiteX0" fmla="*/ 633811 w 969100"/>
                                    <a:gd name="connsiteY0" fmla="*/ 122795 h 384886"/>
                                    <a:gd name="connsiteX1" fmla="*/ 496896 w 969100"/>
                                    <a:gd name="connsiteY1" fmla="*/ 130130 h 384886"/>
                                    <a:gd name="connsiteX2" fmla="*/ 484671 w 969100"/>
                                    <a:gd name="connsiteY2" fmla="*/ 122795 h 384886"/>
                                    <a:gd name="connsiteX3" fmla="*/ 477336 w 969100"/>
                                    <a:gd name="connsiteY3" fmla="*/ 113015 h 384886"/>
                                    <a:gd name="connsiteX4" fmla="*/ 462667 w 969100"/>
                                    <a:gd name="connsiteY4" fmla="*/ 120350 h 384886"/>
                                    <a:gd name="connsiteX5" fmla="*/ 450442 w 969100"/>
                                    <a:gd name="connsiteY5" fmla="*/ 137464 h 384886"/>
                                    <a:gd name="connsiteX6" fmla="*/ 430883 w 969100"/>
                                    <a:gd name="connsiteY6" fmla="*/ 135019 h 384886"/>
                                    <a:gd name="connsiteX7" fmla="*/ 421103 w 969100"/>
                                    <a:gd name="connsiteY7" fmla="*/ 110570 h 384886"/>
                                    <a:gd name="connsiteX8" fmla="*/ 411323 w 969100"/>
                                    <a:gd name="connsiteY8" fmla="*/ 93456 h 384886"/>
                                    <a:gd name="connsiteX9" fmla="*/ 396654 w 969100"/>
                                    <a:gd name="connsiteY9" fmla="*/ 86121 h 384886"/>
                                    <a:gd name="connsiteX10" fmla="*/ 381984 w 969100"/>
                                    <a:gd name="connsiteY10" fmla="*/ 83676 h 384886"/>
                                    <a:gd name="connsiteX11" fmla="*/ 374650 w 969100"/>
                                    <a:gd name="connsiteY11" fmla="*/ 71451 h 384886"/>
                                    <a:gd name="connsiteX12" fmla="*/ 345311 w 969100"/>
                                    <a:gd name="connsiteY12" fmla="*/ 56782 h 384886"/>
                                    <a:gd name="connsiteX13" fmla="*/ 296412 w 969100"/>
                                    <a:gd name="connsiteY13" fmla="*/ 59227 h 384886"/>
                                    <a:gd name="connsiteX14" fmla="*/ 276853 w 969100"/>
                                    <a:gd name="connsiteY14" fmla="*/ 59227 h 384886"/>
                                    <a:gd name="connsiteX15" fmla="*/ 252404 w 969100"/>
                                    <a:gd name="connsiteY15" fmla="*/ 44557 h 384886"/>
                                    <a:gd name="connsiteX16" fmla="*/ 218175 w 969100"/>
                                    <a:gd name="connsiteY16" fmla="*/ 44557 h 384886"/>
                                    <a:gd name="connsiteX17" fmla="*/ 193726 w 969100"/>
                                    <a:gd name="connsiteY17" fmla="*/ 44557 h 384886"/>
                                    <a:gd name="connsiteX18" fmla="*/ 171721 w 969100"/>
                                    <a:gd name="connsiteY18" fmla="*/ 54337 h 384886"/>
                                    <a:gd name="connsiteX19" fmla="*/ 152162 w 969100"/>
                                    <a:gd name="connsiteY19" fmla="*/ 59227 h 384886"/>
                                    <a:gd name="connsiteX20" fmla="*/ 135048 w 969100"/>
                                    <a:gd name="connsiteY20" fmla="*/ 54337 h 384886"/>
                                    <a:gd name="connsiteX21" fmla="*/ 135048 w 969100"/>
                                    <a:gd name="connsiteY21" fmla="*/ 34778 h 384886"/>
                                    <a:gd name="connsiteX22" fmla="*/ 142382 w 969100"/>
                                    <a:gd name="connsiteY22" fmla="*/ 17663 h 384886"/>
                                    <a:gd name="connsiteX23" fmla="*/ 135048 w 969100"/>
                                    <a:gd name="connsiteY23" fmla="*/ 2994 h 384886"/>
                                    <a:gd name="connsiteX24" fmla="*/ 98374 w 969100"/>
                                    <a:gd name="connsiteY24" fmla="*/ 549 h 384886"/>
                                    <a:gd name="connsiteX25" fmla="*/ 73925 w 969100"/>
                                    <a:gd name="connsiteY25" fmla="*/ 10328 h 384886"/>
                                    <a:gd name="connsiteX26" fmla="*/ 69035 w 969100"/>
                                    <a:gd name="connsiteY26" fmla="*/ 24998 h 384886"/>
                                    <a:gd name="connsiteX27" fmla="*/ 56810 w 969100"/>
                                    <a:gd name="connsiteY27" fmla="*/ 27443 h 384886"/>
                                    <a:gd name="connsiteX28" fmla="*/ 29916 w 969100"/>
                                    <a:gd name="connsiteY28" fmla="*/ 29888 h 384886"/>
                                    <a:gd name="connsiteX29" fmla="*/ 25026 w 969100"/>
                                    <a:gd name="connsiteY29" fmla="*/ 49447 h 384886"/>
                                    <a:gd name="connsiteX30" fmla="*/ 577 w 969100"/>
                                    <a:gd name="connsiteY30" fmla="*/ 64117 h 384886"/>
                                    <a:gd name="connsiteX31" fmla="*/ 10357 w 969100"/>
                                    <a:gd name="connsiteY31" fmla="*/ 88566 h 384886"/>
                                    <a:gd name="connsiteX32" fmla="*/ 39696 w 969100"/>
                                    <a:gd name="connsiteY32" fmla="*/ 100791 h 384886"/>
                                    <a:gd name="connsiteX33" fmla="*/ 73925 w 969100"/>
                                    <a:gd name="connsiteY33" fmla="*/ 98346 h 384886"/>
                                    <a:gd name="connsiteX34" fmla="*/ 86149 w 969100"/>
                                    <a:gd name="connsiteY34" fmla="*/ 81231 h 384886"/>
                                    <a:gd name="connsiteX35" fmla="*/ 120378 w 969100"/>
                                    <a:gd name="connsiteY35" fmla="*/ 71451 h 384886"/>
                                    <a:gd name="connsiteX36" fmla="*/ 144827 w 969100"/>
                                    <a:gd name="connsiteY36" fmla="*/ 86121 h 384886"/>
                                    <a:gd name="connsiteX37" fmla="*/ 132603 w 969100"/>
                                    <a:gd name="connsiteY37" fmla="*/ 95901 h 384886"/>
                                    <a:gd name="connsiteX38" fmla="*/ 127713 w 969100"/>
                                    <a:gd name="connsiteY38" fmla="*/ 113015 h 384886"/>
                                    <a:gd name="connsiteX39" fmla="*/ 171721 w 969100"/>
                                    <a:gd name="connsiteY39" fmla="*/ 120350 h 384886"/>
                                    <a:gd name="connsiteX40" fmla="*/ 201060 w 969100"/>
                                    <a:gd name="connsiteY40" fmla="*/ 135019 h 384886"/>
                                    <a:gd name="connsiteX41" fmla="*/ 245069 w 969100"/>
                                    <a:gd name="connsiteY41" fmla="*/ 125240 h 384886"/>
                                    <a:gd name="connsiteX42" fmla="*/ 249959 w 969100"/>
                                    <a:gd name="connsiteY42" fmla="*/ 115460 h 384886"/>
                                    <a:gd name="connsiteX43" fmla="*/ 269518 w 969100"/>
                                    <a:gd name="connsiteY43" fmla="*/ 105680 h 384886"/>
                                    <a:gd name="connsiteX44" fmla="*/ 308637 w 969100"/>
                                    <a:gd name="connsiteY44" fmla="*/ 105680 h 384886"/>
                                    <a:gd name="connsiteX45" fmla="*/ 335531 w 969100"/>
                                    <a:gd name="connsiteY45" fmla="*/ 115460 h 384886"/>
                                    <a:gd name="connsiteX46" fmla="*/ 345311 w 969100"/>
                                    <a:gd name="connsiteY46" fmla="*/ 130130 h 384886"/>
                                    <a:gd name="connsiteX47" fmla="*/ 342866 w 969100"/>
                                    <a:gd name="connsiteY47" fmla="*/ 144799 h 384886"/>
                                    <a:gd name="connsiteX48" fmla="*/ 301302 w 969100"/>
                                    <a:gd name="connsiteY48" fmla="*/ 152134 h 384886"/>
                                    <a:gd name="connsiteX49" fmla="*/ 264628 w 969100"/>
                                    <a:gd name="connsiteY49" fmla="*/ 147244 h 384886"/>
                                    <a:gd name="connsiteX50" fmla="*/ 242624 w 969100"/>
                                    <a:gd name="connsiteY50" fmla="*/ 161914 h 384886"/>
                                    <a:gd name="connsiteX51" fmla="*/ 220620 w 969100"/>
                                    <a:gd name="connsiteY51" fmla="*/ 161914 h 384886"/>
                                    <a:gd name="connsiteX52" fmla="*/ 203505 w 969100"/>
                                    <a:gd name="connsiteY52" fmla="*/ 169248 h 384886"/>
                                    <a:gd name="connsiteX53" fmla="*/ 208395 w 969100"/>
                                    <a:gd name="connsiteY53" fmla="*/ 188808 h 384886"/>
                                    <a:gd name="connsiteX54" fmla="*/ 179056 w 969100"/>
                                    <a:gd name="connsiteY54" fmla="*/ 186363 h 384886"/>
                                    <a:gd name="connsiteX55" fmla="*/ 161942 w 969100"/>
                                    <a:gd name="connsiteY55" fmla="*/ 198587 h 384886"/>
                                    <a:gd name="connsiteX56" fmla="*/ 137492 w 969100"/>
                                    <a:gd name="connsiteY56" fmla="*/ 208367 h 384886"/>
                                    <a:gd name="connsiteX57" fmla="*/ 132603 w 969100"/>
                                    <a:gd name="connsiteY57" fmla="*/ 235261 h 384886"/>
                                    <a:gd name="connsiteX58" fmla="*/ 166831 w 969100"/>
                                    <a:gd name="connsiteY58" fmla="*/ 254820 h 384886"/>
                                    <a:gd name="connsiteX59" fmla="*/ 193726 w 969100"/>
                                    <a:gd name="connsiteY59" fmla="*/ 237706 h 384886"/>
                                    <a:gd name="connsiteX60" fmla="*/ 230399 w 969100"/>
                                    <a:gd name="connsiteY60" fmla="*/ 240151 h 384886"/>
                                    <a:gd name="connsiteX61" fmla="*/ 240179 w 969100"/>
                                    <a:gd name="connsiteY61" fmla="*/ 252376 h 384886"/>
                                    <a:gd name="connsiteX62" fmla="*/ 276853 w 969100"/>
                                    <a:gd name="connsiteY62" fmla="*/ 257265 h 384886"/>
                                    <a:gd name="connsiteX63" fmla="*/ 284188 w 969100"/>
                                    <a:gd name="connsiteY63" fmla="*/ 284159 h 384886"/>
                                    <a:gd name="connsiteX64" fmla="*/ 298857 w 969100"/>
                                    <a:gd name="connsiteY64" fmla="*/ 303719 h 384886"/>
                                    <a:gd name="connsiteX65" fmla="*/ 352645 w 969100"/>
                                    <a:gd name="connsiteY65" fmla="*/ 311054 h 384886"/>
                                    <a:gd name="connsiteX66" fmla="*/ 416213 w 969100"/>
                                    <a:gd name="connsiteY66" fmla="*/ 308609 h 384886"/>
                                    <a:gd name="connsiteX67" fmla="*/ 423548 w 969100"/>
                                    <a:gd name="connsiteY67" fmla="*/ 330613 h 384886"/>
                                    <a:gd name="connsiteX68" fmla="*/ 467557 w 969100"/>
                                    <a:gd name="connsiteY68" fmla="*/ 364842 h 384886"/>
                                    <a:gd name="connsiteX69" fmla="*/ 516455 w 969100"/>
                                    <a:gd name="connsiteY69" fmla="*/ 340393 h 384886"/>
                                    <a:gd name="connsiteX70" fmla="*/ 562909 w 969100"/>
                                    <a:gd name="connsiteY70" fmla="*/ 340393 h 384886"/>
                                    <a:gd name="connsiteX71" fmla="*/ 602027 w 969100"/>
                                    <a:gd name="connsiteY71" fmla="*/ 340393 h 384886"/>
                                    <a:gd name="connsiteX72" fmla="*/ 616697 w 969100"/>
                                    <a:gd name="connsiteY72" fmla="*/ 359952 h 384886"/>
                                    <a:gd name="connsiteX73" fmla="*/ 660705 w 969100"/>
                                    <a:gd name="connsiteY73" fmla="*/ 384401 h 384886"/>
                                    <a:gd name="connsiteX74" fmla="*/ 756057 w 969100"/>
                                    <a:gd name="connsiteY74" fmla="*/ 374622 h 384886"/>
                                    <a:gd name="connsiteX75" fmla="*/ 782951 w 969100"/>
                                    <a:gd name="connsiteY75" fmla="*/ 355062 h 384886"/>
                                    <a:gd name="connsiteX76" fmla="*/ 809845 w 969100"/>
                                    <a:gd name="connsiteY76" fmla="*/ 337948 h 384886"/>
                                    <a:gd name="connsiteX77" fmla="*/ 834295 w 969100"/>
                                    <a:gd name="connsiteY77" fmla="*/ 306164 h 384886"/>
                                    <a:gd name="connsiteX78" fmla="*/ 853854 w 969100"/>
                                    <a:gd name="connsiteY78" fmla="*/ 293939 h 384886"/>
                                    <a:gd name="connsiteX79" fmla="*/ 885638 w 969100"/>
                                    <a:gd name="connsiteY79" fmla="*/ 257265 h 384886"/>
                                    <a:gd name="connsiteX80" fmla="*/ 890528 w 969100"/>
                                    <a:gd name="connsiteY80" fmla="*/ 230371 h 384886"/>
                                    <a:gd name="connsiteX81" fmla="*/ 875858 w 969100"/>
                                    <a:gd name="connsiteY81" fmla="*/ 208367 h 384886"/>
                                    <a:gd name="connsiteX82" fmla="*/ 853854 w 969100"/>
                                    <a:gd name="connsiteY82" fmla="*/ 201032 h 384886"/>
                                    <a:gd name="connsiteX83" fmla="*/ 848964 w 969100"/>
                                    <a:gd name="connsiteY83" fmla="*/ 215702 h 384886"/>
                                    <a:gd name="connsiteX84" fmla="*/ 826960 w 969100"/>
                                    <a:gd name="connsiteY84" fmla="*/ 218147 h 384886"/>
                                    <a:gd name="connsiteX85" fmla="*/ 831850 w 969100"/>
                                    <a:gd name="connsiteY85" fmla="*/ 176583 h 384886"/>
                                    <a:gd name="connsiteX86" fmla="*/ 863634 w 969100"/>
                                    <a:gd name="connsiteY86" fmla="*/ 161914 h 384886"/>
                                    <a:gd name="connsiteX87" fmla="*/ 919867 w 969100"/>
                                    <a:gd name="connsiteY87" fmla="*/ 135019 h 384886"/>
                                    <a:gd name="connsiteX88" fmla="*/ 946761 w 969100"/>
                                    <a:gd name="connsiteY88" fmla="*/ 117905 h 384886"/>
                                    <a:gd name="connsiteX89" fmla="*/ 968765 w 969100"/>
                                    <a:gd name="connsiteY89" fmla="*/ 110570 h 384886"/>
                                    <a:gd name="connsiteX90" fmla="*/ 958986 w 969100"/>
                                    <a:gd name="connsiteY90" fmla="*/ 73896 h 384886"/>
                                    <a:gd name="connsiteX91" fmla="*/ 944316 w 969100"/>
                                    <a:gd name="connsiteY91" fmla="*/ 56782 h 384886"/>
                                    <a:gd name="connsiteX92" fmla="*/ 924757 w 969100"/>
                                    <a:gd name="connsiteY92" fmla="*/ 66562 h 384886"/>
                                    <a:gd name="connsiteX93" fmla="*/ 892973 w 969100"/>
                                    <a:gd name="connsiteY93" fmla="*/ 66562 h 384886"/>
                                    <a:gd name="connsiteX94" fmla="*/ 861189 w 969100"/>
                                    <a:gd name="connsiteY94" fmla="*/ 66562 h 384886"/>
                                    <a:gd name="connsiteX95" fmla="*/ 848964 w 969100"/>
                                    <a:gd name="connsiteY95" fmla="*/ 86121 h 384886"/>
                                    <a:gd name="connsiteX96" fmla="*/ 824515 w 969100"/>
                                    <a:gd name="connsiteY96" fmla="*/ 100791 h 384886"/>
                                    <a:gd name="connsiteX97" fmla="*/ 785396 w 969100"/>
                                    <a:gd name="connsiteY97" fmla="*/ 100791 h 384886"/>
                                    <a:gd name="connsiteX98" fmla="*/ 746277 w 969100"/>
                                    <a:gd name="connsiteY98" fmla="*/ 100791 h 384886"/>
                                    <a:gd name="connsiteX99" fmla="*/ 721828 w 969100"/>
                                    <a:gd name="connsiteY99" fmla="*/ 93456 h 384886"/>
                                    <a:gd name="connsiteX100" fmla="*/ 709604 w 969100"/>
                                    <a:gd name="connsiteY100" fmla="*/ 76341 h 384886"/>
                                    <a:gd name="connsiteX101" fmla="*/ 682710 w 969100"/>
                                    <a:gd name="connsiteY101" fmla="*/ 69007 h 384886"/>
                                    <a:gd name="connsiteX102" fmla="*/ 687599 w 969100"/>
                                    <a:gd name="connsiteY102" fmla="*/ 86121 h 384886"/>
                                    <a:gd name="connsiteX103" fmla="*/ 697379 w 969100"/>
                                    <a:gd name="connsiteY103" fmla="*/ 108125 h 384886"/>
                                    <a:gd name="connsiteX104" fmla="*/ 694934 w 969100"/>
                                    <a:gd name="connsiteY104" fmla="*/ 117905 h 384886"/>
                                    <a:gd name="connsiteX105" fmla="*/ 633811 w 969100"/>
                                    <a:gd name="connsiteY105" fmla="*/ 122795 h 38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69100" h="384886">
                                      <a:moveTo>
                                        <a:pt x="633811" y="122795"/>
                                      </a:moveTo>
                                      <a:cubicBezTo>
                                        <a:pt x="600805" y="124832"/>
                                        <a:pt x="521753" y="130130"/>
                                        <a:pt x="496896" y="130130"/>
                                      </a:cubicBezTo>
                                      <a:cubicBezTo>
                                        <a:pt x="472039" y="130130"/>
                                        <a:pt x="487931" y="125648"/>
                                        <a:pt x="484671" y="122795"/>
                                      </a:cubicBezTo>
                                      <a:cubicBezTo>
                                        <a:pt x="481411" y="119942"/>
                                        <a:pt x="481003" y="113422"/>
                                        <a:pt x="477336" y="113015"/>
                                      </a:cubicBezTo>
                                      <a:cubicBezTo>
                                        <a:pt x="473669" y="112607"/>
                                        <a:pt x="467149" y="116275"/>
                                        <a:pt x="462667" y="120350"/>
                                      </a:cubicBezTo>
                                      <a:cubicBezTo>
                                        <a:pt x="458185" y="124425"/>
                                        <a:pt x="455739" y="135019"/>
                                        <a:pt x="450442" y="137464"/>
                                      </a:cubicBezTo>
                                      <a:cubicBezTo>
                                        <a:pt x="445145" y="139909"/>
                                        <a:pt x="435773" y="139501"/>
                                        <a:pt x="430883" y="135019"/>
                                      </a:cubicBezTo>
                                      <a:cubicBezTo>
                                        <a:pt x="425993" y="130537"/>
                                        <a:pt x="424363" y="117497"/>
                                        <a:pt x="421103" y="110570"/>
                                      </a:cubicBezTo>
                                      <a:cubicBezTo>
                                        <a:pt x="417843" y="103643"/>
                                        <a:pt x="415398" y="97531"/>
                                        <a:pt x="411323" y="93456"/>
                                      </a:cubicBezTo>
                                      <a:cubicBezTo>
                                        <a:pt x="407248" y="89381"/>
                                        <a:pt x="401544" y="87751"/>
                                        <a:pt x="396654" y="86121"/>
                                      </a:cubicBezTo>
                                      <a:cubicBezTo>
                                        <a:pt x="391764" y="84491"/>
                                        <a:pt x="385651" y="86121"/>
                                        <a:pt x="381984" y="83676"/>
                                      </a:cubicBezTo>
                                      <a:cubicBezTo>
                                        <a:pt x="378317" y="81231"/>
                                        <a:pt x="380762" y="75933"/>
                                        <a:pt x="374650" y="71451"/>
                                      </a:cubicBezTo>
                                      <a:cubicBezTo>
                                        <a:pt x="368538" y="66969"/>
                                        <a:pt x="358351" y="58819"/>
                                        <a:pt x="345311" y="56782"/>
                                      </a:cubicBezTo>
                                      <a:cubicBezTo>
                                        <a:pt x="332271" y="54745"/>
                                        <a:pt x="307822" y="58820"/>
                                        <a:pt x="296412" y="59227"/>
                                      </a:cubicBezTo>
                                      <a:cubicBezTo>
                                        <a:pt x="285002" y="59634"/>
                                        <a:pt x="284188" y="61672"/>
                                        <a:pt x="276853" y="59227"/>
                                      </a:cubicBezTo>
                                      <a:cubicBezTo>
                                        <a:pt x="269518" y="56782"/>
                                        <a:pt x="262184" y="47002"/>
                                        <a:pt x="252404" y="44557"/>
                                      </a:cubicBezTo>
                                      <a:cubicBezTo>
                                        <a:pt x="242624" y="42112"/>
                                        <a:pt x="218175" y="44557"/>
                                        <a:pt x="218175" y="44557"/>
                                      </a:cubicBezTo>
                                      <a:cubicBezTo>
                                        <a:pt x="208395" y="44557"/>
                                        <a:pt x="201468" y="42927"/>
                                        <a:pt x="193726" y="44557"/>
                                      </a:cubicBezTo>
                                      <a:cubicBezTo>
                                        <a:pt x="185984" y="46187"/>
                                        <a:pt x="178648" y="51892"/>
                                        <a:pt x="171721" y="54337"/>
                                      </a:cubicBezTo>
                                      <a:cubicBezTo>
                                        <a:pt x="164794" y="56782"/>
                                        <a:pt x="158274" y="59227"/>
                                        <a:pt x="152162" y="59227"/>
                                      </a:cubicBezTo>
                                      <a:cubicBezTo>
                                        <a:pt x="146050" y="59227"/>
                                        <a:pt x="137900" y="58412"/>
                                        <a:pt x="135048" y="54337"/>
                                      </a:cubicBezTo>
                                      <a:cubicBezTo>
                                        <a:pt x="132196" y="50262"/>
                                        <a:pt x="133826" y="40890"/>
                                        <a:pt x="135048" y="34778"/>
                                      </a:cubicBezTo>
                                      <a:cubicBezTo>
                                        <a:pt x="136270" y="28666"/>
                                        <a:pt x="142382" y="22960"/>
                                        <a:pt x="142382" y="17663"/>
                                      </a:cubicBezTo>
                                      <a:cubicBezTo>
                                        <a:pt x="142382" y="12366"/>
                                        <a:pt x="142383" y="5846"/>
                                        <a:pt x="135048" y="2994"/>
                                      </a:cubicBezTo>
                                      <a:cubicBezTo>
                                        <a:pt x="127713" y="142"/>
                                        <a:pt x="108561" y="-673"/>
                                        <a:pt x="98374" y="549"/>
                                      </a:cubicBezTo>
                                      <a:cubicBezTo>
                                        <a:pt x="88187" y="1771"/>
                                        <a:pt x="78815" y="6253"/>
                                        <a:pt x="73925" y="10328"/>
                                      </a:cubicBezTo>
                                      <a:cubicBezTo>
                                        <a:pt x="69035" y="14403"/>
                                        <a:pt x="71887" y="22146"/>
                                        <a:pt x="69035" y="24998"/>
                                      </a:cubicBezTo>
                                      <a:cubicBezTo>
                                        <a:pt x="66183" y="27850"/>
                                        <a:pt x="63330" y="26628"/>
                                        <a:pt x="56810" y="27443"/>
                                      </a:cubicBezTo>
                                      <a:cubicBezTo>
                                        <a:pt x="50290" y="28258"/>
                                        <a:pt x="35213" y="26221"/>
                                        <a:pt x="29916" y="29888"/>
                                      </a:cubicBezTo>
                                      <a:cubicBezTo>
                                        <a:pt x="24619" y="33555"/>
                                        <a:pt x="29916" y="43742"/>
                                        <a:pt x="25026" y="49447"/>
                                      </a:cubicBezTo>
                                      <a:cubicBezTo>
                                        <a:pt x="20136" y="55152"/>
                                        <a:pt x="3022" y="57597"/>
                                        <a:pt x="577" y="64117"/>
                                      </a:cubicBezTo>
                                      <a:cubicBezTo>
                                        <a:pt x="-1868" y="70637"/>
                                        <a:pt x="3837" y="82454"/>
                                        <a:pt x="10357" y="88566"/>
                                      </a:cubicBezTo>
                                      <a:cubicBezTo>
                                        <a:pt x="16877" y="94678"/>
                                        <a:pt x="29101" y="99161"/>
                                        <a:pt x="39696" y="100791"/>
                                      </a:cubicBezTo>
                                      <a:cubicBezTo>
                                        <a:pt x="50291" y="102421"/>
                                        <a:pt x="66183" y="101606"/>
                                        <a:pt x="73925" y="98346"/>
                                      </a:cubicBezTo>
                                      <a:cubicBezTo>
                                        <a:pt x="81667" y="95086"/>
                                        <a:pt x="78407" y="85713"/>
                                        <a:pt x="86149" y="81231"/>
                                      </a:cubicBezTo>
                                      <a:cubicBezTo>
                                        <a:pt x="93891" y="76749"/>
                                        <a:pt x="110598" y="70636"/>
                                        <a:pt x="120378" y="71451"/>
                                      </a:cubicBezTo>
                                      <a:cubicBezTo>
                                        <a:pt x="130158" y="72266"/>
                                        <a:pt x="142789" y="82046"/>
                                        <a:pt x="144827" y="86121"/>
                                      </a:cubicBezTo>
                                      <a:cubicBezTo>
                                        <a:pt x="146864" y="90196"/>
                                        <a:pt x="135455" y="91419"/>
                                        <a:pt x="132603" y="95901"/>
                                      </a:cubicBezTo>
                                      <a:cubicBezTo>
                                        <a:pt x="129751" y="100383"/>
                                        <a:pt x="121193" y="108940"/>
                                        <a:pt x="127713" y="113015"/>
                                      </a:cubicBezTo>
                                      <a:cubicBezTo>
                                        <a:pt x="134233" y="117090"/>
                                        <a:pt x="159496" y="116683"/>
                                        <a:pt x="171721" y="120350"/>
                                      </a:cubicBezTo>
                                      <a:cubicBezTo>
                                        <a:pt x="183945" y="124017"/>
                                        <a:pt x="188836" y="134204"/>
                                        <a:pt x="201060" y="135019"/>
                                      </a:cubicBezTo>
                                      <a:cubicBezTo>
                                        <a:pt x="213284" y="135834"/>
                                        <a:pt x="236919" y="128500"/>
                                        <a:pt x="245069" y="125240"/>
                                      </a:cubicBezTo>
                                      <a:cubicBezTo>
                                        <a:pt x="253219" y="121980"/>
                                        <a:pt x="245884" y="118720"/>
                                        <a:pt x="249959" y="115460"/>
                                      </a:cubicBezTo>
                                      <a:cubicBezTo>
                                        <a:pt x="254034" y="112200"/>
                                        <a:pt x="259738" y="107310"/>
                                        <a:pt x="269518" y="105680"/>
                                      </a:cubicBezTo>
                                      <a:cubicBezTo>
                                        <a:pt x="279298" y="104050"/>
                                        <a:pt x="297635" y="104050"/>
                                        <a:pt x="308637" y="105680"/>
                                      </a:cubicBezTo>
                                      <a:cubicBezTo>
                                        <a:pt x="319639" y="107310"/>
                                        <a:pt x="329419" y="111385"/>
                                        <a:pt x="335531" y="115460"/>
                                      </a:cubicBezTo>
                                      <a:cubicBezTo>
                                        <a:pt x="341643" y="119535"/>
                                        <a:pt x="344089" y="125240"/>
                                        <a:pt x="345311" y="130130"/>
                                      </a:cubicBezTo>
                                      <a:cubicBezTo>
                                        <a:pt x="346533" y="135020"/>
                                        <a:pt x="350201" y="141132"/>
                                        <a:pt x="342866" y="144799"/>
                                      </a:cubicBezTo>
                                      <a:cubicBezTo>
                                        <a:pt x="335531" y="148466"/>
                                        <a:pt x="314342" y="151727"/>
                                        <a:pt x="301302" y="152134"/>
                                      </a:cubicBezTo>
                                      <a:cubicBezTo>
                                        <a:pt x="288262" y="152542"/>
                                        <a:pt x="274408" y="145614"/>
                                        <a:pt x="264628" y="147244"/>
                                      </a:cubicBezTo>
                                      <a:cubicBezTo>
                                        <a:pt x="254848" y="148874"/>
                                        <a:pt x="249959" y="159469"/>
                                        <a:pt x="242624" y="161914"/>
                                      </a:cubicBezTo>
                                      <a:cubicBezTo>
                                        <a:pt x="235289" y="164359"/>
                                        <a:pt x="227140" y="160692"/>
                                        <a:pt x="220620" y="161914"/>
                                      </a:cubicBezTo>
                                      <a:cubicBezTo>
                                        <a:pt x="214100" y="163136"/>
                                        <a:pt x="205543" y="164766"/>
                                        <a:pt x="203505" y="169248"/>
                                      </a:cubicBezTo>
                                      <a:cubicBezTo>
                                        <a:pt x="201467" y="173730"/>
                                        <a:pt x="212470" y="185955"/>
                                        <a:pt x="208395" y="188808"/>
                                      </a:cubicBezTo>
                                      <a:cubicBezTo>
                                        <a:pt x="204320" y="191661"/>
                                        <a:pt x="186798" y="184733"/>
                                        <a:pt x="179056" y="186363"/>
                                      </a:cubicBezTo>
                                      <a:cubicBezTo>
                                        <a:pt x="171314" y="187993"/>
                                        <a:pt x="168869" y="194920"/>
                                        <a:pt x="161942" y="198587"/>
                                      </a:cubicBezTo>
                                      <a:cubicBezTo>
                                        <a:pt x="155015" y="202254"/>
                                        <a:pt x="142382" y="202255"/>
                                        <a:pt x="137492" y="208367"/>
                                      </a:cubicBezTo>
                                      <a:cubicBezTo>
                                        <a:pt x="132602" y="214479"/>
                                        <a:pt x="127713" y="227519"/>
                                        <a:pt x="132603" y="235261"/>
                                      </a:cubicBezTo>
                                      <a:cubicBezTo>
                                        <a:pt x="137493" y="243003"/>
                                        <a:pt x="156644" y="254413"/>
                                        <a:pt x="166831" y="254820"/>
                                      </a:cubicBezTo>
                                      <a:cubicBezTo>
                                        <a:pt x="177018" y="255227"/>
                                        <a:pt x="183131" y="240151"/>
                                        <a:pt x="193726" y="237706"/>
                                      </a:cubicBezTo>
                                      <a:cubicBezTo>
                                        <a:pt x="204321" y="235261"/>
                                        <a:pt x="222657" y="237706"/>
                                        <a:pt x="230399" y="240151"/>
                                      </a:cubicBezTo>
                                      <a:cubicBezTo>
                                        <a:pt x="238141" y="242596"/>
                                        <a:pt x="232437" y="249524"/>
                                        <a:pt x="240179" y="252376"/>
                                      </a:cubicBezTo>
                                      <a:cubicBezTo>
                                        <a:pt x="247921" y="255228"/>
                                        <a:pt x="269518" y="251968"/>
                                        <a:pt x="276853" y="257265"/>
                                      </a:cubicBezTo>
                                      <a:cubicBezTo>
                                        <a:pt x="284188" y="262562"/>
                                        <a:pt x="280521" y="276417"/>
                                        <a:pt x="284188" y="284159"/>
                                      </a:cubicBezTo>
                                      <a:cubicBezTo>
                                        <a:pt x="287855" y="291901"/>
                                        <a:pt x="287448" y="299237"/>
                                        <a:pt x="298857" y="303719"/>
                                      </a:cubicBezTo>
                                      <a:cubicBezTo>
                                        <a:pt x="310266" y="308201"/>
                                        <a:pt x="333086" y="310239"/>
                                        <a:pt x="352645" y="311054"/>
                                      </a:cubicBezTo>
                                      <a:cubicBezTo>
                                        <a:pt x="372204" y="311869"/>
                                        <a:pt x="404396" y="305349"/>
                                        <a:pt x="416213" y="308609"/>
                                      </a:cubicBezTo>
                                      <a:cubicBezTo>
                                        <a:pt x="428030" y="311869"/>
                                        <a:pt x="414991" y="321241"/>
                                        <a:pt x="423548" y="330613"/>
                                      </a:cubicBezTo>
                                      <a:cubicBezTo>
                                        <a:pt x="432105" y="339985"/>
                                        <a:pt x="452072" y="363212"/>
                                        <a:pt x="467557" y="364842"/>
                                      </a:cubicBezTo>
                                      <a:cubicBezTo>
                                        <a:pt x="483041" y="366472"/>
                                        <a:pt x="500563" y="344468"/>
                                        <a:pt x="516455" y="340393"/>
                                      </a:cubicBezTo>
                                      <a:cubicBezTo>
                                        <a:pt x="532347" y="336318"/>
                                        <a:pt x="562909" y="340393"/>
                                        <a:pt x="562909" y="340393"/>
                                      </a:cubicBezTo>
                                      <a:cubicBezTo>
                                        <a:pt x="577171" y="340393"/>
                                        <a:pt x="593062" y="337133"/>
                                        <a:pt x="602027" y="340393"/>
                                      </a:cubicBezTo>
                                      <a:cubicBezTo>
                                        <a:pt x="610992" y="343653"/>
                                        <a:pt x="606917" y="352617"/>
                                        <a:pt x="616697" y="359952"/>
                                      </a:cubicBezTo>
                                      <a:cubicBezTo>
                                        <a:pt x="626477" y="367287"/>
                                        <a:pt x="637478" y="381956"/>
                                        <a:pt x="660705" y="384401"/>
                                      </a:cubicBezTo>
                                      <a:cubicBezTo>
                                        <a:pt x="683932" y="386846"/>
                                        <a:pt x="735683" y="379512"/>
                                        <a:pt x="756057" y="374622"/>
                                      </a:cubicBezTo>
                                      <a:cubicBezTo>
                                        <a:pt x="776431" y="369732"/>
                                        <a:pt x="773986" y="361174"/>
                                        <a:pt x="782951" y="355062"/>
                                      </a:cubicBezTo>
                                      <a:cubicBezTo>
                                        <a:pt x="791916" y="348950"/>
                                        <a:pt x="801288" y="346098"/>
                                        <a:pt x="809845" y="337948"/>
                                      </a:cubicBezTo>
                                      <a:cubicBezTo>
                                        <a:pt x="818402" y="329798"/>
                                        <a:pt x="826960" y="313499"/>
                                        <a:pt x="834295" y="306164"/>
                                      </a:cubicBezTo>
                                      <a:cubicBezTo>
                                        <a:pt x="841630" y="298829"/>
                                        <a:pt x="845297" y="302089"/>
                                        <a:pt x="853854" y="293939"/>
                                      </a:cubicBezTo>
                                      <a:cubicBezTo>
                                        <a:pt x="862411" y="285789"/>
                                        <a:pt x="879526" y="267860"/>
                                        <a:pt x="885638" y="257265"/>
                                      </a:cubicBezTo>
                                      <a:cubicBezTo>
                                        <a:pt x="891750" y="246670"/>
                                        <a:pt x="892158" y="238521"/>
                                        <a:pt x="890528" y="230371"/>
                                      </a:cubicBezTo>
                                      <a:cubicBezTo>
                                        <a:pt x="888898" y="222221"/>
                                        <a:pt x="881970" y="213257"/>
                                        <a:pt x="875858" y="208367"/>
                                      </a:cubicBezTo>
                                      <a:cubicBezTo>
                                        <a:pt x="869746" y="203477"/>
                                        <a:pt x="858336" y="199810"/>
                                        <a:pt x="853854" y="201032"/>
                                      </a:cubicBezTo>
                                      <a:cubicBezTo>
                                        <a:pt x="849372" y="202254"/>
                                        <a:pt x="853446" y="212850"/>
                                        <a:pt x="848964" y="215702"/>
                                      </a:cubicBezTo>
                                      <a:cubicBezTo>
                                        <a:pt x="844482" y="218555"/>
                                        <a:pt x="829812" y="224667"/>
                                        <a:pt x="826960" y="218147"/>
                                      </a:cubicBezTo>
                                      <a:cubicBezTo>
                                        <a:pt x="824108" y="211627"/>
                                        <a:pt x="825738" y="185955"/>
                                        <a:pt x="831850" y="176583"/>
                                      </a:cubicBezTo>
                                      <a:cubicBezTo>
                                        <a:pt x="837962" y="167211"/>
                                        <a:pt x="863634" y="161914"/>
                                        <a:pt x="863634" y="161914"/>
                                      </a:cubicBezTo>
                                      <a:cubicBezTo>
                                        <a:pt x="878303" y="154987"/>
                                        <a:pt x="906013" y="142354"/>
                                        <a:pt x="919867" y="135019"/>
                                      </a:cubicBezTo>
                                      <a:cubicBezTo>
                                        <a:pt x="933722" y="127684"/>
                                        <a:pt x="938611" y="121980"/>
                                        <a:pt x="946761" y="117905"/>
                                      </a:cubicBezTo>
                                      <a:cubicBezTo>
                                        <a:pt x="954911" y="113830"/>
                                        <a:pt x="966728" y="117905"/>
                                        <a:pt x="968765" y="110570"/>
                                      </a:cubicBezTo>
                                      <a:cubicBezTo>
                                        <a:pt x="970802" y="103235"/>
                                        <a:pt x="963061" y="82861"/>
                                        <a:pt x="958986" y="73896"/>
                                      </a:cubicBezTo>
                                      <a:cubicBezTo>
                                        <a:pt x="954911" y="64931"/>
                                        <a:pt x="950021" y="58004"/>
                                        <a:pt x="944316" y="56782"/>
                                      </a:cubicBezTo>
                                      <a:cubicBezTo>
                                        <a:pt x="938611" y="55560"/>
                                        <a:pt x="933314" y="64932"/>
                                        <a:pt x="924757" y="66562"/>
                                      </a:cubicBezTo>
                                      <a:cubicBezTo>
                                        <a:pt x="916200" y="68192"/>
                                        <a:pt x="892973" y="66562"/>
                                        <a:pt x="892973" y="66562"/>
                                      </a:cubicBezTo>
                                      <a:cubicBezTo>
                                        <a:pt x="882378" y="66562"/>
                                        <a:pt x="868524" y="63302"/>
                                        <a:pt x="861189" y="66562"/>
                                      </a:cubicBezTo>
                                      <a:cubicBezTo>
                                        <a:pt x="853854" y="69822"/>
                                        <a:pt x="855076" y="80416"/>
                                        <a:pt x="848964" y="86121"/>
                                      </a:cubicBezTo>
                                      <a:cubicBezTo>
                                        <a:pt x="842852" y="91826"/>
                                        <a:pt x="835110" y="98346"/>
                                        <a:pt x="824515" y="100791"/>
                                      </a:cubicBezTo>
                                      <a:cubicBezTo>
                                        <a:pt x="813920" y="103236"/>
                                        <a:pt x="785396" y="100791"/>
                                        <a:pt x="785396" y="100791"/>
                                      </a:cubicBezTo>
                                      <a:cubicBezTo>
                                        <a:pt x="772356" y="100791"/>
                                        <a:pt x="756872" y="102013"/>
                                        <a:pt x="746277" y="100791"/>
                                      </a:cubicBezTo>
                                      <a:cubicBezTo>
                                        <a:pt x="735682" y="99569"/>
                                        <a:pt x="727940" y="97531"/>
                                        <a:pt x="721828" y="93456"/>
                                      </a:cubicBezTo>
                                      <a:cubicBezTo>
                                        <a:pt x="715716" y="89381"/>
                                        <a:pt x="716124" y="80416"/>
                                        <a:pt x="709604" y="76341"/>
                                      </a:cubicBezTo>
                                      <a:cubicBezTo>
                                        <a:pt x="703084" y="72266"/>
                                        <a:pt x="686377" y="67377"/>
                                        <a:pt x="682710" y="69007"/>
                                      </a:cubicBezTo>
                                      <a:cubicBezTo>
                                        <a:pt x="679043" y="70637"/>
                                        <a:pt x="685154" y="79601"/>
                                        <a:pt x="687599" y="86121"/>
                                      </a:cubicBezTo>
                                      <a:cubicBezTo>
                                        <a:pt x="690044" y="92641"/>
                                        <a:pt x="696157" y="102828"/>
                                        <a:pt x="697379" y="108125"/>
                                      </a:cubicBezTo>
                                      <a:cubicBezTo>
                                        <a:pt x="698601" y="113422"/>
                                        <a:pt x="697786" y="116275"/>
                                        <a:pt x="694934" y="117905"/>
                                      </a:cubicBezTo>
                                      <a:cubicBezTo>
                                        <a:pt x="692082" y="119535"/>
                                        <a:pt x="666817" y="120758"/>
                                        <a:pt x="633811" y="122795"/>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72" name="Forma libre 71"/>
                                <p:cNvSpPr/>
                                <p:nvPr/>
                              </p:nvSpPr>
                              <p:spPr>
                                <a:xfrm>
                                  <a:off x="10090125" y="3734699"/>
                                  <a:ext cx="720549" cy="429394"/>
                                </a:xfrm>
                                <a:custGeom>
                                  <a:avLst/>
                                  <a:gdLst>
                                    <a:gd name="connsiteX0" fmla="*/ 581950 w 720549"/>
                                    <a:gd name="connsiteY0" fmla="*/ 118495 h 429394"/>
                                    <a:gd name="connsiteX1" fmla="*/ 523272 w 720549"/>
                                    <a:gd name="connsiteY1" fmla="*/ 155168 h 429394"/>
                                    <a:gd name="connsiteX2" fmla="*/ 491488 w 720549"/>
                                    <a:gd name="connsiteY2" fmla="*/ 157613 h 429394"/>
                                    <a:gd name="connsiteX3" fmla="*/ 486598 w 720549"/>
                                    <a:gd name="connsiteY3" fmla="*/ 133164 h 429394"/>
                                    <a:gd name="connsiteX4" fmla="*/ 506157 w 720549"/>
                                    <a:gd name="connsiteY4" fmla="*/ 118495 h 429394"/>
                                    <a:gd name="connsiteX5" fmla="*/ 511047 w 720549"/>
                                    <a:gd name="connsiteY5" fmla="*/ 86711 h 429394"/>
                                    <a:gd name="connsiteX6" fmla="*/ 513492 w 720549"/>
                                    <a:gd name="connsiteY6" fmla="*/ 59817 h 429394"/>
                                    <a:gd name="connsiteX7" fmla="*/ 508602 w 720549"/>
                                    <a:gd name="connsiteY7" fmla="*/ 45147 h 429394"/>
                                    <a:gd name="connsiteX8" fmla="*/ 489043 w 720549"/>
                                    <a:gd name="connsiteY8" fmla="*/ 3583 h 429394"/>
                                    <a:gd name="connsiteX9" fmla="*/ 474373 w 720549"/>
                                    <a:gd name="connsiteY9" fmla="*/ 3583 h 429394"/>
                                    <a:gd name="connsiteX10" fmla="*/ 454814 w 720549"/>
                                    <a:gd name="connsiteY10" fmla="*/ 15808 h 429394"/>
                                    <a:gd name="connsiteX11" fmla="*/ 449924 w 720549"/>
                                    <a:gd name="connsiteY11" fmla="*/ 37812 h 429394"/>
                                    <a:gd name="connsiteX12" fmla="*/ 440145 w 720549"/>
                                    <a:gd name="connsiteY12" fmla="*/ 54927 h 429394"/>
                                    <a:gd name="connsiteX13" fmla="*/ 420585 w 720549"/>
                                    <a:gd name="connsiteY13" fmla="*/ 62261 h 429394"/>
                                    <a:gd name="connsiteX14" fmla="*/ 347238 w 720549"/>
                                    <a:gd name="connsiteY14" fmla="*/ 69596 h 429394"/>
                                    <a:gd name="connsiteX15" fmla="*/ 327678 w 720549"/>
                                    <a:gd name="connsiteY15" fmla="*/ 57372 h 429394"/>
                                    <a:gd name="connsiteX16" fmla="*/ 315454 w 720549"/>
                                    <a:gd name="connsiteY16" fmla="*/ 50037 h 429394"/>
                                    <a:gd name="connsiteX17" fmla="*/ 303229 w 720549"/>
                                    <a:gd name="connsiteY17" fmla="*/ 50037 h 429394"/>
                                    <a:gd name="connsiteX18" fmla="*/ 300784 w 720549"/>
                                    <a:gd name="connsiteY18" fmla="*/ 74486 h 429394"/>
                                    <a:gd name="connsiteX19" fmla="*/ 288559 w 720549"/>
                                    <a:gd name="connsiteY19" fmla="*/ 96490 h 429394"/>
                                    <a:gd name="connsiteX20" fmla="*/ 261665 w 720549"/>
                                    <a:gd name="connsiteY20" fmla="*/ 118495 h 429394"/>
                                    <a:gd name="connsiteX21" fmla="*/ 254331 w 720549"/>
                                    <a:gd name="connsiteY21" fmla="*/ 120940 h 429394"/>
                                    <a:gd name="connsiteX22" fmla="*/ 229881 w 720549"/>
                                    <a:gd name="connsiteY22" fmla="*/ 118495 h 429394"/>
                                    <a:gd name="connsiteX23" fmla="*/ 212767 w 720549"/>
                                    <a:gd name="connsiteY23" fmla="*/ 118495 h 429394"/>
                                    <a:gd name="connsiteX24" fmla="*/ 202987 w 720549"/>
                                    <a:gd name="connsiteY24" fmla="*/ 106270 h 429394"/>
                                    <a:gd name="connsiteX25" fmla="*/ 190763 w 720549"/>
                                    <a:gd name="connsiteY25" fmla="*/ 96490 h 429394"/>
                                    <a:gd name="connsiteX26" fmla="*/ 161424 w 720549"/>
                                    <a:gd name="connsiteY26" fmla="*/ 98935 h 429394"/>
                                    <a:gd name="connsiteX27" fmla="*/ 144309 w 720549"/>
                                    <a:gd name="connsiteY27" fmla="*/ 76931 h 429394"/>
                                    <a:gd name="connsiteX28" fmla="*/ 117415 w 720549"/>
                                    <a:gd name="connsiteY28" fmla="*/ 84266 h 429394"/>
                                    <a:gd name="connsiteX29" fmla="*/ 92966 w 720549"/>
                                    <a:gd name="connsiteY29" fmla="*/ 94045 h 429394"/>
                                    <a:gd name="connsiteX30" fmla="*/ 92966 w 720549"/>
                                    <a:gd name="connsiteY30" fmla="*/ 118495 h 429394"/>
                                    <a:gd name="connsiteX31" fmla="*/ 63627 w 720549"/>
                                    <a:gd name="connsiteY31" fmla="*/ 162503 h 429394"/>
                                    <a:gd name="connsiteX32" fmla="*/ 44068 w 720549"/>
                                    <a:gd name="connsiteY32" fmla="*/ 194287 h 429394"/>
                                    <a:gd name="connsiteX33" fmla="*/ 44068 w 720549"/>
                                    <a:gd name="connsiteY33" fmla="*/ 213846 h 429394"/>
                                    <a:gd name="connsiteX34" fmla="*/ 34288 w 720549"/>
                                    <a:gd name="connsiteY34" fmla="*/ 218736 h 429394"/>
                                    <a:gd name="connsiteX35" fmla="*/ 31843 w 720549"/>
                                    <a:gd name="connsiteY35" fmla="*/ 240741 h 429394"/>
                                    <a:gd name="connsiteX36" fmla="*/ 12284 w 720549"/>
                                    <a:gd name="connsiteY36" fmla="*/ 238296 h 429394"/>
                                    <a:gd name="connsiteX37" fmla="*/ 59 w 720549"/>
                                    <a:gd name="connsiteY37" fmla="*/ 279859 h 429394"/>
                                    <a:gd name="connsiteX38" fmla="*/ 17173 w 720549"/>
                                    <a:gd name="connsiteY38" fmla="*/ 294529 h 429394"/>
                                    <a:gd name="connsiteX39" fmla="*/ 19618 w 720549"/>
                                    <a:gd name="connsiteY39" fmla="*/ 343427 h 429394"/>
                                    <a:gd name="connsiteX40" fmla="*/ 22063 w 720549"/>
                                    <a:gd name="connsiteY40" fmla="*/ 367876 h 429394"/>
                                    <a:gd name="connsiteX41" fmla="*/ 41623 w 720549"/>
                                    <a:gd name="connsiteY41" fmla="*/ 382546 h 429394"/>
                                    <a:gd name="connsiteX42" fmla="*/ 41623 w 720549"/>
                                    <a:gd name="connsiteY42" fmla="*/ 414330 h 429394"/>
                                    <a:gd name="connsiteX43" fmla="*/ 61182 w 720549"/>
                                    <a:gd name="connsiteY43" fmla="*/ 428999 h 429394"/>
                                    <a:gd name="connsiteX44" fmla="*/ 73407 w 720549"/>
                                    <a:gd name="connsiteY44" fmla="*/ 399660 h 429394"/>
                                    <a:gd name="connsiteX45" fmla="*/ 80741 w 720549"/>
                                    <a:gd name="connsiteY45" fmla="*/ 380101 h 429394"/>
                                    <a:gd name="connsiteX46" fmla="*/ 119860 w 720549"/>
                                    <a:gd name="connsiteY46" fmla="*/ 365431 h 429394"/>
                                    <a:gd name="connsiteX47" fmla="*/ 136974 w 720549"/>
                                    <a:gd name="connsiteY47" fmla="*/ 326313 h 429394"/>
                                    <a:gd name="connsiteX48" fmla="*/ 163869 w 720549"/>
                                    <a:gd name="connsiteY48" fmla="*/ 296974 h 429394"/>
                                    <a:gd name="connsiteX49" fmla="*/ 215212 w 720549"/>
                                    <a:gd name="connsiteY49" fmla="*/ 304308 h 429394"/>
                                    <a:gd name="connsiteX50" fmla="*/ 217657 w 720549"/>
                                    <a:gd name="connsiteY50" fmla="*/ 267635 h 429394"/>
                                    <a:gd name="connsiteX51" fmla="*/ 254331 w 720549"/>
                                    <a:gd name="connsiteY51" fmla="*/ 257855 h 429394"/>
                                    <a:gd name="connsiteX52" fmla="*/ 295894 w 720549"/>
                                    <a:gd name="connsiteY52" fmla="*/ 238296 h 429394"/>
                                    <a:gd name="connsiteX53" fmla="*/ 313009 w 720549"/>
                                    <a:gd name="connsiteY53" fmla="*/ 216291 h 429394"/>
                                    <a:gd name="connsiteX54" fmla="*/ 330123 w 720549"/>
                                    <a:gd name="connsiteY54" fmla="*/ 230961 h 429394"/>
                                    <a:gd name="connsiteX55" fmla="*/ 332568 w 720549"/>
                                    <a:gd name="connsiteY55" fmla="*/ 282304 h 429394"/>
                                    <a:gd name="connsiteX56" fmla="*/ 357017 w 720549"/>
                                    <a:gd name="connsiteY56" fmla="*/ 299419 h 429394"/>
                                    <a:gd name="connsiteX57" fmla="*/ 388801 w 720549"/>
                                    <a:gd name="connsiteY57" fmla="*/ 292084 h 429394"/>
                                    <a:gd name="connsiteX58" fmla="*/ 410805 w 720549"/>
                                    <a:gd name="connsiteY58" fmla="*/ 299419 h 429394"/>
                                    <a:gd name="connsiteX59" fmla="*/ 398581 w 720549"/>
                                    <a:gd name="connsiteY59" fmla="*/ 318978 h 429394"/>
                                    <a:gd name="connsiteX60" fmla="*/ 381466 w 720549"/>
                                    <a:gd name="connsiteY60" fmla="*/ 331203 h 429394"/>
                                    <a:gd name="connsiteX61" fmla="*/ 374132 w 720549"/>
                                    <a:gd name="connsiteY61" fmla="*/ 345872 h 429394"/>
                                    <a:gd name="connsiteX62" fmla="*/ 396136 w 720549"/>
                                    <a:gd name="connsiteY62" fmla="*/ 365431 h 429394"/>
                                    <a:gd name="connsiteX63" fmla="*/ 423030 w 720549"/>
                                    <a:gd name="connsiteY63" fmla="*/ 370321 h 429394"/>
                                    <a:gd name="connsiteX64" fmla="*/ 430365 w 720549"/>
                                    <a:gd name="connsiteY64" fmla="*/ 348317 h 429394"/>
                                    <a:gd name="connsiteX65" fmla="*/ 452369 w 720549"/>
                                    <a:gd name="connsiteY65" fmla="*/ 318978 h 429394"/>
                                    <a:gd name="connsiteX66" fmla="*/ 479263 w 720549"/>
                                    <a:gd name="connsiteY66" fmla="*/ 323868 h 429394"/>
                                    <a:gd name="connsiteX67" fmla="*/ 513492 w 720549"/>
                                    <a:gd name="connsiteY67" fmla="*/ 345872 h 429394"/>
                                    <a:gd name="connsiteX68" fmla="*/ 540386 w 720549"/>
                                    <a:gd name="connsiteY68" fmla="*/ 340982 h 429394"/>
                                    <a:gd name="connsiteX69" fmla="*/ 535496 w 720549"/>
                                    <a:gd name="connsiteY69" fmla="*/ 314088 h 429394"/>
                                    <a:gd name="connsiteX70" fmla="*/ 547721 w 720549"/>
                                    <a:gd name="connsiteY70" fmla="*/ 287194 h 429394"/>
                                    <a:gd name="connsiteX71" fmla="*/ 567280 w 720549"/>
                                    <a:gd name="connsiteY71" fmla="*/ 267635 h 429394"/>
                                    <a:gd name="connsiteX72" fmla="*/ 574615 w 720549"/>
                                    <a:gd name="connsiteY72" fmla="*/ 287194 h 429394"/>
                                    <a:gd name="connsiteX73" fmla="*/ 591730 w 720549"/>
                                    <a:gd name="connsiteY73" fmla="*/ 299419 h 429394"/>
                                    <a:gd name="connsiteX74" fmla="*/ 625958 w 720549"/>
                                    <a:gd name="connsiteY74" fmla="*/ 296974 h 429394"/>
                                    <a:gd name="connsiteX75" fmla="*/ 625958 w 720549"/>
                                    <a:gd name="connsiteY75" fmla="*/ 284749 h 429394"/>
                                    <a:gd name="connsiteX76" fmla="*/ 638183 w 720549"/>
                                    <a:gd name="connsiteY76" fmla="*/ 272525 h 429394"/>
                                    <a:gd name="connsiteX77" fmla="*/ 660187 w 720549"/>
                                    <a:gd name="connsiteY77" fmla="*/ 289639 h 429394"/>
                                    <a:gd name="connsiteX78" fmla="*/ 672412 w 720549"/>
                                    <a:gd name="connsiteY78" fmla="*/ 272525 h 429394"/>
                                    <a:gd name="connsiteX79" fmla="*/ 672412 w 720549"/>
                                    <a:gd name="connsiteY79" fmla="*/ 255410 h 429394"/>
                                    <a:gd name="connsiteX80" fmla="*/ 684636 w 720549"/>
                                    <a:gd name="connsiteY80" fmla="*/ 226071 h 429394"/>
                                    <a:gd name="connsiteX81" fmla="*/ 684636 w 720549"/>
                                    <a:gd name="connsiteY81" fmla="*/ 208957 h 429394"/>
                                    <a:gd name="connsiteX82" fmla="*/ 679747 w 720549"/>
                                    <a:gd name="connsiteY82" fmla="*/ 182062 h 429394"/>
                                    <a:gd name="connsiteX83" fmla="*/ 684636 w 720549"/>
                                    <a:gd name="connsiteY83" fmla="*/ 174728 h 429394"/>
                                    <a:gd name="connsiteX84" fmla="*/ 706641 w 720549"/>
                                    <a:gd name="connsiteY84" fmla="*/ 164948 h 429394"/>
                                    <a:gd name="connsiteX85" fmla="*/ 718865 w 720549"/>
                                    <a:gd name="connsiteY85" fmla="*/ 152723 h 429394"/>
                                    <a:gd name="connsiteX86" fmla="*/ 718865 w 720549"/>
                                    <a:gd name="connsiteY86" fmla="*/ 138054 h 429394"/>
                                    <a:gd name="connsiteX87" fmla="*/ 704196 w 720549"/>
                                    <a:gd name="connsiteY87" fmla="*/ 133164 h 429394"/>
                                    <a:gd name="connsiteX88" fmla="*/ 701751 w 720549"/>
                                    <a:gd name="connsiteY88" fmla="*/ 120940 h 429394"/>
                                    <a:gd name="connsiteX89" fmla="*/ 687081 w 720549"/>
                                    <a:gd name="connsiteY89" fmla="*/ 111160 h 429394"/>
                                    <a:gd name="connsiteX90" fmla="*/ 677302 w 720549"/>
                                    <a:gd name="connsiteY90" fmla="*/ 101380 h 429394"/>
                                    <a:gd name="connsiteX91" fmla="*/ 652853 w 720549"/>
                                    <a:gd name="connsiteY91" fmla="*/ 101380 h 429394"/>
                                    <a:gd name="connsiteX92" fmla="*/ 638183 w 720549"/>
                                    <a:gd name="connsiteY92" fmla="*/ 101380 h 429394"/>
                                    <a:gd name="connsiteX93" fmla="*/ 581950 w 720549"/>
                                    <a:gd name="connsiteY93" fmla="*/ 118495 h 42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20549" h="429394">
                                      <a:moveTo>
                                        <a:pt x="581950" y="118495"/>
                                      </a:moveTo>
                                      <a:cubicBezTo>
                                        <a:pt x="562798" y="127460"/>
                                        <a:pt x="538349" y="148648"/>
                                        <a:pt x="523272" y="155168"/>
                                      </a:cubicBezTo>
                                      <a:cubicBezTo>
                                        <a:pt x="508195" y="161688"/>
                                        <a:pt x="497600" y="161280"/>
                                        <a:pt x="491488" y="157613"/>
                                      </a:cubicBezTo>
                                      <a:cubicBezTo>
                                        <a:pt x="485376" y="153946"/>
                                        <a:pt x="484153" y="139684"/>
                                        <a:pt x="486598" y="133164"/>
                                      </a:cubicBezTo>
                                      <a:cubicBezTo>
                                        <a:pt x="489043" y="126644"/>
                                        <a:pt x="502082" y="126237"/>
                                        <a:pt x="506157" y="118495"/>
                                      </a:cubicBezTo>
                                      <a:cubicBezTo>
                                        <a:pt x="510232" y="110753"/>
                                        <a:pt x="509824" y="96491"/>
                                        <a:pt x="511047" y="86711"/>
                                      </a:cubicBezTo>
                                      <a:cubicBezTo>
                                        <a:pt x="512270" y="76931"/>
                                        <a:pt x="513900" y="66744"/>
                                        <a:pt x="513492" y="59817"/>
                                      </a:cubicBezTo>
                                      <a:cubicBezTo>
                                        <a:pt x="513084" y="52890"/>
                                        <a:pt x="512677" y="54519"/>
                                        <a:pt x="508602" y="45147"/>
                                      </a:cubicBezTo>
                                      <a:cubicBezTo>
                                        <a:pt x="504527" y="35775"/>
                                        <a:pt x="494748" y="10510"/>
                                        <a:pt x="489043" y="3583"/>
                                      </a:cubicBezTo>
                                      <a:cubicBezTo>
                                        <a:pt x="483338" y="-3344"/>
                                        <a:pt x="480078" y="1546"/>
                                        <a:pt x="474373" y="3583"/>
                                      </a:cubicBezTo>
                                      <a:cubicBezTo>
                                        <a:pt x="468668" y="5620"/>
                                        <a:pt x="458889" y="10103"/>
                                        <a:pt x="454814" y="15808"/>
                                      </a:cubicBezTo>
                                      <a:cubicBezTo>
                                        <a:pt x="450739" y="21513"/>
                                        <a:pt x="452369" y="31292"/>
                                        <a:pt x="449924" y="37812"/>
                                      </a:cubicBezTo>
                                      <a:cubicBezTo>
                                        <a:pt x="447479" y="44332"/>
                                        <a:pt x="445035" y="50852"/>
                                        <a:pt x="440145" y="54927"/>
                                      </a:cubicBezTo>
                                      <a:cubicBezTo>
                                        <a:pt x="435255" y="59002"/>
                                        <a:pt x="436070" y="59816"/>
                                        <a:pt x="420585" y="62261"/>
                                      </a:cubicBezTo>
                                      <a:cubicBezTo>
                                        <a:pt x="405100" y="64706"/>
                                        <a:pt x="362722" y="70411"/>
                                        <a:pt x="347238" y="69596"/>
                                      </a:cubicBezTo>
                                      <a:cubicBezTo>
                                        <a:pt x="331754" y="68781"/>
                                        <a:pt x="332975" y="60632"/>
                                        <a:pt x="327678" y="57372"/>
                                      </a:cubicBezTo>
                                      <a:cubicBezTo>
                                        <a:pt x="322381" y="54112"/>
                                        <a:pt x="319529" y="51259"/>
                                        <a:pt x="315454" y="50037"/>
                                      </a:cubicBezTo>
                                      <a:cubicBezTo>
                                        <a:pt x="311379" y="48815"/>
                                        <a:pt x="305674" y="45962"/>
                                        <a:pt x="303229" y="50037"/>
                                      </a:cubicBezTo>
                                      <a:cubicBezTo>
                                        <a:pt x="300784" y="54112"/>
                                        <a:pt x="303229" y="66744"/>
                                        <a:pt x="300784" y="74486"/>
                                      </a:cubicBezTo>
                                      <a:cubicBezTo>
                                        <a:pt x="298339" y="82228"/>
                                        <a:pt x="295079" y="89155"/>
                                        <a:pt x="288559" y="96490"/>
                                      </a:cubicBezTo>
                                      <a:cubicBezTo>
                                        <a:pt x="282039" y="103825"/>
                                        <a:pt x="267370" y="114420"/>
                                        <a:pt x="261665" y="118495"/>
                                      </a:cubicBezTo>
                                      <a:cubicBezTo>
                                        <a:pt x="255960" y="122570"/>
                                        <a:pt x="259628" y="120940"/>
                                        <a:pt x="254331" y="120940"/>
                                      </a:cubicBezTo>
                                      <a:cubicBezTo>
                                        <a:pt x="249034" y="120940"/>
                                        <a:pt x="236808" y="118903"/>
                                        <a:pt x="229881" y="118495"/>
                                      </a:cubicBezTo>
                                      <a:cubicBezTo>
                                        <a:pt x="222954" y="118087"/>
                                        <a:pt x="217249" y="120533"/>
                                        <a:pt x="212767" y="118495"/>
                                      </a:cubicBezTo>
                                      <a:cubicBezTo>
                                        <a:pt x="208285" y="116457"/>
                                        <a:pt x="206654" y="109937"/>
                                        <a:pt x="202987" y="106270"/>
                                      </a:cubicBezTo>
                                      <a:cubicBezTo>
                                        <a:pt x="199320" y="102603"/>
                                        <a:pt x="197690" y="97712"/>
                                        <a:pt x="190763" y="96490"/>
                                      </a:cubicBezTo>
                                      <a:cubicBezTo>
                                        <a:pt x="183836" y="95268"/>
                                        <a:pt x="169166" y="102195"/>
                                        <a:pt x="161424" y="98935"/>
                                      </a:cubicBezTo>
                                      <a:cubicBezTo>
                                        <a:pt x="153682" y="95675"/>
                                        <a:pt x="151644" y="79376"/>
                                        <a:pt x="144309" y="76931"/>
                                      </a:cubicBezTo>
                                      <a:cubicBezTo>
                                        <a:pt x="136974" y="74486"/>
                                        <a:pt x="125972" y="81414"/>
                                        <a:pt x="117415" y="84266"/>
                                      </a:cubicBezTo>
                                      <a:cubicBezTo>
                                        <a:pt x="108858" y="87118"/>
                                        <a:pt x="97041" y="88340"/>
                                        <a:pt x="92966" y="94045"/>
                                      </a:cubicBezTo>
                                      <a:cubicBezTo>
                                        <a:pt x="88891" y="99750"/>
                                        <a:pt x="97856" y="107085"/>
                                        <a:pt x="92966" y="118495"/>
                                      </a:cubicBezTo>
                                      <a:cubicBezTo>
                                        <a:pt x="88076" y="129905"/>
                                        <a:pt x="71777" y="149871"/>
                                        <a:pt x="63627" y="162503"/>
                                      </a:cubicBezTo>
                                      <a:cubicBezTo>
                                        <a:pt x="55477" y="175135"/>
                                        <a:pt x="47328" y="185730"/>
                                        <a:pt x="44068" y="194287"/>
                                      </a:cubicBezTo>
                                      <a:cubicBezTo>
                                        <a:pt x="40808" y="202844"/>
                                        <a:pt x="45698" y="209771"/>
                                        <a:pt x="44068" y="213846"/>
                                      </a:cubicBezTo>
                                      <a:cubicBezTo>
                                        <a:pt x="42438" y="217921"/>
                                        <a:pt x="36326" y="214253"/>
                                        <a:pt x="34288" y="218736"/>
                                      </a:cubicBezTo>
                                      <a:cubicBezTo>
                                        <a:pt x="32250" y="223219"/>
                                        <a:pt x="35510" y="237481"/>
                                        <a:pt x="31843" y="240741"/>
                                      </a:cubicBezTo>
                                      <a:cubicBezTo>
                                        <a:pt x="28176" y="244001"/>
                                        <a:pt x="17581" y="231776"/>
                                        <a:pt x="12284" y="238296"/>
                                      </a:cubicBezTo>
                                      <a:cubicBezTo>
                                        <a:pt x="6987" y="244816"/>
                                        <a:pt x="-756" y="270487"/>
                                        <a:pt x="59" y="279859"/>
                                      </a:cubicBezTo>
                                      <a:cubicBezTo>
                                        <a:pt x="874" y="289231"/>
                                        <a:pt x="13913" y="283934"/>
                                        <a:pt x="17173" y="294529"/>
                                      </a:cubicBezTo>
                                      <a:cubicBezTo>
                                        <a:pt x="20433" y="305124"/>
                                        <a:pt x="18803" y="331203"/>
                                        <a:pt x="19618" y="343427"/>
                                      </a:cubicBezTo>
                                      <a:cubicBezTo>
                                        <a:pt x="20433" y="355651"/>
                                        <a:pt x="18395" y="361356"/>
                                        <a:pt x="22063" y="367876"/>
                                      </a:cubicBezTo>
                                      <a:cubicBezTo>
                                        <a:pt x="25730" y="374396"/>
                                        <a:pt x="38363" y="374804"/>
                                        <a:pt x="41623" y="382546"/>
                                      </a:cubicBezTo>
                                      <a:cubicBezTo>
                                        <a:pt x="44883" y="390288"/>
                                        <a:pt x="38363" y="406588"/>
                                        <a:pt x="41623" y="414330"/>
                                      </a:cubicBezTo>
                                      <a:cubicBezTo>
                                        <a:pt x="44883" y="422072"/>
                                        <a:pt x="55885" y="431444"/>
                                        <a:pt x="61182" y="428999"/>
                                      </a:cubicBezTo>
                                      <a:cubicBezTo>
                                        <a:pt x="66479" y="426554"/>
                                        <a:pt x="70147" y="407810"/>
                                        <a:pt x="73407" y="399660"/>
                                      </a:cubicBezTo>
                                      <a:cubicBezTo>
                                        <a:pt x="76667" y="391510"/>
                                        <a:pt x="72999" y="385806"/>
                                        <a:pt x="80741" y="380101"/>
                                      </a:cubicBezTo>
                                      <a:cubicBezTo>
                                        <a:pt x="88483" y="374396"/>
                                        <a:pt x="110488" y="374396"/>
                                        <a:pt x="119860" y="365431"/>
                                      </a:cubicBezTo>
                                      <a:cubicBezTo>
                                        <a:pt x="129232" y="356466"/>
                                        <a:pt x="129639" y="337722"/>
                                        <a:pt x="136974" y="326313"/>
                                      </a:cubicBezTo>
                                      <a:cubicBezTo>
                                        <a:pt x="144309" y="314904"/>
                                        <a:pt x="150829" y="300642"/>
                                        <a:pt x="163869" y="296974"/>
                                      </a:cubicBezTo>
                                      <a:cubicBezTo>
                                        <a:pt x="176909" y="293306"/>
                                        <a:pt x="206247" y="309198"/>
                                        <a:pt x="215212" y="304308"/>
                                      </a:cubicBezTo>
                                      <a:cubicBezTo>
                                        <a:pt x="224177" y="299418"/>
                                        <a:pt x="211137" y="275377"/>
                                        <a:pt x="217657" y="267635"/>
                                      </a:cubicBezTo>
                                      <a:cubicBezTo>
                                        <a:pt x="224177" y="259893"/>
                                        <a:pt x="241291" y="262745"/>
                                        <a:pt x="254331" y="257855"/>
                                      </a:cubicBezTo>
                                      <a:cubicBezTo>
                                        <a:pt x="267370" y="252965"/>
                                        <a:pt x="286114" y="245223"/>
                                        <a:pt x="295894" y="238296"/>
                                      </a:cubicBezTo>
                                      <a:cubicBezTo>
                                        <a:pt x="305674" y="231369"/>
                                        <a:pt x="307304" y="217514"/>
                                        <a:pt x="313009" y="216291"/>
                                      </a:cubicBezTo>
                                      <a:cubicBezTo>
                                        <a:pt x="318714" y="215068"/>
                                        <a:pt x="326863" y="219959"/>
                                        <a:pt x="330123" y="230961"/>
                                      </a:cubicBezTo>
                                      <a:cubicBezTo>
                                        <a:pt x="333383" y="241963"/>
                                        <a:pt x="328086" y="270894"/>
                                        <a:pt x="332568" y="282304"/>
                                      </a:cubicBezTo>
                                      <a:cubicBezTo>
                                        <a:pt x="337050" y="293714"/>
                                        <a:pt x="347645" y="297789"/>
                                        <a:pt x="357017" y="299419"/>
                                      </a:cubicBezTo>
                                      <a:cubicBezTo>
                                        <a:pt x="366389" y="301049"/>
                                        <a:pt x="379836" y="292084"/>
                                        <a:pt x="388801" y="292084"/>
                                      </a:cubicBezTo>
                                      <a:cubicBezTo>
                                        <a:pt x="397766" y="292084"/>
                                        <a:pt x="409175" y="294937"/>
                                        <a:pt x="410805" y="299419"/>
                                      </a:cubicBezTo>
                                      <a:cubicBezTo>
                                        <a:pt x="412435" y="303901"/>
                                        <a:pt x="403471" y="313681"/>
                                        <a:pt x="398581" y="318978"/>
                                      </a:cubicBezTo>
                                      <a:cubicBezTo>
                                        <a:pt x="393691" y="324275"/>
                                        <a:pt x="385541" y="326721"/>
                                        <a:pt x="381466" y="331203"/>
                                      </a:cubicBezTo>
                                      <a:cubicBezTo>
                                        <a:pt x="377391" y="335685"/>
                                        <a:pt x="371687" y="340167"/>
                                        <a:pt x="374132" y="345872"/>
                                      </a:cubicBezTo>
                                      <a:cubicBezTo>
                                        <a:pt x="376577" y="351577"/>
                                        <a:pt x="387986" y="361356"/>
                                        <a:pt x="396136" y="365431"/>
                                      </a:cubicBezTo>
                                      <a:cubicBezTo>
                                        <a:pt x="404286" y="369506"/>
                                        <a:pt x="417325" y="373173"/>
                                        <a:pt x="423030" y="370321"/>
                                      </a:cubicBezTo>
                                      <a:cubicBezTo>
                                        <a:pt x="428735" y="367469"/>
                                        <a:pt x="425475" y="356874"/>
                                        <a:pt x="430365" y="348317"/>
                                      </a:cubicBezTo>
                                      <a:cubicBezTo>
                                        <a:pt x="435255" y="339760"/>
                                        <a:pt x="444219" y="323053"/>
                                        <a:pt x="452369" y="318978"/>
                                      </a:cubicBezTo>
                                      <a:cubicBezTo>
                                        <a:pt x="460519" y="314903"/>
                                        <a:pt x="469076" y="319386"/>
                                        <a:pt x="479263" y="323868"/>
                                      </a:cubicBezTo>
                                      <a:cubicBezTo>
                                        <a:pt x="489450" y="328350"/>
                                        <a:pt x="503305" y="343020"/>
                                        <a:pt x="513492" y="345872"/>
                                      </a:cubicBezTo>
                                      <a:cubicBezTo>
                                        <a:pt x="523679" y="348724"/>
                                        <a:pt x="536719" y="346279"/>
                                        <a:pt x="540386" y="340982"/>
                                      </a:cubicBezTo>
                                      <a:cubicBezTo>
                                        <a:pt x="544053" y="335685"/>
                                        <a:pt x="534274" y="323053"/>
                                        <a:pt x="535496" y="314088"/>
                                      </a:cubicBezTo>
                                      <a:cubicBezTo>
                                        <a:pt x="536718" y="305123"/>
                                        <a:pt x="542424" y="294936"/>
                                        <a:pt x="547721" y="287194"/>
                                      </a:cubicBezTo>
                                      <a:cubicBezTo>
                                        <a:pt x="553018" y="279452"/>
                                        <a:pt x="562798" y="267635"/>
                                        <a:pt x="567280" y="267635"/>
                                      </a:cubicBezTo>
                                      <a:cubicBezTo>
                                        <a:pt x="571762" y="267635"/>
                                        <a:pt x="570540" y="281897"/>
                                        <a:pt x="574615" y="287194"/>
                                      </a:cubicBezTo>
                                      <a:cubicBezTo>
                                        <a:pt x="578690" y="292491"/>
                                        <a:pt x="583173" y="297789"/>
                                        <a:pt x="591730" y="299419"/>
                                      </a:cubicBezTo>
                                      <a:cubicBezTo>
                                        <a:pt x="600287" y="301049"/>
                                        <a:pt x="620253" y="299419"/>
                                        <a:pt x="625958" y="296974"/>
                                      </a:cubicBezTo>
                                      <a:cubicBezTo>
                                        <a:pt x="631663" y="294529"/>
                                        <a:pt x="623921" y="288824"/>
                                        <a:pt x="625958" y="284749"/>
                                      </a:cubicBezTo>
                                      <a:cubicBezTo>
                                        <a:pt x="627996" y="280674"/>
                                        <a:pt x="632478" y="271710"/>
                                        <a:pt x="638183" y="272525"/>
                                      </a:cubicBezTo>
                                      <a:cubicBezTo>
                                        <a:pt x="643888" y="273340"/>
                                        <a:pt x="654482" y="289639"/>
                                        <a:pt x="660187" y="289639"/>
                                      </a:cubicBezTo>
                                      <a:cubicBezTo>
                                        <a:pt x="665892" y="289639"/>
                                        <a:pt x="670375" y="278230"/>
                                        <a:pt x="672412" y="272525"/>
                                      </a:cubicBezTo>
                                      <a:cubicBezTo>
                                        <a:pt x="674449" y="266820"/>
                                        <a:pt x="670375" y="263152"/>
                                        <a:pt x="672412" y="255410"/>
                                      </a:cubicBezTo>
                                      <a:cubicBezTo>
                                        <a:pt x="674449" y="247668"/>
                                        <a:pt x="682599" y="233813"/>
                                        <a:pt x="684636" y="226071"/>
                                      </a:cubicBezTo>
                                      <a:cubicBezTo>
                                        <a:pt x="686673" y="218329"/>
                                        <a:pt x="685451" y="216292"/>
                                        <a:pt x="684636" y="208957"/>
                                      </a:cubicBezTo>
                                      <a:cubicBezTo>
                                        <a:pt x="683821" y="201622"/>
                                        <a:pt x="679747" y="187767"/>
                                        <a:pt x="679747" y="182062"/>
                                      </a:cubicBezTo>
                                      <a:cubicBezTo>
                                        <a:pt x="679747" y="176357"/>
                                        <a:pt x="680154" y="177580"/>
                                        <a:pt x="684636" y="174728"/>
                                      </a:cubicBezTo>
                                      <a:cubicBezTo>
                                        <a:pt x="689118" y="171876"/>
                                        <a:pt x="700936" y="168615"/>
                                        <a:pt x="706641" y="164948"/>
                                      </a:cubicBezTo>
                                      <a:cubicBezTo>
                                        <a:pt x="712346" y="161281"/>
                                        <a:pt x="716828" y="157205"/>
                                        <a:pt x="718865" y="152723"/>
                                      </a:cubicBezTo>
                                      <a:cubicBezTo>
                                        <a:pt x="720902" y="148241"/>
                                        <a:pt x="721310" y="141314"/>
                                        <a:pt x="718865" y="138054"/>
                                      </a:cubicBezTo>
                                      <a:cubicBezTo>
                                        <a:pt x="716420" y="134794"/>
                                        <a:pt x="707048" y="136016"/>
                                        <a:pt x="704196" y="133164"/>
                                      </a:cubicBezTo>
                                      <a:cubicBezTo>
                                        <a:pt x="701344" y="130312"/>
                                        <a:pt x="704604" y="124607"/>
                                        <a:pt x="701751" y="120940"/>
                                      </a:cubicBezTo>
                                      <a:cubicBezTo>
                                        <a:pt x="698899" y="117273"/>
                                        <a:pt x="691156" y="114420"/>
                                        <a:pt x="687081" y="111160"/>
                                      </a:cubicBezTo>
                                      <a:cubicBezTo>
                                        <a:pt x="683006" y="107900"/>
                                        <a:pt x="683007" y="103010"/>
                                        <a:pt x="677302" y="101380"/>
                                      </a:cubicBezTo>
                                      <a:cubicBezTo>
                                        <a:pt x="671597" y="99750"/>
                                        <a:pt x="652853" y="101380"/>
                                        <a:pt x="652853" y="101380"/>
                                      </a:cubicBezTo>
                                      <a:cubicBezTo>
                                        <a:pt x="646333" y="101380"/>
                                        <a:pt x="641851" y="98120"/>
                                        <a:pt x="638183" y="101380"/>
                                      </a:cubicBezTo>
                                      <a:cubicBezTo>
                                        <a:pt x="634516" y="104640"/>
                                        <a:pt x="601102" y="109530"/>
                                        <a:pt x="581950" y="118495"/>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73" name="Forma libre 72"/>
                                <p:cNvSpPr/>
                                <p:nvPr/>
                              </p:nvSpPr>
                              <p:spPr>
                                <a:xfrm>
                                  <a:off x="11266049" y="4395927"/>
                                  <a:ext cx="124440" cy="96619"/>
                                </a:xfrm>
                                <a:custGeom>
                                  <a:avLst/>
                                  <a:gdLst>
                                    <a:gd name="connsiteX0" fmla="*/ 122387 w 124440"/>
                                    <a:gd name="connsiteY0" fmla="*/ 31823 h 96619"/>
                                    <a:gd name="connsiteX1" fmla="*/ 73489 w 124440"/>
                                    <a:gd name="connsiteY1" fmla="*/ 14708 h 96619"/>
                                    <a:gd name="connsiteX2" fmla="*/ 66154 w 124440"/>
                                    <a:gd name="connsiteY2" fmla="*/ 4929 h 96619"/>
                                    <a:gd name="connsiteX3" fmla="*/ 34370 w 124440"/>
                                    <a:gd name="connsiteY3" fmla="*/ 39 h 96619"/>
                                    <a:gd name="connsiteX4" fmla="*/ 22146 w 124440"/>
                                    <a:gd name="connsiteY4" fmla="*/ 7374 h 96619"/>
                                    <a:gd name="connsiteX5" fmla="*/ 19701 w 124440"/>
                                    <a:gd name="connsiteY5" fmla="*/ 24488 h 96619"/>
                                    <a:gd name="connsiteX6" fmla="*/ 9921 w 124440"/>
                                    <a:gd name="connsiteY6" fmla="*/ 44047 h 96619"/>
                                    <a:gd name="connsiteX7" fmla="*/ 141 w 124440"/>
                                    <a:gd name="connsiteY7" fmla="*/ 58717 h 96619"/>
                                    <a:gd name="connsiteX8" fmla="*/ 5031 w 124440"/>
                                    <a:gd name="connsiteY8" fmla="*/ 73386 h 96619"/>
                                    <a:gd name="connsiteX9" fmla="*/ 17256 w 124440"/>
                                    <a:gd name="connsiteY9" fmla="*/ 95391 h 96619"/>
                                    <a:gd name="connsiteX10" fmla="*/ 58819 w 124440"/>
                                    <a:gd name="connsiteY10" fmla="*/ 92946 h 96619"/>
                                    <a:gd name="connsiteX11" fmla="*/ 110163 w 124440"/>
                                    <a:gd name="connsiteY11" fmla="*/ 85611 h 96619"/>
                                    <a:gd name="connsiteX12" fmla="*/ 122387 w 124440"/>
                                    <a:gd name="connsiteY12" fmla="*/ 31823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440" h="96619">
                                      <a:moveTo>
                                        <a:pt x="122387" y="31823"/>
                                      </a:moveTo>
                                      <a:cubicBezTo>
                                        <a:pt x="116275" y="20006"/>
                                        <a:pt x="82861" y="19190"/>
                                        <a:pt x="73489" y="14708"/>
                                      </a:cubicBezTo>
                                      <a:cubicBezTo>
                                        <a:pt x="64117" y="10226"/>
                                        <a:pt x="72674" y="7374"/>
                                        <a:pt x="66154" y="4929"/>
                                      </a:cubicBezTo>
                                      <a:cubicBezTo>
                                        <a:pt x="59634" y="2484"/>
                                        <a:pt x="41705" y="-369"/>
                                        <a:pt x="34370" y="39"/>
                                      </a:cubicBezTo>
                                      <a:cubicBezTo>
                                        <a:pt x="27035" y="447"/>
                                        <a:pt x="24591" y="3299"/>
                                        <a:pt x="22146" y="7374"/>
                                      </a:cubicBezTo>
                                      <a:cubicBezTo>
                                        <a:pt x="19701" y="11449"/>
                                        <a:pt x="21738" y="18376"/>
                                        <a:pt x="19701" y="24488"/>
                                      </a:cubicBezTo>
                                      <a:cubicBezTo>
                                        <a:pt x="17663" y="30600"/>
                                        <a:pt x="13181" y="38342"/>
                                        <a:pt x="9921" y="44047"/>
                                      </a:cubicBezTo>
                                      <a:cubicBezTo>
                                        <a:pt x="6661" y="49752"/>
                                        <a:pt x="956" y="53827"/>
                                        <a:pt x="141" y="58717"/>
                                      </a:cubicBezTo>
                                      <a:cubicBezTo>
                                        <a:pt x="-674" y="63607"/>
                                        <a:pt x="2179" y="67274"/>
                                        <a:pt x="5031" y="73386"/>
                                      </a:cubicBezTo>
                                      <a:cubicBezTo>
                                        <a:pt x="7883" y="79498"/>
                                        <a:pt x="8291" y="92131"/>
                                        <a:pt x="17256" y="95391"/>
                                      </a:cubicBezTo>
                                      <a:cubicBezTo>
                                        <a:pt x="26221" y="98651"/>
                                        <a:pt x="43334" y="94576"/>
                                        <a:pt x="58819" y="92946"/>
                                      </a:cubicBezTo>
                                      <a:cubicBezTo>
                                        <a:pt x="74303" y="91316"/>
                                        <a:pt x="100383" y="88056"/>
                                        <a:pt x="110163" y="85611"/>
                                      </a:cubicBezTo>
                                      <a:cubicBezTo>
                                        <a:pt x="119943" y="83166"/>
                                        <a:pt x="128499" y="43640"/>
                                        <a:pt x="122387" y="31823"/>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74" name="Forma libre 73"/>
                                <p:cNvSpPr/>
                                <p:nvPr/>
                              </p:nvSpPr>
                              <p:spPr>
                                <a:xfrm>
                                  <a:off x="11784107" y="4231016"/>
                                  <a:ext cx="179016" cy="205717"/>
                                </a:xfrm>
                                <a:custGeom>
                                  <a:avLst/>
                                  <a:gdLst>
                                    <a:gd name="connsiteX0" fmla="*/ 166520 w 179016"/>
                                    <a:gd name="connsiteY0" fmla="*/ 18566 h 205717"/>
                                    <a:gd name="connsiteX1" fmla="*/ 79308 w 179016"/>
                                    <a:gd name="connsiteY1" fmla="*/ 66 h 205717"/>
                                    <a:gd name="connsiteX2" fmla="*/ 63451 w 179016"/>
                                    <a:gd name="connsiteY2" fmla="*/ 23851 h 205717"/>
                                    <a:gd name="connsiteX3" fmla="*/ 44952 w 179016"/>
                                    <a:gd name="connsiteY3" fmla="*/ 47636 h 205717"/>
                                    <a:gd name="connsiteX4" fmla="*/ 29095 w 179016"/>
                                    <a:gd name="connsiteY4" fmla="*/ 74064 h 205717"/>
                                    <a:gd name="connsiteX5" fmla="*/ 10596 w 179016"/>
                                    <a:gd name="connsiteY5" fmla="*/ 89920 h 205717"/>
                                    <a:gd name="connsiteX6" fmla="*/ 25 w 179016"/>
                                    <a:gd name="connsiteY6" fmla="*/ 121634 h 205717"/>
                                    <a:gd name="connsiteX7" fmla="*/ 7953 w 179016"/>
                                    <a:gd name="connsiteY7" fmla="*/ 198274 h 205717"/>
                                    <a:gd name="connsiteX8" fmla="*/ 18524 w 179016"/>
                                    <a:gd name="connsiteY8" fmla="*/ 198274 h 205717"/>
                                    <a:gd name="connsiteX9" fmla="*/ 47595 w 179016"/>
                                    <a:gd name="connsiteY9" fmla="*/ 158633 h 205717"/>
                                    <a:gd name="connsiteX10" fmla="*/ 108379 w 179016"/>
                                    <a:gd name="connsiteY10" fmla="*/ 118991 h 205717"/>
                                    <a:gd name="connsiteX11" fmla="*/ 163877 w 179016"/>
                                    <a:gd name="connsiteY11" fmla="*/ 87278 h 205717"/>
                                    <a:gd name="connsiteX12" fmla="*/ 177091 w 179016"/>
                                    <a:gd name="connsiteY12" fmla="*/ 68778 h 205717"/>
                                    <a:gd name="connsiteX13" fmla="*/ 166520 w 179016"/>
                                    <a:gd name="connsiteY13" fmla="*/ 18566 h 20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016" h="205717">
                                      <a:moveTo>
                                        <a:pt x="166520" y="18566"/>
                                      </a:moveTo>
                                      <a:cubicBezTo>
                                        <a:pt x="150223" y="7114"/>
                                        <a:pt x="96486" y="-815"/>
                                        <a:pt x="79308" y="66"/>
                                      </a:cubicBezTo>
                                      <a:cubicBezTo>
                                        <a:pt x="62130" y="947"/>
                                        <a:pt x="69177" y="15923"/>
                                        <a:pt x="63451" y="23851"/>
                                      </a:cubicBezTo>
                                      <a:cubicBezTo>
                                        <a:pt x="57725" y="31779"/>
                                        <a:pt x="50678" y="39267"/>
                                        <a:pt x="44952" y="47636"/>
                                      </a:cubicBezTo>
                                      <a:cubicBezTo>
                                        <a:pt x="39226" y="56005"/>
                                        <a:pt x="34821" y="67017"/>
                                        <a:pt x="29095" y="74064"/>
                                      </a:cubicBezTo>
                                      <a:cubicBezTo>
                                        <a:pt x="23369" y="81111"/>
                                        <a:pt x="15441" y="81992"/>
                                        <a:pt x="10596" y="89920"/>
                                      </a:cubicBezTo>
                                      <a:cubicBezTo>
                                        <a:pt x="5751" y="97848"/>
                                        <a:pt x="465" y="103575"/>
                                        <a:pt x="25" y="121634"/>
                                      </a:cubicBezTo>
                                      <a:cubicBezTo>
                                        <a:pt x="-416" y="139693"/>
                                        <a:pt x="4870" y="185501"/>
                                        <a:pt x="7953" y="198274"/>
                                      </a:cubicBezTo>
                                      <a:cubicBezTo>
                                        <a:pt x="11036" y="211047"/>
                                        <a:pt x="11917" y="204881"/>
                                        <a:pt x="18524" y="198274"/>
                                      </a:cubicBezTo>
                                      <a:cubicBezTo>
                                        <a:pt x="25131" y="191667"/>
                                        <a:pt x="32619" y="171847"/>
                                        <a:pt x="47595" y="158633"/>
                                      </a:cubicBezTo>
                                      <a:cubicBezTo>
                                        <a:pt x="62571" y="145419"/>
                                        <a:pt x="88999" y="130883"/>
                                        <a:pt x="108379" y="118991"/>
                                      </a:cubicBezTo>
                                      <a:cubicBezTo>
                                        <a:pt x="127759" y="107099"/>
                                        <a:pt x="152425" y="95647"/>
                                        <a:pt x="163877" y="87278"/>
                                      </a:cubicBezTo>
                                      <a:cubicBezTo>
                                        <a:pt x="175329" y="78909"/>
                                        <a:pt x="174889" y="74064"/>
                                        <a:pt x="177091" y="68778"/>
                                      </a:cubicBezTo>
                                      <a:cubicBezTo>
                                        <a:pt x="179293" y="63492"/>
                                        <a:pt x="182817" y="30018"/>
                                        <a:pt x="166520" y="18566"/>
                                      </a:cubicBezTo>
                                      <a:close/>
                                    </a:path>
                                  </a:pathLst>
                                </a:custGeom>
                                <a:pattFill prst="dkVert">
                                  <a:fgClr>
                                    <a:srgbClr val="FD33E5"/>
                                  </a:fgClr>
                                  <a:bgClr>
                                    <a:sysClr val="window" lastClr="FFFFFF"/>
                                  </a:bgClr>
                                </a:pattFill>
                                <a:ln w="63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75" name="Forma libre 74"/>
                                <p:cNvSpPr/>
                                <p:nvPr/>
                              </p:nvSpPr>
                              <p:spPr>
                                <a:xfrm>
                                  <a:off x="10891615" y="3775364"/>
                                  <a:ext cx="933337" cy="659424"/>
                                </a:xfrm>
                                <a:custGeom>
                                  <a:avLst/>
                                  <a:gdLst>
                                    <a:gd name="connsiteX0" fmla="*/ 881946 w 933337"/>
                                    <a:gd name="connsiteY0" fmla="*/ 593142 h 659424"/>
                                    <a:gd name="connsiteX1" fmla="*/ 916302 w 933337"/>
                                    <a:gd name="connsiteY1" fmla="*/ 524430 h 659424"/>
                                    <a:gd name="connsiteX2" fmla="*/ 932158 w 933337"/>
                                    <a:gd name="connsiteY2" fmla="*/ 500645 h 659424"/>
                                    <a:gd name="connsiteX3" fmla="*/ 929516 w 933337"/>
                                    <a:gd name="connsiteY3" fmla="*/ 487431 h 659424"/>
                                    <a:gd name="connsiteX4" fmla="*/ 908373 w 933337"/>
                                    <a:gd name="connsiteY4" fmla="*/ 487431 h 659424"/>
                                    <a:gd name="connsiteX5" fmla="*/ 879303 w 933337"/>
                                    <a:gd name="connsiteY5" fmla="*/ 513859 h 659424"/>
                                    <a:gd name="connsiteX6" fmla="*/ 879303 w 933337"/>
                                    <a:gd name="connsiteY6" fmla="*/ 513859 h 659424"/>
                                    <a:gd name="connsiteX7" fmla="*/ 844947 w 933337"/>
                                    <a:gd name="connsiteY7" fmla="*/ 519145 h 659424"/>
                                    <a:gd name="connsiteX8" fmla="*/ 813234 w 933337"/>
                                    <a:gd name="connsiteY8" fmla="*/ 524430 h 659424"/>
                                    <a:gd name="connsiteX9" fmla="*/ 800020 w 933337"/>
                                    <a:gd name="connsiteY9" fmla="*/ 511216 h 659424"/>
                                    <a:gd name="connsiteX10" fmla="*/ 789449 w 933337"/>
                                    <a:gd name="connsiteY10" fmla="*/ 505931 h 659424"/>
                                    <a:gd name="connsiteX11" fmla="*/ 773592 w 933337"/>
                                    <a:gd name="connsiteY11" fmla="*/ 513859 h 659424"/>
                                    <a:gd name="connsiteX12" fmla="*/ 765664 w 933337"/>
                                    <a:gd name="connsiteY12" fmla="*/ 529716 h 659424"/>
                                    <a:gd name="connsiteX13" fmla="*/ 755093 w 933337"/>
                                    <a:gd name="connsiteY13" fmla="*/ 503288 h 659424"/>
                                    <a:gd name="connsiteX14" fmla="*/ 731308 w 933337"/>
                                    <a:gd name="connsiteY14" fmla="*/ 461004 h 659424"/>
                                    <a:gd name="connsiteX15" fmla="*/ 715451 w 933337"/>
                                    <a:gd name="connsiteY15" fmla="*/ 434576 h 659424"/>
                                    <a:gd name="connsiteX16" fmla="*/ 712808 w 933337"/>
                                    <a:gd name="connsiteY16" fmla="*/ 408148 h 659424"/>
                                    <a:gd name="connsiteX17" fmla="*/ 712808 w 933337"/>
                                    <a:gd name="connsiteY17" fmla="*/ 387006 h 659424"/>
                                    <a:gd name="connsiteX18" fmla="*/ 691666 w 933337"/>
                                    <a:gd name="connsiteY18" fmla="*/ 357935 h 659424"/>
                                    <a:gd name="connsiteX19" fmla="*/ 580669 w 933337"/>
                                    <a:gd name="connsiteY19" fmla="*/ 357935 h 659424"/>
                                    <a:gd name="connsiteX20" fmla="*/ 533099 w 933337"/>
                                    <a:gd name="connsiteY20" fmla="*/ 357935 h 659424"/>
                                    <a:gd name="connsiteX21" fmla="*/ 517243 w 933337"/>
                                    <a:gd name="connsiteY21" fmla="*/ 357935 h 659424"/>
                                    <a:gd name="connsiteX22" fmla="*/ 519886 w 933337"/>
                                    <a:gd name="connsiteY22" fmla="*/ 320937 h 659424"/>
                                    <a:gd name="connsiteX23" fmla="*/ 517243 w 933337"/>
                                    <a:gd name="connsiteY23" fmla="*/ 268081 h 659424"/>
                                    <a:gd name="connsiteX24" fmla="*/ 511957 w 933337"/>
                                    <a:gd name="connsiteY24" fmla="*/ 220511 h 659424"/>
                                    <a:gd name="connsiteX25" fmla="*/ 501386 w 933337"/>
                                    <a:gd name="connsiteY25" fmla="*/ 178227 h 659424"/>
                                    <a:gd name="connsiteX26" fmla="*/ 496101 w 933337"/>
                                    <a:gd name="connsiteY26" fmla="*/ 154442 h 659424"/>
                                    <a:gd name="connsiteX27" fmla="*/ 456459 w 933337"/>
                                    <a:gd name="connsiteY27" fmla="*/ 138585 h 659424"/>
                                    <a:gd name="connsiteX28" fmla="*/ 440602 w 933337"/>
                                    <a:gd name="connsiteY28" fmla="*/ 122728 h 659424"/>
                                    <a:gd name="connsiteX29" fmla="*/ 430031 w 933337"/>
                                    <a:gd name="connsiteY29" fmla="*/ 112157 h 659424"/>
                                    <a:gd name="connsiteX30" fmla="*/ 440602 w 933337"/>
                                    <a:gd name="connsiteY30" fmla="*/ 91015 h 659424"/>
                                    <a:gd name="connsiteX31" fmla="*/ 430031 w 933337"/>
                                    <a:gd name="connsiteY31" fmla="*/ 80444 h 659424"/>
                                    <a:gd name="connsiteX32" fmla="*/ 395675 w 933337"/>
                                    <a:gd name="connsiteY32" fmla="*/ 75159 h 659424"/>
                                    <a:gd name="connsiteX33" fmla="*/ 353391 w 933337"/>
                                    <a:gd name="connsiteY33" fmla="*/ 69873 h 659424"/>
                                    <a:gd name="connsiteX34" fmla="*/ 319035 w 933337"/>
                                    <a:gd name="connsiteY34" fmla="*/ 69873 h 659424"/>
                                    <a:gd name="connsiteX35" fmla="*/ 297893 w 933337"/>
                                    <a:gd name="connsiteY35" fmla="*/ 51374 h 659424"/>
                                    <a:gd name="connsiteX36" fmla="*/ 274108 w 933337"/>
                                    <a:gd name="connsiteY36" fmla="*/ 35517 h 659424"/>
                                    <a:gd name="connsiteX37" fmla="*/ 247680 w 933337"/>
                                    <a:gd name="connsiteY37" fmla="*/ 11732 h 659424"/>
                                    <a:gd name="connsiteX38" fmla="*/ 221252 w 933337"/>
                                    <a:gd name="connsiteY38" fmla="*/ 1161 h 659424"/>
                                    <a:gd name="connsiteX39" fmla="*/ 186896 w 933337"/>
                                    <a:gd name="connsiteY39" fmla="*/ 1161 h 659424"/>
                                    <a:gd name="connsiteX40" fmla="*/ 52114 w 933337"/>
                                    <a:gd name="connsiteY40" fmla="*/ 9089 h 659424"/>
                                    <a:gd name="connsiteX41" fmla="*/ 38901 w 933337"/>
                                    <a:gd name="connsiteY41" fmla="*/ 17018 h 659424"/>
                                    <a:gd name="connsiteX42" fmla="*/ 52114 w 933337"/>
                                    <a:gd name="connsiteY42" fmla="*/ 30231 h 659424"/>
                                    <a:gd name="connsiteX43" fmla="*/ 102327 w 933337"/>
                                    <a:gd name="connsiteY43" fmla="*/ 40802 h 659424"/>
                                    <a:gd name="connsiteX44" fmla="*/ 86471 w 933337"/>
                                    <a:gd name="connsiteY44" fmla="*/ 75159 h 659424"/>
                                    <a:gd name="connsiteX45" fmla="*/ 110256 w 933337"/>
                                    <a:gd name="connsiteY45" fmla="*/ 114800 h 659424"/>
                                    <a:gd name="connsiteX46" fmla="*/ 118184 w 933337"/>
                                    <a:gd name="connsiteY46" fmla="*/ 125371 h 659424"/>
                                    <a:gd name="connsiteX47" fmla="*/ 131398 w 933337"/>
                                    <a:gd name="connsiteY47" fmla="*/ 146513 h 659424"/>
                                    <a:gd name="connsiteX48" fmla="*/ 165754 w 933337"/>
                                    <a:gd name="connsiteY48" fmla="*/ 170298 h 659424"/>
                                    <a:gd name="connsiteX49" fmla="*/ 163111 w 933337"/>
                                    <a:gd name="connsiteY49" fmla="*/ 186155 h 659424"/>
                                    <a:gd name="connsiteX50" fmla="*/ 136683 w 933337"/>
                                    <a:gd name="connsiteY50" fmla="*/ 186155 h 659424"/>
                                    <a:gd name="connsiteX51" fmla="*/ 118184 w 933337"/>
                                    <a:gd name="connsiteY51" fmla="*/ 186155 h 659424"/>
                                    <a:gd name="connsiteX52" fmla="*/ 94399 w 933337"/>
                                    <a:gd name="connsiteY52" fmla="*/ 186155 h 659424"/>
                                    <a:gd name="connsiteX53" fmla="*/ 94399 w 933337"/>
                                    <a:gd name="connsiteY53" fmla="*/ 159727 h 659424"/>
                                    <a:gd name="connsiteX54" fmla="*/ 65328 w 933337"/>
                                    <a:gd name="connsiteY54" fmla="*/ 162370 h 659424"/>
                                    <a:gd name="connsiteX55" fmla="*/ 49472 w 933337"/>
                                    <a:gd name="connsiteY55" fmla="*/ 165013 h 659424"/>
                                    <a:gd name="connsiteX56" fmla="*/ 33615 w 933337"/>
                                    <a:gd name="connsiteY56" fmla="*/ 172941 h 659424"/>
                                    <a:gd name="connsiteX57" fmla="*/ 9830 w 933337"/>
                                    <a:gd name="connsiteY57" fmla="*/ 183512 h 659424"/>
                                    <a:gd name="connsiteX58" fmla="*/ 1902 w 933337"/>
                                    <a:gd name="connsiteY58" fmla="*/ 212583 h 659424"/>
                                    <a:gd name="connsiteX59" fmla="*/ 1902 w 933337"/>
                                    <a:gd name="connsiteY59" fmla="*/ 254867 h 659424"/>
                                    <a:gd name="connsiteX60" fmla="*/ 23044 w 933337"/>
                                    <a:gd name="connsiteY60" fmla="*/ 294509 h 659424"/>
                                    <a:gd name="connsiteX61" fmla="*/ 52114 w 933337"/>
                                    <a:gd name="connsiteY61" fmla="*/ 294509 h 659424"/>
                                    <a:gd name="connsiteX62" fmla="*/ 78542 w 933337"/>
                                    <a:gd name="connsiteY62" fmla="*/ 283938 h 659424"/>
                                    <a:gd name="connsiteX63" fmla="*/ 104970 w 933337"/>
                                    <a:gd name="connsiteY63" fmla="*/ 289223 h 659424"/>
                                    <a:gd name="connsiteX64" fmla="*/ 110256 w 933337"/>
                                    <a:gd name="connsiteY64" fmla="*/ 313008 h 659424"/>
                                    <a:gd name="connsiteX65" fmla="*/ 112898 w 933337"/>
                                    <a:gd name="connsiteY65" fmla="*/ 326222 h 659424"/>
                                    <a:gd name="connsiteX66" fmla="*/ 136683 w 933337"/>
                                    <a:gd name="connsiteY66" fmla="*/ 347364 h 659424"/>
                                    <a:gd name="connsiteX67" fmla="*/ 120827 w 933337"/>
                                    <a:gd name="connsiteY67" fmla="*/ 347364 h 659424"/>
                                    <a:gd name="connsiteX68" fmla="*/ 81185 w 933337"/>
                                    <a:gd name="connsiteY68" fmla="*/ 347364 h 659424"/>
                                    <a:gd name="connsiteX69" fmla="*/ 65328 w 933337"/>
                                    <a:gd name="connsiteY69" fmla="*/ 365864 h 659424"/>
                                    <a:gd name="connsiteX70" fmla="*/ 60043 w 933337"/>
                                    <a:gd name="connsiteY70" fmla="*/ 373792 h 659424"/>
                                    <a:gd name="connsiteX71" fmla="*/ 60043 w 933337"/>
                                    <a:gd name="connsiteY71" fmla="*/ 373792 h 659424"/>
                                    <a:gd name="connsiteX72" fmla="*/ 65328 w 933337"/>
                                    <a:gd name="connsiteY72" fmla="*/ 408148 h 659424"/>
                                    <a:gd name="connsiteX73" fmla="*/ 97042 w 933337"/>
                                    <a:gd name="connsiteY73" fmla="*/ 418719 h 659424"/>
                                    <a:gd name="connsiteX74" fmla="*/ 123469 w 933337"/>
                                    <a:gd name="connsiteY74" fmla="*/ 405505 h 659424"/>
                                    <a:gd name="connsiteX75" fmla="*/ 136683 w 933337"/>
                                    <a:gd name="connsiteY75" fmla="*/ 368507 h 659424"/>
                                    <a:gd name="connsiteX76" fmla="*/ 149897 w 933337"/>
                                    <a:gd name="connsiteY76" fmla="*/ 342079 h 659424"/>
                                    <a:gd name="connsiteX77" fmla="*/ 173682 w 933337"/>
                                    <a:gd name="connsiteY77" fmla="*/ 339436 h 659424"/>
                                    <a:gd name="connsiteX78" fmla="*/ 189539 w 933337"/>
                                    <a:gd name="connsiteY78" fmla="*/ 350007 h 659424"/>
                                    <a:gd name="connsiteX79" fmla="*/ 213324 w 933337"/>
                                    <a:gd name="connsiteY79" fmla="*/ 339436 h 659424"/>
                                    <a:gd name="connsiteX80" fmla="*/ 242394 w 933337"/>
                                    <a:gd name="connsiteY80" fmla="*/ 350007 h 659424"/>
                                    <a:gd name="connsiteX81" fmla="*/ 242394 w 933337"/>
                                    <a:gd name="connsiteY81" fmla="*/ 376435 h 659424"/>
                                    <a:gd name="connsiteX82" fmla="*/ 271465 w 933337"/>
                                    <a:gd name="connsiteY82" fmla="*/ 402863 h 659424"/>
                                    <a:gd name="connsiteX83" fmla="*/ 287321 w 933337"/>
                                    <a:gd name="connsiteY83" fmla="*/ 402863 h 659424"/>
                                    <a:gd name="connsiteX84" fmla="*/ 308464 w 933337"/>
                                    <a:gd name="connsiteY84" fmla="*/ 437219 h 659424"/>
                                    <a:gd name="connsiteX85" fmla="*/ 356034 w 933337"/>
                                    <a:gd name="connsiteY85" fmla="*/ 450433 h 659424"/>
                                    <a:gd name="connsiteX86" fmla="*/ 371890 w 933337"/>
                                    <a:gd name="connsiteY86" fmla="*/ 439861 h 659424"/>
                                    <a:gd name="connsiteX87" fmla="*/ 374533 w 933337"/>
                                    <a:gd name="connsiteY87" fmla="*/ 413434 h 659424"/>
                                    <a:gd name="connsiteX88" fmla="*/ 356034 w 933337"/>
                                    <a:gd name="connsiteY88" fmla="*/ 402863 h 659424"/>
                                    <a:gd name="connsiteX89" fmla="*/ 342820 w 933337"/>
                                    <a:gd name="connsiteY89" fmla="*/ 379078 h 659424"/>
                                    <a:gd name="connsiteX90" fmla="*/ 342820 w 933337"/>
                                    <a:gd name="connsiteY90" fmla="*/ 368507 h 659424"/>
                                    <a:gd name="connsiteX91" fmla="*/ 382461 w 933337"/>
                                    <a:gd name="connsiteY91" fmla="*/ 379078 h 659424"/>
                                    <a:gd name="connsiteX92" fmla="*/ 437960 w 933337"/>
                                    <a:gd name="connsiteY92" fmla="*/ 363221 h 659424"/>
                                    <a:gd name="connsiteX93" fmla="*/ 443245 w 933337"/>
                                    <a:gd name="connsiteY93" fmla="*/ 389649 h 659424"/>
                                    <a:gd name="connsiteX94" fmla="*/ 464387 w 933337"/>
                                    <a:gd name="connsiteY94" fmla="*/ 408148 h 659424"/>
                                    <a:gd name="connsiteX95" fmla="*/ 498743 w 933337"/>
                                    <a:gd name="connsiteY95" fmla="*/ 400220 h 659424"/>
                                    <a:gd name="connsiteX96" fmla="*/ 530457 w 933337"/>
                                    <a:gd name="connsiteY96" fmla="*/ 416076 h 659424"/>
                                    <a:gd name="connsiteX97" fmla="*/ 562170 w 933337"/>
                                    <a:gd name="connsiteY97" fmla="*/ 458361 h 659424"/>
                                    <a:gd name="connsiteX98" fmla="*/ 583312 w 933337"/>
                                    <a:gd name="connsiteY98" fmla="*/ 490074 h 659424"/>
                                    <a:gd name="connsiteX99" fmla="*/ 580669 w 933337"/>
                                    <a:gd name="connsiteY99" fmla="*/ 513859 h 659424"/>
                                    <a:gd name="connsiteX100" fmla="*/ 567456 w 933337"/>
                                    <a:gd name="connsiteY100" fmla="*/ 505931 h 659424"/>
                                    <a:gd name="connsiteX101" fmla="*/ 554242 w 933337"/>
                                    <a:gd name="connsiteY101" fmla="*/ 524430 h 659424"/>
                                    <a:gd name="connsiteX102" fmla="*/ 564813 w 933337"/>
                                    <a:gd name="connsiteY102" fmla="*/ 542930 h 659424"/>
                                    <a:gd name="connsiteX103" fmla="*/ 609740 w 933337"/>
                                    <a:gd name="connsiteY103" fmla="*/ 564072 h 659424"/>
                                    <a:gd name="connsiteX104" fmla="*/ 630882 w 933337"/>
                                    <a:gd name="connsiteY104" fmla="*/ 572000 h 659424"/>
                                    <a:gd name="connsiteX105" fmla="*/ 638810 w 933337"/>
                                    <a:gd name="connsiteY105" fmla="*/ 558786 h 659424"/>
                                    <a:gd name="connsiteX106" fmla="*/ 641453 w 933337"/>
                                    <a:gd name="connsiteY106" fmla="*/ 553501 h 659424"/>
                                    <a:gd name="connsiteX107" fmla="*/ 662595 w 933337"/>
                                    <a:gd name="connsiteY107" fmla="*/ 556144 h 659424"/>
                                    <a:gd name="connsiteX108" fmla="*/ 686380 w 933337"/>
                                    <a:gd name="connsiteY108" fmla="*/ 566715 h 659424"/>
                                    <a:gd name="connsiteX109" fmla="*/ 707523 w 933337"/>
                                    <a:gd name="connsiteY109" fmla="*/ 579928 h 659424"/>
                                    <a:gd name="connsiteX110" fmla="*/ 718094 w 933337"/>
                                    <a:gd name="connsiteY110" fmla="*/ 598428 h 659424"/>
                                    <a:gd name="connsiteX111" fmla="*/ 736593 w 933337"/>
                                    <a:gd name="connsiteY111" fmla="*/ 608999 h 659424"/>
                                    <a:gd name="connsiteX112" fmla="*/ 728665 w 933337"/>
                                    <a:gd name="connsiteY112" fmla="*/ 635427 h 659424"/>
                                    <a:gd name="connsiteX113" fmla="*/ 733950 w 933337"/>
                                    <a:gd name="connsiteY113" fmla="*/ 640712 h 659424"/>
                                    <a:gd name="connsiteX114" fmla="*/ 773592 w 933337"/>
                                    <a:gd name="connsiteY114" fmla="*/ 643355 h 659424"/>
                                    <a:gd name="connsiteX115" fmla="*/ 778877 w 933337"/>
                                    <a:gd name="connsiteY115" fmla="*/ 648641 h 659424"/>
                                    <a:gd name="connsiteX116" fmla="*/ 792091 w 933337"/>
                                    <a:gd name="connsiteY116" fmla="*/ 659212 h 659424"/>
                                    <a:gd name="connsiteX117" fmla="*/ 807948 w 933337"/>
                                    <a:gd name="connsiteY117" fmla="*/ 638070 h 659424"/>
                                    <a:gd name="connsiteX118" fmla="*/ 826447 w 933337"/>
                                    <a:gd name="connsiteY118" fmla="*/ 632784 h 659424"/>
                                    <a:gd name="connsiteX119" fmla="*/ 881946 w 933337"/>
                                    <a:gd name="connsiteY119" fmla="*/ 593142 h 65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33337" h="659424">
                                      <a:moveTo>
                                        <a:pt x="881946" y="593142"/>
                                      </a:moveTo>
                                      <a:cubicBezTo>
                                        <a:pt x="896922" y="575083"/>
                                        <a:pt x="907933" y="539846"/>
                                        <a:pt x="916302" y="524430"/>
                                      </a:cubicBezTo>
                                      <a:cubicBezTo>
                                        <a:pt x="924671" y="509014"/>
                                        <a:pt x="929956" y="506811"/>
                                        <a:pt x="932158" y="500645"/>
                                      </a:cubicBezTo>
                                      <a:cubicBezTo>
                                        <a:pt x="934360" y="494479"/>
                                        <a:pt x="933480" y="489633"/>
                                        <a:pt x="929516" y="487431"/>
                                      </a:cubicBezTo>
                                      <a:cubicBezTo>
                                        <a:pt x="925552" y="485229"/>
                                        <a:pt x="916742" y="483026"/>
                                        <a:pt x="908373" y="487431"/>
                                      </a:cubicBezTo>
                                      <a:cubicBezTo>
                                        <a:pt x="900004" y="491836"/>
                                        <a:pt x="879303" y="513859"/>
                                        <a:pt x="879303" y="513859"/>
                                      </a:cubicBezTo>
                                      <a:lnTo>
                                        <a:pt x="879303" y="513859"/>
                                      </a:lnTo>
                                      <a:lnTo>
                                        <a:pt x="844947" y="519145"/>
                                      </a:lnTo>
                                      <a:cubicBezTo>
                                        <a:pt x="833935" y="520907"/>
                                        <a:pt x="820722" y="525751"/>
                                        <a:pt x="813234" y="524430"/>
                                      </a:cubicBezTo>
                                      <a:cubicBezTo>
                                        <a:pt x="805746" y="523108"/>
                                        <a:pt x="803984" y="514299"/>
                                        <a:pt x="800020" y="511216"/>
                                      </a:cubicBezTo>
                                      <a:cubicBezTo>
                                        <a:pt x="796056" y="508133"/>
                                        <a:pt x="793854" y="505491"/>
                                        <a:pt x="789449" y="505931"/>
                                      </a:cubicBezTo>
                                      <a:cubicBezTo>
                                        <a:pt x="785044" y="506371"/>
                                        <a:pt x="777556" y="509895"/>
                                        <a:pt x="773592" y="513859"/>
                                      </a:cubicBezTo>
                                      <a:cubicBezTo>
                                        <a:pt x="769628" y="517823"/>
                                        <a:pt x="768747" y="531478"/>
                                        <a:pt x="765664" y="529716"/>
                                      </a:cubicBezTo>
                                      <a:cubicBezTo>
                                        <a:pt x="762581" y="527954"/>
                                        <a:pt x="760819" y="514740"/>
                                        <a:pt x="755093" y="503288"/>
                                      </a:cubicBezTo>
                                      <a:cubicBezTo>
                                        <a:pt x="749367" y="491836"/>
                                        <a:pt x="737915" y="472456"/>
                                        <a:pt x="731308" y="461004"/>
                                      </a:cubicBezTo>
                                      <a:cubicBezTo>
                                        <a:pt x="724701" y="449552"/>
                                        <a:pt x="718534" y="443385"/>
                                        <a:pt x="715451" y="434576"/>
                                      </a:cubicBezTo>
                                      <a:cubicBezTo>
                                        <a:pt x="712368" y="425767"/>
                                        <a:pt x="713248" y="416076"/>
                                        <a:pt x="712808" y="408148"/>
                                      </a:cubicBezTo>
                                      <a:cubicBezTo>
                                        <a:pt x="712368" y="400220"/>
                                        <a:pt x="716332" y="395375"/>
                                        <a:pt x="712808" y="387006"/>
                                      </a:cubicBezTo>
                                      <a:cubicBezTo>
                                        <a:pt x="709284" y="378637"/>
                                        <a:pt x="713689" y="362780"/>
                                        <a:pt x="691666" y="357935"/>
                                      </a:cubicBezTo>
                                      <a:cubicBezTo>
                                        <a:pt x="669643" y="353090"/>
                                        <a:pt x="580669" y="357935"/>
                                        <a:pt x="580669" y="357935"/>
                                      </a:cubicBezTo>
                                      <a:lnTo>
                                        <a:pt x="533099" y="357935"/>
                                      </a:lnTo>
                                      <a:cubicBezTo>
                                        <a:pt x="522528" y="357935"/>
                                        <a:pt x="519445" y="364101"/>
                                        <a:pt x="517243" y="357935"/>
                                      </a:cubicBezTo>
                                      <a:cubicBezTo>
                                        <a:pt x="515041" y="351769"/>
                                        <a:pt x="519886" y="335913"/>
                                        <a:pt x="519886" y="320937"/>
                                      </a:cubicBezTo>
                                      <a:cubicBezTo>
                                        <a:pt x="519886" y="305961"/>
                                        <a:pt x="518564" y="284819"/>
                                        <a:pt x="517243" y="268081"/>
                                      </a:cubicBezTo>
                                      <a:cubicBezTo>
                                        <a:pt x="515922" y="251343"/>
                                        <a:pt x="514600" y="235487"/>
                                        <a:pt x="511957" y="220511"/>
                                      </a:cubicBezTo>
                                      <a:cubicBezTo>
                                        <a:pt x="509314" y="205535"/>
                                        <a:pt x="504029" y="189238"/>
                                        <a:pt x="501386" y="178227"/>
                                      </a:cubicBezTo>
                                      <a:cubicBezTo>
                                        <a:pt x="498743" y="167216"/>
                                        <a:pt x="503589" y="161049"/>
                                        <a:pt x="496101" y="154442"/>
                                      </a:cubicBezTo>
                                      <a:cubicBezTo>
                                        <a:pt x="488613" y="147835"/>
                                        <a:pt x="465709" y="143871"/>
                                        <a:pt x="456459" y="138585"/>
                                      </a:cubicBezTo>
                                      <a:cubicBezTo>
                                        <a:pt x="447209" y="133299"/>
                                        <a:pt x="440602" y="122728"/>
                                        <a:pt x="440602" y="122728"/>
                                      </a:cubicBezTo>
                                      <a:cubicBezTo>
                                        <a:pt x="436197" y="118323"/>
                                        <a:pt x="430031" y="117442"/>
                                        <a:pt x="430031" y="112157"/>
                                      </a:cubicBezTo>
                                      <a:cubicBezTo>
                                        <a:pt x="430031" y="106872"/>
                                        <a:pt x="440602" y="96300"/>
                                        <a:pt x="440602" y="91015"/>
                                      </a:cubicBezTo>
                                      <a:cubicBezTo>
                                        <a:pt x="440602" y="85730"/>
                                        <a:pt x="437519" y="83087"/>
                                        <a:pt x="430031" y="80444"/>
                                      </a:cubicBezTo>
                                      <a:cubicBezTo>
                                        <a:pt x="422543" y="77801"/>
                                        <a:pt x="408448" y="76921"/>
                                        <a:pt x="395675" y="75159"/>
                                      </a:cubicBezTo>
                                      <a:cubicBezTo>
                                        <a:pt x="382902" y="73397"/>
                                        <a:pt x="366164" y="70754"/>
                                        <a:pt x="353391" y="69873"/>
                                      </a:cubicBezTo>
                                      <a:cubicBezTo>
                                        <a:pt x="340618" y="68992"/>
                                        <a:pt x="328285" y="72956"/>
                                        <a:pt x="319035" y="69873"/>
                                      </a:cubicBezTo>
                                      <a:cubicBezTo>
                                        <a:pt x="309785" y="66790"/>
                                        <a:pt x="305381" y="57100"/>
                                        <a:pt x="297893" y="51374"/>
                                      </a:cubicBezTo>
                                      <a:cubicBezTo>
                                        <a:pt x="290405" y="45648"/>
                                        <a:pt x="282477" y="42124"/>
                                        <a:pt x="274108" y="35517"/>
                                      </a:cubicBezTo>
                                      <a:cubicBezTo>
                                        <a:pt x="265739" y="28910"/>
                                        <a:pt x="256489" y="17458"/>
                                        <a:pt x="247680" y="11732"/>
                                      </a:cubicBezTo>
                                      <a:cubicBezTo>
                                        <a:pt x="238871" y="6006"/>
                                        <a:pt x="231383" y="2923"/>
                                        <a:pt x="221252" y="1161"/>
                                      </a:cubicBezTo>
                                      <a:cubicBezTo>
                                        <a:pt x="211121" y="-601"/>
                                        <a:pt x="215086" y="-160"/>
                                        <a:pt x="186896" y="1161"/>
                                      </a:cubicBezTo>
                                      <a:cubicBezTo>
                                        <a:pt x="158706" y="2482"/>
                                        <a:pt x="76780" y="6446"/>
                                        <a:pt x="52114" y="9089"/>
                                      </a:cubicBezTo>
                                      <a:cubicBezTo>
                                        <a:pt x="27448" y="11732"/>
                                        <a:pt x="38901" y="13494"/>
                                        <a:pt x="38901" y="17018"/>
                                      </a:cubicBezTo>
                                      <a:cubicBezTo>
                                        <a:pt x="38901" y="20542"/>
                                        <a:pt x="41543" y="26267"/>
                                        <a:pt x="52114" y="30231"/>
                                      </a:cubicBezTo>
                                      <a:cubicBezTo>
                                        <a:pt x="62685" y="34195"/>
                                        <a:pt x="96601" y="33314"/>
                                        <a:pt x="102327" y="40802"/>
                                      </a:cubicBezTo>
                                      <a:cubicBezTo>
                                        <a:pt x="108053" y="48290"/>
                                        <a:pt x="85150" y="62826"/>
                                        <a:pt x="86471" y="75159"/>
                                      </a:cubicBezTo>
                                      <a:cubicBezTo>
                                        <a:pt x="87792" y="87492"/>
                                        <a:pt x="104971" y="106431"/>
                                        <a:pt x="110256" y="114800"/>
                                      </a:cubicBezTo>
                                      <a:cubicBezTo>
                                        <a:pt x="115541" y="123169"/>
                                        <a:pt x="114660" y="120086"/>
                                        <a:pt x="118184" y="125371"/>
                                      </a:cubicBezTo>
                                      <a:cubicBezTo>
                                        <a:pt x="121708" y="130656"/>
                                        <a:pt x="123470" y="139025"/>
                                        <a:pt x="131398" y="146513"/>
                                      </a:cubicBezTo>
                                      <a:cubicBezTo>
                                        <a:pt x="139326" y="154001"/>
                                        <a:pt x="160469" y="163691"/>
                                        <a:pt x="165754" y="170298"/>
                                      </a:cubicBezTo>
                                      <a:cubicBezTo>
                                        <a:pt x="171039" y="176905"/>
                                        <a:pt x="167956" y="183512"/>
                                        <a:pt x="163111" y="186155"/>
                                      </a:cubicBezTo>
                                      <a:cubicBezTo>
                                        <a:pt x="158266" y="188798"/>
                                        <a:pt x="136683" y="186155"/>
                                        <a:pt x="136683" y="186155"/>
                                      </a:cubicBezTo>
                                      <a:lnTo>
                                        <a:pt x="118184" y="186155"/>
                                      </a:lnTo>
                                      <a:cubicBezTo>
                                        <a:pt x="111137" y="186155"/>
                                        <a:pt x="98363" y="190560"/>
                                        <a:pt x="94399" y="186155"/>
                                      </a:cubicBezTo>
                                      <a:cubicBezTo>
                                        <a:pt x="90435" y="181750"/>
                                        <a:pt x="99244" y="163691"/>
                                        <a:pt x="94399" y="159727"/>
                                      </a:cubicBezTo>
                                      <a:cubicBezTo>
                                        <a:pt x="89554" y="155763"/>
                                        <a:pt x="72816" y="161489"/>
                                        <a:pt x="65328" y="162370"/>
                                      </a:cubicBezTo>
                                      <a:cubicBezTo>
                                        <a:pt x="57840" y="163251"/>
                                        <a:pt x="54757" y="163251"/>
                                        <a:pt x="49472" y="165013"/>
                                      </a:cubicBezTo>
                                      <a:cubicBezTo>
                                        <a:pt x="44186" y="166775"/>
                                        <a:pt x="40222" y="169858"/>
                                        <a:pt x="33615" y="172941"/>
                                      </a:cubicBezTo>
                                      <a:cubicBezTo>
                                        <a:pt x="27008" y="176024"/>
                                        <a:pt x="15115" y="176905"/>
                                        <a:pt x="9830" y="183512"/>
                                      </a:cubicBezTo>
                                      <a:cubicBezTo>
                                        <a:pt x="4545" y="190119"/>
                                        <a:pt x="3223" y="200691"/>
                                        <a:pt x="1902" y="212583"/>
                                      </a:cubicBezTo>
                                      <a:cubicBezTo>
                                        <a:pt x="581" y="224475"/>
                                        <a:pt x="-1622" y="241213"/>
                                        <a:pt x="1902" y="254867"/>
                                      </a:cubicBezTo>
                                      <a:cubicBezTo>
                                        <a:pt x="5426" y="268521"/>
                                        <a:pt x="14675" y="287902"/>
                                        <a:pt x="23044" y="294509"/>
                                      </a:cubicBezTo>
                                      <a:cubicBezTo>
                                        <a:pt x="31413" y="301116"/>
                                        <a:pt x="42864" y="296271"/>
                                        <a:pt x="52114" y="294509"/>
                                      </a:cubicBezTo>
                                      <a:cubicBezTo>
                                        <a:pt x="61364" y="292747"/>
                                        <a:pt x="69733" y="284819"/>
                                        <a:pt x="78542" y="283938"/>
                                      </a:cubicBezTo>
                                      <a:cubicBezTo>
                                        <a:pt x="87351" y="283057"/>
                                        <a:pt x="99684" y="284378"/>
                                        <a:pt x="104970" y="289223"/>
                                      </a:cubicBezTo>
                                      <a:cubicBezTo>
                                        <a:pt x="110256" y="294068"/>
                                        <a:pt x="108935" y="306841"/>
                                        <a:pt x="110256" y="313008"/>
                                      </a:cubicBezTo>
                                      <a:cubicBezTo>
                                        <a:pt x="111577" y="319174"/>
                                        <a:pt x="108494" y="320496"/>
                                        <a:pt x="112898" y="326222"/>
                                      </a:cubicBezTo>
                                      <a:cubicBezTo>
                                        <a:pt x="117302" y="331948"/>
                                        <a:pt x="135362" y="343840"/>
                                        <a:pt x="136683" y="347364"/>
                                      </a:cubicBezTo>
                                      <a:cubicBezTo>
                                        <a:pt x="138004" y="350888"/>
                                        <a:pt x="120827" y="347364"/>
                                        <a:pt x="120827" y="347364"/>
                                      </a:cubicBezTo>
                                      <a:cubicBezTo>
                                        <a:pt x="111577" y="347364"/>
                                        <a:pt x="90435" y="344281"/>
                                        <a:pt x="81185" y="347364"/>
                                      </a:cubicBezTo>
                                      <a:cubicBezTo>
                                        <a:pt x="71935" y="350447"/>
                                        <a:pt x="68852" y="361459"/>
                                        <a:pt x="65328" y="365864"/>
                                      </a:cubicBezTo>
                                      <a:cubicBezTo>
                                        <a:pt x="61804" y="370269"/>
                                        <a:pt x="60043" y="373792"/>
                                        <a:pt x="60043" y="373792"/>
                                      </a:cubicBezTo>
                                      <a:lnTo>
                                        <a:pt x="60043" y="373792"/>
                                      </a:lnTo>
                                      <a:cubicBezTo>
                                        <a:pt x="60924" y="379518"/>
                                        <a:pt x="59162" y="400660"/>
                                        <a:pt x="65328" y="408148"/>
                                      </a:cubicBezTo>
                                      <a:cubicBezTo>
                                        <a:pt x="71494" y="415636"/>
                                        <a:pt x="87352" y="419159"/>
                                        <a:pt x="97042" y="418719"/>
                                      </a:cubicBezTo>
                                      <a:cubicBezTo>
                                        <a:pt x="106732" y="418279"/>
                                        <a:pt x="116862" y="413874"/>
                                        <a:pt x="123469" y="405505"/>
                                      </a:cubicBezTo>
                                      <a:cubicBezTo>
                                        <a:pt x="130076" y="397136"/>
                                        <a:pt x="132278" y="379078"/>
                                        <a:pt x="136683" y="368507"/>
                                      </a:cubicBezTo>
                                      <a:cubicBezTo>
                                        <a:pt x="141088" y="357936"/>
                                        <a:pt x="143731" y="346924"/>
                                        <a:pt x="149897" y="342079"/>
                                      </a:cubicBezTo>
                                      <a:cubicBezTo>
                                        <a:pt x="156063" y="337234"/>
                                        <a:pt x="167075" y="338115"/>
                                        <a:pt x="173682" y="339436"/>
                                      </a:cubicBezTo>
                                      <a:cubicBezTo>
                                        <a:pt x="180289" y="340757"/>
                                        <a:pt x="182932" y="350007"/>
                                        <a:pt x="189539" y="350007"/>
                                      </a:cubicBezTo>
                                      <a:cubicBezTo>
                                        <a:pt x="196146" y="350007"/>
                                        <a:pt x="204515" y="339436"/>
                                        <a:pt x="213324" y="339436"/>
                                      </a:cubicBezTo>
                                      <a:cubicBezTo>
                                        <a:pt x="222133" y="339436"/>
                                        <a:pt x="237549" y="343840"/>
                                        <a:pt x="242394" y="350007"/>
                                      </a:cubicBezTo>
                                      <a:cubicBezTo>
                                        <a:pt x="247239" y="356173"/>
                                        <a:pt x="237549" y="367626"/>
                                        <a:pt x="242394" y="376435"/>
                                      </a:cubicBezTo>
                                      <a:cubicBezTo>
                                        <a:pt x="247239" y="385244"/>
                                        <a:pt x="263977" y="398458"/>
                                        <a:pt x="271465" y="402863"/>
                                      </a:cubicBezTo>
                                      <a:cubicBezTo>
                                        <a:pt x="278953" y="407268"/>
                                        <a:pt x="281154" y="397137"/>
                                        <a:pt x="287321" y="402863"/>
                                      </a:cubicBezTo>
                                      <a:cubicBezTo>
                                        <a:pt x="293487" y="408589"/>
                                        <a:pt x="297012" y="429291"/>
                                        <a:pt x="308464" y="437219"/>
                                      </a:cubicBezTo>
                                      <a:cubicBezTo>
                                        <a:pt x="319916" y="445147"/>
                                        <a:pt x="345463" y="449993"/>
                                        <a:pt x="356034" y="450433"/>
                                      </a:cubicBezTo>
                                      <a:cubicBezTo>
                                        <a:pt x="366605" y="450873"/>
                                        <a:pt x="368807" y="446027"/>
                                        <a:pt x="371890" y="439861"/>
                                      </a:cubicBezTo>
                                      <a:cubicBezTo>
                                        <a:pt x="374973" y="433694"/>
                                        <a:pt x="377176" y="419600"/>
                                        <a:pt x="374533" y="413434"/>
                                      </a:cubicBezTo>
                                      <a:cubicBezTo>
                                        <a:pt x="371890" y="407268"/>
                                        <a:pt x="361319" y="408589"/>
                                        <a:pt x="356034" y="402863"/>
                                      </a:cubicBezTo>
                                      <a:cubicBezTo>
                                        <a:pt x="350748" y="397137"/>
                                        <a:pt x="345022" y="384804"/>
                                        <a:pt x="342820" y="379078"/>
                                      </a:cubicBezTo>
                                      <a:cubicBezTo>
                                        <a:pt x="340618" y="373352"/>
                                        <a:pt x="336213" y="368507"/>
                                        <a:pt x="342820" y="368507"/>
                                      </a:cubicBezTo>
                                      <a:cubicBezTo>
                                        <a:pt x="349427" y="368507"/>
                                        <a:pt x="366604" y="379959"/>
                                        <a:pt x="382461" y="379078"/>
                                      </a:cubicBezTo>
                                      <a:cubicBezTo>
                                        <a:pt x="398318" y="378197"/>
                                        <a:pt x="427829" y="361459"/>
                                        <a:pt x="437960" y="363221"/>
                                      </a:cubicBezTo>
                                      <a:cubicBezTo>
                                        <a:pt x="448091" y="364983"/>
                                        <a:pt x="438840" y="382161"/>
                                        <a:pt x="443245" y="389649"/>
                                      </a:cubicBezTo>
                                      <a:cubicBezTo>
                                        <a:pt x="447649" y="397137"/>
                                        <a:pt x="455137" y="406386"/>
                                        <a:pt x="464387" y="408148"/>
                                      </a:cubicBezTo>
                                      <a:cubicBezTo>
                                        <a:pt x="473637" y="409910"/>
                                        <a:pt x="487731" y="398899"/>
                                        <a:pt x="498743" y="400220"/>
                                      </a:cubicBezTo>
                                      <a:cubicBezTo>
                                        <a:pt x="509755" y="401541"/>
                                        <a:pt x="519886" y="406386"/>
                                        <a:pt x="530457" y="416076"/>
                                      </a:cubicBezTo>
                                      <a:cubicBezTo>
                                        <a:pt x="541028" y="425766"/>
                                        <a:pt x="553361" y="446028"/>
                                        <a:pt x="562170" y="458361"/>
                                      </a:cubicBezTo>
                                      <a:cubicBezTo>
                                        <a:pt x="570979" y="470694"/>
                                        <a:pt x="580229" y="480824"/>
                                        <a:pt x="583312" y="490074"/>
                                      </a:cubicBezTo>
                                      <a:cubicBezTo>
                                        <a:pt x="586395" y="499324"/>
                                        <a:pt x="583312" y="511216"/>
                                        <a:pt x="580669" y="513859"/>
                                      </a:cubicBezTo>
                                      <a:cubicBezTo>
                                        <a:pt x="578026" y="516502"/>
                                        <a:pt x="571860" y="504169"/>
                                        <a:pt x="567456" y="505931"/>
                                      </a:cubicBezTo>
                                      <a:cubicBezTo>
                                        <a:pt x="563052" y="507693"/>
                                        <a:pt x="554682" y="518264"/>
                                        <a:pt x="554242" y="524430"/>
                                      </a:cubicBezTo>
                                      <a:cubicBezTo>
                                        <a:pt x="553802" y="530596"/>
                                        <a:pt x="555563" y="536323"/>
                                        <a:pt x="564813" y="542930"/>
                                      </a:cubicBezTo>
                                      <a:cubicBezTo>
                                        <a:pt x="574063" y="549537"/>
                                        <a:pt x="598729" y="559227"/>
                                        <a:pt x="609740" y="564072"/>
                                      </a:cubicBezTo>
                                      <a:cubicBezTo>
                                        <a:pt x="620751" y="568917"/>
                                        <a:pt x="626037" y="572881"/>
                                        <a:pt x="630882" y="572000"/>
                                      </a:cubicBezTo>
                                      <a:cubicBezTo>
                                        <a:pt x="635727" y="571119"/>
                                        <a:pt x="637048" y="561869"/>
                                        <a:pt x="638810" y="558786"/>
                                      </a:cubicBezTo>
                                      <a:cubicBezTo>
                                        <a:pt x="640572" y="555703"/>
                                        <a:pt x="637489" y="553941"/>
                                        <a:pt x="641453" y="553501"/>
                                      </a:cubicBezTo>
                                      <a:cubicBezTo>
                                        <a:pt x="645417" y="553061"/>
                                        <a:pt x="655107" y="553942"/>
                                        <a:pt x="662595" y="556144"/>
                                      </a:cubicBezTo>
                                      <a:cubicBezTo>
                                        <a:pt x="670083" y="558346"/>
                                        <a:pt x="678892" y="562751"/>
                                        <a:pt x="686380" y="566715"/>
                                      </a:cubicBezTo>
                                      <a:cubicBezTo>
                                        <a:pt x="693868" y="570679"/>
                                        <a:pt x="702237" y="574643"/>
                                        <a:pt x="707523" y="579928"/>
                                      </a:cubicBezTo>
                                      <a:cubicBezTo>
                                        <a:pt x="712809" y="585213"/>
                                        <a:pt x="713249" y="593583"/>
                                        <a:pt x="718094" y="598428"/>
                                      </a:cubicBezTo>
                                      <a:cubicBezTo>
                                        <a:pt x="722939" y="603273"/>
                                        <a:pt x="734831" y="602833"/>
                                        <a:pt x="736593" y="608999"/>
                                      </a:cubicBezTo>
                                      <a:cubicBezTo>
                                        <a:pt x="738355" y="615165"/>
                                        <a:pt x="729105" y="630142"/>
                                        <a:pt x="728665" y="635427"/>
                                      </a:cubicBezTo>
                                      <a:cubicBezTo>
                                        <a:pt x="728225" y="640712"/>
                                        <a:pt x="726462" y="639391"/>
                                        <a:pt x="733950" y="640712"/>
                                      </a:cubicBezTo>
                                      <a:cubicBezTo>
                                        <a:pt x="741438" y="642033"/>
                                        <a:pt x="766104" y="642034"/>
                                        <a:pt x="773592" y="643355"/>
                                      </a:cubicBezTo>
                                      <a:cubicBezTo>
                                        <a:pt x="781080" y="644677"/>
                                        <a:pt x="775794" y="645998"/>
                                        <a:pt x="778877" y="648641"/>
                                      </a:cubicBezTo>
                                      <a:cubicBezTo>
                                        <a:pt x="781960" y="651284"/>
                                        <a:pt x="787246" y="660974"/>
                                        <a:pt x="792091" y="659212"/>
                                      </a:cubicBezTo>
                                      <a:cubicBezTo>
                                        <a:pt x="796936" y="657450"/>
                                        <a:pt x="802222" y="642475"/>
                                        <a:pt x="807948" y="638070"/>
                                      </a:cubicBezTo>
                                      <a:cubicBezTo>
                                        <a:pt x="813674" y="633665"/>
                                        <a:pt x="819840" y="634546"/>
                                        <a:pt x="826447" y="632784"/>
                                      </a:cubicBezTo>
                                      <a:cubicBezTo>
                                        <a:pt x="833054" y="631022"/>
                                        <a:pt x="866970" y="611201"/>
                                        <a:pt x="881946" y="593142"/>
                                      </a:cubicBezTo>
                                      <a:close/>
                                    </a:path>
                                  </a:pathLst>
                                </a:custGeom>
                                <a:solidFill>
                                  <a:srgbClr val="FD33E5"/>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76" name="Rectángulo 75"/>
                                <p:cNvSpPr/>
                                <p:nvPr/>
                              </p:nvSpPr>
                              <p:spPr>
                                <a:xfrm>
                                  <a:off x="7907921" y="2957652"/>
                                  <a:ext cx="135805" cy="138004"/>
                                </a:xfrm>
                                <a:prstGeom prst="rect">
                                  <a:avLst/>
                                </a:prstGeom>
                                <a:noFill/>
                                <a:ln w="12700" cap="flat" cmpd="sng" algn="ctr">
                                  <a:solidFill>
                                    <a:sysClr val="windowText" lastClr="000000"/>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77" name="Rectángulo 76"/>
                                <p:cNvSpPr/>
                                <p:nvPr/>
                              </p:nvSpPr>
                              <p:spPr>
                                <a:xfrm rot="-2520000">
                                  <a:off x="7849040" y="2792621"/>
                                  <a:ext cx="369989" cy="45719"/>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grpSp>
                        </p:grpSp>
                      </p:grpSp>
                    </p:grpSp>
                  </p:grpSp>
                </p:grpSp>
              </p:grpSp>
            </p:grpSp>
          </p:grpSp>
        </p:grpSp>
      </p:grpSp>
      <p:sp>
        <p:nvSpPr>
          <p:cNvPr id="3" name="CuadroTexto 2"/>
          <p:cNvSpPr txBox="1"/>
          <p:nvPr/>
        </p:nvSpPr>
        <p:spPr>
          <a:xfrm>
            <a:off x="2617574" y="5349220"/>
            <a:ext cx="9243951" cy="1077218"/>
          </a:xfrm>
          <a:prstGeom prst="rect">
            <a:avLst/>
          </a:prstGeom>
          <a:noFill/>
        </p:spPr>
        <p:txBody>
          <a:bodyPr wrap="square" rtlCol="0">
            <a:spAutoFit/>
          </a:bodyPr>
          <a:lstStyle/>
          <a:p>
            <a:pPr algn="just"/>
            <a:r>
              <a:rPr lang="en-US" sz="1600" i="1" dirty="0" smtClean="0">
                <a:latin typeface="+mn-lt"/>
              </a:rPr>
              <a:t>THERE ARE LOTS OF OPHIOLITES IN CUBA AND MANY OF THE ULTRAMAFIC SECTIONS HOST IMPORTANT CHROMITE BODIES. THE ABUNDANCE OF CHROMITE ORE DEPOSITS IN CAMAGÜEY HAS ATTRACTED THE ATTENTION OF PROSPECTORS SINCE THE EARLY 20</a:t>
            </a:r>
            <a:r>
              <a:rPr lang="en-US" sz="1600" i="1" baseline="30000" dirty="0" smtClean="0">
                <a:latin typeface="+mn-lt"/>
              </a:rPr>
              <a:t>th</a:t>
            </a:r>
            <a:r>
              <a:rPr lang="en-US" sz="1600" i="1" dirty="0" smtClean="0">
                <a:latin typeface="+mn-lt"/>
              </a:rPr>
              <a:t> CENTURY AND HELPED CUBA REACH PROMINENCE IN THE EXPORT OF CHROMITE DURING THE SECOND WORLD WAR.</a:t>
            </a:r>
            <a:endParaRPr lang="es-ES_tradnl" sz="1600" i="1" dirty="0">
              <a:latin typeface="+mn-lt"/>
            </a:endParaRPr>
          </a:p>
        </p:txBody>
      </p:sp>
      <p:pic>
        <p:nvPicPr>
          <p:cNvPr id="142" name="Imagen 1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4316" y="3276653"/>
            <a:ext cx="5125614" cy="207912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a:bodyPr>
          <a:lstStyle/>
          <a:p>
            <a:pPr fontAlgn="auto">
              <a:spcAft>
                <a:spcPts val="0"/>
              </a:spcAft>
            </a:pPr>
            <a:r>
              <a:rPr lang="es-ES" sz="2800" b="1" i="1" dirty="0">
                <a:cs typeface="Angsana New" panose="02020603050405020304" pitchFamily="18" charset="-34"/>
              </a:rPr>
              <a:t>CASE STUDY No. 2</a:t>
            </a:r>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sp>
        <p:nvSpPr>
          <p:cNvPr id="6" name="Subtítulo 2"/>
          <p:cNvSpPr txBox="1">
            <a:spLocks/>
          </p:cNvSpPr>
          <p:nvPr/>
        </p:nvSpPr>
        <p:spPr>
          <a:xfrm>
            <a:off x="2567608" y="404664"/>
            <a:ext cx="9361040" cy="5951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es-ES" b="1" dirty="0" smtClean="0">
              <a:latin typeface="Freestyle Script" panose="030804020302050B0404" pitchFamily="66" charset="0"/>
              <a:cs typeface="Angsana New" panose="02020603050405020304" pitchFamily="18" charset="-34"/>
            </a:endParaRPr>
          </a:p>
          <a:p>
            <a:pPr fontAlgn="auto">
              <a:lnSpc>
                <a:spcPct val="100000"/>
              </a:lnSpc>
              <a:spcAft>
                <a:spcPts val="0"/>
              </a:spcAft>
            </a:pPr>
            <a:r>
              <a:rPr lang="es-ES" sz="2000" i="1" dirty="0" smtClean="0">
                <a:cs typeface="Angsana New" panose="02020603050405020304" pitchFamily="18" charset="-34"/>
              </a:rPr>
              <a:t>ACCORDING THE RESULTS OF MAPPING, TRENCHES AND DRILLING, THE CAUSES OF THE 69 GRAVITY ANOMALIES ARE:</a:t>
            </a:r>
          </a:p>
          <a:p>
            <a:pPr fontAlgn="auto">
              <a:lnSpc>
                <a:spcPct val="100000"/>
              </a:lnSpc>
              <a:spcAft>
                <a:spcPts val="0"/>
              </a:spcAft>
            </a:pPr>
            <a:endParaRPr lang="es-ES" sz="2000" i="1" dirty="0" smtClean="0">
              <a:cs typeface="Angsana New" panose="02020603050405020304" pitchFamily="18" charset="-34"/>
            </a:endParaRPr>
          </a:p>
          <a:p>
            <a:pPr fontAlgn="auto">
              <a:lnSpc>
                <a:spcPct val="100000"/>
              </a:lnSpc>
              <a:spcAft>
                <a:spcPts val="0"/>
              </a:spcAft>
            </a:pPr>
            <a:endParaRPr lang="es-ES" sz="2000" i="1" dirty="0" smtClean="0">
              <a:cs typeface="Angsana New" panose="02020603050405020304" pitchFamily="18" charset="-34"/>
            </a:endParaRPr>
          </a:p>
          <a:p>
            <a:pPr fontAlgn="auto">
              <a:lnSpc>
                <a:spcPct val="100000"/>
              </a:lnSpc>
              <a:spcAft>
                <a:spcPts val="0"/>
              </a:spcAft>
            </a:pPr>
            <a:endParaRPr lang="es-ES" sz="2000" i="1" dirty="0" smtClean="0">
              <a:cs typeface="Angsana New" panose="02020603050405020304" pitchFamily="18" charset="-34"/>
            </a:endParaRPr>
          </a:p>
          <a:p>
            <a:pPr fontAlgn="auto">
              <a:lnSpc>
                <a:spcPct val="100000"/>
              </a:lnSpc>
              <a:spcAft>
                <a:spcPts val="0"/>
              </a:spcAft>
            </a:pPr>
            <a:r>
              <a:rPr lang="es-ES" sz="2000" i="1" dirty="0" smtClean="0">
                <a:cs typeface="Angsana New" panose="02020603050405020304" pitchFamily="18" charset="-34"/>
              </a:rPr>
              <a:t>DRILLING SHOWED THAT THE NATURE OF DISTURBER BODY FOR THE 16 CHECKED UP ANOMALIES WAS:</a:t>
            </a:r>
          </a:p>
          <a:p>
            <a:pPr fontAlgn="auto">
              <a:lnSpc>
                <a:spcPct val="100000"/>
              </a:lnSpc>
              <a:spcAft>
                <a:spcPts val="0"/>
              </a:spcAft>
            </a:pPr>
            <a:endParaRPr lang="es-ES" sz="2000" i="1" dirty="0" smtClean="0">
              <a:cs typeface="Angsana New" panose="02020603050405020304" pitchFamily="18" charset="-34"/>
            </a:endParaRPr>
          </a:p>
          <a:p>
            <a:pPr marL="0" indent="0" fontAlgn="auto">
              <a:lnSpc>
                <a:spcPct val="100000"/>
              </a:lnSpc>
              <a:spcAft>
                <a:spcPts val="0"/>
              </a:spcAft>
              <a:buNone/>
            </a:pPr>
            <a:endParaRPr lang="es-ES" sz="2000" i="1" dirty="0" smtClean="0">
              <a:cs typeface="Angsana New" panose="02020603050405020304" pitchFamily="18" charset="-34"/>
            </a:endParaRPr>
          </a:p>
          <a:p>
            <a:pPr fontAlgn="auto">
              <a:lnSpc>
                <a:spcPct val="100000"/>
              </a:lnSpc>
              <a:spcAft>
                <a:spcPts val="0"/>
              </a:spcAft>
            </a:pPr>
            <a:endParaRPr lang="es-ES" sz="2000" i="1" dirty="0" smtClean="0">
              <a:cs typeface="Angsana New" panose="02020603050405020304" pitchFamily="18" charset="-34"/>
            </a:endParaRPr>
          </a:p>
          <a:p>
            <a:pPr fontAlgn="auto">
              <a:lnSpc>
                <a:spcPct val="100000"/>
              </a:lnSpc>
              <a:spcAft>
                <a:spcPts val="0"/>
              </a:spcAft>
            </a:pPr>
            <a:endParaRPr lang="es-ES" sz="2000" i="1" dirty="0" smtClean="0">
              <a:cs typeface="Angsana New" panose="02020603050405020304" pitchFamily="18" charset="-34"/>
            </a:endParaRPr>
          </a:p>
          <a:p>
            <a:pPr fontAlgn="auto">
              <a:lnSpc>
                <a:spcPct val="100000"/>
              </a:lnSpc>
              <a:spcAft>
                <a:spcPts val="0"/>
              </a:spcAft>
            </a:pPr>
            <a:r>
              <a:rPr lang="es-ES" sz="2000" i="1" dirty="0" smtClean="0">
                <a:cs typeface="Angsana New" panose="02020603050405020304" pitchFamily="18" charset="-34"/>
              </a:rPr>
              <a:t>THE UNEXPECTED RESULT IS THAT NO BLIND CHROMITE ORE BODY FOUND IN MINAS SUR AREA.</a:t>
            </a:r>
            <a:endParaRPr lang="es-ES" sz="2000" i="1" dirty="0">
              <a:cs typeface="Angsana New" panose="02020603050405020304" pitchFamily="18" charset="-34"/>
            </a:endParaRPr>
          </a:p>
        </p:txBody>
      </p:sp>
      <p:graphicFrame>
        <p:nvGraphicFramePr>
          <p:cNvPr id="8" name="Tabla 7"/>
          <p:cNvGraphicFramePr>
            <a:graphicFrameLocks noGrp="1"/>
          </p:cNvGraphicFramePr>
          <p:nvPr>
            <p:extLst>
              <p:ext uri="{D42A27DB-BD31-4B8C-83A1-F6EECF244321}">
                <p14:modId xmlns:p14="http://schemas.microsoft.com/office/powerpoint/2010/main" val="1903606715"/>
              </p:ext>
            </p:extLst>
          </p:nvPr>
        </p:nvGraphicFramePr>
        <p:xfrm>
          <a:off x="3215680" y="1700808"/>
          <a:ext cx="5939422" cy="1188720"/>
        </p:xfrm>
        <a:graphic>
          <a:graphicData uri="http://schemas.openxmlformats.org/drawingml/2006/table">
            <a:tbl>
              <a:tblPr bandRow="1">
                <a:tableStyleId>{5C22544A-7EE6-4342-B048-85BDC9FD1C3A}</a:tableStyleId>
              </a:tblPr>
              <a:tblGrid>
                <a:gridCol w="4261228">
                  <a:extLst>
                    <a:ext uri="{9D8B030D-6E8A-4147-A177-3AD203B41FA5}">
                      <a16:colId xmlns:a16="http://schemas.microsoft.com/office/drawing/2014/main" xmlns="" val="20000"/>
                    </a:ext>
                  </a:extLst>
                </a:gridCol>
                <a:gridCol w="1678194">
                  <a:extLst>
                    <a:ext uri="{9D8B030D-6E8A-4147-A177-3AD203B41FA5}">
                      <a16:colId xmlns:a16="http://schemas.microsoft.com/office/drawing/2014/main" xmlns="" val="20001"/>
                    </a:ext>
                  </a:extLst>
                </a:gridCol>
              </a:tblGrid>
              <a:tr h="364334">
                <a:tc>
                  <a:txBody>
                    <a:bodyPr/>
                    <a:lstStyle/>
                    <a:p>
                      <a:r>
                        <a:rPr lang="es-ES" sz="1600" b="0" i="1" dirty="0" smtClean="0">
                          <a:latin typeface="+mn-lt"/>
                          <a:cs typeface="Angsana New" panose="02020603050405020304" pitchFamily="18" charset="-34"/>
                        </a:rPr>
                        <a:t>VERY DENSE</a:t>
                      </a:r>
                      <a:r>
                        <a:rPr lang="es-ES" sz="1600" b="0" i="1" baseline="0" dirty="0" smtClean="0">
                          <a:latin typeface="+mn-lt"/>
                          <a:cs typeface="Angsana New" panose="02020603050405020304" pitchFamily="18" charset="-34"/>
                        </a:rPr>
                        <a:t> </a:t>
                      </a:r>
                      <a:r>
                        <a:rPr lang="es-ES" sz="1600" b="0" i="1" dirty="0" smtClean="0">
                          <a:latin typeface="+mn-lt"/>
                          <a:cs typeface="Angsana New" panose="02020603050405020304" pitchFamily="18" charset="-34"/>
                        </a:rPr>
                        <a:t>HARZBURGITES </a:t>
                      </a:r>
                      <a:endParaRPr lang="es-ES" sz="1600" b="0" i="1" dirty="0">
                        <a:latin typeface="+mn-lt"/>
                      </a:endParaRPr>
                    </a:p>
                  </a:txBody>
                  <a:tcPr anchor="ctr"/>
                </a:tc>
                <a:tc>
                  <a:txBody>
                    <a:bodyPr/>
                    <a:lstStyle/>
                    <a:p>
                      <a:pPr algn="ctr"/>
                      <a:r>
                        <a:rPr lang="es-ES" sz="2000" b="0" i="1" dirty="0" smtClean="0">
                          <a:latin typeface="+mn-lt"/>
                        </a:rPr>
                        <a:t>50</a:t>
                      </a:r>
                      <a:endParaRPr lang="es-ES" sz="2000" b="0" i="1" dirty="0">
                        <a:latin typeface="+mn-lt"/>
                      </a:endParaRPr>
                    </a:p>
                  </a:txBody>
                  <a:tcPr/>
                </a:tc>
                <a:extLst>
                  <a:ext uri="{0D108BD9-81ED-4DB2-BD59-A6C34878D82A}">
                    <a16:rowId xmlns:a16="http://schemas.microsoft.com/office/drawing/2014/main" xmlns="" val="10000"/>
                  </a:ext>
                </a:extLst>
              </a:tr>
              <a:tr h="364334">
                <a:tc>
                  <a:txBody>
                    <a:bodyPr/>
                    <a:lstStyle/>
                    <a:p>
                      <a:r>
                        <a:rPr lang="es-ES" sz="1600" b="0" i="1" dirty="0" smtClean="0">
                          <a:latin typeface="+mn-lt"/>
                          <a:cs typeface="Angsana New" panose="02020603050405020304" pitchFamily="18" charset="-34"/>
                        </a:rPr>
                        <a:t>DIABASES AND BASALTS </a:t>
                      </a:r>
                      <a:endParaRPr lang="es-ES" sz="1600" b="0" i="1" dirty="0">
                        <a:latin typeface="+mn-lt"/>
                      </a:endParaRPr>
                    </a:p>
                  </a:txBody>
                  <a:tcPr anchor="ctr"/>
                </a:tc>
                <a:tc>
                  <a:txBody>
                    <a:bodyPr/>
                    <a:lstStyle/>
                    <a:p>
                      <a:pPr algn="ctr"/>
                      <a:r>
                        <a:rPr lang="es-ES" sz="2000" b="0" i="1" dirty="0" smtClean="0">
                          <a:latin typeface="+mn-lt"/>
                        </a:rPr>
                        <a:t>12</a:t>
                      </a:r>
                      <a:endParaRPr lang="es-ES" sz="2000" b="0" i="1" dirty="0">
                        <a:latin typeface="+mn-lt"/>
                      </a:endParaRPr>
                    </a:p>
                  </a:txBody>
                  <a:tcPr/>
                </a:tc>
                <a:extLst>
                  <a:ext uri="{0D108BD9-81ED-4DB2-BD59-A6C34878D82A}">
                    <a16:rowId xmlns:a16="http://schemas.microsoft.com/office/drawing/2014/main" xmlns="" val="10001"/>
                  </a:ext>
                </a:extLst>
              </a:tr>
              <a:tr h="364334">
                <a:tc>
                  <a:txBody>
                    <a:bodyPr/>
                    <a:lstStyle/>
                    <a:p>
                      <a:r>
                        <a:rPr lang="es-ES" sz="1600" b="0" i="1" dirty="0" smtClean="0">
                          <a:latin typeface="+mn-lt"/>
                        </a:rPr>
                        <a:t>GABBRO DIKES</a:t>
                      </a:r>
                      <a:endParaRPr lang="es-ES" sz="1600" b="0" i="1" dirty="0">
                        <a:latin typeface="+mn-lt"/>
                      </a:endParaRPr>
                    </a:p>
                  </a:txBody>
                  <a:tcPr anchor="ctr"/>
                </a:tc>
                <a:tc>
                  <a:txBody>
                    <a:bodyPr/>
                    <a:lstStyle/>
                    <a:p>
                      <a:pPr algn="ctr"/>
                      <a:r>
                        <a:rPr lang="es-ES" sz="2000" b="0" i="1" dirty="0" smtClean="0">
                          <a:latin typeface="+mn-lt"/>
                        </a:rPr>
                        <a:t>7</a:t>
                      </a:r>
                      <a:endParaRPr lang="es-ES" sz="2000" b="0" i="1" dirty="0">
                        <a:latin typeface="+mn-lt"/>
                      </a:endParaRPr>
                    </a:p>
                  </a:txBody>
                  <a:tcPr/>
                </a:tc>
                <a:extLst>
                  <a:ext uri="{0D108BD9-81ED-4DB2-BD59-A6C34878D82A}">
                    <a16:rowId xmlns:a16="http://schemas.microsoft.com/office/drawing/2014/main" xmlns="" val="10002"/>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810302424"/>
              </p:ext>
            </p:extLst>
          </p:nvPr>
        </p:nvGraphicFramePr>
        <p:xfrm>
          <a:off x="3287688" y="3645024"/>
          <a:ext cx="5881202" cy="1188720"/>
        </p:xfrm>
        <a:graphic>
          <a:graphicData uri="http://schemas.openxmlformats.org/drawingml/2006/table">
            <a:tbl>
              <a:tblPr bandRow="1">
                <a:tableStyleId>{5C22544A-7EE6-4342-B048-85BDC9FD1C3A}</a:tableStyleId>
              </a:tblPr>
              <a:tblGrid>
                <a:gridCol w="4299827">
                  <a:extLst>
                    <a:ext uri="{9D8B030D-6E8A-4147-A177-3AD203B41FA5}">
                      <a16:colId xmlns:a16="http://schemas.microsoft.com/office/drawing/2014/main" xmlns="" val="20000"/>
                    </a:ext>
                  </a:extLst>
                </a:gridCol>
                <a:gridCol w="1581375">
                  <a:extLst>
                    <a:ext uri="{9D8B030D-6E8A-4147-A177-3AD203B41FA5}">
                      <a16:colId xmlns:a16="http://schemas.microsoft.com/office/drawing/2014/main" xmlns="" val="20001"/>
                    </a:ext>
                  </a:extLst>
                </a:gridCol>
              </a:tblGrid>
              <a:tr h="370840">
                <a:tc>
                  <a:txBody>
                    <a:bodyPr/>
                    <a:lstStyle/>
                    <a:p>
                      <a:r>
                        <a:rPr lang="es-ES" sz="1600" b="0" i="1" dirty="0" smtClean="0">
                          <a:latin typeface="+mn-lt"/>
                          <a:cs typeface="Angsana New" panose="02020603050405020304" pitchFamily="18" charset="-34"/>
                        </a:rPr>
                        <a:t>VERY DENSE</a:t>
                      </a:r>
                      <a:r>
                        <a:rPr lang="es-ES" sz="1600" b="0" i="1" baseline="0" dirty="0" smtClean="0">
                          <a:latin typeface="+mn-lt"/>
                          <a:cs typeface="Angsana New" panose="02020603050405020304" pitchFamily="18" charset="-34"/>
                        </a:rPr>
                        <a:t> </a:t>
                      </a:r>
                      <a:r>
                        <a:rPr lang="es-ES" sz="1600" b="0" i="1" dirty="0" smtClean="0">
                          <a:latin typeface="+mn-lt"/>
                          <a:cs typeface="Angsana New" panose="02020603050405020304" pitchFamily="18" charset="-34"/>
                        </a:rPr>
                        <a:t>HARBURGITES </a:t>
                      </a:r>
                      <a:endParaRPr lang="es-ES" sz="1600" b="0" i="1" dirty="0">
                        <a:latin typeface="+mn-lt"/>
                      </a:endParaRPr>
                    </a:p>
                  </a:txBody>
                  <a:tcPr anchor="ctr"/>
                </a:tc>
                <a:tc>
                  <a:txBody>
                    <a:bodyPr/>
                    <a:lstStyle/>
                    <a:p>
                      <a:pPr algn="ctr"/>
                      <a:r>
                        <a:rPr lang="es-ES" sz="2000" b="0" i="1" dirty="0" smtClean="0">
                          <a:latin typeface="+mn-lt"/>
                        </a:rPr>
                        <a:t>10</a:t>
                      </a:r>
                      <a:endParaRPr lang="es-ES" sz="2000" b="0" i="1" dirty="0">
                        <a:latin typeface="+mn-lt"/>
                      </a:endParaRPr>
                    </a:p>
                  </a:txBody>
                  <a:tcPr/>
                </a:tc>
                <a:extLst>
                  <a:ext uri="{0D108BD9-81ED-4DB2-BD59-A6C34878D82A}">
                    <a16:rowId xmlns:a16="http://schemas.microsoft.com/office/drawing/2014/main" xmlns="" val="10000"/>
                  </a:ext>
                </a:extLst>
              </a:tr>
              <a:tr h="370840">
                <a:tc>
                  <a:txBody>
                    <a:bodyPr/>
                    <a:lstStyle/>
                    <a:p>
                      <a:r>
                        <a:rPr lang="es-ES" sz="1600" b="0" i="1" dirty="0" smtClean="0">
                          <a:latin typeface="+mn-lt"/>
                          <a:cs typeface="Angsana New" panose="02020603050405020304" pitchFamily="18" charset="-34"/>
                        </a:rPr>
                        <a:t>DIABASES AND BASALTS </a:t>
                      </a:r>
                      <a:endParaRPr lang="es-ES" sz="1600" b="0" i="1" dirty="0">
                        <a:latin typeface="+mn-lt"/>
                      </a:endParaRPr>
                    </a:p>
                  </a:txBody>
                  <a:tcPr anchor="ctr"/>
                </a:tc>
                <a:tc>
                  <a:txBody>
                    <a:bodyPr/>
                    <a:lstStyle/>
                    <a:p>
                      <a:pPr algn="ctr"/>
                      <a:r>
                        <a:rPr lang="es-ES" sz="2000" b="0" i="1" dirty="0" smtClean="0">
                          <a:latin typeface="+mn-lt"/>
                        </a:rPr>
                        <a:t>3</a:t>
                      </a:r>
                      <a:endParaRPr lang="es-ES" sz="2000" b="0" i="1" dirty="0">
                        <a:latin typeface="+mn-lt"/>
                      </a:endParaRPr>
                    </a:p>
                  </a:txBody>
                  <a:tcPr/>
                </a:tc>
                <a:extLst>
                  <a:ext uri="{0D108BD9-81ED-4DB2-BD59-A6C34878D82A}">
                    <a16:rowId xmlns:a16="http://schemas.microsoft.com/office/drawing/2014/main" xmlns="" val="10001"/>
                  </a:ext>
                </a:extLst>
              </a:tr>
              <a:tr h="370840">
                <a:tc>
                  <a:txBody>
                    <a:bodyPr/>
                    <a:lstStyle/>
                    <a:p>
                      <a:r>
                        <a:rPr lang="es-ES" sz="1600" b="0" i="1" dirty="0" smtClean="0">
                          <a:latin typeface="+mn-lt"/>
                        </a:rPr>
                        <a:t>GABBRO DIKES</a:t>
                      </a:r>
                      <a:endParaRPr lang="es-ES" sz="1600" b="0" i="1" dirty="0">
                        <a:latin typeface="+mn-lt"/>
                      </a:endParaRPr>
                    </a:p>
                  </a:txBody>
                  <a:tcPr anchor="ctr"/>
                </a:tc>
                <a:tc>
                  <a:txBody>
                    <a:bodyPr/>
                    <a:lstStyle/>
                    <a:p>
                      <a:pPr algn="ctr"/>
                      <a:r>
                        <a:rPr lang="es-ES" sz="2000" b="0" i="1" dirty="0" smtClean="0">
                          <a:latin typeface="+mn-lt"/>
                        </a:rPr>
                        <a:t>3</a:t>
                      </a:r>
                      <a:endParaRPr lang="es-ES" sz="2000" b="0" i="1" dirty="0">
                        <a:latin typeface="+mn-lt"/>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796693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970479" y="1462374"/>
            <a:ext cx="4857677" cy="3752439"/>
          </a:xfrm>
          <a:prstGeom prst="rect">
            <a:avLst/>
          </a:prstGeom>
          <a:solidFill>
            <a:srgbClr val="FE98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0418" name="Rectangle 2"/>
          <p:cNvSpPr>
            <a:spLocks noGrp="1" noChangeArrowheads="1"/>
          </p:cNvSpPr>
          <p:nvPr>
            <p:ph type="title"/>
          </p:nvPr>
        </p:nvSpPr>
        <p:spPr>
          <a:xfrm>
            <a:off x="3287688" y="-35768"/>
            <a:ext cx="8280920" cy="715963"/>
          </a:xfrm>
        </p:spPr>
        <p:txBody>
          <a:bodyPr>
            <a:normAutofit/>
          </a:bodyPr>
          <a:lstStyle/>
          <a:p>
            <a:pPr fontAlgn="auto">
              <a:spcAft>
                <a:spcPts val="0"/>
              </a:spcAft>
            </a:pPr>
            <a:r>
              <a:rPr lang="es-ES" sz="2800" b="1" i="1" dirty="0">
                <a:cs typeface="Angsana New" panose="02020603050405020304" pitchFamily="18" charset="-34"/>
              </a:rPr>
              <a:t>CASE STUDY No. 2. MINAS SUR</a:t>
            </a:r>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grpSp>
        <p:nvGrpSpPr>
          <p:cNvPr id="5" name="Grupo 4"/>
          <p:cNvGrpSpPr/>
          <p:nvPr/>
        </p:nvGrpSpPr>
        <p:grpSpPr>
          <a:xfrm>
            <a:off x="3071664" y="650742"/>
            <a:ext cx="6552727" cy="4578458"/>
            <a:chOff x="6364258" y="238826"/>
            <a:chExt cx="5687644" cy="4090103"/>
          </a:xfrm>
        </p:grpSpPr>
        <p:sp>
          <p:nvSpPr>
            <p:cNvPr id="6" name="CuadroTexto 5"/>
            <p:cNvSpPr txBox="1"/>
            <p:nvPr/>
          </p:nvSpPr>
          <p:spPr>
            <a:xfrm>
              <a:off x="6845535" y="238826"/>
              <a:ext cx="5206367" cy="274948"/>
            </a:xfrm>
            <a:prstGeom prst="rect">
              <a:avLst/>
            </a:prstGeom>
            <a:noFill/>
          </p:spPr>
          <p:txBody>
            <a:bodyPr wrap="square" rtlCol="0">
              <a:spAutoFit/>
            </a:bodyPr>
            <a:lstStyle/>
            <a:p>
              <a:r>
                <a:rPr lang="es-ES" sz="1400" b="1" i="1" dirty="0" smtClean="0"/>
                <a:t>SECTION OF DRILL HOLES OVER THE MOST PROSPECTIVE AREA</a:t>
              </a:r>
              <a:endParaRPr lang="es-ES_tradnl" sz="1400" b="1" i="1" dirty="0"/>
            </a:p>
          </p:txBody>
        </p:sp>
        <p:grpSp>
          <p:nvGrpSpPr>
            <p:cNvPr id="8" name="Grupo 7"/>
            <p:cNvGrpSpPr/>
            <p:nvPr/>
          </p:nvGrpSpPr>
          <p:grpSpPr>
            <a:xfrm>
              <a:off x="6364258" y="475060"/>
              <a:ext cx="5625143" cy="3853869"/>
              <a:chOff x="6183953" y="578091"/>
              <a:chExt cx="5625143" cy="3853869"/>
            </a:xfrm>
          </p:grpSpPr>
          <p:sp>
            <p:nvSpPr>
              <p:cNvPr id="9" name="CuadroTexto 8"/>
              <p:cNvSpPr txBox="1"/>
              <p:nvPr/>
            </p:nvSpPr>
            <p:spPr>
              <a:xfrm>
                <a:off x="6990736" y="3948690"/>
                <a:ext cx="533088" cy="307777"/>
              </a:xfrm>
              <a:prstGeom prst="rect">
                <a:avLst/>
              </a:prstGeom>
              <a:noFill/>
            </p:spPr>
            <p:txBody>
              <a:bodyPr wrap="square" rtlCol="0">
                <a:spAutoFit/>
              </a:bodyPr>
              <a:lstStyle/>
              <a:p>
                <a:r>
                  <a:rPr lang="es-ES" sz="1400" dirty="0" smtClean="0"/>
                  <a:t>2.56</a:t>
                </a:r>
                <a:endParaRPr lang="es-ES_tradnl" sz="1400" dirty="0"/>
              </a:p>
            </p:txBody>
          </p:sp>
          <p:sp>
            <p:nvSpPr>
              <p:cNvPr id="10" name="Flecha derecha 9"/>
              <p:cNvSpPr/>
              <p:nvPr/>
            </p:nvSpPr>
            <p:spPr>
              <a:xfrm>
                <a:off x="7433898" y="4049384"/>
                <a:ext cx="248790" cy="1540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1" name="Grupo 10"/>
              <p:cNvGrpSpPr/>
              <p:nvPr/>
            </p:nvGrpSpPr>
            <p:grpSpPr>
              <a:xfrm>
                <a:off x="6183953" y="578091"/>
                <a:ext cx="5625143" cy="3853869"/>
                <a:chOff x="6183953" y="578091"/>
                <a:chExt cx="5625143" cy="3853869"/>
              </a:xfrm>
            </p:grpSpPr>
            <p:grpSp>
              <p:nvGrpSpPr>
                <p:cNvPr id="12" name="Grupo 11"/>
                <p:cNvGrpSpPr/>
                <p:nvPr/>
              </p:nvGrpSpPr>
              <p:grpSpPr>
                <a:xfrm>
                  <a:off x="7751470" y="1510121"/>
                  <a:ext cx="4057626" cy="2921839"/>
                  <a:chOff x="7191239" y="1445727"/>
                  <a:chExt cx="4057626" cy="2921839"/>
                </a:xfrm>
              </p:grpSpPr>
              <p:sp>
                <p:nvSpPr>
                  <p:cNvPr id="97" name="CuadroTexto 96"/>
                  <p:cNvSpPr txBox="1"/>
                  <p:nvPr/>
                </p:nvSpPr>
                <p:spPr>
                  <a:xfrm>
                    <a:off x="7191239" y="1447873"/>
                    <a:ext cx="105958" cy="1292662"/>
                  </a:xfrm>
                  <a:prstGeom prst="rect">
                    <a:avLst/>
                  </a:prstGeom>
                  <a:noFill/>
                </p:spPr>
                <p:txBody>
                  <a:bodyPr wrap="square" rtlCol="0">
                    <a:spAutoFit/>
                  </a:bodyPr>
                  <a:lstStyle/>
                  <a:p>
                    <a:endParaRPr lang="es-ES" sz="600" dirty="0" smtClean="0"/>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endParaRPr lang="es-ES_tradnl" sz="600" dirty="0"/>
                  </a:p>
                </p:txBody>
              </p:sp>
              <p:sp>
                <p:nvSpPr>
                  <p:cNvPr id="98" name="CuadroTexto 97"/>
                  <p:cNvSpPr txBox="1"/>
                  <p:nvPr/>
                </p:nvSpPr>
                <p:spPr>
                  <a:xfrm>
                    <a:off x="9758428" y="1445727"/>
                    <a:ext cx="105958" cy="1292662"/>
                  </a:xfrm>
                  <a:prstGeom prst="rect">
                    <a:avLst/>
                  </a:prstGeom>
                  <a:noFill/>
                </p:spPr>
                <p:txBody>
                  <a:bodyPr wrap="square" rtlCol="0">
                    <a:spAutoFit/>
                  </a:bodyPr>
                  <a:lstStyle/>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a:t>S</a:t>
                    </a:r>
                    <a:endParaRPr lang="es-ES_tradnl" sz="600" dirty="0"/>
                  </a:p>
                </p:txBody>
              </p:sp>
              <p:sp>
                <p:nvSpPr>
                  <p:cNvPr id="99" name="CuadroTexto 98"/>
                  <p:cNvSpPr txBox="1"/>
                  <p:nvPr/>
                </p:nvSpPr>
                <p:spPr>
                  <a:xfrm>
                    <a:off x="11142907" y="1465045"/>
                    <a:ext cx="105958" cy="1200329"/>
                  </a:xfrm>
                  <a:prstGeom prst="rect">
                    <a:avLst/>
                  </a:prstGeom>
                  <a:noFill/>
                </p:spPr>
                <p:txBody>
                  <a:bodyPr wrap="square" rtlCol="0">
                    <a:spAutoFit/>
                  </a:bodyPr>
                  <a:lstStyle/>
                  <a:p>
                    <a:endParaRPr lang="es-ES" sz="600" dirty="0" smtClean="0"/>
                  </a:p>
                  <a:p>
                    <a:endParaRPr lang="es-ES" sz="600" dirty="0" smtClean="0"/>
                  </a:p>
                  <a:p>
                    <a:endParaRPr lang="es-ES" sz="600" dirty="0" smtClean="0"/>
                  </a:p>
                  <a:p>
                    <a:endParaRPr lang="es-ES" sz="600" dirty="0" smtClean="0"/>
                  </a:p>
                  <a:p>
                    <a:endParaRPr lang="es-ES" sz="600" dirty="0" smtClean="0"/>
                  </a:p>
                  <a:p>
                    <a:endParaRPr lang="es-ES" sz="600" dirty="0" smtClean="0"/>
                  </a:p>
                  <a:p>
                    <a:endParaRPr lang="es-ES" sz="600" dirty="0" smtClean="0"/>
                  </a:p>
                  <a:p>
                    <a:endParaRPr lang="es-ES" sz="600" dirty="0" smtClean="0"/>
                  </a:p>
                  <a:p>
                    <a:endParaRPr lang="es-ES" sz="600" dirty="0" smtClean="0"/>
                  </a:p>
                  <a:p>
                    <a:endParaRPr lang="es-ES" sz="600" dirty="0" smtClean="0"/>
                  </a:p>
                  <a:p>
                    <a:endParaRPr lang="es-ES" sz="600" dirty="0" smtClean="0"/>
                  </a:p>
                  <a:p>
                    <a:endParaRPr lang="es-ES_tradnl" sz="600" dirty="0"/>
                  </a:p>
                </p:txBody>
              </p:sp>
              <p:sp>
                <p:nvSpPr>
                  <p:cNvPr id="100" name="CuadroTexto 99"/>
                  <p:cNvSpPr txBox="1"/>
                  <p:nvPr/>
                </p:nvSpPr>
                <p:spPr>
                  <a:xfrm>
                    <a:off x="9777746" y="3074904"/>
                    <a:ext cx="105958" cy="1292662"/>
                  </a:xfrm>
                  <a:prstGeom prst="rect">
                    <a:avLst/>
                  </a:prstGeom>
                  <a:noFill/>
                </p:spPr>
                <p:txBody>
                  <a:bodyPr wrap="square" rtlCol="0">
                    <a:spAutoFit/>
                  </a:bodyPr>
                  <a:lstStyle/>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endParaRPr lang="es-ES_tradnl" sz="600" dirty="0"/>
                  </a:p>
                </p:txBody>
              </p:sp>
              <p:sp>
                <p:nvSpPr>
                  <p:cNvPr id="101" name="CuadroTexto 100"/>
                  <p:cNvSpPr txBox="1"/>
                  <p:nvPr/>
                </p:nvSpPr>
                <p:spPr>
                  <a:xfrm>
                    <a:off x="8328873" y="3074904"/>
                    <a:ext cx="105958" cy="1292662"/>
                  </a:xfrm>
                  <a:prstGeom prst="rect">
                    <a:avLst/>
                  </a:prstGeom>
                  <a:noFill/>
                </p:spPr>
                <p:txBody>
                  <a:bodyPr wrap="square" rtlCol="0">
                    <a:spAutoFit/>
                  </a:bodyPr>
                  <a:lstStyle/>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endParaRPr lang="es-ES_tradnl" sz="600" dirty="0"/>
                  </a:p>
                </p:txBody>
              </p:sp>
            </p:grpSp>
            <p:grpSp>
              <p:nvGrpSpPr>
                <p:cNvPr id="13" name="Grupo 12"/>
                <p:cNvGrpSpPr/>
                <p:nvPr/>
              </p:nvGrpSpPr>
              <p:grpSpPr>
                <a:xfrm>
                  <a:off x="6183953" y="578091"/>
                  <a:ext cx="5056847" cy="3841953"/>
                  <a:chOff x="6183953" y="578091"/>
                  <a:chExt cx="5056847" cy="3841953"/>
                </a:xfrm>
              </p:grpSpPr>
              <p:sp>
                <p:nvSpPr>
                  <p:cNvPr id="14" name="Forma libre 13"/>
                  <p:cNvSpPr/>
                  <p:nvPr/>
                </p:nvSpPr>
                <p:spPr>
                  <a:xfrm>
                    <a:off x="7441615" y="1839110"/>
                    <a:ext cx="655094" cy="238306"/>
                  </a:xfrm>
                  <a:custGeom>
                    <a:avLst/>
                    <a:gdLst>
                      <a:gd name="connsiteX0" fmla="*/ 0 w 655094"/>
                      <a:gd name="connsiteY0" fmla="*/ 238306 h 238306"/>
                      <a:gd name="connsiteX1" fmla="*/ 189622 w 655094"/>
                      <a:gd name="connsiteY1" fmla="*/ 149815 h 238306"/>
                      <a:gd name="connsiteX2" fmla="*/ 362389 w 655094"/>
                      <a:gd name="connsiteY2" fmla="*/ 73966 h 238306"/>
                      <a:gd name="connsiteX3" fmla="*/ 480376 w 655094"/>
                      <a:gd name="connsiteY3" fmla="*/ 48684 h 238306"/>
                      <a:gd name="connsiteX4" fmla="*/ 653143 w 655094"/>
                      <a:gd name="connsiteY4" fmla="*/ 2331 h 238306"/>
                      <a:gd name="connsiteX5" fmla="*/ 358175 w 655094"/>
                      <a:gd name="connsiteY5" fmla="*/ 128746 h 238306"/>
                      <a:gd name="connsiteX6" fmla="*/ 265471 w 655094"/>
                      <a:gd name="connsiteY6" fmla="*/ 158243 h 238306"/>
                      <a:gd name="connsiteX7" fmla="*/ 0 w 655094"/>
                      <a:gd name="connsiteY7" fmla="*/ 238306 h 23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094" h="238306">
                        <a:moveTo>
                          <a:pt x="0" y="238306"/>
                        </a:moveTo>
                        <a:lnTo>
                          <a:pt x="189622" y="149815"/>
                        </a:lnTo>
                        <a:cubicBezTo>
                          <a:pt x="250020" y="122425"/>
                          <a:pt x="313930" y="90821"/>
                          <a:pt x="362389" y="73966"/>
                        </a:cubicBezTo>
                        <a:cubicBezTo>
                          <a:pt x="410848" y="57111"/>
                          <a:pt x="431917" y="60623"/>
                          <a:pt x="480376" y="48684"/>
                        </a:cubicBezTo>
                        <a:cubicBezTo>
                          <a:pt x="528835" y="36745"/>
                          <a:pt x="673510" y="-11013"/>
                          <a:pt x="653143" y="2331"/>
                        </a:cubicBezTo>
                        <a:cubicBezTo>
                          <a:pt x="632776" y="15675"/>
                          <a:pt x="422787" y="102761"/>
                          <a:pt x="358175" y="128746"/>
                        </a:cubicBezTo>
                        <a:cubicBezTo>
                          <a:pt x="293563" y="154731"/>
                          <a:pt x="265471" y="158243"/>
                          <a:pt x="265471" y="158243"/>
                        </a:cubicBezTo>
                        <a:lnTo>
                          <a:pt x="0" y="238306"/>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CuadroTexto 14"/>
                  <p:cNvSpPr txBox="1"/>
                  <p:nvPr/>
                </p:nvSpPr>
                <p:spPr>
                  <a:xfrm>
                    <a:off x="7681117" y="1843723"/>
                    <a:ext cx="263875" cy="215444"/>
                  </a:xfrm>
                  <a:prstGeom prst="rect">
                    <a:avLst/>
                  </a:prstGeom>
                  <a:noFill/>
                </p:spPr>
                <p:txBody>
                  <a:bodyPr wrap="square" rtlCol="0">
                    <a:spAutoFit/>
                  </a:bodyPr>
                  <a:lstStyle/>
                  <a:p>
                    <a:r>
                      <a:rPr lang="el-GR" sz="800" dirty="0" smtClean="0"/>
                      <a:t>ᴦ</a:t>
                    </a:r>
                    <a:endParaRPr lang="es-ES_tradnl" sz="800" dirty="0" smtClean="0"/>
                  </a:p>
                </p:txBody>
              </p:sp>
              <p:grpSp>
                <p:nvGrpSpPr>
                  <p:cNvPr id="16" name="Grupo 15"/>
                  <p:cNvGrpSpPr/>
                  <p:nvPr/>
                </p:nvGrpSpPr>
                <p:grpSpPr>
                  <a:xfrm>
                    <a:off x="6183953" y="578091"/>
                    <a:ext cx="5056847" cy="3841953"/>
                    <a:chOff x="6183953" y="578091"/>
                    <a:chExt cx="5056847" cy="3841953"/>
                  </a:xfrm>
                </p:grpSpPr>
                <p:grpSp>
                  <p:nvGrpSpPr>
                    <p:cNvPr id="17" name="Grupo 16"/>
                    <p:cNvGrpSpPr/>
                    <p:nvPr/>
                  </p:nvGrpSpPr>
                  <p:grpSpPr>
                    <a:xfrm>
                      <a:off x="6183953" y="878226"/>
                      <a:ext cx="711244" cy="2547628"/>
                      <a:chOff x="2401535" y="1609104"/>
                      <a:chExt cx="845244" cy="4963803"/>
                    </a:xfrm>
                  </p:grpSpPr>
                  <p:grpSp>
                    <p:nvGrpSpPr>
                      <p:cNvPr id="81" name="Grupo 80"/>
                      <p:cNvGrpSpPr/>
                      <p:nvPr/>
                    </p:nvGrpSpPr>
                    <p:grpSpPr>
                      <a:xfrm>
                        <a:off x="3200983" y="1988896"/>
                        <a:ext cx="45796" cy="4400106"/>
                        <a:chOff x="3200983" y="1988896"/>
                        <a:chExt cx="45796" cy="4400106"/>
                      </a:xfrm>
                    </p:grpSpPr>
                    <p:sp>
                      <p:nvSpPr>
                        <p:cNvPr id="90" name="Rectángulo 89"/>
                        <p:cNvSpPr/>
                        <p:nvPr/>
                      </p:nvSpPr>
                      <p:spPr>
                        <a:xfrm>
                          <a:off x="3200987" y="1988896"/>
                          <a:ext cx="45719" cy="6155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1" name="Rectángulo 90"/>
                        <p:cNvSpPr/>
                        <p:nvPr/>
                      </p:nvSpPr>
                      <p:spPr>
                        <a:xfrm>
                          <a:off x="3200985" y="3243565"/>
                          <a:ext cx="45719" cy="6155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2" name="Rectángulo 91"/>
                        <p:cNvSpPr/>
                        <p:nvPr/>
                      </p:nvSpPr>
                      <p:spPr>
                        <a:xfrm>
                          <a:off x="3201060" y="4510450"/>
                          <a:ext cx="45719" cy="6155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3" name="Rectángulo 92"/>
                        <p:cNvSpPr/>
                        <p:nvPr/>
                      </p:nvSpPr>
                      <p:spPr>
                        <a:xfrm>
                          <a:off x="3200983" y="5773492"/>
                          <a:ext cx="45719" cy="6155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4" name="Rectángulo 93"/>
                        <p:cNvSpPr/>
                        <p:nvPr/>
                      </p:nvSpPr>
                      <p:spPr>
                        <a:xfrm>
                          <a:off x="3200985" y="2592720"/>
                          <a:ext cx="45719" cy="6508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5" name="Rectángulo 94"/>
                        <p:cNvSpPr/>
                        <p:nvPr/>
                      </p:nvSpPr>
                      <p:spPr>
                        <a:xfrm>
                          <a:off x="3200984" y="3849647"/>
                          <a:ext cx="45719" cy="6508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6" name="Rectángulo 95"/>
                        <p:cNvSpPr/>
                        <p:nvPr/>
                      </p:nvSpPr>
                      <p:spPr>
                        <a:xfrm>
                          <a:off x="3200984" y="5122647"/>
                          <a:ext cx="45719" cy="6508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82" name="CuadroTexto 81"/>
                      <p:cNvSpPr txBox="1"/>
                      <p:nvPr/>
                    </p:nvSpPr>
                    <p:spPr>
                      <a:xfrm>
                        <a:off x="2546300" y="1609104"/>
                        <a:ext cx="540022" cy="599673"/>
                      </a:xfrm>
                      <a:prstGeom prst="rect">
                        <a:avLst/>
                      </a:prstGeom>
                      <a:noFill/>
                    </p:spPr>
                    <p:txBody>
                      <a:bodyPr wrap="square" rtlCol="0">
                        <a:spAutoFit/>
                      </a:bodyPr>
                      <a:lstStyle/>
                      <a:p>
                        <a:r>
                          <a:rPr lang="es-ES" sz="1400" dirty="0"/>
                          <a:t>0</a:t>
                        </a:r>
                        <a:r>
                          <a:rPr lang="es-ES" sz="1400" dirty="0" smtClean="0"/>
                          <a:t> m</a:t>
                        </a:r>
                        <a:endParaRPr lang="es-ES_tradnl" sz="1400" dirty="0"/>
                      </a:p>
                    </p:txBody>
                  </p:sp>
                  <p:sp>
                    <p:nvSpPr>
                      <p:cNvPr id="83" name="CuadroTexto 82"/>
                      <p:cNvSpPr txBox="1"/>
                      <p:nvPr/>
                    </p:nvSpPr>
                    <p:spPr>
                      <a:xfrm>
                        <a:off x="2436706" y="2208777"/>
                        <a:ext cx="687367" cy="599673"/>
                      </a:xfrm>
                      <a:prstGeom prst="rect">
                        <a:avLst/>
                      </a:prstGeom>
                      <a:noFill/>
                    </p:spPr>
                    <p:txBody>
                      <a:bodyPr wrap="square" rtlCol="0">
                        <a:spAutoFit/>
                      </a:bodyPr>
                      <a:lstStyle/>
                      <a:p>
                        <a:r>
                          <a:rPr lang="es-ES" sz="1400" dirty="0" smtClean="0"/>
                          <a:t>10 m</a:t>
                        </a:r>
                        <a:endParaRPr lang="es-ES_tradnl" sz="1400" dirty="0"/>
                      </a:p>
                    </p:txBody>
                  </p:sp>
                  <p:sp>
                    <p:nvSpPr>
                      <p:cNvPr id="84" name="CuadroTexto 83"/>
                      <p:cNvSpPr txBox="1"/>
                      <p:nvPr/>
                    </p:nvSpPr>
                    <p:spPr>
                      <a:xfrm>
                        <a:off x="2436706" y="2828638"/>
                        <a:ext cx="687367" cy="599673"/>
                      </a:xfrm>
                      <a:prstGeom prst="rect">
                        <a:avLst/>
                      </a:prstGeom>
                      <a:noFill/>
                    </p:spPr>
                    <p:txBody>
                      <a:bodyPr wrap="square" rtlCol="0">
                        <a:spAutoFit/>
                      </a:bodyPr>
                      <a:lstStyle/>
                      <a:p>
                        <a:r>
                          <a:rPr lang="es-ES" sz="1400" dirty="0" smtClean="0"/>
                          <a:t>20 m</a:t>
                        </a:r>
                        <a:endParaRPr lang="es-ES_tradnl" sz="1400" dirty="0"/>
                      </a:p>
                    </p:txBody>
                  </p:sp>
                  <p:sp>
                    <p:nvSpPr>
                      <p:cNvPr id="85" name="CuadroTexto 84"/>
                      <p:cNvSpPr txBox="1"/>
                      <p:nvPr/>
                    </p:nvSpPr>
                    <p:spPr>
                      <a:xfrm>
                        <a:off x="2420596" y="3448499"/>
                        <a:ext cx="687369" cy="599673"/>
                      </a:xfrm>
                      <a:prstGeom prst="rect">
                        <a:avLst/>
                      </a:prstGeom>
                      <a:noFill/>
                    </p:spPr>
                    <p:txBody>
                      <a:bodyPr wrap="square" rtlCol="0">
                        <a:spAutoFit/>
                      </a:bodyPr>
                      <a:lstStyle/>
                      <a:p>
                        <a:r>
                          <a:rPr lang="es-ES" sz="1400" dirty="0" smtClean="0"/>
                          <a:t>30 m</a:t>
                        </a:r>
                        <a:endParaRPr lang="es-ES_tradnl" sz="1400" dirty="0"/>
                      </a:p>
                    </p:txBody>
                  </p:sp>
                  <p:sp>
                    <p:nvSpPr>
                      <p:cNvPr id="86" name="CuadroTexto 85"/>
                      <p:cNvSpPr txBox="1"/>
                      <p:nvPr/>
                    </p:nvSpPr>
                    <p:spPr>
                      <a:xfrm>
                        <a:off x="2415010" y="4068360"/>
                        <a:ext cx="687369" cy="599673"/>
                      </a:xfrm>
                      <a:prstGeom prst="rect">
                        <a:avLst/>
                      </a:prstGeom>
                      <a:noFill/>
                    </p:spPr>
                    <p:txBody>
                      <a:bodyPr wrap="square" rtlCol="0">
                        <a:spAutoFit/>
                      </a:bodyPr>
                      <a:lstStyle/>
                      <a:p>
                        <a:r>
                          <a:rPr lang="es-ES" sz="1400" dirty="0" smtClean="0"/>
                          <a:t>40 m</a:t>
                        </a:r>
                        <a:endParaRPr lang="es-ES_tradnl" sz="1400" dirty="0"/>
                      </a:p>
                    </p:txBody>
                  </p:sp>
                  <p:sp>
                    <p:nvSpPr>
                      <p:cNvPr id="87" name="CuadroTexto 86"/>
                      <p:cNvSpPr txBox="1"/>
                      <p:nvPr/>
                    </p:nvSpPr>
                    <p:spPr>
                      <a:xfrm>
                        <a:off x="2436705" y="4733513"/>
                        <a:ext cx="687369" cy="599673"/>
                      </a:xfrm>
                      <a:prstGeom prst="rect">
                        <a:avLst/>
                      </a:prstGeom>
                      <a:noFill/>
                    </p:spPr>
                    <p:txBody>
                      <a:bodyPr wrap="square" rtlCol="0">
                        <a:spAutoFit/>
                      </a:bodyPr>
                      <a:lstStyle/>
                      <a:p>
                        <a:r>
                          <a:rPr lang="es-ES" sz="1400" dirty="0" smtClean="0"/>
                          <a:t>50 m</a:t>
                        </a:r>
                        <a:endParaRPr lang="es-ES_tradnl" sz="1400" dirty="0"/>
                      </a:p>
                    </p:txBody>
                  </p:sp>
                  <p:sp>
                    <p:nvSpPr>
                      <p:cNvPr id="88" name="CuadroTexto 87"/>
                      <p:cNvSpPr txBox="1"/>
                      <p:nvPr/>
                    </p:nvSpPr>
                    <p:spPr>
                      <a:xfrm>
                        <a:off x="2450180" y="5342015"/>
                        <a:ext cx="665675" cy="599673"/>
                      </a:xfrm>
                      <a:prstGeom prst="rect">
                        <a:avLst/>
                      </a:prstGeom>
                      <a:noFill/>
                    </p:spPr>
                    <p:txBody>
                      <a:bodyPr wrap="square" rtlCol="0">
                        <a:spAutoFit/>
                      </a:bodyPr>
                      <a:lstStyle/>
                      <a:p>
                        <a:r>
                          <a:rPr lang="es-ES" sz="1400" dirty="0" smtClean="0"/>
                          <a:t>60 m</a:t>
                        </a:r>
                        <a:endParaRPr lang="es-ES_tradnl" sz="1400" dirty="0"/>
                      </a:p>
                    </p:txBody>
                  </p:sp>
                  <p:sp>
                    <p:nvSpPr>
                      <p:cNvPr id="89" name="CuadroTexto 88"/>
                      <p:cNvSpPr txBox="1"/>
                      <p:nvPr/>
                    </p:nvSpPr>
                    <p:spPr>
                      <a:xfrm>
                        <a:off x="2401535" y="5973234"/>
                        <a:ext cx="700844" cy="599673"/>
                      </a:xfrm>
                      <a:prstGeom prst="rect">
                        <a:avLst/>
                      </a:prstGeom>
                      <a:noFill/>
                    </p:spPr>
                    <p:txBody>
                      <a:bodyPr wrap="square" rtlCol="0">
                        <a:spAutoFit/>
                      </a:bodyPr>
                      <a:lstStyle/>
                      <a:p>
                        <a:r>
                          <a:rPr lang="es-ES" sz="1400" dirty="0" smtClean="0"/>
                          <a:t> 70 m</a:t>
                        </a:r>
                        <a:endParaRPr lang="es-ES_tradnl" sz="1400" dirty="0"/>
                      </a:p>
                    </p:txBody>
                  </p:sp>
                </p:grpSp>
                <p:sp>
                  <p:nvSpPr>
                    <p:cNvPr id="18" name="CuadroTexto 17"/>
                    <p:cNvSpPr txBox="1"/>
                    <p:nvPr/>
                  </p:nvSpPr>
                  <p:spPr>
                    <a:xfrm>
                      <a:off x="7038839" y="1295473"/>
                      <a:ext cx="105958" cy="1292662"/>
                    </a:xfrm>
                    <a:prstGeom prst="rect">
                      <a:avLst/>
                    </a:prstGeom>
                    <a:noFill/>
                  </p:spPr>
                  <p:txBody>
                    <a:bodyPr wrap="square" rtlCol="0">
                      <a:spAutoFit/>
                    </a:bodyPr>
                    <a:lstStyle/>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a:t>S</a:t>
                      </a:r>
                      <a:endParaRPr lang="es-ES_tradnl" sz="600" dirty="0"/>
                    </a:p>
                  </p:txBody>
                </p:sp>
                <p:sp>
                  <p:nvSpPr>
                    <p:cNvPr id="19" name="CuadroTexto 18"/>
                    <p:cNvSpPr txBox="1"/>
                    <p:nvPr/>
                  </p:nvSpPr>
                  <p:spPr>
                    <a:xfrm>
                      <a:off x="8189352" y="1293327"/>
                      <a:ext cx="105958" cy="1292662"/>
                    </a:xfrm>
                    <a:prstGeom prst="rect">
                      <a:avLst/>
                    </a:prstGeom>
                    <a:noFill/>
                  </p:spPr>
                  <p:txBody>
                    <a:bodyPr wrap="square" rtlCol="0">
                      <a:spAutoFit/>
                    </a:bodyPr>
                    <a:lstStyle/>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endParaRPr lang="es-ES_tradnl" sz="600" dirty="0"/>
                    </a:p>
                  </p:txBody>
                </p:sp>
                <p:sp>
                  <p:nvSpPr>
                    <p:cNvPr id="20" name="CuadroTexto 19"/>
                    <p:cNvSpPr txBox="1"/>
                    <p:nvPr/>
                  </p:nvSpPr>
                  <p:spPr>
                    <a:xfrm>
                      <a:off x="9606028" y="1293327"/>
                      <a:ext cx="105958" cy="1292662"/>
                    </a:xfrm>
                    <a:prstGeom prst="rect">
                      <a:avLst/>
                    </a:prstGeom>
                    <a:noFill/>
                  </p:spPr>
                  <p:txBody>
                    <a:bodyPr wrap="square" rtlCol="0">
                      <a:spAutoFit/>
                    </a:bodyPr>
                    <a:lstStyle/>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a:t>S</a:t>
                      </a:r>
                      <a:endParaRPr lang="es-ES_tradnl" sz="600" dirty="0"/>
                    </a:p>
                  </p:txBody>
                </p:sp>
                <p:sp>
                  <p:nvSpPr>
                    <p:cNvPr id="21" name="CuadroTexto 20"/>
                    <p:cNvSpPr txBox="1"/>
                    <p:nvPr/>
                  </p:nvSpPr>
                  <p:spPr>
                    <a:xfrm>
                      <a:off x="10990507" y="1312645"/>
                      <a:ext cx="105958" cy="1292662"/>
                    </a:xfrm>
                    <a:prstGeom prst="rect">
                      <a:avLst/>
                    </a:prstGeom>
                    <a:noFill/>
                  </p:spPr>
                  <p:txBody>
                    <a:bodyPr wrap="square" rtlCol="0">
                      <a:spAutoFit/>
                    </a:bodyPr>
                    <a:lstStyle/>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a:t>S</a:t>
                      </a:r>
                      <a:endParaRPr lang="es-ES_tradnl" sz="600" dirty="0"/>
                    </a:p>
                  </p:txBody>
                </p:sp>
                <p:sp>
                  <p:nvSpPr>
                    <p:cNvPr id="22" name="CuadroTexto 21"/>
                    <p:cNvSpPr txBox="1"/>
                    <p:nvPr/>
                  </p:nvSpPr>
                  <p:spPr>
                    <a:xfrm>
                      <a:off x="9625346" y="2922504"/>
                      <a:ext cx="105958" cy="1292662"/>
                    </a:xfrm>
                    <a:prstGeom prst="rect">
                      <a:avLst/>
                    </a:prstGeom>
                    <a:noFill/>
                  </p:spPr>
                  <p:txBody>
                    <a:bodyPr wrap="square" rtlCol="0">
                      <a:spAutoFit/>
                    </a:bodyPr>
                    <a:lstStyle/>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a:t>S</a:t>
                      </a:r>
                      <a:endParaRPr lang="es-ES_tradnl" sz="600" dirty="0"/>
                    </a:p>
                  </p:txBody>
                </p:sp>
                <p:sp>
                  <p:nvSpPr>
                    <p:cNvPr id="23" name="CuadroTexto 22"/>
                    <p:cNvSpPr txBox="1"/>
                    <p:nvPr/>
                  </p:nvSpPr>
                  <p:spPr>
                    <a:xfrm>
                      <a:off x="11003385" y="2916064"/>
                      <a:ext cx="105958" cy="1292662"/>
                    </a:xfrm>
                    <a:prstGeom prst="rect">
                      <a:avLst/>
                    </a:prstGeom>
                    <a:noFill/>
                  </p:spPr>
                  <p:txBody>
                    <a:bodyPr wrap="square" rtlCol="0">
                      <a:spAutoFit/>
                    </a:bodyPr>
                    <a:lstStyle/>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a:t>S</a:t>
                      </a:r>
                      <a:endParaRPr lang="es-ES_tradnl" sz="600" dirty="0"/>
                    </a:p>
                  </p:txBody>
                </p:sp>
                <p:sp>
                  <p:nvSpPr>
                    <p:cNvPr id="24" name="CuadroTexto 23"/>
                    <p:cNvSpPr txBox="1"/>
                    <p:nvPr/>
                  </p:nvSpPr>
                  <p:spPr>
                    <a:xfrm>
                      <a:off x="7490414" y="3127382"/>
                      <a:ext cx="105958" cy="1292662"/>
                    </a:xfrm>
                    <a:prstGeom prst="rect">
                      <a:avLst/>
                    </a:prstGeom>
                    <a:noFill/>
                  </p:spPr>
                  <p:txBody>
                    <a:bodyPr wrap="square" rtlCol="0">
                      <a:spAutoFit/>
                    </a:bodyPr>
                    <a:lstStyle/>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endParaRPr lang="es-ES_tradnl" sz="600" dirty="0"/>
                    </a:p>
                  </p:txBody>
                </p:sp>
                <p:grpSp>
                  <p:nvGrpSpPr>
                    <p:cNvPr id="25" name="Grupo 24"/>
                    <p:cNvGrpSpPr/>
                    <p:nvPr/>
                  </p:nvGrpSpPr>
                  <p:grpSpPr>
                    <a:xfrm>
                      <a:off x="6753870" y="578091"/>
                      <a:ext cx="4486930" cy="3816982"/>
                      <a:chOff x="6753870" y="578091"/>
                      <a:chExt cx="4486930" cy="3816982"/>
                    </a:xfrm>
                  </p:grpSpPr>
                  <p:sp>
                    <p:nvSpPr>
                      <p:cNvPr id="26" name="Forma libre 25"/>
                      <p:cNvSpPr/>
                      <p:nvPr/>
                    </p:nvSpPr>
                    <p:spPr>
                      <a:xfrm>
                        <a:off x="6990735" y="2038211"/>
                        <a:ext cx="2306183" cy="1122158"/>
                      </a:xfrm>
                      <a:custGeom>
                        <a:avLst/>
                        <a:gdLst>
                          <a:gd name="connsiteX0" fmla="*/ 16856 w 2306183"/>
                          <a:gd name="connsiteY0" fmla="*/ 629140 h 1122158"/>
                          <a:gd name="connsiteX1" fmla="*/ 530942 w 2306183"/>
                          <a:gd name="connsiteY1" fmla="*/ 435304 h 1122158"/>
                          <a:gd name="connsiteX2" fmla="*/ 1087167 w 2306183"/>
                          <a:gd name="connsiteY2" fmla="*/ 275179 h 1122158"/>
                          <a:gd name="connsiteX3" fmla="*/ 1588612 w 2306183"/>
                          <a:gd name="connsiteY3" fmla="*/ 148764 h 1122158"/>
                          <a:gd name="connsiteX4" fmla="*/ 2300749 w 2306183"/>
                          <a:gd name="connsiteY4" fmla="*/ 1280 h 1122158"/>
                          <a:gd name="connsiteX5" fmla="*/ 1900436 w 2306183"/>
                          <a:gd name="connsiteY5" fmla="*/ 237254 h 1122158"/>
                          <a:gd name="connsiteX6" fmla="*/ 1597040 w 2306183"/>
                          <a:gd name="connsiteY6" fmla="*/ 431090 h 1122158"/>
                          <a:gd name="connsiteX7" fmla="*/ 1268362 w 2306183"/>
                          <a:gd name="connsiteY7" fmla="*/ 565933 h 1122158"/>
                          <a:gd name="connsiteX8" fmla="*/ 627860 w 2306183"/>
                          <a:gd name="connsiteY8" fmla="*/ 844045 h 1122158"/>
                          <a:gd name="connsiteX9" fmla="*/ 0 w 2306183"/>
                          <a:gd name="connsiteY9" fmla="*/ 1122158 h 11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6183" h="1122158">
                            <a:moveTo>
                              <a:pt x="16856" y="629140"/>
                            </a:moveTo>
                            <a:cubicBezTo>
                              <a:pt x="184706" y="561718"/>
                              <a:pt x="352557" y="494297"/>
                              <a:pt x="530942" y="435304"/>
                            </a:cubicBezTo>
                            <a:cubicBezTo>
                              <a:pt x="709327" y="376310"/>
                              <a:pt x="910889" y="322936"/>
                              <a:pt x="1087167" y="275179"/>
                            </a:cubicBezTo>
                            <a:cubicBezTo>
                              <a:pt x="1263445" y="227422"/>
                              <a:pt x="1386348" y="194414"/>
                              <a:pt x="1588612" y="148764"/>
                            </a:cubicBezTo>
                            <a:cubicBezTo>
                              <a:pt x="1790876" y="103114"/>
                              <a:pt x="2248778" y="-13468"/>
                              <a:pt x="2300749" y="1280"/>
                            </a:cubicBezTo>
                            <a:cubicBezTo>
                              <a:pt x="2352720" y="16028"/>
                              <a:pt x="2017721" y="165619"/>
                              <a:pt x="1900436" y="237254"/>
                            </a:cubicBezTo>
                            <a:cubicBezTo>
                              <a:pt x="1783151" y="308889"/>
                              <a:pt x="1702386" y="376310"/>
                              <a:pt x="1597040" y="431090"/>
                            </a:cubicBezTo>
                            <a:cubicBezTo>
                              <a:pt x="1491694" y="485870"/>
                              <a:pt x="1268362" y="565933"/>
                              <a:pt x="1268362" y="565933"/>
                            </a:cubicBezTo>
                            <a:lnTo>
                              <a:pt x="627860" y="844045"/>
                            </a:lnTo>
                            <a:lnTo>
                              <a:pt x="0" y="1122158"/>
                            </a:lnTo>
                          </a:path>
                        </a:pathLst>
                      </a:custGeom>
                      <a:pattFill prst="divot">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Forma libre 26"/>
                      <p:cNvSpPr/>
                      <p:nvPr/>
                    </p:nvSpPr>
                    <p:spPr>
                      <a:xfrm>
                        <a:off x="6964108" y="2540731"/>
                        <a:ext cx="1585063" cy="1108457"/>
                      </a:xfrm>
                      <a:custGeom>
                        <a:avLst/>
                        <a:gdLst>
                          <a:gd name="connsiteX0" fmla="*/ 1120877 w 1491017"/>
                          <a:gd name="connsiteY0" fmla="*/ 105552 h 1045235"/>
                          <a:gd name="connsiteX1" fmla="*/ 1432700 w 1491017"/>
                          <a:gd name="connsiteY1" fmla="*/ 21276 h 1045235"/>
                          <a:gd name="connsiteX2" fmla="*/ 1462197 w 1491017"/>
                          <a:gd name="connsiteY2" fmla="*/ 17062 h 1045235"/>
                          <a:gd name="connsiteX3" fmla="*/ 1116663 w 1491017"/>
                          <a:gd name="connsiteY3" fmla="*/ 219325 h 1045235"/>
                          <a:gd name="connsiteX4" fmla="*/ 1331568 w 1491017"/>
                          <a:gd name="connsiteY4" fmla="*/ 168759 h 1045235"/>
                          <a:gd name="connsiteX5" fmla="*/ 1403203 w 1491017"/>
                          <a:gd name="connsiteY5" fmla="*/ 143476 h 1045235"/>
                          <a:gd name="connsiteX6" fmla="*/ 1116663 w 1491017"/>
                          <a:gd name="connsiteY6" fmla="*/ 307816 h 1045235"/>
                          <a:gd name="connsiteX7" fmla="*/ 1167229 w 1491017"/>
                          <a:gd name="connsiteY7" fmla="*/ 299388 h 1045235"/>
                          <a:gd name="connsiteX8" fmla="*/ 1339996 w 1491017"/>
                          <a:gd name="connsiteY8" fmla="*/ 257250 h 1045235"/>
                          <a:gd name="connsiteX9" fmla="*/ 1382134 w 1491017"/>
                          <a:gd name="connsiteY9" fmla="*/ 231967 h 1045235"/>
                          <a:gd name="connsiteX10" fmla="*/ 1133519 w 1491017"/>
                          <a:gd name="connsiteY10" fmla="*/ 413161 h 1045235"/>
                          <a:gd name="connsiteX11" fmla="*/ 897544 w 1491017"/>
                          <a:gd name="connsiteY11" fmla="*/ 594356 h 1045235"/>
                          <a:gd name="connsiteX12" fmla="*/ 728991 w 1491017"/>
                          <a:gd name="connsiteY12" fmla="*/ 691274 h 1045235"/>
                          <a:gd name="connsiteX13" fmla="*/ 535155 w 1491017"/>
                          <a:gd name="connsiteY13" fmla="*/ 767123 h 1045235"/>
                          <a:gd name="connsiteX14" fmla="*/ 328678 w 1491017"/>
                          <a:gd name="connsiteY14" fmla="*/ 855613 h 1045235"/>
                          <a:gd name="connsiteX15" fmla="*/ 0 w 1491017"/>
                          <a:gd name="connsiteY15" fmla="*/ 1045235 h 1045235"/>
                          <a:gd name="connsiteX0" fmla="*/ 1120877 w 1491017"/>
                          <a:gd name="connsiteY0" fmla="*/ 105552 h 1045235"/>
                          <a:gd name="connsiteX1" fmla="*/ 1119137 w 1491017"/>
                          <a:gd name="connsiteY1" fmla="*/ 108337 h 1045235"/>
                          <a:gd name="connsiteX2" fmla="*/ 1432700 w 1491017"/>
                          <a:gd name="connsiteY2" fmla="*/ 21276 h 1045235"/>
                          <a:gd name="connsiteX3" fmla="*/ 1462197 w 1491017"/>
                          <a:gd name="connsiteY3" fmla="*/ 17062 h 1045235"/>
                          <a:gd name="connsiteX4" fmla="*/ 1116663 w 1491017"/>
                          <a:gd name="connsiteY4" fmla="*/ 219325 h 1045235"/>
                          <a:gd name="connsiteX5" fmla="*/ 1331568 w 1491017"/>
                          <a:gd name="connsiteY5" fmla="*/ 168759 h 1045235"/>
                          <a:gd name="connsiteX6" fmla="*/ 1403203 w 1491017"/>
                          <a:gd name="connsiteY6" fmla="*/ 143476 h 1045235"/>
                          <a:gd name="connsiteX7" fmla="*/ 1116663 w 1491017"/>
                          <a:gd name="connsiteY7" fmla="*/ 307816 h 1045235"/>
                          <a:gd name="connsiteX8" fmla="*/ 1167229 w 1491017"/>
                          <a:gd name="connsiteY8" fmla="*/ 299388 h 1045235"/>
                          <a:gd name="connsiteX9" fmla="*/ 1339996 w 1491017"/>
                          <a:gd name="connsiteY9" fmla="*/ 257250 h 1045235"/>
                          <a:gd name="connsiteX10" fmla="*/ 1382134 w 1491017"/>
                          <a:gd name="connsiteY10" fmla="*/ 231967 h 1045235"/>
                          <a:gd name="connsiteX11" fmla="*/ 1133519 w 1491017"/>
                          <a:gd name="connsiteY11" fmla="*/ 413161 h 1045235"/>
                          <a:gd name="connsiteX12" fmla="*/ 897544 w 1491017"/>
                          <a:gd name="connsiteY12" fmla="*/ 594356 h 1045235"/>
                          <a:gd name="connsiteX13" fmla="*/ 728991 w 1491017"/>
                          <a:gd name="connsiteY13" fmla="*/ 691274 h 1045235"/>
                          <a:gd name="connsiteX14" fmla="*/ 535155 w 1491017"/>
                          <a:gd name="connsiteY14" fmla="*/ 767123 h 1045235"/>
                          <a:gd name="connsiteX15" fmla="*/ 328678 w 1491017"/>
                          <a:gd name="connsiteY15" fmla="*/ 855613 h 1045235"/>
                          <a:gd name="connsiteX16" fmla="*/ 0 w 1491017"/>
                          <a:gd name="connsiteY16" fmla="*/ 1045235 h 1045235"/>
                          <a:gd name="connsiteX0" fmla="*/ 1120877 w 1491017"/>
                          <a:gd name="connsiteY0" fmla="*/ 105552 h 1045235"/>
                          <a:gd name="connsiteX1" fmla="*/ 1185529 w 1491017"/>
                          <a:gd name="connsiteY1" fmla="*/ 80383 h 1045235"/>
                          <a:gd name="connsiteX2" fmla="*/ 1432700 w 1491017"/>
                          <a:gd name="connsiteY2" fmla="*/ 21276 h 1045235"/>
                          <a:gd name="connsiteX3" fmla="*/ 1462197 w 1491017"/>
                          <a:gd name="connsiteY3" fmla="*/ 17062 h 1045235"/>
                          <a:gd name="connsiteX4" fmla="*/ 1116663 w 1491017"/>
                          <a:gd name="connsiteY4" fmla="*/ 219325 h 1045235"/>
                          <a:gd name="connsiteX5" fmla="*/ 1331568 w 1491017"/>
                          <a:gd name="connsiteY5" fmla="*/ 168759 h 1045235"/>
                          <a:gd name="connsiteX6" fmla="*/ 1403203 w 1491017"/>
                          <a:gd name="connsiteY6" fmla="*/ 143476 h 1045235"/>
                          <a:gd name="connsiteX7" fmla="*/ 1116663 w 1491017"/>
                          <a:gd name="connsiteY7" fmla="*/ 307816 h 1045235"/>
                          <a:gd name="connsiteX8" fmla="*/ 1167229 w 1491017"/>
                          <a:gd name="connsiteY8" fmla="*/ 299388 h 1045235"/>
                          <a:gd name="connsiteX9" fmla="*/ 1339996 w 1491017"/>
                          <a:gd name="connsiteY9" fmla="*/ 257250 h 1045235"/>
                          <a:gd name="connsiteX10" fmla="*/ 1382134 w 1491017"/>
                          <a:gd name="connsiteY10" fmla="*/ 231967 h 1045235"/>
                          <a:gd name="connsiteX11" fmla="*/ 1133519 w 1491017"/>
                          <a:gd name="connsiteY11" fmla="*/ 413161 h 1045235"/>
                          <a:gd name="connsiteX12" fmla="*/ 897544 w 1491017"/>
                          <a:gd name="connsiteY12" fmla="*/ 594356 h 1045235"/>
                          <a:gd name="connsiteX13" fmla="*/ 728991 w 1491017"/>
                          <a:gd name="connsiteY13" fmla="*/ 691274 h 1045235"/>
                          <a:gd name="connsiteX14" fmla="*/ 535155 w 1491017"/>
                          <a:gd name="connsiteY14" fmla="*/ 767123 h 1045235"/>
                          <a:gd name="connsiteX15" fmla="*/ 328678 w 1491017"/>
                          <a:gd name="connsiteY15" fmla="*/ 855613 h 1045235"/>
                          <a:gd name="connsiteX16" fmla="*/ 0 w 1491017"/>
                          <a:gd name="connsiteY16" fmla="*/ 1045235 h 1045235"/>
                          <a:gd name="connsiteX0" fmla="*/ 0 w 1550101"/>
                          <a:gd name="connsiteY0" fmla="*/ 627353 h 1045235"/>
                          <a:gd name="connsiteX1" fmla="*/ 1244613 w 1550101"/>
                          <a:gd name="connsiteY1" fmla="*/ 80383 h 1045235"/>
                          <a:gd name="connsiteX2" fmla="*/ 1491784 w 1550101"/>
                          <a:gd name="connsiteY2" fmla="*/ 21276 h 1045235"/>
                          <a:gd name="connsiteX3" fmla="*/ 1521281 w 1550101"/>
                          <a:gd name="connsiteY3" fmla="*/ 17062 h 1045235"/>
                          <a:gd name="connsiteX4" fmla="*/ 1175747 w 1550101"/>
                          <a:gd name="connsiteY4" fmla="*/ 219325 h 1045235"/>
                          <a:gd name="connsiteX5" fmla="*/ 1390652 w 1550101"/>
                          <a:gd name="connsiteY5" fmla="*/ 168759 h 1045235"/>
                          <a:gd name="connsiteX6" fmla="*/ 1462287 w 1550101"/>
                          <a:gd name="connsiteY6" fmla="*/ 143476 h 1045235"/>
                          <a:gd name="connsiteX7" fmla="*/ 1175747 w 1550101"/>
                          <a:gd name="connsiteY7" fmla="*/ 307816 h 1045235"/>
                          <a:gd name="connsiteX8" fmla="*/ 1226313 w 1550101"/>
                          <a:gd name="connsiteY8" fmla="*/ 299388 h 1045235"/>
                          <a:gd name="connsiteX9" fmla="*/ 1399080 w 1550101"/>
                          <a:gd name="connsiteY9" fmla="*/ 257250 h 1045235"/>
                          <a:gd name="connsiteX10" fmla="*/ 1441218 w 1550101"/>
                          <a:gd name="connsiteY10" fmla="*/ 231967 h 1045235"/>
                          <a:gd name="connsiteX11" fmla="*/ 1192603 w 1550101"/>
                          <a:gd name="connsiteY11" fmla="*/ 413161 h 1045235"/>
                          <a:gd name="connsiteX12" fmla="*/ 956628 w 1550101"/>
                          <a:gd name="connsiteY12" fmla="*/ 594356 h 1045235"/>
                          <a:gd name="connsiteX13" fmla="*/ 788075 w 1550101"/>
                          <a:gd name="connsiteY13" fmla="*/ 691274 h 1045235"/>
                          <a:gd name="connsiteX14" fmla="*/ 594239 w 1550101"/>
                          <a:gd name="connsiteY14" fmla="*/ 767123 h 1045235"/>
                          <a:gd name="connsiteX15" fmla="*/ 387762 w 1550101"/>
                          <a:gd name="connsiteY15" fmla="*/ 855613 h 1045235"/>
                          <a:gd name="connsiteX16" fmla="*/ 59084 w 1550101"/>
                          <a:gd name="connsiteY16" fmla="*/ 1045235 h 1045235"/>
                          <a:gd name="connsiteX0" fmla="*/ 0 w 1550101"/>
                          <a:gd name="connsiteY0" fmla="*/ 627353 h 1045235"/>
                          <a:gd name="connsiteX1" fmla="*/ 1279 w 1550101"/>
                          <a:gd name="connsiteY1" fmla="*/ 623925 h 1045235"/>
                          <a:gd name="connsiteX2" fmla="*/ 1244613 w 1550101"/>
                          <a:gd name="connsiteY2" fmla="*/ 80383 h 1045235"/>
                          <a:gd name="connsiteX3" fmla="*/ 1491784 w 1550101"/>
                          <a:gd name="connsiteY3" fmla="*/ 21276 h 1045235"/>
                          <a:gd name="connsiteX4" fmla="*/ 1521281 w 1550101"/>
                          <a:gd name="connsiteY4" fmla="*/ 17062 h 1045235"/>
                          <a:gd name="connsiteX5" fmla="*/ 1175747 w 1550101"/>
                          <a:gd name="connsiteY5" fmla="*/ 219325 h 1045235"/>
                          <a:gd name="connsiteX6" fmla="*/ 1390652 w 1550101"/>
                          <a:gd name="connsiteY6" fmla="*/ 168759 h 1045235"/>
                          <a:gd name="connsiteX7" fmla="*/ 1462287 w 1550101"/>
                          <a:gd name="connsiteY7" fmla="*/ 143476 h 1045235"/>
                          <a:gd name="connsiteX8" fmla="*/ 1175747 w 1550101"/>
                          <a:gd name="connsiteY8" fmla="*/ 307816 h 1045235"/>
                          <a:gd name="connsiteX9" fmla="*/ 1226313 w 1550101"/>
                          <a:gd name="connsiteY9" fmla="*/ 299388 h 1045235"/>
                          <a:gd name="connsiteX10" fmla="*/ 1399080 w 1550101"/>
                          <a:gd name="connsiteY10" fmla="*/ 257250 h 1045235"/>
                          <a:gd name="connsiteX11" fmla="*/ 1441218 w 1550101"/>
                          <a:gd name="connsiteY11" fmla="*/ 231967 h 1045235"/>
                          <a:gd name="connsiteX12" fmla="*/ 1192603 w 1550101"/>
                          <a:gd name="connsiteY12" fmla="*/ 413161 h 1045235"/>
                          <a:gd name="connsiteX13" fmla="*/ 956628 w 1550101"/>
                          <a:gd name="connsiteY13" fmla="*/ 594356 h 1045235"/>
                          <a:gd name="connsiteX14" fmla="*/ 788075 w 1550101"/>
                          <a:gd name="connsiteY14" fmla="*/ 691274 h 1045235"/>
                          <a:gd name="connsiteX15" fmla="*/ 594239 w 1550101"/>
                          <a:gd name="connsiteY15" fmla="*/ 767123 h 1045235"/>
                          <a:gd name="connsiteX16" fmla="*/ 387762 w 1550101"/>
                          <a:gd name="connsiteY16" fmla="*/ 855613 h 1045235"/>
                          <a:gd name="connsiteX17" fmla="*/ 59084 w 1550101"/>
                          <a:gd name="connsiteY17" fmla="*/ 1045235 h 1045235"/>
                          <a:gd name="connsiteX0" fmla="*/ 4757 w 1554858"/>
                          <a:gd name="connsiteY0" fmla="*/ 627353 h 1045235"/>
                          <a:gd name="connsiteX1" fmla="*/ 0 w 1554858"/>
                          <a:gd name="connsiteY1" fmla="*/ 605289 h 1045235"/>
                          <a:gd name="connsiteX2" fmla="*/ 1249370 w 1554858"/>
                          <a:gd name="connsiteY2" fmla="*/ 80383 h 1045235"/>
                          <a:gd name="connsiteX3" fmla="*/ 1496541 w 1554858"/>
                          <a:gd name="connsiteY3" fmla="*/ 21276 h 1045235"/>
                          <a:gd name="connsiteX4" fmla="*/ 1526038 w 1554858"/>
                          <a:gd name="connsiteY4" fmla="*/ 17062 h 1045235"/>
                          <a:gd name="connsiteX5" fmla="*/ 1180504 w 1554858"/>
                          <a:gd name="connsiteY5" fmla="*/ 219325 h 1045235"/>
                          <a:gd name="connsiteX6" fmla="*/ 1395409 w 1554858"/>
                          <a:gd name="connsiteY6" fmla="*/ 168759 h 1045235"/>
                          <a:gd name="connsiteX7" fmla="*/ 1467044 w 1554858"/>
                          <a:gd name="connsiteY7" fmla="*/ 143476 h 1045235"/>
                          <a:gd name="connsiteX8" fmla="*/ 1180504 w 1554858"/>
                          <a:gd name="connsiteY8" fmla="*/ 307816 h 1045235"/>
                          <a:gd name="connsiteX9" fmla="*/ 1231070 w 1554858"/>
                          <a:gd name="connsiteY9" fmla="*/ 299388 h 1045235"/>
                          <a:gd name="connsiteX10" fmla="*/ 1403837 w 1554858"/>
                          <a:gd name="connsiteY10" fmla="*/ 257250 h 1045235"/>
                          <a:gd name="connsiteX11" fmla="*/ 1445975 w 1554858"/>
                          <a:gd name="connsiteY11" fmla="*/ 231967 h 1045235"/>
                          <a:gd name="connsiteX12" fmla="*/ 1197360 w 1554858"/>
                          <a:gd name="connsiteY12" fmla="*/ 413161 h 1045235"/>
                          <a:gd name="connsiteX13" fmla="*/ 961385 w 1554858"/>
                          <a:gd name="connsiteY13" fmla="*/ 594356 h 1045235"/>
                          <a:gd name="connsiteX14" fmla="*/ 792832 w 1554858"/>
                          <a:gd name="connsiteY14" fmla="*/ 691274 h 1045235"/>
                          <a:gd name="connsiteX15" fmla="*/ 598996 w 1554858"/>
                          <a:gd name="connsiteY15" fmla="*/ 767123 h 1045235"/>
                          <a:gd name="connsiteX16" fmla="*/ 392519 w 1554858"/>
                          <a:gd name="connsiteY16" fmla="*/ 855613 h 1045235"/>
                          <a:gd name="connsiteX17" fmla="*/ 63841 w 1554858"/>
                          <a:gd name="connsiteY17" fmla="*/ 1045235 h 1045235"/>
                          <a:gd name="connsiteX0" fmla="*/ 1739 w 1554858"/>
                          <a:gd name="connsiteY0" fmla="*/ 1090141 h 1090141"/>
                          <a:gd name="connsiteX1" fmla="*/ 0 w 1554858"/>
                          <a:gd name="connsiteY1" fmla="*/ 605289 h 1090141"/>
                          <a:gd name="connsiteX2" fmla="*/ 1249370 w 1554858"/>
                          <a:gd name="connsiteY2" fmla="*/ 80383 h 1090141"/>
                          <a:gd name="connsiteX3" fmla="*/ 1496541 w 1554858"/>
                          <a:gd name="connsiteY3" fmla="*/ 21276 h 1090141"/>
                          <a:gd name="connsiteX4" fmla="*/ 1526038 w 1554858"/>
                          <a:gd name="connsiteY4" fmla="*/ 17062 h 1090141"/>
                          <a:gd name="connsiteX5" fmla="*/ 1180504 w 1554858"/>
                          <a:gd name="connsiteY5" fmla="*/ 219325 h 1090141"/>
                          <a:gd name="connsiteX6" fmla="*/ 1395409 w 1554858"/>
                          <a:gd name="connsiteY6" fmla="*/ 168759 h 1090141"/>
                          <a:gd name="connsiteX7" fmla="*/ 1467044 w 1554858"/>
                          <a:gd name="connsiteY7" fmla="*/ 143476 h 1090141"/>
                          <a:gd name="connsiteX8" fmla="*/ 1180504 w 1554858"/>
                          <a:gd name="connsiteY8" fmla="*/ 307816 h 1090141"/>
                          <a:gd name="connsiteX9" fmla="*/ 1231070 w 1554858"/>
                          <a:gd name="connsiteY9" fmla="*/ 299388 h 1090141"/>
                          <a:gd name="connsiteX10" fmla="*/ 1403837 w 1554858"/>
                          <a:gd name="connsiteY10" fmla="*/ 257250 h 1090141"/>
                          <a:gd name="connsiteX11" fmla="*/ 1445975 w 1554858"/>
                          <a:gd name="connsiteY11" fmla="*/ 231967 h 1090141"/>
                          <a:gd name="connsiteX12" fmla="*/ 1197360 w 1554858"/>
                          <a:gd name="connsiteY12" fmla="*/ 413161 h 1090141"/>
                          <a:gd name="connsiteX13" fmla="*/ 961385 w 1554858"/>
                          <a:gd name="connsiteY13" fmla="*/ 594356 h 1090141"/>
                          <a:gd name="connsiteX14" fmla="*/ 792832 w 1554858"/>
                          <a:gd name="connsiteY14" fmla="*/ 691274 h 1090141"/>
                          <a:gd name="connsiteX15" fmla="*/ 598996 w 1554858"/>
                          <a:gd name="connsiteY15" fmla="*/ 767123 h 1090141"/>
                          <a:gd name="connsiteX16" fmla="*/ 392519 w 1554858"/>
                          <a:gd name="connsiteY16" fmla="*/ 855613 h 1090141"/>
                          <a:gd name="connsiteX17" fmla="*/ 63841 w 1554858"/>
                          <a:gd name="connsiteY17" fmla="*/ 1045235 h 1090141"/>
                          <a:gd name="connsiteX0" fmla="*/ 4757 w 1557876"/>
                          <a:gd name="connsiteY0" fmla="*/ 1090141 h 1090141"/>
                          <a:gd name="connsiteX1" fmla="*/ 0 w 1557876"/>
                          <a:gd name="connsiteY1" fmla="*/ 633243 h 1090141"/>
                          <a:gd name="connsiteX2" fmla="*/ 1252388 w 1557876"/>
                          <a:gd name="connsiteY2" fmla="*/ 80383 h 1090141"/>
                          <a:gd name="connsiteX3" fmla="*/ 1499559 w 1557876"/>
                          <a:gd name="connsiteY3" fmla="*/ 21276 h 1090141"/>
                          <a:gd name="connsiteX4" fmla="*/ 1529056 w 1557876"/>
                          <a:gd name="connsiteY4" fmla="*/ 17062 h 1090141"/>
                          <a:gd name="connsiteX5" fmla="*/ 1183522 w 1557876"/>
                          <a:gd name="connsiteY5" fmla="*/ 219325 h 1090141"/>
                          <a:gd name="connsiteX6" fmla="*/ 1398427 w 1557876"/>
                          <a:gd name="connsiteY6" fmla="*/ 168759 h 1090141"/>
                          <a:gd name="connsiteX7" fmla="*/ 1470062 w 1557876"/>
                          <a:gd name="connsiteY7" fmla="*/ 143476 h 1090141"/>
                          <a:gd name="connsiteX8" fmla="*/ 1183522 w 1557876"/>
                          <a:gd name="connsiteY8" fmla="*/ 307816 h 1090141"/>
                          <a:gd name="connsiteX9" fmla="*/ 1234088 w 1557876"/>
                          <a:gd name="connsiteY9" fmla="*/ 299388 h 1090141"/>
                          <a:gd name="connsiteX10" fmla="*/ 1406855 w 1557876"/>
                          <a:gd name="connsiteY10" fmla="*/ 257250 h 1090141"/>
                          <a:gd name="connsiteX11" fmla="*/ 1448993 w 1557876"/>
                          <a:gd name="connsiteY11" fmla="*/ 231967 h 1090141"/>
                          <a:gd name="connsiteX12" fmla="*/ 1200378 w 1557876"/>
                          <a:gd name="connsiteY12" fmla="*/ 413161 h 1090141"/>
                          <a:gd name="connsiteX13" fmla="*/ 964403 w 1557876"/>
                          <a:gd name="connsiteY13" fmla="*/ 594356 h 1090141"/>
                          <a:gd name="connsiteX14" fmla="*/ 795850 w 1557876"/>
                          <a:gd name="connsiteY14" fmla="*/ 691274 h 1090141"/>
                          <a:gd name="connsiteX15" fmla="*/ 602014 w 1557876"/>
                          <a:gd name="connsiteY15" fmla="*/ 767123 h 1090141"/>
                          <a:gd name="connsiteX16" fmla="*/ 395537 w 1557876"/>
                          <a:gd name="connsiteY16" fmla="*/ 855613 h 1090141"/>
                          <a:gd name="connsiteX17" fmla="*/ 66859 w 1557876"/>
                          <a:gd name="connsiteY17" fmla="*/ 1045235 h 1090141"/>
                          <a:gd name="connsiteX0" fmla="*/ 95711 w 1648830"/>
                          <a:gd name="connsiteY0" fmla="*/ 1090141 h 1123735"/>
                          <a:gd name="connsiteX1" fmla="*/ 96991 w 1648830"/>
                          <a:gd name="connsiteY1" fmla="*/ 1089819 h 1123735"/>
                          <a:gd name="connsiteX2" fmla="*/ 90954 w 1648830"/>
                          <a:gd name="connsiteY2" fmla="*/ 633243 h 1123735"/>
                          <a:gd name="connsiteX3" fmla="*/ 1343342 w 1648830"/>
                          <a:gd name="connsiteY3" fmla="*/ 80383 h 1123735"/>
                          <a:gd name="connsiteX4" fmla="*/ 1590513 w 1648830"/>
                          <a:gd name="connsiteY4" fmla="*/ 21276 h 1123735"/>
                          <a:gd name="connsiteX5" fmla="*/ 1620010 w 1648830"/>
                          <a:gd name="connsiteY5" fmla="*/ 17062 h 1123735"/>
                          <a:gd name="connsiteX6" fmla="*/ 1274476 w 1648830"/>
                          <a:gd name="connsiteY6" fmla="*/ 219325 h 1123735"/>
                          <a:gd name="connsiteX7" fmla="*/ 1489381 w 1648830"/>
                          <a:gd name="connsiteY7" fmla="*/ 168759 h 1123735"/>
                          <a:gd name="connsiteX8" fmla="*/ 1561016 w 1648830"/>
                          <a:gd name="connsiteY8" fmla="*/ 143476 h 1123735"/>
                          <a:gd name="connsiteX9" fmla="*/ 1274476 w 1648830"/>
                          <a:gd name="connsiteY9" fmla="*/ 307816 h 1123735"/>
                          <a:gd name="connsiteX10" fmla="*/ 1325042 w 1648830"/>
                          <a:gd name="connsiteY10" fmla="*/ 299388 h 1123735"/>
                          <a:gd name="connsiteX11" fmla="*/ 1497809 w 1648830"/>
                          <a:gd name="connsiteY11" fmla="*/ 257250 h 1123735"/>
                          <a:gd name="connsiteX12" fmla="*/ 1539947 w 1648830"/>
                          <a:gd name="connsiteY12" fmla="*/ 231967 h 1123735"/>
                          <a:gd name="connsiteX13" fmla="*/ 1291332 w 1648830"/>
                          <a:gd name="connsiteY13" fmla="*/ 413161 h 1123735"/>
                          <a:gd name="connsiteX14" fmla="*/ 1055357 w 1648830"/>
                          <a:gd name="connsiteY14" fmla="*/ 594356 h 1123735"/>
                          <a:gd name="connsiteX15" fmla="*/ 886804 w 1648830"/>
                          <a:gd name="connsiteY15" fmla="*/ 691274 h 1123735"/>
                          <a:gd name="connsiteX16" fmla="*/ 692968 w 1648830"/>
                          <a:gd name="connsiteY16" fmla="*/ 767123 h 1123735"/>
                          <a:gd name="connsiteX17" fmla="*/ 486491 w 1648830"/>
                          <a:gd name="connsiteY17" fmla="*/ 855613 h 1123735"/>
                          <a:gd name="connsiteX18" fmla="*/ 157813 w 1648830"/>
                          <a:gd name="connsiteY18" fmla="*/ 1045235 h 1123735"/>
                          <a:gd name="connsiteX0" fmla="*/ 100502 w 1653621"/>
                          <a:gd name="connsiteY0" fmla="*/ 1090141 h 1135645"/>
                          <a:gd name="connsiteX1" fmla="*/ 83675 w 1653621"/>
                          <a:gd name="connsiteY1" fmla="*/ 1105349 h 1135645"/>
                          <a:gd name="connsiteX2" fmla="*/ 95745 w 1653621"/>
                          <a:gd name="connsiteY2" fmla="*/ 633243 h 1135645"/>
                          <a:gd name="connsiteX3" fmla="*/ 1348133 w 1653621"/>
                          <a:gd name="connsiteY3" fmla="*/ 80383 h 1135645"/>
                          <a:gd name="connsiteX4" fmla="*/ 1595304 w 1653621"/>
                          <a:gd name="connsiteY4" fmla="*/ 21276 h 1135645"/>
                          <a:gd name="connsiteX5" fmla="*/ 1624801 w 1653621"/>
                          <a:gd name="connsiteY5" fmla="*/ 17062 h 1135645"/>
                          <a:gd name="connsiteX6" fmla="*/ 1279267 w 1653621"/>
                          <a:gd name="connsiteY6" fmla="*/ 219325 h 1135645"/>
                          <a:gd name="connsiteX7" fmla="*/ 1494172 w 1653621"/>
                          <a:gd name="connsiteY7" fmla="*/ 168759 h 1135645"/>
                          <a:gd name="connsiteX8" fmla="*/ 1565807 w 1653621"/>
                          <a:gd name="connsiteY8" fmla="*/ 143476 h 1135645"/>
                          <a:gd name="connsiteX9" fmla="*/ 1279267 w 1653621"/>
                          <a:gd name="connsiteY9" fmla="*/ 307816 h 1135645"/>
                          <a:gd name="connsiteX10" fmla="*/ 1329833 w 1653621"/>
                          <a:gd name="connsiteY10" fmla="*/ 299388 h 1135645"/>
                          <a:gd name="connsiteX11" fmla="*/ 1502600 w 1653621"/>
                          <a:gd name="connsiteY11" fmla="*/ 257250 h 1135645"/>
                          <a:gd name="connsiteX12" fmla="*/ 1544738 w 1653621"/>
                          <a:gd name="connsiteY12" fmla="*/ 231967 h 1135645"/>
                          <a:gd name="connsiteX13" fmla="*/ 1296123 w 1653621"/>
                          <a:gd name="connsiteY13" fmla="*/ 413161 h 1135645"/>
                          <a:gd name="connsiteX14" fmla="*/ 1060148 w 1653621"/>
                          <a:gd name="connsiteY14" fmla="*/ 594356 h 1135645"/>
                          <a:gd name="connsiteX15" fmla="*/ 891595 w 1653621"/>
                          <a:gd name="connsiteY15" fmla="*/ 691274 h 1135645"/>
                          <a:gd name="connsiteX16" fmla="*/ 697759 w 1653621"/>
                          <a:gd name="connsiteY16" fmla="*/ 767123 h 1135645"/>
                          <a:gd name="connsiteX17" fmla="*/ 491282 w 1653621"/>
                          <a:gd name="connsiteY17" fmla="*/ 855613 h 1135645"/>
                          <a:gd name="connsiteX18" fmla="*/ 162604 w 1653621"/>
                          <a:gd name="connsiteY18" fmla="*/ 1045235 h 1135645"/>
                          <a:gd name="connsiteX0" fmla="*/ 143871 w 1696990"/>
                          <a:gd name="connsiteY0" fmla="*/ 1090141 h 1194256"/>
                          <a:gd name="connsiteX1" fmla="*/ 18403 w 1696990"/>
                          <a:gd name="connsiteY1" fmla="*/ 1173681 h 1194256"/>
                          <a:gd name="connsiteX2" fmla="*/ 139114 w 1696990"/>
                          <a:gd name="connsiteY2" fmla="*/ 633243 h 1194256"/>
                          <a:gd name="connsiteX3" fmla="*/ 1391502 w 1696990"/>
                          <a:gd name="connsiteY3" fmla="*/ 80383 h 1194256"/>
                          <a:gd name="connsiteX4" fmla="*/ 1638673 w 1696990"/>
                          <a:gd name="connsiteY4" fmla="*/ 21276 h 1194256"/>
                          <a:gd name="connsiteX5" fmla="*/ 1668170 w 1696990"/>
                          <a:gd name="connsiteY5" fmla="*/ 17062 h 1194256"/>
                          <a:gd name="connsiteX6" fmla="*/ 1322636 w 1696990"/>
                          <a:gd name="connsiteY6" fmla="*/ 219325 h 1194256"/>
                          <a:gd name="connsiteX7" fmla="*/ 1537541 w 1696990"/>
                          <a:gd name="connsiteY7" fmla="*/ 168759 h 1194256"/>
                          <a:gd name="connsiteX8" fmla="*/ 1609176 w 1696990"/>
                          <a:gd name="connsiteY8" fmla="*/ 143476 h 1194256"/>
                          <a:gd name="connsiteX9" fmla="*/ 1322636 w 1696990"/>
                          <a:gd name="connsiteY9" fmla="*/ 307816 h 1194256"/>
                          <a:gd name="connsiteX10" fmla="*/ 1373202 w 1696990"/>
                          <a:gd name="connsiteY10" fmla="*/ 299388 h 1194256"/>
                          <a:gd name="connsiteX11" fmla="*/ 1545969 w 1696990"/>
                          <a:gd name="connsiteY11" fmla="*/ 257250 h 1194256"/>
                          <a:gd name="connsiteX12" fmla="*/ 1588107 w 1696990"/>
                          <a:gd name="connsiteY12" fmla="*/ 231967 h 1194256"/>
                          <a:gd name="connsiteX13" fmla="*/ 1339492 w 1696990"/>
                          <a:gd name="connsiteY13" fmla="*/ 413161 h 1194256"/>
                          <a:gd name="connsiteX14" fmla="*/ 1103517 w 1696990"/>
                          <a:gd name="connsiteY14" fmla="*/ 594356 h 1194256"/>
                          <a:gd name="connsiteX15" fmla="*/ 934964 w 1696990"/>
                          <a:gd name="connsiteY15" fmla="*/ 691274 h 1194256"/>
                          <a:gd name="connsiteX16" fmla="*/ 741128 w 1696990"/>
                          <a:gd name="connsiteY16" fmla="*/ 767123 h 1194256"/>
                          <a:gd name="connsiteX17" fmla="*/ 534651 w 1696990"/>
                          <a:gd name="connsiteY17" fmla="*/ 855613 h 1194256"/>
                          <a:gd name="connsiteX18" fmla="*/ 205973 w 1696990"/>
                          <a:gd name="connsiteY18" fmla="*/ 1045235 h 1194256"/>
                          <a:gd name="connsiteX0" fmla="*/ 213280 w 1696990"/>
                          <a:gd name="connsiteY0" fmla="*/ 1034234 h 1189964"/>
                          <a:gd name="connsiteX1" fmla="*/ 18403 w 1696990"/>
                          <a:gd name="connsiteY1" fmla="*/ 1173681 h 1189964"/>
                          <a:gd name="connsiteX2" fmla="*/ 139114 w 1696990"/>
                          <a:gd name="connsiteY2" fmla="*/ 633243 h 1189964"/>
                          <a:gd name="connsiteX3" fmla="*/ 1391502 w 1696990"/>
                          <a:gd name="connsiteY3" fmla="*/ 80383 h 1189964"/>
                          <a:gd name="connsiteX4" fmla="*/ 1638673 w 1696990"/>
                          <a:gd name="connsiteY4" fmla="*/ 21276 h 1189964"/>
                          <a:gd name="connsiteX5" fmla="*/ 1668170 w 1696990"/>
                          <a:gd name="connsiteY5" fmla="*/ 17062 h 1189964"/>
                          <a:gd name="connsiteX6" fmla="*/ 1322636 w 1696990"/>
                          <a:gd name="connsiteY6" fmla="*/ 219325 h 1189964"/>
                          <a:gd name="connsiteX7" fmla="*/ 1537541 w 1696990"/>
                          <a:gd name="connsiteY7" fmla="*/ 168759 h 1189964"/>
                          <a:gd name="connsiteX8" fmla="*/ 1609176 w 1696990"/>
                          <a:gd name="connsiteY8" fmla="*/ 143476 h 1189964"/>
                          <a:gd name="connsiteX9" fmla="*/ 1322636 w 1696990"/>
                          <a:gd name="connsiteY9" fmla="*/ 307816 h 1189964"/>
                          <a:gd name="connsiteX10" fmla="*/ 1373202 w 1696990"/>
                          <a:gd name="connsiteY10" fmla="*/ 299388 h 1189964"/>
                          <a:gd name="connsiteX11" fmla="*/ 1545969 w 1696990"/>
                          <a:gd name="connsiteY11" fmla="*/ 257250 h 1189964"/>
                          <a:gd name="connsiteX12" fmla="*/ 1588107 w 1696990"/>
                          <a:gd name="connsiteY12" fmla="*/ 231967 h 1189964"/>
                          <a:gd name="connsiteX13" fmla="*/ 1339492 w 1696990"/>
                          <a:gd name="connsiteY13" fmla="*/ 413161 h 1189964"/>
                          <a:gd name="connsiteX14" fmla="*/ 1103517 w 1696990"/>
                          <a:gd name="connsiteY14" fmla="*/ 594356 h 1189964"/>
                          <a:gd name="connsiteX15" fmla="*/ 934964 w 1696990"/>
                          <a:gd name="connsiteY15" fmla="*/ 691274 h 1189964"/>
                          <a:gd name="connsiteX16" fmla="*/ 741128 w 1696990"/>
                          <a:gd name="connsiteY16" fmla="*/ 767123 h 1189964"/>
                          <a:gd name="connsiteX17" fmla="*/ 534651 w 1696990"/>
                          <a:gd name="connsiteY17" fmla="*/ 855613 h 1189964"/>
                          <a:gd name="connsiteX18" fmla="*/ 205973 w 1696990"/>
                          <a:gd name="connsiteY18" fmla="*/ 1045235 h 1189964"/>
                          <a:gd name="connsiteX0" fmla="*/ 213280 w 1696990"/>
                          <a:gd name="connsiteY0" fmla="*/ 1034234 h 1173681"/>
                          <a:gd name="connsiteX1" fmla="*/ 18403 w 1696990"/>
                          <a:gd name="connsiteY1" fmla="*/ 1173681 h 1173681"/>
                          <a:gd name="connsiteX2" fmla="*/ 139114 w 1696990"/>
                          <a:gd name="connsiteY2" fmla="*/ 633243 h 1173681"/>
                          <a:gd name="connsiteX3" fmla="*/ 1391502 w 1696990"/>
                          <a:gd name="connsiteY3" fmla="*/ 80383 h 1173681"/>
                          <a:gd name="connsiteX4" fmla="*/ 1638673 w 1696990"/>
                          <a:gd name="connsiteY4" fmla="*/ 21276 h 1173681"/>
                          <a:gd name="connsiteX5" fmla="*/ 1668170 w 1696990"/>
                          <a:gd name="connsiteY5" fmla="*/ 17062 h 1173681"/>
                          <a:gd name="connsiteX6" fmla="*/ 1322636 w 1696990"/>
                          <a:gd name="connsiteY6" fmla="*/ 219325 h 1173681"/>
                          <a:gd name="connsiteX7" fmla="*/ 1537541 w 1696990"/>
                          <a:gd name="connsiteY7" fmla="*/ 168759 h 1173681"/>
                          <a:gd name="connsiteX8" fmla="*/ 1609176 w 1696990"/>
                          <a:gd name="connsiteY8" fmla="*/ 143476 h 1173681"/>
                          <a:gd name="connsiteX9" fmla="*/ 1322636 w 1696990"/>
                          <a:gd name="connsiteY9" fmla="*/ 307816 h 1173681"/>
                          <a:gd name="connsiteX10" fmla="*/ 1373202 w 1696990"/>
                          <a:gd name="connsiteY10" fmla="*/ 299388 h 1173681"/>
                          <a:gd name="connsiteX11" fmla="*/ 1545969 w 1696990"/>
                          <a:gd name="connsiteY11" fmla="*/ 257250 h 1173681"/>
                          <a:gd name="connsiteX12" fmla="*/ 1588107 w 1696990"/>
                          <a:gd name="connsiteY12" fmla="*/ 231967 h 1173681"/>
                          <a:gd name="connsiteX13" fmla="*/ 1339492 w 1696990"/>
                          <a:gd name="connsiteY13" fmla="*/ 413161 h 1173681"/>
                          <a:gd name="connsiteX14" fmla="*/ 1103517 w 1696990"/>
                          <a:gd name="connsiteY14" fmla="*/ 594356 h 1173681"/>
                          <a:gd name="connsiteX15" fmla="*/ 934964 w 1696990"/>
                          <a:gd name="connsiteY15" fmla="*/ 691274 h 1173681"/>
                          <a:gd name="connsiteX16" fmla="*/ 741128 w 1696990"/>
                          <a:gd name="connsiteY16" fmla="*/ 767123 h 1173681"/>
                          <a:gd name="connsiteX17" fmla="*/ 534651 w 1696990"/>
                          <a:gd name="connsiteY17" fmla="*/ 855613 h 1173681"/>
                          <a:gd name="connsiteX18" fmla="*/ 205973 w 1696990"/>
                          <a:gd name="connsiteY18" fmla="*/ 1045235 h 1173681"/>
                          <a:gd name="connsiteX0" fmla="*/ 174299 w 1658009"/>
                          <a:gd name="connsiteY0" fmla="*/ 1034234 h 1108456"/>
                          <a:gd name="connsiteX1" fmla="*/ 72974 w 1658009"/>
                          <a:gd name="connsiteY1" fmla="*/ 1108456 h 1108456"/>
                          <a:gd name="connsiteX2" fmla="*/ 100133 w 1658009"/>
                          <a:gd name="connsiteY2" fmla="*/ 633243 h 1108456"/>
                          <a:gd name="connsiteX3" fmla="*/ 1352521 w 1658009"/>
                          <a:gd name="connsiteY3" fmla="*/ 80383 h 1108456"/>
                          <a:gd name="connsiteX4" fmla="*/ 1599692 w 1658009"/>
                          <a:gd name="connsiteY4" fmla="*/ 21276 h 1108456"/>
                          <a:gd name="connsiteX5" fmla="*/ 1629189 w 1658009"/>
                          <a:gd name="connsiteY5" fmla="*/ 17062 h 1108456"/>
                          <a:gd name="connsiteX6" fmla="*/ 1283655 w 1658009"/>
                          <a:gd name="connsiteY6" fmla="*/ 219325 h 1108456"/>
                          <a:gd name="connsiteX7" fmla="*/ 1498560 w 1658009"/>
                          <a:gd name="connsiteY7" fmla="*/ 168759 h 1108456"/>
                          <a:gd name="connsiteX8" fmla="*/ 1570195 w 1658009"/>
                          <a:gd name="connsiteY8" fmla="*/ 143476 h 1108456"/>
                          <a:gd name="connsiteX9" fmla="*/ 1283655 w 1658009"/>
                          <a:gd name="connsiteY9" fmla="*/ 307816 h 1108456"/>
                          <a:gd name="connsiteX10" fmla="*/ 1334221 w 1658009"/>
                          <a:gd name="connsiteY10" fmla="*/ 299388 h 1108456"/>
                          <a:gd name="connsiteX11" fmla="*/ 1506988 w 1658009"/>
                          <a:gd name="connsiteY11" fmla="*/ 257250 h 1108456"/>
                          <a:gd name="connsiteX12" fmla="*/ 1549126 w 1658009"/>
                          <a:gd name="connsiteY12" fmla="*/ 231967 h 1108456"/>
                          <a:gd name="connsiteX13" fmla="*/ 1300511 w 1658009"/>
                          <a:gd name="connsiteY13" fmla="*/ 413161 h 1108456"/>
                          <a:gd name="connsiteX14" fmla="*/ 1064536 w 1658009"/>
                          <a:gd name="connsiteY14" fmla="*/ 594356 h 1108456"/>
                          <a:gd name="connsiteX15" fmla="*/ 895983 w 1658009"/>
                          <a:gd name="connsiteY15" fmla="*/ 691274 h 1108456"/>
                          <a:gd name="connsiteX16" fmla="*/ 702147 w 1658009"/>
                          <a:gd name="connsiteY16" fmla="*/ 767123 h 1108456"/>
                          <a:gd name="connsiteX17" fmla="*/ 495670 w 1658009"/>
                          <a:gd name="connsiteY17" fmla="*/ 855613 h 1108456"/>
                          <a:gd name="connsiteX18" fmla="*/ 166992 w 1658009"/>
                          <a:gd name="connsiteY18" fmla="*/ 1045235 h 1108456"/>
                          <a:gd name="connsiteX0" fmla="*/ 174299 w 1658009"/>
                          <a:gd name="connsiteY0" fmla="*/ 1034234 h 1108456"/>
                          <a:gd name="connsiteX1" fmla="*/ 72974 w 1658009"/>
                          <a:gd name="connsiteY1" fmla="*/ 1108456 h 1108456"/>
                          <a:gd name="connsiteX2" fmla="*/ 100133 w 1658009"/>
                          <a:gd name="connsiteY2" fmla="*/ 633243 h 1108456"/>
                          <a:gd name="connsiteX3" fmla="*/ 1352521 w 1658009"/>
                          <a:gd name="connsiteY3" fmla="*/ 80383 h 1108456"/>
                          <a:gd name="connsiteX4" fmla="*/ 1599692 w 1658009"/>
                          <a:gd name="connsiteY4" fmla="*/ 21276 h 1108456"/>
                          <a:gd name="connsiteX5" fmla="*/ 1629189 w 1658009"/>
                          <a:gd name="connsiteY5" fmla="*/ 17062 h 1108456"/>
                          <a:gd name="connsiteX6" fmla="*/ 1283655 w 1658009"/>
                          <a:gd name="connsiteY6" fmla="*/ 219325 h 1108456"/>
                          <a:gd name="connsiteX7" fmla="*/ 1498560 w 1658009"/>
                          <a:gd name="connsiteY7" fmla="*/ 168759 h 1108456"/>
                          <a:gd name="connsiteX8" fmla="*/ 1570195 w 1658009"/>
                          <a:gd name="connsiteY8" fmla="*/ 143476 h 1108456"/>
                          <a:gd name="connsiteX9" fmla="*/ 1283655 w 1658009"/>
                          <a:gd name="connsiteY9" fmla="*/ 307816 h 1108456"/>
                          <a:gd name="connsiteX10" fmla="*/ 1334221 w 1658009"/>
                          <a:gd name="connsiteY10" fmla="*/ 299388 h 1108456"/>
                          <a:gd name="connsiteX11" fmla="*/ 1506988 w 1658009"/>
                          <a:gd name="connsiteY11" fmla="*/ 257250 h 1108456"/>
                          <a:gd name="connsiteX12" fmla="*/ 1549126 w 1658009"/>
                          <a:gd name="connsiteY12" fmla="*/ 231967 h 1108456"/>
                          <a:gd name="connsiteX13" fmla="*/ 1300511 w 1658009"/>
                          <a:gd name="connsiteY13" fmla="*/ 413161 h 1108456"/>
                          <a:gd name="connsiteX14" fmla="*/ 1064536 w 1658009"/>
                          <a:gd name="connsiteY14" fmla="*/ 594356 h 1108456"/>
                          <a:gd name="connsiteX15" fmla="*/ 895983 w 1658009"/>
                          <a:gd name="connsiteY15" fmla="*/ 691274 h 1108456"/>
                          <a:gd name="connsiteX16" fmla="*/ 702147 w 1658009"/>
                          <a:gd name="connsiteY16" fmla="*/ 767123 h 1108456"/>
                          <a:gd name="connsiteX17" fmla="*/ 495670 w 1658009"/>
                          <a:gd name="connsiteY17" fmla="*/ 855613 h 1108456"/>
                          <a:gd name="connsiteX18" fmla="*/ 166992 w 1658009"/>
                          <a:gd name="connsiteY18" fmla="*/ 1045235 h 1108456"/>
                          <a:gd name="connsiteX0" fmla="*/ 101353 w 1585063"/>
                          <a:gd name="connsiteY0" fmla="*/ 1034234 h 1108456"/>
                          <a:gd name="connsiteX1" fmla="*/ 28 w 1585063"/>
                          <a:gd name="connsiteY1" fmla="*/ 1108456 h 1108456"/>
                          <a:gd name="connsiteX2" fmla="*/ 27187 w 1585063"/>
                          <a:gd name="connsiteY2" fmla="*/ 633243 h 1108456"/>
                          <a:gd name="connsiteX3" fmla="*/ 1279575 w 1585063"/>
                          <a:gd name="connsiteY3" fmla="*/ 80383 h 1108456"/>
                          <a:gd name="connsiteX4" fmla="*/ 1526746 w 1585063"/>
                          <a:gd name="connsiteY4" fmla="*/ 21276 h 1108456"/>
                          <a:gd name="connsiteX5" fmla="*/ 1556243 w 1585063"/>
                          <a:gd name="connsiteY5" fmla="*/ 17062 h 1108456"/>
                          <a:gd name="connsiteX6" fmla="*/ 1210709 w 1585063"/>
                          <a:gd name="connsiteY6" fmla="*/ 219325 h 1108456"/>
                          <a:gd name="connsiteX7" fmla="*/ 1425614 w 1585063"/>
                          <a:gd name="connsiteY7" fmla="*/ 168759 h 1108456"/>
                          <a:gd name="connsiteX8" fmla="*/ 1497249 w 1585063"/>
                          <a:gd name="connsiteY8" fmla="*/ 143476 h 1108456"/>
                          <a:gd name="connsiteX9" fmla="*/ 1210709 w 1585063"/>
                          <a:gd name="connsiteY9" fmla="*/ 307816 h 1108456"/>
                          <a:gd name="connsiteX10" fmla="*/ 1261275 w 1585063"/>
                          <a:gd name="connsiteY10" fmla="*/ 299388 h 1108456"/>
                          <a:gd name="connsiteX11" fmla="*/ 1434042 w 1585063"/>
                          <a:gd name="connsiteY11" fmla="*/ 257250 h 1108456"/>
                          <a:gd name="connsiteX12" fmla="*/ 1476180 w 1585063"/>
                          <a:gd name="connsiteY12" fmla="*/ 231967 h 1108456"/>
                          <a:gd name="connsiteX13" fmla="*/ 1227565 w 1585063"/>
                          <a:gd name="connsiteY13" fmla="*/ 413161 h 1108456"/>
                          <a:gd name="connsiteX14" fmla="*/ 991590 w 1585063"/>
                          <a:gd name="connsiteY14" fmla="*/ 594356 h 1108456"/>
                          <a:gd name="connsiteX15" fmla="*/ 823037 w 1585063"/>
                          <a:gd name="connsiteY15" fmla="*/ 691274 h 1108456"/>
                          <a:gd name="connsiteX16" fmla="*/ 629201 w 1585063"/>
                          <a:gd name="connsiteY16" fmla="*/ 767123 h 1108456"/>
                          <a:gd name="connsiteX17" fmla="*/ 422724 w 1585063"/>
                          <a:gd name="connsiteY17" fmla="*/ 855613 h 1108456"/>
                          <a:gd name="connsiteX18" fmla="*/ 94046 w 1585063"/>
                          <a:gd name="connsiteY18" fmla="*/ 1045235 h 1108456"/>
                          <a:gd name="connsiteX0" fmla="*/ 101358 w 1585068"/>
                          <a:gd name="connsiteY0" fmla="*/ 1034234 h 1108456"/>
                          <a:gd name="connsiteX1" fmla="*/ 33 w 1585068"/>
                          <a:gd name="connsiteY1" fmla="*/ 1108456 h 1108456"/>
                          <a:gd name="connsiteX2" fmla="*/ 24174 w 1585068"/>
                          <a:gd name="connsiteY2" fmla="*/ 633243 h 1108456"/>
                          <a:gd name="connsiteX3" fmla="*/ 1279580 w 1585068"/>
                          <a:gd name="connsiteY3" fmla="*/ 80383 h 1108456"/>
                          <a:gd name="connsiteX4" fmla="*/ 1526751 w 1585068"/>
                          <a:gd name="connsiteY4" fmla="*/ 21276 h 1108456"/>
                          <a:gd name="connsiteX5" fmla="*/ 1556248 w 1585068"/>
                          <a:gd name="connsiteY5" fmla="*/ 17062 h 1108456"/>
                          <a:gd name="connsiteX6" fmla="*/ 1210714 w 1585068"/>
                          <a:gd name="connsiteY6" fmla="*/ 219325 h 1108456"/>
                          <a:gd name="connsiteX7" fmla="*/ 1425619 w 1585068"/>
                          <a:gd name="connsiteY7" fmla="*/ 168759 h 1108456"/>
                          <a:gd name="connsiteX8" fmla="*/ 1497254 w 1585068"/>
                          <a:gd name="connsiteY8" fmla="*/ 143476 h 1108456"/>
                          <a:gd name="connsiteX9" fmla="*/ 1210714 w 1585068"/>
                          <a:gd name="connsiteY9" fmla="*/ 307816 h 1108456"/>
                          <a:gd name="connsiteX10" fmla="*/ 1261280 w 1585068"/>
                          <a:gd name="connsiteY10" fmla="*/ 299388 h 1108456"/>
                          <a:gd name="connsiteX11" fmla="*/ 1434047 w 1585068"/>
                          <a:gd name="connsiteY11" fmla="*/ 257250 h 1108456"/>
                          <a:gd name="connsiteX12" fmla="*/ 1476185 w 1585068"/>
                          <a:gd name="connsiteY12" fmla="*/ 231967 h 1108456"/>
                          <a:gd name="connsiteX13" fmla="*/ 1227570 w 1585068"/>
                          <a:gd name="connsiteY13" fmla="*/ 413161 h 1108456"/>
                          <a:gd name="connsiteX14" fmla="*/ 991595 w 1585068"/>
                          <a:gd name="connsiteY14" fmla="*/ 594356 h 1108456"/>
                          <a:gd name="connsiteX15" fmla="*/ 823042 w 1585068"/>
                          <a:gd name="connsiteY15" fmla="*/ 691274 h 1108456"/>
                          <a:gd name="connsiteX16" fmla="*/ 629206 w 1585068"/>
                          <a:gd name="connsiteY16" fmla="*/ 767123 h 1108456"/>
                          <a:gd name="connsiteX17" fmla="*/ 422729 w 1585068"/>
                          <a:gd name="connsiteY17" fmla="*/ 855613 h 1108456"/>
                          <a:gd name="connsiteX18" fmla="*/ 94051 w 1585068"/>
                          <a:gd name="connsiteY18" fmla="*/ 1045235 h 1108456"/>
                          <a:gd name="connsiteX0" fmla="*/ 101353 w 1585063"/>
                          <a:gd name="connsiteY0" fmla="*/ 1034234 h 1108456"/>
                          <a:gd name="connsiteX1" fmla="*/ 28 w 1585063"/>
                          <a:gd name="connsiteY1" fmla="*/ 1108456 h 1108456"/>
                          <a:gd name="connsiteX2" fmla="*/ 24169 w 1585063"/>
                          <a:gd name="connsiteY2" fmla="*/ 633243 h 1108456"/>
                          <a:gd name="connsiteX3" fmla="*/ 1279575 w 1585063"/>
                          <a:gd name="connsiteY3" fmla="*/ 80383 h 1108456"/>
                          <a:gd name="connsiteX4" fmla="*/ 1526746 w 1585063"/>
                          <a:gd name="connsiteY4" fmla="*/ 21276 h 1108456"/>
                          <a:gd name="connsiteX5" fmla="*/ 1556243 w 1585063"/>
                          <a:gd name="connsiteY5" fmla="*/ 17062 h 1108456"/>
                          <a:gd name="connsiteX6" fmla="*/ 1210709 w 1585063"/>
                          <a:gd name="connsiteY6" fmla="*/ 219325 h 1108456"/>
                          <a:gd name="connsiteX7" fmla="*/ 1425614 w 1585063"/>
                          <a:gd name="connsiteY7" fmla="*/ 168759 h 1108456"/>
                          <a:gd name="connsiteX8" fmla="*/ 1497249 w 1585063"/>
                          <a:gd name="connsiteY8" fmla="*/ 143476 h 1108456"/>
                          <a:gd name="connsiteX9" fmla="*/ 1210709 w 1585063"/>
                          <a:gd name="connsiteY9" fmla="*/ 307816 h 1108456"/>
                          <a:gd name="connsiteX10" fmla="*/ 1261275 w 1585063"/>
                          <a:gd name="connsiteY10" fmla="*/ 299388 h 1108456"/>
                          <a:gd name="connsiteX11" fmla="*/ 1434042 w 1585063"/>
                          <a:gd name="connsiteY11" fmla="*/ 257250 h 1108456"/>
                          <a:gd name="connsiteX12" fmla="*/ 1476180 w 1585063"/>
                          <a:gd name="connsiteY12" fmla="*/ 231967 h 1108456"/>
                          <a:gd name="connsiteX13" fmla="*/ 1227565 w 1585063"/>
                          <a:gd name="connsiteY13" fmla="*/ 413161 h 1108456"/>
                          <a:gd name="connsiteX14" fmla="*/ 991590 w 1585063"/>
                          <a:gd name="connsiteY14" fmla="*/ 594356 h 1108456"/>
                          <a:gd name="connsiteX15" fmla="*/ 823037 w 1585063"/>
                          <a:gd name="connsiteY15" fmla="*/ 691274 h 1108456"/>
                          <a:gd name="connsiteX16" fmla="*/ 629201 w 1585063"/>
                          <a:gd name="connsiteY16" fmla="*/ 767123 h 1108456"/>
                          <a:gd name="connsiteX17" fmla="*/ 422724 w 1585063"/>
                          <a:gd name="connsiteY17" fmla="*/ 855613 h 1108456"/>
                          <a:gd name="connsiteX18" fmla="*/ 94046 w 1585063"/>
                          <a:gd name="connsiteY18" fmla="*/ 1045235 h 110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5063" h="1108456">
                            <a:moveTo>
                              <a:pt x="101353" y="1034234"/>
                            </a:moveTo>
                            <a:cubicBezTo>
                              <a:pt x="101566" y="1034180"/>
                              <a:pt x="97466" y="1038732"/>
                              <a:pt x="28" y="1108456"/>
                            </a:cubicBezTo>
                            <a:cubicBezTo>
                              <a:pt x="-765" y="1032306"/>
                              <a:pt x="15618" y="863601"/>
                              <a:pt x="24169" y="633243"/>
                            </a:cubicBezTo>
                            <a:lnTo>
                              <a:pt x="1279575" y="80383"/>
                            </a:lnTo>
                            <a:lnTo>
                              <a:pt x="1526746" y="21276"/>
                            </a:lnTo>
                            <a:cubicBezTo>
                              <a:pt x="1583633" y="6528"/>
                              <a:pt x="1608916" y="-15946"/>
                              <a:pt x="1556243" y="17062"/>
                            </a:cubicBezTo>
                            <a:cubicBezTo>
                              <a:pt x="1503570" y="50070"/>
                              <a:pt x="1232480" y="194042"/>
                              <a:pt x="1210709" y="219325"/>
                            </a:cubicBezTo>
                            <a:cubicBezTo>
                              <a:pt x="1188938" y="244608"/>
                              <a:pt x="1377857" y="181400"/>
                              <a:pt x="1425614" y="168759"/>
                            </a:cubicBezTo>
                            <a:cubicBezTo>
                              <a:pt x="1473371" y="156118"/>
                              <a:pt x="1533066" y="120300"/>
                              <a:pt x="1497249" y="143476"/>
                            </a:cubicBezTo>
                            <a:cubicBezTo>
                              <a:pt x="1461432" y="166652"/>
                              <a:pt x="1250038" y="281831"/>
                              <a:pt x="1210709" y="307816"/>
                            </a:cubicBezTo>
                            <a:cubicBezTo>
                              <a:pt x="1171380" y="333801"/>
                              <a:pt x="1224053" y="307816"/>
                              <a:pt x="1261275" y="299388"/>
                            </a:cubicBezTo>
                            <a:cubicBezTo>
                              <a:pt x="1298497" y="290960"/>
                              <a:pt x="1398224" y="268487"/>
                              <a:pt x="1434042" y="257250"/>
                            </a:cubicBezTo>
                            <a:cubicBezTo>
                              <a:pt x="1469860" y="246013"/>
                              <a:pt x="1510593" y="205982"/>
                              <a:pt x="1476180" y="231967"/>
                            </a:cubicBezTo>
                            <a:cubicBezTo>
                              <a:pt x="1441767" y="257952"/>
                              <a:pt x="1308330" y="352763"/>
                              <a:pt x="1227565" y="413161"/>
                            </a:cubicBezTo>
                            <a:cubicBezTo>
                              <a:pt x="1146800" y="473559"/>
                              <a:pt x="1059011" y="548004"/>
                              <a:pt x="991590" y="594356"/>
                            </a:cubicBezTo>
                            <a:cubicBezTo>
                              <a:pt x="924169" y="640708"/>
                              <a:pt x="883435" y="662480"/>
                              <a:pt x="823037" y="691274"/>
                            </a:cubicBezTo>
                            <a:cubicBezTo>
                              <a:pt x="762639" y="720068"/>
                              <a:pt x="695920" y="739733"/>
                              <a:pt x="629201" y="767123"/>
                            </a:cubicBezTo>
                            <a:cubicBezTo>
                              <a:pt x="562482" y="794513"/>
                              <a:pt x="511916" y="809261"/>
                              <a:pt x="422724" y="855613"/>
                            </a:cubicBezTo>
                            <a:cubicBezTo>
                              <a:pt x="333532" y="901965"/>
                              <a:pt x="213789" y="973600"/>
                              <a:pt x="94046" y="1045235"/>
                            </a:cubicBezTo>
                          </a:path>
                        </a:pathLst>
                      </a:custGeom>
                      <a:solidFill>
                        <a:srgbClr val="FE6AE2"/>
                      </a:solidFill>
                      <a:ln w="31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CuadroTexto 27"/>
                      <p:cNvSpPr txBox="1"/>
                      <p:nvPr/>
                    </p:nvSpPr>
                    <p:spPr>
                      <a:xfrm>
                        <a:off x="6960834" y="2533297"/>
                        <a:ext cx="779959" cy="523220"/>
                      </a:xfrm>
                      <a:prstGeom prst="rect">
                        <a:avLst/>
                      </a:prstGeom>
                      <a:noFill/>
                    </p:spPr>
                    <p:txBody>
                      <a:bodyPr wrap="square" rtlCol="0">
                        <a:spAutoFit/>
                      </a:bodyPr>
                      <a:lstStyle/>
                      <a:p>
                        <a:r>
                          <a:rPr lang="el-GR" sz="1400" dirty="0" smtClean="0"/>
                          <a:t>ᴦ</a:t>
                        </a:r>
                        <a:r>
                          <a:rPr lang="es-ES" sz="1400" dirty="0" smtClean="0"/>
                          <a:t>    </a:t>
                        </a:r>
                        <a:r>
                          <a:rPr lang="el-GR" sz="1400" dirty="0" smtClean="0"/>
                          <a:t>ᴦ</a:t>
                        </a:r>
                        <a:r>
                          <a:rPr lang="es-ES" sz="1400" dirty="0" smtClean="0"/>
                          <a:t>     </a:t>
                        </a:r>
                        <a:r>
                          <a:rPr lang="el-GR" sz="1400" dirty="0" smtClean="0"/>
                          <a:t>ᴦ</a:t>
                        </a:r>
                        <a:endParaRPr lang="es-ES_tradnl" sz="1400" dirty="0" smtClean="0"/>
                      </a:p>
                      <a:p>
                        <a:r>
                          <a:rPr lang="es-ES" sz="1400" dirty="0" smtClean="0"/>
                          <a:t>   </a:t>
                        </a:r>
                        <a:r>
                          <a:rPr lang="el-GR" sz="1400" dirty="0" smtClean="0"/>
                          <a:t>ᴦ</a:t>
                        </a:r>
                        <a:r>
                          <a:rPr lang="es-ES_tradnl" sz="1400" dirty="0"/>
                          <a:t> </a:t>
                        </a:r>
                        <a:r>
                          <a:rPr lang="es-ES_tradnl" sz="1400" dirty="0" smtClean="0"/>
                          <a:t>   </a:t>
                        </a:r>
                        <a:r>
                          <a:rPr lang="el-GR" sz="1400" dirty="0" smtClean="0"/>
                          <a:t>ᴦ</a:t>
                        </a:r>
                      </a:p>
                    </p:txBody>
                  </p:sp>
                  <p:sp>
                    <p:nvSpPr>
                      <p:cNvPr id="29" name="CuadroTexto 28"/>
                      <p:cNvSpPr txBox="1"/>
                      <p:nvPr/>
                    </p:nvSpPr>
                    <p:spPr>
                      <a:xfrm>
                        <a:off x="8196997" y="2170046"/>
                        <a:ext cx="263875" cy="307777"/>
                      </a:xfrm>
                      <a:prstGeom prst="rect">
                        <a:avLst/>
                      </a:prstGeom>
                      <a:noFill/>
                    </p:spPr>
                    <p:txBody>
                      <a:bodyPr wrap="square" rtlCol="0">
                        <a:spAutoFit/>
                      </a:bodyPr>
                      <a:lstStyle/>
                      <a:p>
                        <a:r>
                          <a:rPr lang="el-GR" sz="1400" dirty="0" smtClean="0"/>
                          <a:t>ᴦ</a:t>
                        </a:r>
                        <a:endParaRPr lang="es-ES_tradnl" sz="1400" dirty="0" smtClean="0"/>
                      </a:p>
                    </p:txBody>
                  </p:sp>
                  <p:sp>
                    <p:nvSpPr>
                      <p:cNvPr id="30" name="CuadroTexto 29"/>
                      <p:cNvSpPr txBox="1"/>
                      <p:nvPr/>
                    </p:nvSpPr>
                    <p:spPr>
                      <a:xfrm>
                        <a:off x="8765089" y="2026173"/>
                        <a:ext cx="263875" cy="307777"/>
                      </a:xfrm>
                      <a:prstGeom prst="rect">
                        <a:avLst/>
                      </a:prstGeom>
                      <a:noFill/>
                    </p:spPr>
                    <p:txBody>
                      <a:bodyPr wrap="square" rtlCol="0">
                        <a:spAutoFit/>
                      </a:bodyPr>
                      <a:lstStyle/>
                      <a:p>
                        <a:r>
                          <a:rPr lang="el-GR" sz="1400" dirty="0" smtClean="0"/>
                          <a:t>ᴦ</a:t>
                        </a:r>
                        <a:endParaRPr lang="es-ES_tradnl" sz="1400" dirty="0" smtClean="0"/>
                      </a:p>
                    </p:txBody>
                  </p:sp>
                  <p:sp>
                    <p:nvSpPr>
                      <p:cNvPr id="31" name="CuadroTexto 30"/>
                      <p:cNvSpPr txBox="1"/>
                      <p:nvPr/>
                    </p:nvSpPr>
                    <p:spPr>
                      <a:xfrm>
                        <a:off x="7122017" y="3032974"/>
                        <a:ext cx="669701" cy="184666"/>
                      </a:xfrm>
                      <a:prstGeom prst="rect">
                        <a:avLst/>
                      </a:prstGeom>
                      <a:noFill/>
                    </p:spPr>
                    <p:txBody>
                      <a:bodyPr wrap="square" rtlCol="0">
                        <a:spAutoFit/>
                      </a:bodyPr>
                      <a:lstStyle/>
                      <a:p>
                        <a:r>
                          <a:rPr lang="es-ES" sz="600" dirty="0" smtClean="0"/>
                          <a:t>D         </a:t>
                        </a:r>
                        <a:r>
                          <a:rPr lang="es-ES" sz="600" dirty="0" err="1" smtClean="0"/>
                          <a:t>D</a:t>
                        </a:r>
                        <a:r>
                          <a:rPr lang="es-ES" sz="600" dirty="0" smtClean="0"/>
                          <a:t>         </a:t>
                        </a:r>
                        <a:r>
                          <a:rPr lang="es-ES" sz="600" dirty="0" err="1" smtClean="0"/>
                          <a:t>D</a:t>
                        </a:r>
                        <a:endParaRPr lang="es-ES_tradnl" sz="600" dirty="0"/>
                      </a:p>
                    </p:txBody>
                  </p:sp>
                  <p:sp>
                    <p:nvSpPr>
                      <p:cNvPr id="32" name="CuadroTexto 31"/>
                      <p:cNvSpPr txBox="1"/>
                      <p:nvPr/>
                    </p:nvSpPr>
                    <p:spPr>
                      <a:xfrm>
                        <a:off x="6753870" y="3288405"/>
                        <a:ext cx="681533" cy="164969"/>
                      </a:xfrm>
                      <a:prstGeom prst="rect">
                        <a:avLst/>
                      </a:prstGeom>
                      <a:noFill/>
                    </p:spPr>
                    <p:txBody>
                      <a:bodyPr wrap="square" rtlCol="0">
                        <a:spAutoFit/>
                      </a:bodyPr>
                      <a:lstStyle/>
                      <a:p>
                        <a:r>
                          <a:rPr lang="es-ES" sz="600" dirty="0" smtClean="0"/>
                          <a:t>         D         </a:t>
                        </a:r>
                        <a:r>
                          <a:rPr lang="es-ES" sz="600" dirty="0" err="1" smtClean="0"/>
                          <a:t>D</a:t>
                        </a:r>
                        <a:endParaRPr lang="es-ES_tradnl" sz="600" dirty="0"/>
                      </a:p>
                    </p:txBody>
                  </p:sp>
                  <p:sp>
                    <p:nvSpPr>
                      <p:cNvPr id="33" name="CuadroTexto 32"/>
                      <p:cNvSpPr txBox="1"/>
                      <p:nvPr/>
                    </p:nvSpPr>
                    <p:spPr>
                      <a:xfrm>
                        <a:off x="7660783" y="2811887"/>
                        <a:ext cx="669701" cy="184666"/>
                      </a:xfrm>
                      <a:prstGeom prst="rect">
                        <a:avLst/>
                      </a:prstGeom>
                      <a:noFill/>
                    </p:spPr>
                    <p:txBody>
                      <a:bodyPr wrap="square" rtlCol="0">
                        <a:spAutoFit/>
                      </a:bodyPr>
                      <a:lstStyle/>
                      <a:p>
                        <a:r>
                          <a:rPr lang="es-ES" sz="600" dirty="0" smtClean="0"/>
                          <a:t>D         </a:t>
                        </a:r>
                        <a:r>
                          <a:rPr lang="es-ES" sz="600" dirty="0" err="1" smtClean="0"/>
                          <a:t>D</a:t>
                        </a:r>
                        <a:r>
                          <a:rPr lang="es-ES" sz="600" dirty="0" smtClean="0"/>
                          <a:t>         </a:t>
                        </a:r>
                        <a:r>
                          <a:rPr lang="es-ES" sz="600" dirty="0" err="1" smtClean="0"/>
                          <a:t>D</a:t>
                        </a:r>
                        <a:endParaRPr lang="es-ES_tradnl" sz="600" dirty="0"/>
                      </a:p>
                    </p:txBody>
                  </p:sp>
                  <p:grpSp>
                    <p:nvGrpSpPr>
                      <p:cNvPr id="34" name="Grupo 33"/>
                      <p:cNvGrpSpPr/>
                      <p:nvPr/>
                    </p:nvGrpSpPr>
                    <p:grpSpPr>
                      <a:xfrm>
                        <a:off x="7081736" y="578091"/>
                        <a:ext cx="4159064" cy="3816982"/>
                        <a:chOff x="7081736" y="578091"/>
                        <a:chExt cx="4159064" cy="3816982"/>
                      </a:xfrm>
                    </p:grpSpPr>
                    <p:sp>
                      <p:nvSpPr>
                        <p:cNvPr id="35" name="Forma libre 34"/>
                        <p:cNvSpPr/>
                        <p:nvPr/>
                      </p:nvSpPr>
                      <p:spPr>
                        <a:xfrm>
                          <a:off x="7081736" y="1070043"/>
                          <a:ext cx="3895928" cy="9727"/>
                        </a:xfrm>
                        <a:custGeom>
                          <a:avLst/>
                          <a:gdLst>
                            <a:gd name="connsiteX0" fmla="*/ 0 w 3895928"/>
                            <a:gd name="connsiteY0" fmla="*/ 9727 h 9727"/>
                            <a:gd name="connsiteX1" fmla="*/ 335604 w 3895928"/>
                            <a:gd name="connsiteY1" fmla="*/ 9727 h 9727"/>
                            <a:gd name="connsiteX2" fmla="*/ 583660 w 3895928"/>
                            <a:gd name="connsiteY2" fmla="*/ 9727 h 9727"/>
                            <a:gd name="connsiteX3" fmla="*/ 938719 w 3895928"/>
                            <a:gd name="connsiteY3" fmla="*/ 4863 h 9727"/>
                            <a:gd name="connsiteX4" fmla="*/ 1230549 w 3895928"/>
                            <a:gd name="connsiteY4" fmla="*/ 4863 h 9727"/>
                            <a:gd name="connsiteX5" fmla="*/ 1498060 w 3895928"/>
                            <a:gd name="connsiteY5" fmla="*/ 4863 h 9727"/>
                            <a:gd name="connsiteX6" fmla="*/ 1955260 w 3895928"/>
                            <a:gd name="connsiteY6" fmla="*/ 0 h 9727"/>
                            <a:gd name="connsiteX7" fmla="*/ 2213043 w 3895928"/>
                            <a:gd name="connsiteY7" fmla="*/ 9727 h 9727"/>
                            <a:gd name="connsiteX8" fmla="*/ 2748064 w 3895928"/>
                            <a:gd name="connsiteY8" fmla="*/ 4863 h 9727"/>
                            <a:gd name="connsiteX9" fmla="*/ 3103124 w 3895928"/>
                            <a:gd name="connsiteY9" fmla="*/ 0 h 9727"/>
                            <a:gd name="connsiteX10" fmla="*/ 3895928 w 3895928"/>
                            <a:gd name="connsiteY10" fmla="*/ 9727 h 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5928" h="9727">
                              <a:moveTo>
                                <a:pt x="0" y="9727"/>
                              </a:moveTo>
                              <a:lnTo>
                                <a:pt x="335604" y="9727"/>
                              </a:lnTo>
                              <a:lnTo>
                                <a:pt x="583660" y="9727"/>
                              </a:lnTo>
                              <a:lnTo>
                                <a:pt x="938719" y="4863"/>
                              </a:lnTo>
                              <a:lnTo>
                                <a:pt x="1230549" y="4863"/>
                              </a:lnTo>
                              <a:lnTo>
                                <a:pt x="1498060" y="4863"/>
                              </a:lnTo>
                              <a:lnTo>
                                <a:pt x="1955260" y="0"/>
                              </a:lnTo>
                              <a:cubicBezTo>
                                <a:pt x="2074424" y="811"/>
                                <a:pt x="2213043" y="9727"/>
                                <a:pt x="2213043" y="9727"/>
                              </a:cubicBezTo>
                              <a:lnTo>
                                <a:pt x="2748064" y="4863"/>
                              </a:lnTo>
                              <a:lnTo>
                                <a:pt x="3103124" y="0"/>
                              </a:lnTo>
                              <a:lnTo>
                                <a:pt x="3895928" y="9727"/>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CuadroTexto 35"/>
                        <p:cNvSpPr txBox="1"/>
                        <p:nvPr/>
                      </p:nvSpPr>
                      <p:spPr>
                        <a:xfrm>
                          <a:off x="7985566" y="1405326"/>
                          <a:ext cx="410963" cy="307777"/>
                        </a:xfrm>
                        <a:prstGeom prst="rect">
                          <a:avLst/>
                        </a:prstGeom>
                        <a:noFill/>
                      </p:spPr>
                      <p:txBody>
                        <a:bodyPr wrap="square" rtlCol="0">
                          <a:spAutoFit/>
                        </a:bodyPr>
                        <a:lstStyle/>
                        <a:p>
                          <a:r>
                            <a:rPr lang="es-ES" sz="1400" dirty="0" smtClean="0"/>
                            <a:t>2.5</a:t>
                          </a:r>
                          <a:endParaRPr lang="es-ES_tradnl" sz="1400" dirty="0"/>
                        </a:p>
                      </p:txBody>
                    </p:sp>
                    <p:sp>
                      <p:nvSpPr>
                        <p:cNvPr id="37" name="Flecha derecha 36"/>
                        <p:cNvSpPr/>
                        <p:nvPr/>
                      </p:nvSpPr>
                      <p:spPr>
                        <a:xfrm rot="10800000">
                          <a:off x="7768143" y="1483152"/>
                          <a:ext cx="248790" cy="1540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CuadroTexto 37"/>
                        <p:cNvSpPr txBox="1"/>
                        <p:nvPr/>
                      </p:nvSpPr>
                      <p:spPr>
                        <a:xfrm>
                          <a:off x="7937238" y="2327912"/>
                          <a:ext cx="593907" cy="307777"/>
                        </a:xfrm>
                        <a:prstGeom prst="rect">
                          <a:avLst/>
                        </a:prstGeom>
                        <a:noFill/>
                      </p:spPr>
                      <p:txBody>
                        <a:bodyPr wrap="square" rtlCol="0">
                          <a:spAutoFit/>
                        </a:bodyPr>
                        <a:lstStyle/>
                        <a:p>
                          <a:r>
                            <a:rPr lang="es-ES" sz="1400" dirty="0" smtClean="0"/>
                            <a:t>2.84</a:t>
                          </a:r>
                          <a:endParaRPr lang="es-ES_tradnl" sz="1400" dirty="0"/>
                        </a:p>
                      </p:txBody>
                    </p:sp>
                    <p:sp>
                      <p:nvSpPr>
                        <p:cNvPr id="39" name="CuadroTexto 38"/>
                        <p:cNvSpPr txBox="1"/>
                        <p:nvPr/>
                      </p:nvSpPr>
                      <p:spPr>
                        <a:xfrm>
                          <a:off x="8717688" y="1175375"/>
                          <a:ext cx="511221" cy="307777"/>
                        </a:xfrm>
                        <a:prstGeom prst="rect">
                          <a:avLst/>
                        </a:prstGeom>
                        <a:noFill/>
                      </p:spPr>
                      <p:txBody>
                        <a:bodyPr wrap="square" rtlCol="0">
                          <a:spAutoFit/>
                        </a:bodyPr>
                        <a:lstStyle/>
                        <a:p>
                          <a:r>
                            <a:rPr lang="es-ES" sz="1400" dirty="0" smtClean="0"/>
                            <a:t>2.46</a:t>
                          </a:r>
                          <a:endParaRPr lang="es-ES_tradnl" sz="1400" dirty="0"/>
                        </a:p>
                      </p:txBody>
                    </p:sp>
                    <p:sp>
                      <p:nvSpPr>
                        <p:cNvPr id="40" name="CuadroTexto 39"/>
                        <p:cNvSpPr txBox="1"/>
                        <p:nvPr/>
                      </p:nvSpPr>
                      <p:spPr>
                        <a:xfrm>
                          <a:off x="8811991" y="1469567"/>
                          <a:ext cx="529507" cy="307777"/>
                        </a:xfrm>
                        <a:prstGeom prst="rect">
                          <a:avLst/>
                        </a:prstGeom>
                        <a:noFill/>
                      </p:spPr>
                      <p:txBody>
                        <a:bodyPr wrap="square" rtlCol="0">
                          <a:spAutoFit/>
                        </a:bodyPr>
                        <a:lstStyle/>
                        <a:p>
                          <a:r>
                            <a:rPr lang="es-ES" sz="1400" dirty="0" smtClean="0"/>
                            <a:t>2.56</a:t>
                          </a:r>
                          <a:endParaRPr lang="es-ES_tradnl" sz="1400" dirty="0"/>
                        </a:p>
                      </p:txBody>
                    </p:sp>
                    <p:sp>
                      <p:nvSpPr>
                        <p:cNvPr id="41" name="CuadroTexto 40"/>
                        <p:cNvSpPr txBox="1"/>
                        <p:nvPr/>
                      </p:nvSpPr>
                      <p:spPr>
                        <a:xfrm>
                          <a:off x="8085510" y="1944539"/>
                          <a:ext cx="551034" cy="307777"/>
                        </a:xfrm>
                        <a:prstGeom prst="rect">
                          <a:avLst/>
                        </a:prstGeom>
                        <a:noFill/>
                      </p:spPr>
                      <p:txBody>
                        <a:bodyPr wrap="square" rtlCol="0">
                          <a:spAutoFit/>
                        </a:bodyPr>
                        <a:lstStyle/>
                        <a:p>
                          <a:r>
                            <a:rPr lang="es-ES" sz="1400" dirty="0" smtClean="0"/>
                            <a:t>2.83</a:t>
                          </a:r>
                          <a:endParaRPr lang="es-ES_tradnl" sz="1400" dirty="0"/>
                        </a:p>
                      </p:txBody>
                    </p:sp>
                    <p:sp>
                      <p:nvSpPr>
                        <p:cNvPr id="42" name="CuadroTexto 41"/>
                        <p:cNvSpPr txBox="1"/>
                        <p:nvPr/>
                      </p:nvSpPr>
                      <p:spPr>
                        <a:xfrm>
                          <a:off x="9168629" y="2397760"/>
                          <a:ext cx="581429" cy="307777"/>
                        </a:xfrm>
                        <a:prstGeom prst="rect">
                          <a:avLst/>
                        </a:prstGeom>
                        <a:noFill/>
                      </p:spPr>
                      <p:txBody>
                        <a:bodyPr wrap="square" rtlCol="0">
                          <a:spAutoFit/>
                        </a:bodyPr>
                        <a:lstStyle/>
                        <a:p>
                          <a:r>
                            <a:rPr lang="es-ES" sz="1400" dirty="0" smtClean="0"/>
                            <a:t>2.69</a:t>
                          </a:r>
                          <a:endParaRPr lang="es-ES_tradnl" sz="1400" dirty="0"/>
                        </a:p>
                      </p:txBody>
                    </p:sp>
                    <p:sp>
                      <p:nvSpPr>
                        <p:cNvPr id="43" name="CuadroTexto 42"/>
                        <p:cNvSpPr txBox="1"/>
                        <p:nvPr/>
                      </p:nvSpPr>
                      <p:spPr>
                        <a:xfrm>
                          <a:off x="7999503" y="2974200"/>
                          <a:ext cx="523702" cy="307777"/>
                        </a:xfrm>
                        <a:prstGeom prst="rect">
                          <a:avLst/>
                        </a:prstGeom>
                        <a:noFill/>
                      </p:spPr>
                      <p:txBody>
                        <a:bodyPr wrap="square" rtlCol="0">
                          <a:spAutoFit/>
                        </a:bodyPr>
                        <a:lstStyle/>
                        <a:p>
                          <a:r>
                            <a:rPr lang="es-ES" sz="1400" dirty="0" smtClean="0"/>
                            <a:t>2.57</a:t>
                          </a:r>
                          <a:endParaRPr lang="es-ES_tradnl" sz="1400" dirty="0"/>
                        </a:p>
                      </p:txBody>
                    </p:sp>
                    <p:sp>
                      <p:nvSpPr>
                        <p:cNvPr id="44" name="CuadroTexto 43"/>
                        <p:cNvSpPr txBox="1"/>
                        <p:nvPr/>
                      </p:nvSpPr>
                      <p:spPr>
                        <a:xfrm>
                          <a:off x="7985566" y="3524015"/>
                          <a:ext cx="560139" cy="307777"/>
                        </a:xfrm>
                        <a:prstGeom prst="rect">
                          <a:avLst/>
                        </a:prstGeom>
                        <a:noFill/>
                      </p:spPr>
                      <p:txBody>
                        <a:bodyPr wrap="square" rtlCol="0">
                          <a:spAutoFit/>
                        </a:bodyPr>
                        <a:lstStyle/>
                        <a:p>
                          <a:r>
                            <a:rPr lang="es-ES" sz="1400" dirty="0" smtClean="0"/>
                            <a:t>2.58</a:t>
                          </a:r>
                          <a:endParaRPr lang="es-ES_tradnl" sz="1400" dirty="0"/>
                        </a:p>
                      </p:txBody>
                    </p:sp>
                    <p:sp>
                      <p:nvSpPr>
                        <p:cNvPr id="45" name="CuadroTexto 44"/>
                        <p:cNvSpPr txBox="1"/>
                        <p:nvPr/>
                      </p:nvSpPr>
                      <p:spPr>
                        <a:xfrm>
                          <a:off x="10037303" y="3308833"/>
                          <a:ext cx="581759" cy="307777"/>
                        </a:xfrm>
                        <a:prstGeom prst="rect">
                          <a:avLst/>
                        </a:prstGeom>
                        <a:noFill/>
                      </p:spPr>
                      <p:txBody>
                        <a:bodyPr wrap="square" rtlCol="0">
                          <a:spAutoFit/>
                        </a:bodyPr>
                        <a:lstStyle/>
                        <a:p>
                          <a:r>
                            <a:rPr lang="es-ES" sz="1400" dirty="0" smtClean="0"/>
                            <a:t>2.77</a:t>
                          </a:r>
                          <a:endParaRPr lang="es-ES_tradnl" sz="1400" dirty="0"/>
                        </a:p>
                      </p:txBody>
                    </p:sp>
                    <p:sp>
                      <p:nvSpPr>
                        <p:cNvPr id="46" name="CuadroTexto 45"/>
                        <p:cNvSpPr txBox="1"/>
                        <p:nvPr/>
                      </p:nvSpPr>
                      <p:spPr>
                        <a:xfrm>
                          <a:off x="9775440" y="2464687"/>
                          <a:ext cx="527635" cy="307777"/>
                        </a:xfrm>
                        <a:prstGeom prst="rect">
                          <a:avLst/>
                        </a:prstGeom>
                        <a:noFill/>
                      </p:spPr>
                      <p:txBody>
                        <a:bodyPr wrap="square" rtlCol="0">
                          <a:spAutoFit/>
                        </a:bodyPr>
                        <a:lstStyle/>
                        <a:p>
                          <a:r>
                            <a:rPr lang="es-ES" sz="1400" dirty="0" smtClean="0"/>
                            <a:t>2.60</a:t>
                          </a:r>
                          <a:endParaRPr lang="es-ES_tradnl" sz="1400" dirty="0"/>
                        </a:p>
                      </p:txBody>
                    </p:sp>
                    <p:sp>
                      <p:nvSpPr>
                        <p:cNvPr id="47" name="CuadroTexto 46"/>
                        <p:cNvSpPr txBox="1"/>
                        <p:nvPr/>
                      </p:nvSpPr>
                      <p:spPr>
                        <a:xfrm>
                          <a:off x="10659371" y="2105001"/>
                          <a:ext cx="581429" cy="307777"/>
                        </a:xfrm>
                        <a:prstGeom prst="rect">
                          <a:avLst/>
                        </a:prstGeom>
                        <a:noFill/>
                      </p:spPr>
                      <p:txBody>
                        <a:bodyPr wrap="square" rtlCol="0">
                          <a:spAutoFit/>
                        </a:bodyPr>
                        <a:lstStyle/>
                        <a:p>
                          <a:r>
                            <a:rPr lang="es-ES" sz="1400" dirty="0" smtClean="0"/>
                            <a:t>2.59</a:t>
                          </a:r>
                          <a:endParaRPr lang="es-ES_tradnl" sz="1400" dirty="0"/>
                        </a:p>
                      </p:txBody>
                    </p:sp>
                    <p:sp>
                      <p:nvSpPr>
                        <p:cNvPr id="48" name="CuadroTexto 47"/>
                        <p:cNvSpPr txBox="1"/>
                        <p:nvPr/>
                      </p:nvSpPr>
                      <p:spPr>
                        <a:xfrm>
                          <a:off x="10595776" y="1865475"/>
                          <a:ext cx="581429" cy="307777"/>
                        </a:xfrm>
                        <a:prstGeom prst="rect">
                          <a:avLst/>
                        </a:prstGeom>
                        <a:noFill/>
                      </p:spPr>
                      <p:txBody>
                        <a:bodyPr wrap="square" rtlCol="0">
                          <a:spAutoFit/>
                        </a:bodyPr>
                        <a:lstStyle/>
                        <a:p>
                          <a:r>
                            <a:rPr lang="es-ES" sz="1400" dirty="0" smtClean="0"/>
                            <a:t>2.84</a:t>
                          </a:r>
                          <a:endParaRPr lang="es-ES_tradnl" sz="1400" dirty="0"/>
                        </a:p>
                      </p:txBody>
                    </p:sp>
                    <p:sp>
                      <p:nvSpPr>
                        <p:cNvPr id="49" name="CuadroTexto 48"/>
                        <p:cNvSpPr txBox="1"/>
                        <p:nvPr/>
                      </p:nvSpPr>
                      <p:spPr>
                        <a:xfrm>
                          <a:off x="10417509" y="1410634"/>
                          <a:ext cx="581429" cy="307777"/>
                        </a:xfrm>
                        <a:prstGeom prst="rect">
                          <a:avLst/>
                        </a:prstGeom>
                        <a:noFill/>
                      </p:spPr>
                      <p:txBody>
                        <a:bodyPr wrap="square" rtlCol="0">
                          <a:spAutoFit/>
                        </a:bodyPr>
                        <a:lstStyle/>
                        <a:p>
                          <a:r>
                            <a:rPr lang="es-ES" sz="1400" dirty="0" smtClean="0"/>
                            <a:t>2.59</a:t>
                          </a:r>
                          <a:endParaRPr lang="es-ES_tradnl" sz="1400" dirty="0"/>
                        </a:p>
                      </p:txBody>
                    </p:sp>
                    <p:sp>
                      <p:nvSpPr>
                        <p:cNvPr id="50" name="Flecha derecha 49"/>
                        <p:cNvSpPr/>
                        <p:nvPr/>
                      </p:nvSpPr>
                      <p:spPr>
                        <a:xfrm rot="10800000">
                          <a:off x="8492670" y="1251444"/>
                          <a:ext cx="248790" cy="1540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Flecha derecha 50"/>
                        <p:cNvSpPr/>
                        <p:nvPr/>
                      </p:nvSpPr>
                      <p:spPr>
                        <a:xfrm rot="10800000">
                          <a:off x="8602388" y="1545702"/>
                          <a:ext cx="248790" cy="1540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Flecha derecha 51"/>
                        <p:cNvSpPr/>
                        <p:nvPr/>
                      </p:nvSpPr>
                      <p:spPr>
                        <a:xfrm rot="10800000">
                          <a:off x="7765042" y="2487922"/>
                          <a:ext cx="248790" cy="1540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Flecha derecha 52"/>
                        <p:cNvSpPr/>
                        <p:nvPr/>
                      </p:nvSpPr>
                      <p:spPr>
                        <a:xfrm>
                          <a:off x="8492670" y="2197713"/>
                          <a:ext cx="248790" cy="1540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Flecha derecha 53"/>
                        <p:cNvSpPr/>
                        <p:nvPr/>
                      </p:nvSpPr>
                      <p:spPr>
                        <a:xfrm rot="10800000">
                          <a:off x="8965524" y="2475105"/>
                          <a:ext cx="248790" cy="1540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5" name="Flecha derecha 54"/>
                        <p:cNvSpPr/>
                        <p:nvPr/>
                      </p:nvSpPr>
                      <p:spPr>
                        <a:xfrm rot="10800000">
                          <a:off x="7776598" y="3046195"/>
                          <a:ext cx="248790" cy="1540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Flecha derecha 55"/>
                        <p:cNvSpPr/>
                        <p:nvPr/>
                      </p:nvSpPr>
                      <p:spPr>
                        <a:xfrm rot="10800000">
                          <a:off x="7776598" y="3602654"/>
                          <a:ext cx="248790" cy="1540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Flecha derecha 56"/>
                        <p:cNvSpPr/>
                        <p:nvPr/>
                      </p:nvSpPr>
                      <p:spPr>
                        <a:xfrm rot="10800000">
                          <a:off x="10212087" y="1503024"/>
                          <a:ext cx="248790" cy="1540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8" name="Flecha derecha 57"/>
                        <p:cNvSpPr/>
                        <p:nvPr/>
                      </p:nvSpPr>
                      <p:spPr>
                        <a:xfrm rot="10800000">
                          <a:off x="10366757" y="1938817"/>
                          <a:ext cx="248790" cy="1540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Flecha derecha 58"/>
                        <p:cNvSpPr/>
                        <p:nvPr/>
                      </p:nvSpPr>
                      <p:spPr>
                        <a:xfrm rot="10800000">
                          <a:off x="10447346" y="2184736"/>
                          <a:ext cx="248790" cy="1540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0" name="Flecha derecha 59"/>
                        <p:cNvSpPr/>
                        <p:nvPr/>
                      </p:nvSpPr>
                      <p:spPr>
                        <a:xfrm>
                          <a:off x="10212087" y="2548196"/>
                          <a:ext cx="248790" cy="1540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Flecha derecha 60"/>
                        <p:cNvSpPr/>
                        <p:nvPr/>
                      </p:nvSpPr>
                      <p:spPr>
                        <a:xfrm>
                          <a:off x="10484742" y="3387718"/>
                          <a:ext cx="248790" cy="1540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2" name="CuadroTexto 61"/>
                        <p:cNvSpPr txBox="1"/>
                        <p:nvPr/>
                      </p:nvSpPr>
                      <p:spPr>
                        <a:xfrm>
                          <a:off x="8176473" y="2922504"/>
                          <a:ext cx="105958" cy="1292662"/>
                        </a:xfrm>
                        <a:prstGeom prst="rect">
                          <a:avLst/>
                        </a:prstGeom>
                        <a:noFill/>
                      </p:spPr>
                      <p:txBody>
                        <a:bodyPr wrap="square" rtlCol="0">
                          <a:spAutoFit/>
                        </a:bodyPr>
                        <a:lstStyle/>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smtClean="0"/>
                            <a:t>S</a:t>
                          </a:r>
                        </a:p>
                        <a:p>
                          <a:endParaRPr lang="es-ES" sz="600" dirty="0" smtClean="0"/>
                        </a:p>
                        <a:p>
                          <a:endParaRPr lang="es-ES" sz="600" dirty="0" smtClean="0"/>
                        </a:p>
                        <a:p>
                          <a:endParaRPr lang="es-ES" sz="600" dirty="0" smtClean="0"/>
                        </a:p>
                        <a:p>
                          <a:endParaRPr lang="es-ES" sz="600" dirty="0" smtClean="0"/>
                        </a:p>
                        <a:p>
                          <a:endParaRPr lang="es-ES" sz="600" dirty="0" smtClean="0"/>
                        </a:p>
                        <a:p>
                          <a:r>
                            <a:rPr lang="es-ES" sz="600" dirty="0"/>
                            <a:t>S</a:t>
                          </a:r>
                          <a:endParaRPr lang="es-ES_tradnl" sz="600" dirty="0"/>
                        </a:p>
                      </p:txBody>
                    </p:sp>
                    <p:grpSp>
                      <p:nvGrpSpPr>
                        <p:cNvPr id="63" name="Grupo 62"/>
                        <p:cNvGrpSpPr/>
                        <p:nvPr/>
                      </p:nvGrpSpPr>
                      <p:grpSpPr>
                        <a:xfrm>
                          <a:off x="7355085" y="578091"/>
                          <a:ext cx="3753788" cy="3816982"/>
                          <a:chOff x="7355085" y="578091"/>
                          <a:chExt cx="3753788" cy="3816982"/>
                        </a:xfrm>
                      </p:grpSpPr>
                      <p:sp>
                        <p:nvSpPr>
                          <p:cNvPr id="64" name="CuadroTexto 63"/>
                          <p:cNvSpPr txBox="1"/>
                          <p:nvPr/>
                        </p:nvSpPr>
                        <p:spPr>
                          <a:xfrm rot="20378914">
                            <a:off x="10639878" y="3464422"/>
                            <a:ext cx="468995" cy="230832"/>
                          </a:xfrm>
                          <a:prstGeom prst="rect">
                            <a:avLst/>
                          </a:prstGeom>
                          <a:noFill/>
                        </p:spPr>
                        <p:txBody>
                          <a:bodyPr wrap="square" rtlCol="0">
                            <a:spAutoFit/>
                          </a:bodyPr>
                          <a:lstStyle/>
                          <a:p>
                            <a:r>
                              <a:rPr lang="es-ES" sz="900" dirty="0" smtClean="0"/>
                              <a:t>60.00</a:t>
                            </a:r>
                            <a:endParaRPr lang="es-ES_tradnl" sz="900" dirty="0"/>
                          </a:p>
                        </p:txBody>
                      </p:sp>
                      <p:sp>
                        <p:nvSpPr>
                          <p:cNvPr id="65" name="CuadroTexto 64"/>
                          <p:cNvSpPr txBox="1"/>
                          <p:nvPr/>
                        </p:nvSpPr>
                        <p:spPr>
                          <a:xfrm rot="20378914">
                            <a:off x="8839614" y="2854456"/>
                            <a:ext cx="468995" cy="230832"/>
                          </a:xfrm>
                          <a:prstGeom prst="rect">
                            <a:avLst/>
                          </a:prstGeom>
                          <a:noFill/>
                        </p:spPr>
                        <p:txBody>
                          <a:bodyPr wrap="square" rtlCol="0">
                            <a:spAutoFit/>
                          </a:bodyPr>
                          <a:lstStyle/>
                          <a:p>
                            <a:r>
                              <a:rPr lang="es-ES" sz="900" dirty="0" smtClean="0"/>
                              <a:t>60.00</a:t>
                            </a:r>
                            <a:endParaRPr lang="es-ES_tradnl" sz="900" dirty="0"/>
                          </a:p>
                        </p:txBody>
                      </p:sp>
                      <p:sp>
                        <p:nvSpPr>
                          <p:cNvPr id="66" name="CuadroTexto 65"/>
                          <p:cNvSpPr txBox="1"/>
                          <p:nvPr/>
                        </p:nvSpPr>
                        <p:spPr>
                          <a:xfrm>
                            <a:off x="7494020" y="4164241"/>
                            <a:ext cx="468995" cy="230832"/>
                          </a:xfrm>
                          <a:prstGeom prst="rect">
                            <a:avLst/>
                          </a:prstGeom>
                          <a:noFill/>
                        </p:spPr>
                        <p:txBody>
                          <a:bodyPr wrap="square" rtlCol="0">
                            <a:spAutoFit/>
                          </a:bodyPr>
                          <a:lstStyle/>
                          <a:p>
                            <a:r>
                              <a:rPr lang="es-ES" sz="900" dirty="0" smtClean="0"/>
                              <a:t>96.60</a:t>
                            </a:r>
                            <a:endParaRPr lang="es-ES_tradnl" sz="900" dirty="0"/>
                          </a:p>
                        </p:txBody>
                      </p:sp>
                      <p:grpSp>
                        <p:nvGrpSpPr>
                          <p:cNvPr id="67" name="Grupo 66"/>
                          <p:cNvGrpSpPr/>
                          <p:nvPr/>
                        </p:nvGrpSpPr>
                        <p:grpSpPr>
                          <a:xfrm>
                            <a:off x="7355085" y="578091"/>
                            <a:ext cx="3497518" cy="3615830"/>
                            <a:chOff x="7355085" y="578091"/>
                            <a:chExt cx="3497518" cy="3615830"/>
                          </a:xfrm>
                        </p:grpSpPr>
                        <p:cxnSp>
                          <p:nvCxnSpPr>
                            <p:cNvPr id="68" name="Conector recto 67"/>
                            <p:cNvCxnSpPr/>
                            <p:nvPr/>
                          </p:nvCxnSpPr>
                          <p:spPr>
                            <a:xfrm>
                              <a:off x="9990306" y="1039152"/>
                              <a:ext cx="826851" cy="24659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flipV="1">
                              <a:off x="7703120" y="4192368"/>
                              <a:ext cx="43461" cy="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flipV="1">
                              <a:off x="8973554" y="2900701"/>
                              <a:ext cx="73222" cy="30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flipV="1">
                              <a:off x="10779381" y="3489926"/>
                              <a:ext cx="73222" cy="30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upo 71"/>
                            <p:cNvGrpSpPr/>
                            <p:nvPr/>
                          </p:nvGrpSpPr>
                          <p:grpSpPr>
                            <a:xfrm>
                              <a:off x="7355085" y="578091"/>
                              <a:ext cx="3352637" cy="450464"/>
                              <a:chOff x="7355085" y="608982"/>
                              <a:chExt cx="3352637" cy="450464"/>
                            </a:xfrm>
                          </p:grpSpPr>
                          <p:sp>
                            <p:nvSpPr>
                              <p:cNvPr id="75" name="Triángulo isósceles 74"/>
                              <p:cNvSpPr/>
                              <p:nvPr/>
                            </p:nvSpPr>
                            <p:spPr>
                              <a:xfrm>
                                <a:off x="7666166" y="869017"/>
                                <a:ext cx="117368" cy="1855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6" name="Triángulo isósceles 75"/>
                              <p:cNvSpPr/>
                              <p:nvPr/>
                            </p:nvSpPr>
                            <p:spPr>
                              <a:xfrm>
                                <a:off x="8329195" y="873849"/>
                                <a:ext cx="117368" cy="1855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7" name="Triángulo isósceles 76"/>
                              <p:cNvSpPr/>
                              <p:nvPr/>
                            </p:nvSpPr>
                            <p:spPr>
                              <a:xfrm>
                                <a:off x="9950157" y="869017"/>
                                <a:ext cx="117368" cy="18559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8" name="CuadroTexto 77"/>
                              <p:cNvSpPr txBox="1"/>
                              <p:nvPr/>
                            </p:nvSpPr>
                            <p:spPr>
                              <a:xfrm>
                                <a:off x="7355085" y="613914"/>
                                <a:ext cx="987282" cy="307777"/>
                              </a:xfrm>
                              <a:prstGeom prst="rect">
                                <a:avLst/>
                              </a:prstGeom>
                              <a:noFill/>
                            </p:spPr>
                            <p:txBody>
                              <a:bodyPr wrap="square" rtlCol="0">
                                <a:spAutoFit/>
                              </a:bodyPr>
                              <a:lstStyle/>
                              <a:p>
                                <a:r>
                                  <a:rPr lang="es-ES" sz="1400" dirty="0" smtClean="0"/>
                                  <a:t>11-BD5</a:t>
                                </a:r>
                                <a:endParaRPr lang="es-ES_tradnl" sz="1400" dirty="0"/>
                              </a:p>
                            </p:txBody>
                          </p:sp>
                          <p:sp>
                            <p:nvSpPr>
                              <p:cNvPr id="79" name="CuadroTexto 78"/>
                              <p:cNvSpPr txBox="1"/>
                              <p:nvPr/>
                            </p:nvSpPr>
                            <p:spPr>
                              <a:xfrm>
                                <a:off x="8113314" y="608982"/>
                                <a:ext cx="678930" cy="307777"/>
                              </a:xfrm>
                              <a:prstGeom prst="rect">
                                <a:avLst/>
                              </a:prstGeom>
                              <a:noFill/>
                            </p:spPr>
                            <p:txBody>
                              <a:bodyPr wrap="square" rtlCol="0">
                                <a:spAutoFit/>
                              </a:bodyPr>
                              <a:lstStyle/>
                              <a:p>
                                <a:r>
                                  <a:rPr lang="es-ES" sz="1400" dirty="0" smtClean="0"/>
                                  <a:t>2-BD5</a:t>
                                </a:r>
                                <a:endParaRPr lang="es-ES_tradnl" sz="1400" dirty="0"/>
                              </a:p>
                            </p:txBody>
                          </p:sp>
                          <p:sp>
                            <p:nvSpPr>
                              <p:cNvPr id="80" name="CuadroTexto 79"/>
                              <p:cNvSpPr txBox="1"/>
                              <p:nvPr/>
                            </p:nvSpPr>
                            <p:spPr>
                              <a:xfrm>
                                <a:off x="9720440" y="615161"/>
                                <a:ext cx="987282" cy="307777"/>
                              </a:xfrm>
                              <a:prstGeom prst="rect">
                                <a:avLst/>
                              </a:prstGeom>
                              <a:noFill/>
                            </p:spPr>
                            <p:txBody>
                              <a:bodyPr wrap="square" rtlCol="0">
                                <a:spAutoFit/>
                              </a:bodyPr>
                              <a:lstStyle/>
                              <a:p>
                                <a:r>
                                  <a:rPr lang="es-ES" sz="1400" dirty="0" smtClean="0"/>
                                  <a:t>1-BD5</a:t>
                                </a:r>
                                <a:endParaRPr lang="es-ES_tradnl" sz="1400" dirty="0"/>
                              </a:p>
                            </p:txBody>
                          </p:sp>
                        </p:grpSp>
                        <p:cxnSp>
                          <p:nvCxnSpPr>
                            <p:cNvPr id="73" name="Conector recto 72"/>
                            <p:cNvCxnSpPr/>
                            <p:nvPr/>
                          </p:nvCxnSpPr>
                          <p:spPr>
                            <a:xfrm flipH="1">
                              <a:off x="7724851" y="1048879"/>
                              <a:ext cx="3708" cy="31118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flipH="1" flipV="1">
                              <a:off x="8371674" y="1048879"/>
                              <a:ext cx="634540" cy="1838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grpSp>
            </p:grpSp>
          </p:grpSp>
        </p:grpSp>
      </p:grpSp>
      <p:sp>
        <p:nvSpPr>
          <p:cNvPr id="7" name="Rectángulo 6"/>
          <p:cNvSpPr/>
          <p:nvPr/>
        </p:nvSpPr>
        <p:spPr>
          <a:xfrm>
            <a:off x="9120336" y="1476761"/>
            <a:ext cx="720080" cy="339501"/>
          </a:xfrm>
          <a:prstGeom prst="rect">
            <a:avLst/>
          </a:prstGeom>
          <a:solidFill>
            <a:srgbClr val="FE98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800" dirty="0" smtClean="0">
                <a:solidFill>
                  <a:schemeClr val="tx1"/>
                </a:solidFill>
              </a:rPr>
              <a:t>S          </a:t>
            </a:r>
            <a:r>
              <a:rPr lang="es-ES" sz="800" dirty="0" err="1" smtClean="0">
                <a:solidFill>
                  <a:schemeClr val="tx1"/>
                </a:solidFill>
              </a:rPr>
              <a:t>S</a:t>
            </a:r>
            <a:endParaRPr lang="es-ES" sz="800" dirty="0">
              <a:solidFill>
                <a:schemeClr val="tx1"/>
              </a:solidFill>
            </a:endParaRPr>
          </a:p>
        </p:txBody>
      </p:sp>
      <p:sp>
        <p:nvSpPr>
          <p:cNvPr id="103" name="Rectángulo 102"/>
          <p:cNvSpPr/>
          <p:nvPr/>
        </p:nvSpPr>
        <p:spPr>
          <a:xfrm>
            <a:off x="9120336" y="1988359"/>
            <a:ext cx="720080" cy="339501"/>
          </a:xfrm>
          <a:prstGeom prst="rect">
            <a:avLst/>
          </a:prstGeom>
          <a:solidFill>
            <a:srgbClr val="FE6A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D       </a:t>
            </a:r>
            <a:r>
              <a:rPr lang="es-ES" sz="1000" dirty="0" err="1" smtClean="0">
                <a:solidFill>
                  <a:schemeClr val="tx1"/>
                </a:solidFill>
              </a:rPr>
              <a:t>D</a:t>
            </a:r>
            <a:endParaRPr lang="es-ES_tradnl" sz="1000" dirty="0">
              <a:solidFill>
                <a:schemeClr val="tx1"/>
              </a:solidFill>
            </a:endParaRPr>
          </a:p>
        </p:txBody>
      </p:sp>
      <p:sp>
        <p:nvSpPr>
          <p:cNvPr id="104" name="Rectángulo 103"/>
          <p:cNvSpPr/>
          <p:nvPr/>
        </p:nvSpPr>
        <p:spPr>
          <a:xfrm>
            <a:off x="9131307" y="2499957"/>
            <a:ext cx="720080" cy="339501"/>
          </a:xfrm>
          <a:prstGeom prst="rect">
            <a:avLst/>
          </a:prstGeom>
          <a:pattFill prst="divot">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6" name="Rectángulo 105"/>
          <p:cNvSpPr/>
          <p:nvPr/>
        </p:nvSpPr>
        <p:spPr>
          <a:xfrm>
            <a:off x="9132921" y="3007017"/>
            <a:ext cx="720080" cy="339501"/>
          </a:xfrm>
          <a:prstGeom prst="rect">
            <a:avLst/>
          </a:prstGeom>
          <a:solidFill>
            <a:srgbClr val="FE98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800" dirty="0" smtClean="0">
                <a:solidFill>
                  <a:schemeClr val="tx1"/>
                </a:solidFill>
              </a:rPr>
              <a:t>          </a:t>
            </a:r>
            <a:endParaRPr lang="es-ES" sz="800" dirty="0">
              <a:solidFill>
                <a:schemeClr val="tx1"/>
              </a:solidFill>
            </a:endParaRPr>
          </a:p>
        </p:txBody>
      </p:sp>
      <p:sp>
        <p:nvSpPr>
          <p:cNvPr id="107" name="Flecha derecha 106"/>
          <p:cNvSpPr/>
          <p:nvPr/>
        </p:nvSpPr>
        <p:spPr>
          <a:xfrm rot="10800000">
            <a:off x="9161992" y="3096315"/>
            <a:ext cx="286631" cy="1724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8" name="CuadroTexto 107"/>
          <p:cNvSpPr txBox="1"/>
          <p:nvPr/>
        </p:nvSpPr>
        <p:spPr>
          <a:xfrm>
            <a:off x="9328604" y="3027035"/>
            <a:ext cx="669864" cy="344525"/>
          </a:xfrm>
          <a:prstGeom prst="rect">
            <a:avLst/>
          </a:prstGeom>
          <a:noFill/>
        </p:spPr>
        <p:txBody>
          <a:bodyPr wrap="square" rtlCol="0">
            <a:spAutoFit/>
          </a:bodyPr>
          <a:lstStyle/>
          <a:p>
            <a:r>
              <a:rPr lang="es-ES" sz="1400" dirty="0" smtClean="0"/>
              <a:t>2.84</a:t>
            </a:r>
            <a:endParaRPr lang="es-ES_tradnl" sz="1400" dirty="0"/>
          </a:p>
        </p:txBody>
      </p:sp>
      <p:sp>
        <p:nvSpPr>
          <p:cNvPr id="105" name="CuadroTexto 104"/>
          <p:cNvSpPr txBox="1"/>
          <p:nvPr/>
        </p:nvSpPr>
        <p:spPr>
          <a:xfrm>
            <a:off x="9760967" y="1521054"/>
            <a:ext cx="2193532" cy="246221"/>
          </a:xfrm>
          <a:prstGeom prst="rect">
            <a:avLst/>
          </a:prstGeom>
          <a:noFill/>
        </p:spPr>
        <p:txBody>
          <a:bodyPr wrap="square" rtlCol="0">
            <a:spAutoFit/>
          </a:bodyPr>
          <a:lstStyle/>
          <a:p>
            <a:r>
              <a:rPr lang="es-ES" sz="1000" dirty="0" smtClean="0"/>
              <a:t>SERPENTINIZED PERIDOTITIES </a:t>
            </a:r>
            <a:endParaRPr lang="es-ES_tradnl" sz="1000" dirty="0"/>
          </a:p>
        </p:txBody>
      </p:sp>
      <p:sp>
        <p:nvSpPr>
          <p:cNvPr id="110" name="CuadroTexto 109"/>
          <p:cNvSpPr txBox="1"/>
          <p:nvPr/>
        </p:nvSpPr>
        <p:spPr>
          <a:xfrm>
            <a:off x="9797821" y="2049113"/>
            <a:ext cx="2193532" cy="246221"/>
          </a:xfrm>
          <a:prstGeom prst="rect">
            <a:avLst/>
          </a:prstGeom>
          <a:noFill/>
        </p:spPr>
        <p:txBody>
          <a:bodyPr wrap="square" rtlCol="0">
            <a:spAutoFit/>
          </a:bodyPr>
          <a:lstStyle/>
          <a:p>
            <a:pPr algn="l"/>
            <a:r>
              <a:rPr lang="es-ES" sz="1000" dirty="0" smtClean="0"/>
              <a:t>SERPENTINIZED DUNITES </a:t>
            </a:r>
            <a:endParaRPr lang="es-ES_tradnl" sz="1000" dirty="0"/>
          </a:p>
        </p:txBody>
      </p:sp>
      <p:sp>
        <p:nvSpPr>
          <p:cNvPr id="111" name="CuadroTexto 110"/>
          <p:cNvSpPr txBox="1"/>
          <p:nvPr/>
        </p:nvSpPr>
        <p:spPr>
          <a:xfrm>
            <a:off x="9797821" y="2552716"/>
            <a:ext cx="2193532" cy="246221"/>
          </a:xfrm>
          <a:prstGeom prst="rect">
            <a:avLst/>
          </a:prstGeom>
          <a:noFill/>
        </p:spPr>
        <p:txBody>
          <a:bodyPr wrap="square" rtlCol="0">
            <a:spAutoFit/>
          </a:bodyPr>
          <a:lstStyle/>
          <a:p>
            <a:pPr algn="l"/>
            <a:r>
              <a:rPr lang="es-ES" sz="1000" dirty="0" smtClean="0"/>
              <a:t>GABBRO</a:t>
            </a:r>
            <a:endParaRPr lang="es-ES_tradnl" sz="1000" dirty="0"/>
          </a:p>
        </p:txBody>
      </p:sp>
      <p:sp>
        <p:nvSpPr>
          <p:cNvPr id="112" name="CuadroTexto 111"/>
          <p:cNvSpPr txBox="1"/>
          <p:nvPr/>
        </p:nvSpPr>
        <p:spPr>
          <a:xfrm>
            <a:off x="9804831" y="3074956"/>
            <a:ext cx="2193532" cy="246221"/>
          </a:xfrm>
          <a:prstGeom prst="rect">
            <a:avLst/>
          </a:prstGeom>
          <a:noFill/>
        </p:spPr>
        <p:txBody>
          <a:bodyPr wrap="square" rtlCol="0">
            <a:spAutoFit/>
          </a:bodyPr>
          <a:lstStyle/>
          <a:p>
            <a:pPr algn="l"/>
            <a:r>
              <a:rPr lang="es-ES" sz="1000" dirty="0" smtClean="0"/>
              <a:t>MEASURED DENSITY </a:t>
            </a:r>
            <a:endParaRPr lang="es-ES_tradnl" sz="1000" dirty="0"/>
          </a:p>
        </p:txBody>
      </p:sp>
      <p:sp>
        <p:nvSpPr>
          <p:cNvPr id="3" name="CuadroTexto 2"/>
          <p:cNvSpPr txBox="1"/>
          <p:nvPr/>
        </p:nvSpPr>
        <p:spPr>
          <a:xfrm>
            <a:off x="2783633" y="5445224"/>
            <a:ext cx="8928992" cy="707886"/>
          </a:xfrm>
          <a:prstGeom prst="rect">
            <a:avLst/>
          </a:prstGeom>
          <a:noFill/>
        </p:spPr>
        <p:txBody>
          <a:bodyPr wrap="square" rtlCol="0">
            <a:spAutoFit/>
          </a:bodyPr>
          <a:lstStyle/>
          <a:p>
            <a:pPr algn="l"/>
            <a:r>
              <a:rPr lang="es-ES" sz="2000" i="1" dirty="0" smtClean="0">
                <a:latin typeface="+mn-lt"/>
              </a:rPr>
              <a:t>USING MEASURED DENSITY, THE DETAILED STUDY OF ANOMALIES DEMONSTRATED THAT THE CAUSES WERE GABBRO DIKES AND VERY DENSE PERIDOTITES.</a:t>
            </a:r>
            <a:endParaRPr lang="es-ES_tradnl" sz="2000" i="1" dirty="0">
              <a:latin typeface="+mn-lt"/>
            </a:endParaRPr>
          </a:p>
        </p:txBody>
      </p:sp>
    </p:spTree>
    <p:extLst>
      <p:ext uri="{BB962C8B-B14F-4D97-AF65-F5344CB8AC3E}">
        <p14:creationId xmlns:p14="http://schemas.microsoft.com/office/powerpoint/2010/main" val="4188120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a:bodyPr>
          <a:lstStyle/>
          <a:p>
            <a:pPr fontAlgn="auto">
              <a:spcAft>
                <a:spcPts val="0"/>
              </a:spcAft>
            </a:pPr>
            <a:r>
              <a:rPr lang="es-ES" sz="2800" b="1" i="1" dirty="0" smtClean="0">
                <a:cs typeface="Angsana New" panose="02020603050405020304" pitchFamily="18" charset="-34"/>
              </a:rPr>
              <a:t>CONCLUSIONS</a:t>
            </a:r>
            <a:endParaRPr lang="es-ES" sz="2800" b="1" i="1" dirty="0">
              <a:cs typeface="Angsana New" panose="02020603050405020304" pitchFamily="18" charset="-34"/>
            </a:endParaRPr>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sp>
        <p:nvSpPr>
          <p:cNvPr id="5" name="CuadroTexto 4"/>
          <p:cNvSpPr txBox="1"/>
          <p:nvPr/>
        </p:nvSpPr>
        <p:spPr>
          <a:xfrm>
            <a:off x="2567608" y="865402"/>
            <a:ext cx="9433048" cy="4493538"/>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es-ES" sz="1800" i="1" dirty="0" smtClean="0">
                <a:latin typeface="+mn-lt"/>
              </a:rPr>
              <a:t>GRAVITY SURVEY IS THE MOST EFFECTIVE METHOD FOR PROSPECTING OF </a:t>
            </a:r>
            <a:r>
              <a:rPr lang="es-ES" sz="1800" i="1" dirty="0">
                <a:latin typeface="+mn-lt"/>
              </a:rPr>
              <a:t>BLIND </a:t>
            </a:r>
            <a:r>
              <a:rPr lang="es-ES" sz="1800" i="1" dirty="0" smtClean="0">
                <a:latin typeface="+mn-lt"/>
              </a:rPr>
              <a:t>CHROMITE ORE BODIES.</a:t>
            </a:r>
          </a:p>
          <a:p>
            <a:pPr marL="285750" indent="-285750" algn="l">
              <a:lnSpc>
                <a:spcPct val="150000"/>
              </a:lnSpc>
              <a:buFont typeface="Arial" panose="020B0604020202020204" pitchFamily="34" charset="0"/>
              <a:buChar char="•"/>
            </a:pPr>
            <a:r>
              <a:rPr lang="es-ES" sz="1800" i="1" dirty="0" smtClean="0">
                <a:latin typeface="+mn-lt"/>
              </a:rPr>
              <a:t>MAGNETIC SURVEY PLAYS A SIGNIFICANT ROLE FOR DETERMINING TECTONIC STRUCTURES.</a:t>
            </a:r>
          </a:p>
          <a:p>
            <a:pPr marL="285750" indent="-285750" algn="l">
              <a:lnSpc>
                <a:spcPct val="150000"/>
              </a:lnSpc>
              <a:buFont typeface="Arial" panose="020B0604020202020204" pitchFamily="34" charset="0"/>
              <a:buChar char="•"/>
            </a:pPr>
            <a:r>
              <a:rPr lang="es-ES" sz="1800" i="1" dirty="0" smtClean="0">
                <a:latin typeface="+mn-lt"/>
              </a:rPr>
              <a:t>THE OUTCOMES OF ELECTRICAL METHODS ARE AMBIGUOUS IN MANY CASES.</a:t>
            </a:r>
          </a:p>
          <a:p>
            <a:pPr marL="285750" indent="-285750" algn="l">
              <a:lnSpc>
                <a:spcPct val="150000"/>
              </a:lnSpc>
              <a:buFont typeface="Arial" panose="020B0604020202020204" pitchFamily="34" charset="0"/>
              <a:buChar char="•"/>
            </a:pPr>
            <a:r>
              <a:rPr lang="es-ES" sz="1800" i="1" dirty="0" smtClean="0">
                <a:latin typeface="+mn-lt"/>
              </a:rPr>
              <a:t>MAJORITY OF ANOMALIES HAS THE CAUSE IN DENSE HARZBURGITES BLOCKS, MANY ARE PROVOKED BY GABBROS, LESS BY VOLCANIC ROCKS.</a:t>
            </a:r>
          </a:p>
          <a:p>
            <a:pPr marL="285750" indent="-285750" algn="l">
              <a:lnSpc>
                <a:spcPct val="150000"/>
              </a:lnSpc>
              <a:buFont typeface="Arial" panose="020B0604020202020204" pitchFamily="34" charset="0"/>
              <a:buChar char="•"/>
            </a:pPr>
            <a:r>
              <a:rPr lang="es-ES" sz="1800" i="1" dirty="0" smtClean="0">
                <a:latin typeface="+mn-lt"/>
              </a:rPr>
              <a:t>THERE ARE MANY GEOLOGICAL CRITERIA THAT PLAY AN OUTSTANDING ROLE IN PROSPECTING OF CHROMITE.</a:t>
            </a:r>
          </a:p>
          <a:p>
            <a:pPr marL="285750" indent="-285750" algn="l">
              <a:lnSpc>
                <a:spcPct val="150000"/>
              </a:lnSpc>
              <a:buFont typeface="Arial" panose="020B0604020202020204" pitchFamily="34" charset="0"/>
              <a:buChar char="•"/>
            </a:pPr>
            <a:r>
              <a:rPr lang="es-ES" sz="1800" i="1" dirty="0" smtClean="0">
                <a:latin typeface="+mn-lt"/>
              </a:rPr>
              <a:t>DETAILED PROSPECTING HAS COVERED RELATIVELY SMALL AREAS IN OPHIOLITES, SO THE PROSPECTIVENESS IS WIDE FOR DISCOVERING NEW BLIND CHROMITE BODIES.</a:t>
            </a:r>
          </a:p>
          <a:p>
            <a:endParaRPr lang="es-ES_tradnl" sz="1600" i="1" dirty="0">
              <a:latin typeface="+mn-lt"/>
            </a:endParaRPr>
          </a:p>
        </p:txBody>
      </p:sp>
    </p:spTree>
    <p:extLst>
      <p:ext uri="{BB962C8B-B14F-4D97-AF65-F5344CB8AC3E}">
        <p14:creationId xmlns:p14="http://schemas.microsoft.com/office/powerpoint/2010/main" val="512435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4943872" y="3284984"/>
            <a:ext cx="3638452" cy="1107996"/>
          </a:xfrm>
          <a:prstGeom prst="rect">
            <a:avLst/>
          </a:prstGeom>
          <a:noFill/>
        </p:spPr>
        <p:txBody>
          <a:bodyPr wrap="square" lIns="91440" tIns="45720" rIns="91440" bIns="45720">
            <a:spAutoFit/>
          </a:bodyPr>
          <a:lstStyle/>
          <a:p>
            <a:pPr algn="ctr"/>
            <a:r>
              <a:rPr lang="es-ES" sz="6600" b="0" i="1" cap="none" spc="0" dirty="0" err="1" smtClean="0">
                <a:ln w="0"/>
                <a:solidFill>
                  <a:srgbClr val="075EDF"/>
                </a:solidFill>
                <a:effectLst>
                  <a:reflection blurRad="6350" stA="53000" endA="300" endPos="35500" dir="5400000" sy="-90000" algn="bl" rotWithShape="0"/>
                </a:effectLst>
              </a:rPr>
              <a:t>Thanks</a:t>
            </a:r>
            <a:endParaRPr lang="es-ES" sz="6600" b="0" i="1" cap="none" spc="0" dirty="0">
              <a:ln w="0"/>
              <a:solidFill>
                <a:srgbClr val="075EDF"/>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74996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a:bodyPr>
          <a:lstStyle/>
          <a:p>
            <a:r>
              <a:rPr lang="es-ES" sz="2800" b="1" i="1" dirty="0" smtClean="0"/>
              <a:t>LOCATION OF CHROMITE ORE DEPOSITS AND SHOWINGS</a:t>
            </a:r>
            <a:endParaRPr lang="es-ES" sz="2800" b="1" i="1" dirty="0"/>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pic>
        <p:nvPicPr>
          <p:cNvPr id="3" name="Imagen 2"/>
          <p:cNvPicPr>
            <a:picLocks noChangeAspect="1"/>
          </p:cNvPicPr>
          <p:nvPr/>
        </p:nvPicPr>
        <p:blipFill>
          <a:blip r:embed="rId4"/>
          <a:stretch>
            <a:fillRect/>
          </a:stretch>
        </p:blipFill>
        <p:spPr>
          <a:xfrm>
            <a:off x="2548562" y="620688"/>
            <a:ext cx="9608144" cy="4581367"/>
          </a:xfrm>
          <a:prstGeom prst="rect">
            <a:avLst/>
          </a:prstGeom>
        </p:spPr>
      </p:pic>
      <p:sp>
        <p:nvSpPr>
          <p:cNvPr id="4" name="CuadroTexto 3"/>
          <p:cNvSpPr txBox="1"/>
          <p:nvPr/>
        </p:nvSpPr>
        <p:spPr>
          <a:xfrm>
            <a:off x="2548562" y="5373216"/>
            <a:ext cx="9452094" cy="1077218"/>
          </a:xfrm>
          <a:prstGeom prst="rect">
            <a:avLst/>
          </a:prstGeom>
          <a:noFill/>
        </p:spPr>
        <p:txBody>
          <a:bodyPr wrap="square" rtlCol="0">
            <a:spAutoFit/>
          </a:bodyPr>
          <a:lstStyle/>
          <a:p>
            <a:pPr algn="just"/>
            <a:r>
              <a:rPr lang="en-US" sz="1600" i="1" dirty="0" smtClean="0">
                <a:latin typeface="+mn-lt"/>
              </a:rPr>
              <a:t>MEDIUM TO LARGE DEPOSITS OF REFRACTORY CHROMITE WERE DISCOVERED DURING THAT EPOCH. MAJOR MINES WERE RAFAEL, AVENTURA, LOLITA, VICTORIA WITH MORE THAN 200 000 t EACH.</a:t>
            </a:r>
          </a:p>
          <a:p>
            <a:pPr algn="just"/>
            <a:r>
              <a:rPr lang="es-ES" sz="1600" i="1" dirty="0">
                <a:latin typeface="+mn-lt"/>
              </a:rPr>
              <a:t>HUNDREDS OF CHROMITE ORE DEPOSITS AND SHOWINGS ARE LOCATED AT DIFFERENT LEVELS OF THE OPHIOLITIC  SECTION</a:t>
            </a:r>
            <a:r>
              <a:rPr lang="es-ES" sz="1600" i="1" dirty="0" smtClean="0">
                <a:latin typeface="+mn-lt"/>
              </a:rPr>
              <a:t>.</a:t>
            </a:r>
            <a:endParaRPr lang="es-ES_tradnl" sz="1600" i="1" dirty="0" smtClean="0">
              <a:latin typeface="+mn-lt"/>
            </a:endParaRPr>
          </a:p>
        </p:txBody>
      </p:sp>
    </p:spTree>
    <p:extLst>
      <p:ext uri="{BB962C8B-B14F-4D97-AF65-F5344CB8AC3E}">
        <p14:creationId xmlns:p14="http://schemas.microsoft.com/office/powerpoint/2010/main" val="514306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a:bodyPr>
          <a:lstStyle/>
          <a:p>
            <a:r>
              <a:rPr lang="es-ES" sz="2800" b="1" i="1" dirty="0" smtClean="0"/>
              <a:t>LOCATION OF CHROMITE ORE DEPOSITS AND SHOWINGS</a:t>
            </a:r>
            <a:endParaRPr lang="es-ES" sz="2800" b="1" i="1" dirty="0"/>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sp>
        <p:nvSpPr>
          <p:cNvPr id="4" name="CuadroTexto 3"/>
          <p:cNvSpPr txBox="1"/>
          <p:nvPr/>
        </p:nvSpPr>
        <p:spPr>
          <a:xfrm>
            <a:off x="2465489" y="4809984"/>
            <a:ext cx="9452094" cy="2062103"/>
          </a:xfrm>
          <a:prstGeom prst="rect">
            <a:avLst/>
          </a:prstGeom>
          <a:noFill/>
        </p:spPr>
        <p:txBody>
          <a:bodyPr wrap="square" rtlCol="0">
            <a:spAutoFit/>
          </a:bodyPr>
          <a:lstStyle/>
          <a:p>
            <a:pPr algn="just"/>
            <a:r>
              <a:rPr lang="en-US" sz="1600" i="1" dirty="0" smtClean="0">
                <a:latin typeface="+mn-lt"/>
              </a:rPr>
              <a:t>FOR THE FIRST TIME ADAIR E. L. PERFORMED IN 1937 A GEOPHISYC SURVEY USING THE TORSION BALANCE.</a:t>
            </a:r>
          </a:p>
          <a:p>
            <a:pPr algn="just"/>
            <a:r>
              <a:rPr lang="en-US" sz="1600" i="1" dirty="0" smtClean="0">
                <a:latin typeface="+mn-lt"/>
              </a:rPr>
              <a:t>PROSPECTING WORKS WERE CARRIED OUT BY </a:t>
            </a:r>
            <a:r>
              <a:rPr lang="es-ES_tradnl" sz="1600" i="1" dirty="0" smtClean="0">
                <a:latin typeface="+mn-lt"/>
              </a:rPr>
              <a:t>THAYER T. P. EN 1942; DELOS E. FLINT, JESÚS FRANCISCO DE ALBEAR Y PHILIP W. GUILD IN 1948, ALSO GRAVITY SURVEYS IN 1942 - 1943 AND 1954 - 1956 BY </a:t>
            </a:r>
            <a:r>
              <a:rPr lang="es-ES_tradnl" sz="1600" i="1" dirty="0">
                <a:latin typeface="+mn-lt"/>
              </a:rPr>
              <a:t>U. S. </a:t>
            </a:r>
            <a:r>
              <a:rPr lang="es-ES_tradnl" sz="1600" i="1" dirty="0" smtClean="0">
                <a:latin typeface="+mn-lt"/>
              </a:rPr>
              <a:t>GEOLOGICAL SURVEY. THE BIGGEST DEPOSIT CAMAGUEY – II WAS DISCOVERED AT THAT TIME (700 800 t)</a:t>
            </a:r>
          </a:p>
          <a:p>
            <a:pPr algn="just"/>
            <a:r>
              <a:rPr lang="en-US" sz="1600" i="1" dirty="0">
                <a:latin typeface="+mn-lt"/>
              </a:rPr>
              <a:t>PROSPECTING FOR CHROMITE IN OPHIOLITIC BODIES RENEWED AFTER 1962 IN COLLABORATION WITH RESEARCHERS FROM EASTERN EUROPE.</a:t>
            </a:r>
            <a:endParaRPr lang="es-ES" sz="1600" i="1" dirty="0">
              <a:latin typeface="+mn-lt"/>
            </a:endParaRPr>
          </a:p>
          <a:p>
            <a:pPr algn="just"/>
            <a:endParaRPr lang="en-US" sz="1600" i="1" dirty="0" smtClean="0">
              <a:latin typeface="+mn-lt"/>
            </a:endParaRPr>
          </a:p>
          <a:p>
            <a:pPr algn="just"/>
            <a:endParaRPr lang="es-ES_tradnl" sz="1600" i="1" dirty="0">
              <a:latin typeface="+mn-lt"/>
            </a:endParaRPr>
          </a:p>
        </p:txBody>
      </p:sp>
      <p:sp>
        <p:nvSpPr>
          <p:cNvPr id="5" name="CuadroTexto 4"/>
          <p:cNvSpPr txBox="1"/>
          <p:nvPr/>
        </p:nvSpPr>
        <p:spPr>
          <a:xfrm>
            <a:off x="3287688" y="680196"/>
            <a:ext cx="7272808" cy="461665"/>
          </a:xfrm>
          <a:prstGeom prst="rect">
            <a:avLst/>
          </a:prstGeom>
          <a:noFill/>
        </p:spPr>
        <p:txBody>
          <a:bodyPr wrap="square" rtlCol="0">
            <a:spAutoFit/>
          </a:bodyPr>
          <a:lstStyle/>
          <a:p>
            <a:r>
              <a:rPr lang="es-ES" i="1" dirty="0" smtClean="0">
                <a:latin typeface="+mn-lt"/>
              </a:rPr>
              <a:t>AVENTURA MINE</a:t>
            </a:r>
          </a:p>
        </p:txBody>
      </p:sp>
      <p:pic>
        <p:nvPicPr>
          <p:cNvPr id="3" name="Imagen 2"/>
          <p:cNvPicPr>
            <a:picLocks noChangeAspect="1"/>
          </p:cNvPicPr>
          <p:nvPr/>
        </p:nvPicPr>
        <p:blipFill>
          <a:blip r:embed="rId4"/>
          <a:stretch>
            <a:fillRect/>
          </a:stretch>
        </p:blipFill>
        <p:spPr>
          <a:xfrm>
            <a:off x="2983383" y="1400288"/>
            <a:ext cx="4408762" cy="2898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a:blip r:embed="rId5"/>
          <a:stretch>
            <a:fillRect/>
          </a:stretch>
        </p:blipFill>
        <p:spPr>
          <a:xfrm>
            <a:off x="7508821" y="1400288"/>
            <a:ext cx="4408762" cy="2898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3182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a:bodyPr>
          <a:lstStyle/>
          <a:p>
            <a:r>
              <a:rPr lang="es-ES" sz="2800" b="1" i="1" dirty="0" smtClean="0"/>
              <a:t>LOCATION OF CHROMITE ORE DEPOSITS AND SHOWINGS</a:t>
            </a:r>
            <a:endParaRPr lang="es-ES" sz="2800" b="1" i="1" dirty="0"/>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pic>
        <p:nvPicPr>
          <p:cNvPr id="3" name="Imagen 2"/>
          <p:cNvPicPr>
            <a:picLocks noChangeAspect="1"/>
          </p:cNvPicPr>
          <p:nvPr/>
        </p:nvPicPr>
        <p:blipFill>
          <a:blip r:embed="rId4"/>
          <a:stretch>
            <a:fillRect/>
          </a:stretch>
        </p:blipFill>
        <p:spPr>
          <a:xfrm>
            <a:off x="2548562" y="620688"/>
            <a:ext cx="9608144" cy="4581367"/>
          </a:xfrm>
          <a:prstGeom prst="rect">
            <a:avLst/>
          </a:prstGeom>
        </p:spPr>
      </p:pic>
      <p:sp>
        <p:nvSpPr>
          <p:cNvPr id="4" name="CuadroTexto 3"/>
          <p:cNvSpPr txBox="1"/>
          <p:nvPr/>
        </p:nvSpPr>
        <p:spPr>
          <a:xfrm>
            <a:off x="2548562" y="5367483"/>
            <a:ext cx="9452094" cy="830997"/>
          </a:xfrm>
          <a:prstGeom prst="rect">
            <a:avLst/>
          </a:prstGeom>
          <a:noFill/>
        </p:spPr>
        <p:txBody>
          <a:bodyPr wrap="square" rtlCol="0">
            <a:spAutoFit/>
          </a:bodyPr>
          <a:lstStyle/>
          <a:p>
            <a:pPr algn="just"/>
            <a:r>
              <a:rPr lang="es-ES" sz="1600" i="1" dirty="0" smtClean="0">
                <a:latin typeface="+mn-lt"/>
              </a:rPr>
              <a:t>A CUBAN-GERMAN CREW OF GEOLOGISTS AND GEOPHYSICISTS PERFORMED TWO PROJECTS </a:t>
            </a:r>
            <a:r>
              <a:rPr lang="es-ES" sz="1600" i="1" dirty="0">
                <a:latin typeface="+mn-lt"/>
              </a:rPr>
              <a:t>IN 60 Km</a:t>
            </a:r>
            <a:r>
              <a:rPr lang="es-ES" sz="1600" i="1" baseline="30000" dirty="0">
                <a:latin typeface="+mn-lt"/>
              </a:rPr>
              <a:t>2 </a:t>
            </a:r>
            <a:r>
              <a:rPr lang="es-ES" sz="1600" i="1" dirty="0" smtClean="0">
                <a:latin typeface="+mn-lt"/>
              </a:rPr>
              <a:t>FOR CHROMITE PROSPECTING FROM 1983 – 1987 AND FROM 1987 – 1990 IN THESE SECTORS.</a:t>
            </a:r>
          </a:p>
          <a:p>
            <a:pPr algn="just"/>
            <a:r>
              <a:rPr lang="es-ES" sz="1600" i="1" dirty="0" smtClean="0">
                <a:latin typeface="+mn-lt"/>
              </a:rPr>
              <a:t>THE LOCATION OF THE TWO SITES TREATED AS CASE STUDIES IS HIGHLIGHTED HERE.</a:t>
            </a:r>
            <a:endParaRPr lang="es-ES_tradnl" sz="1600" i="1" dirty="0">
              <a:latin typeface="+mn-lt"/>
            </a:endParaRPr>
          </a:p>
        </p:txBody>
      </p:sp>
      <p:sp>
        <p:nvSpPr>
          <p:cNvPr id="5" name="Rectángulo 4"/>
          <p:cNvSpPr/>
          <p:nvPr/>
        </p:nvSpPr>
        <p:spPr>
          <a:xfrm rot="7851359">
            <a:off x="3967948" y="1333212"/>
            <a:ext cx="376873" cy="25743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ángulo 8"/>
          <p:cNvSpPr/>
          <p:nvPr/>
        </p:nvSpPr>
        <p:spPr>
          <a:xfrm rot="20536849">
            <a:off x="9864738" y="3337677"/>
            <a:ext cx="801368" cy="230239"/>
          </a:xfrm>
          <a:custGeom>
            <a:avLst/>
            <a:gdLst>
              <a:gd name="connsiteX0" fmla="*/ 0 w 864096"/>
              <a:gd name="connsiteY0" fmla="*/ 0 h 216024"/>
              <a:gd name="connsiteX1" fmla="*/ 864096 w 864096"/>
              <a:gd name="connsiteY1" fmla="*/ 0 h 216024"/>
              <a:gd name="connsiteX2" fmla="*/ 864096 w 864096"/>
              <a:gd name="connsiteY2" fmla="*/ 216024 h 216024"/>
              <a:gd name="connsiteX3" fmla="*/ 0 w 864096"/>
              <a:gd name="connsiteY3" fmla="*/ 216024 h 216024"/>
              <a:gd name="connsiteX4" fmla="*/ 0 w 864096"/>
              <a:gd name="connsiteY4" fmla="*/ 0 h 216024"/>
              <a:gd name="connsiteX0" fmla="*/ 0 w 864096"/>
              <a:gd name="connsiteY0" fmla="*/ 10271 h 226295"/>
              <a:gd name="connsiteX1" fmla="*/ 1327 w 864096"/>
              <a:gd name="connsiteY1" fmla="*/ 0 h 226295"/>
              <a:gd name="connsiteX2" fmla="*/ 864096 w 864096"/>
              <a:gd name="connsiteY2" fmla="*/ 10271 h 226295"/>
              <a:gd name="connsiteX3" fmla="*/ 864096 w 864096"/>
              <a:gd name="connsiteY3" fmla="*/ 226295 h 226295"/>
              <a:gd name="connsiteX4" fmla="*/ 0 w 864096"/>
              <a:gd name="connsiteY4" fmla="*/ 226295 h 226295"/>
              <a:gd name="connsiteX5" fmla="*/ 0 w 864096"/>
              <a:gd name="connsiteY5" fmla="*/ 10271 h 226295"/>
              <a:gd name="connsiteX0" fmla="*/ 0 w 909072"/>
              <a:gd name="connsiteY0" fmla="*/ 0 h 255008"/>
              <a:gd name="connsiteX1" fmla="*/ 46303 w 909072"/>
              <a:gd name="connsiteY1" fmla="*/ 28713 h 255008"/>
              <a:gd name="connsiteX2" fmla="*/ 909072 w 909072"/>
              <a:gd name="connsiteY2" fmla="*/ 38984 h 255008"/>
              <a:gd name="connsiteX3" fmla="*/ 909072 w 909072"/>
              <a:gd name="connsiteY3" fmla="*/ 255008 h 255008"/>
              <a:gd name="connsiteX4" fmla="*/ 44976 w 909072"/>
              <a:gd name="connsiteY4" fmla="*/ 255008 h 255008"/>
              <a:gd name="connsiteX5" fmla="*/ 0 w 909072"/>
              <a:gd name="connsiteY5" fmla="*/ 0 h 255008"/>
              <a:gd name="connsiteX0" fmla="*/ 0 w 909072"/>
              <a:gd name="connsiteY0" fmla="*/ 0 h 255008"/>
              <a:gd name="connsiteX1" fmla="*/ 589097 w 909072"/>
              <a:gd name="connsiteY1" fmla="*/ 50355 h 255008"/>
              <a:gd name="connsiteX2" fmla="*/ 909072 w 909072"/>
              <a:gd name="connsiteY2" fmla="*/ 38984 h 255008"/>
              <a:gd name="connsiteX3" fmla="*/ 909072 w 909072"/>
              <a:gd name="connsiteY3" fmla="*/ 255008 h 255008"/>
              <a:gd name="connsiteX4" fmla="*/ 44976 w 909072"/>
              <a:gd name="connsiteY4" fmla="*/ 255008 h 255008"/>
              <a:gd name="connsiteX5" fmla="*/ 0 w 909072"/>
              <a:gd name="connsiteY5" fmla="*/ 0 h 255008"/>
              <a:gd name="connsiteX0" fmla="*/ 0 w 909072"/>
              <a:gd name="connsiteY0" fmla="*/ 0 h 255008"/>
              <a:gd name="connsiteX1" fmla="*/ 589097 w 909072"/>
              <a:gd name="connsiteY1" fmla="*/ 50355 h 255008"/>
              <a:gd name="connsiteX2" fmla="*/ 768705 w 909072"/>
              <a:gd name="connsiteY2" fmla="*/ 80283 h 255008"/>
              <a:gd name="connsiteX3" fmla="*/ 909072 w 909072"/>
              <a:gd name="connsiteY3" fmla="*/ 255008 h 255008"/>
              <a:gd name="connsiteX4" fmla="*/ 44976 w 909072"/>
              <a:gd name="connsiteY4" fmla="*/ 255008 h 255008"/>
              <a:gd name="connsiteX5" fmla="*/ 0 w 909072"/>
              <a:gd name="connsiteY5" fmla="*/ 0 h 255008"/>
              <a:gd name="connsiteX0" fmla="*/ 0 w 797094"/>
              <a:gd name="connsiteY0" fmla="*/ 0 h 255008"/>
              <a:gd name="connsiteX1" fmla="*/ 589097 w 797094"/>
              <a:gd name="connsiteY1" fmla="*/ 50355 h 255008"/>
              <a:gd name="connsiteX2" fmla="*/ 768705 w 797094"/>
              <a:gd name="connsiteY2" fmla="*/ 80283 h 255008"/>
              <a:gd name="connsiteX3" fmla="*/ 797094 w 797094"/>
              <a:gd name="connsiteY3" fmla="*/ 194617 h 255008"/>
              <a:gd name="connsiteX4" fmla="*/ 44976 w 797094"/>
              <a:gd name="connsiteY4" fmla="*/ 255008 h 255008"/>
              <a:gd name="connsiteX5" fmla="*/ 0 w 797094"/>
              <a:gd name="connsiteY5" fmla="*/ 0 h 255008"/>
              <a:gd name="connsiteX0" fmla="*/ 0 w 797094"/>
              <a:gd name="connsiteY0" fmla="*/ 0 h 255008"/>
              <a:gd name="connsiteX1" fmla="*/ 589097 w 797094"/>
              <a:gd name="connsiteY1" fmla="*/ 50355 h 255008"/>
              <a:gd name="connsiteX2" fmla="*/ 768705 w 797094"/>
              <a:gd name="connsiteY2" fmla="*/ 80283 h 255008"/>
              <a:gd name="connsiteX3" fmla="*/ 797094 w 797094"/>
              <a:gd name="connsiteY3" fmla="*/ 194617 h 255008"/>
              <a:gd name="connsiteX4" fmla="*/ 44976 w 797094"/>
              <a:gd name="connsiteY4" fmla="*/ 255008 h 255008"/>
              <a:gd name="connsiteX5" fmla="*/ 0 w 797094"/>
              <a:gd name="connsiteY5" fmla="*/ 0 h 255008"/>
              <a:gd name="connsiteX0" fmla="*/ 0 w 797094"/>
              <a:gd name="connsiteY0" fmla="*/ 0 h 255008"/>
              <a:gd name="connsiteX1" fmla="*/ 127576 w 797094"/>
              <a:gd name="connsiteY1" fmla="*/ 5453 h 255008"/>
              <a:gd name="connsiteX2" fmla="*/ 589097 w 797094"/>
              <a:gd name="connsiteY2" fmla="*/ 50355 h 255008"/>
              <a:gd name="connsiteX3" fmla="*/ 768705 w 797094"/>
              <a:gd name="connsiteY3" fmla="*/ 80283 h 255008"/>
              <a:gd name="connsiteX4" fmla="*/ 797094 w 797094"/>
              <a:gd name="connsiteY4" fmla="*/ 194617 h 255008"/>
              <a:gd name="connsiteX5" fmla="*/ 44976 w 797094"/>
              <a:gd name="connsiteY5" fmla="*/ 255008 h 255008"/>
              <a:gd name="connsiteX6" fmla="*/ 0 w 797094"/>
              <a:gd name="connsiteY6" fmla="*/ 0 h 255008"/>
              <a:gd name="connsiteX0" fmla="*/ 0 w 797094"/>
              <a:gd name="connsiteY0" fmla="*/ 0 h 255008"/>
              <a:gd name="connsiteX1" fmla="*/ 440559 w 797094"/>
              <a:gd name="connsiteY1" fmla="*/ 130069 h 255008"/>
              <a:gd name="connsiteX2" fmla="*/ 589097 w 797094"/>
              <a:gd name="connsiteY2" fmla="*/ 50355 h 255008"/>
              <a:gd name="connsiteX3" fmla="*/ 768705 w 797094"/>
              <a:gd name="connsiteY3" fmla="*/ 80283 h 255008"/>
              <a:gd name="connsiteX4" fmla="*/ 797094 w 797094"/>
              <a:gd name="connsiteY4" fmla="*/ 194617 h 255008"/>
              <a:gd name="connsiteX5" fmla="*/ 44976 w 797094"/>
              <a:gd name="connsiteY5" fmla="*/ 255008 h 255008"/>
              <a:gd name="connsiteX6" fmla="*/ 0 w 797094"/>
              <a:gd name="connsiteY6" fmla="*/ 0 h 255008"/>
              <a:gd name="connsiteX0" fmla="*/ 0 w 797094"/>
              <a:gd name="connsiteY0" fmla="*/ 0 h 255008"/>
              <a:gd name="connsiteX1" fmla="*/ 100640 w 797094"/>
              <a:gd name="connsiteY1" fmla="*/ 25563 h 255008"/>
              <a:gd name="connsiteX2" fmla="*/ 440559 w 797094"/>
              <a:gd name="connsiteY2" fmla="*/ 130069 h 255008"/>
              <a:gd name="connsiteX3" fmla="*/ 589097 w 797094"/>
              <a:gd name="connsiteY3" fmla="*/ 50355 h 255008"/>
              <a:gd name="connsiteX4" fmla="*/ 768705 w 797094"/>
              <a:gd name="connsiteY4" fmla="*/ 80283 h 255008"/>
              <a:gd name="connsiteX5" fmla="*/ 797094 w 797094"/>
              <a:gd name="connsiteY5" fmla="*/ 194617 h 255008"/>
              <a:gd name="connsiteX6" fmla="*/ 44976 w 797094"/>
              <a:gd name="connsiteY6" fmla="*/ 255008 h 255008"/>
              <a:gd name="connsiteX7" fmla="*/ 0 w 797094"/>
              <a:gd name="connsiteY7" fmla="*/ 0 h 255008"/>
              <a:gd name="connsiteX0" fmla="*/ 0 w 797094"/>
              <a:gd name="connsiteY0" fmla="*/ 0 h 255008"/>
              <a:gd name="connsiteX1" fmla="*/ 283806 w 797094"/>
              <a:gd name="connsiteY1" fmla="*/ 145621 h 255008"/>
              <a:gd name="connsiteX2" fmla="*/ 440559 w 797094"/>
              <a:gd name="connsiteY2" fmla="*/ 130069 h 255008"/>
              <a:gd name="connsiteX3" fmla="*/ 589097 w 797094"/>
              <a:gd name="connsiteY3" fmla="*/ 50355 h 255008"/>
              <a:gd name="connsiteX4" fmla="*/ 768705 w 797094"/>
              <a:gd name="connsiteY4" fmla="*/ 80283 h 255008"/>
              <a:gd name="connsiteX5" fmla="*/ 797094 w 797094"/>
              <a:gd name="connsiteY5" fmla="*/ 194617 h 255008"/>
              <a:gd name="connsiteX6" fmla="*/ 44976 w 797094"/>
              <a:gd name="connsiteY6" fmla="*/ 255008 h 255008"/>
              <a:gd name="connsiteX7" fmla="*/ 0 w 797094"/>
              <a:gd name="connsiteY7" fmla="*/ 0 h 255008"/>
              <a:gd name="connsiteX0" fmla="*/ 0 w 797094"/>
              <a:gd name="connsiteY0" fmla="*/ 0 h 255008"/>
              <a:gd name="connsiteX1" fmla="*/ 82183 w 797094"/>
              <a:gd name="connsiteY1" fmla="*/ 31973 h 255008"/>
              <a:gd name="connsiteX2" fmla="*/ 283806 w 797094"/>
              <a:gd name="connsiteY2" fmla="*/ 145621 h 255008"/>
              <a:gd name="connsiteX3" fmla="*/ 440559 w 797094"/>
              <a:gd name="connsiteY3" fmla="*/ 130069 h 255008"/>
              <a:gd name="connsiteX4" fmla="*/ 589097 w 797094"/>
              <a:gd name="connsiteY4" fmla="*/ 50355 h 255008"/>
              <a:gd name="connsiteX5" fmla="*/ 768705 w 797094"/>
              <a:gd name="connsiteY5" fmla="*/ 80283 h 255008"/>
              <a:gd name="connsiteX6" fmla="*/ 797094 w 797094"/>
              <a:gd name="connsiteY6" fmla="*/ 194617 h 255008"/>
              <a:gd name="connsiteX7" fmla="*/ 44976 w 797094"/>
              <a:gd name="connsiteY7" fmla="*/ 255008 h 255008"/>
              <a:gd name="connsiteX8" fmla="*/ 0 w 797094"/>
              <a:gd name="connsiteY8" fmla="*/ 0 h 255008"/>
              <a:gd name="connsiteX0" fmla="*/ 0 w 797094"/>
              <a:gd name="connsiteY0" fmla="*/ 0 h 255008"/>
              <a:gd name="connsiteX1" fmla="*/ 217838 w 797094"/>
              <a:gd name="connsiteY1" fmla="*/ 108136 h 255008"/>
              <a:gd name="connsiteX2" fmla="*/ 283806 w 797094"/>
              <a:gd name="connsiteY2" fmla="*/ 145621 h 255008"/>
              <a:gd name="connsiteX3" fmla="*/ 440559 w 797094"/>
              <a:gd name="connsiteY3" fmla="*/ 130069 h 255008"/>
              <a:gd name="connsiteX4" fmla="*/ 589097 w 797094"/>
              <a:gd name="connsiteY4" fmla="*/ 50355 h 255008"/>
              <a:gd name="connsiteX5" fmla="*/ 768705 w 797094"/>
              <a:gd name="connsiteY5" fmla="*/ 80283 h 255008"/>
              <a:gd name="connsiteX6" fmla="*/ 797094 w 797094"/>
              <a:gd name="connsiteY6" fmla="*/ 194617 h 255008"/>
              <a:gd name="connsiteX7" fmla="*/ 44976 w 797094"/>
              <a:gd name="connsiteY7" fmla="*/ 255008 h 255008"/>
              <a:gd name="connsiteX8" fmla="*/ 0 w 797094"/>
              <a:gd name="connsiteY8" fmla="*/ 0 h 255008"/>
              <a:gd name="connsiteX0" fmla="*/ 0 w 808170"/>
              <a:gd name="connsiteY0" fmla="*/ 151222 h 204653"/>
              <a:gd name="connsiteX1" fmla="*/ 228914 w 808170"/>
              <a:gd name="connsiteY1" fmla="*/ 57781 h 204653"/>
              <a:gd name="connsiteX2" fmla="*/ 294882 w 808170"/>
              <a:gd name="connsiteY2" fmla="*/ 95266 h 204653"/>
              <a:gd name="connsiteX3" fmla="*/ 451635 w 808170"/>
              <a:gd name="connsiteY3" fmla="*/ 79714 h 204653"/>
              <a:gd name="connsiteX4" fmla="*/ 600173 w 808170"/>
              <a:gd name="connsiteY4" fmla="*/ 0 h 204653"/>
              <a:gd name="connsiteX5" fmla="*/ 779781 w 808170"/>
              <a:gd name="connsiteY5" fmla="*/ 29928 h 204653"/>
              <a:gd name="connsiteX6" fmla="*/ 808170 w 808170"/>
              <a:gd name="connsiteY6" fmla="*/ 144262 h 204653"/>
              <a:gd name="connsiteX7" fmla="*/ 56052 w 808170"/>
              <a:gd name="connsiteY7" fmla="*/ 204653 h 204653"/>
              <a:gd name="connsiteX8" fmla="*/ 0 w 808170"/>
              <a:gd name="connsiteY8" fmla="*/ 151222 h 204653"/>
              <a:gd name="connsiteX0" fmla="*/ 0 w 808170"/>
              <a:gd name="connsiteY0" fmla="*/ 151222 h 261986"/>
              <a:gd name="connsiteX1" fmla="*/ 228914 w 808170"/>
              <a:gd name="connsiteY1" fmla="*/ 57781 h 261986"/>
              <a:gd name="connsiteX2" fmla="*/ 294882 w 808170"/>
              <a:gd name="connsiteY2" fmla="*/ 95266 h 261986"/>
              <a:gd name="connsiteX3" fmla="*/ 451635 w 808170"/>
              <a:gd name="connsiteY3" fmla="*/ 79714 h 261986"/>
              <a:gd name="connsiteX4" fmla="*/ 600173 w 808170"/>
              <a:gd name="connsiteY4" fmla="*/ 0 h 261986"/>
              <a:gd name="connsiteX5" fmla="*/ 779781 w 808170"/>
              <a:gd name="connsiteY5" fmla="*/ 29928 h 261986"/>
              <a:gd name="connsiteX6" fmla="*/ 808170 w 808170"/>
              <a:gd name="connsiteY6" fmla="*/ 144262 h 261986"/>
              <a:gd name="connsiteX7" fmla="*/ 17222 w 808170"/>
              <a:gd name="connsiteY7" fmla="*/ 261986 h 261986"/>
              <a:gd name="connsiteX8" fmla="*/ 0 w 808170"/>
              <a:gd name="connsiteY8" fmla="*/ 151222 h 261986"/>
              <a:gd name="connsiteX0" fmla="*/ 0 w 808170"/>
              <a:gd name="connsiteY0" fmla="*/ 151222 h 261986"/>
              <a:gd name="connsiteX1" fmla="*/ 228914 w 808170"/>
              <a:gd name="connsiteY1" fmla="*/ 57781 h 261986"/>
              <a:gd name="connsiteX2" fmla="*/ 294882 w 808170"/>
              <a:gd name="connsiteY2" fmla="*/ 95266 h 261986"/>
              <a:gd name="connsiteX3" fmla="*/ 451635 w 808170"/>
              <a:gd name="connsiteY3" fmla="*/ 79714 h 261986"/>
              <a:gd name="connsiteX4" fmla="*/ 600173 w 808170"/>
              <a:gd name="connsiteY4" fmla="*/ 0 h 261986"/>
              <a:gd name="connsiteX5" fmla="*/ 779781 w 808170"/>
              <a:gd name="connsiteY5" fmla="*/ 29928 h 261986"/>
              <a:gd name="connsiteX6" fmla="*/ 808170 w 808170"/>
              <a:gd name="connsiteY6" fmla="*/ 144262 h 261986"/>
              <a:gd name="connsiteX7" fmla="*/ 117490 w 808170"/>
              <a:gd name="connsiteY7" fmla="*/ 239600 h 261986"/>
              <a:gd name="connsiteX8" fmla="*/ 17222 w 808170"/>
              <a:gd name="connsiteY8" fmla="*/ 261986 h 261986"/>
              <a:gd name="connsiteX9" fmla="*/ 0 w 808170"/>
              <a:gd name="connsiteY9" fmla="*/ 151222 h 261986"/>
              <a:gd name="connsiteX0" fmla="*/ 0 w 808170"/>
              <a:gd name="connsiteY0" fmla="*/ 151222 h 261986"/>
              <a:gd name="connsiteX1" fmla="*/ 228914 w 808170"/>
              <a:gd name="connsiteY1" fmla="*/ 57781 h 261986"/>
              <a:gd name="connsiteX2" fmla="*/ 294882 w 808170"/>
              <a:gd name="connsiteY2" fmla="*/ 95266 h 261986"/>
              <a:gd name="connsiteX3" fmla="*/ 451635 w 808170"/>
              <a:gd name="connsiteY3" fmla="*/ 79714 h 261986"/>
              <a:gd name="connsiteX4" fmla="*/ 600173 w 808170"/>
              <a:gd name="connsiteY4" fmla="*/ 0 h 261986"/>
              <a:gd name="connsiteX5" fmla="*/ 779781 w 808170"/>
              <a:gd name="connsiteY5" fmla="*/ 29928 h 261986"/>
              <a:gd name="connsiteX6" fmla="*/ 808170 w 808170"/>
              <a:gd name="connsiteY6" fmla="*/ 144262 h 261986"/>
              <a:gd name="connsiteX7" fmla="*/ 253827 w 808170"/>
              <a:gd name="connsiteY7" fmla="*/ 172399 h 261986"/>
              <a:gd name="connsiteX8" fmla="*/ 17222 w 808170"/>
              <a:gd name="connsiteY8" fmla="*/ 261986 h 261986"/>
              <a:gd name="connsiteX9" fmla="*/ 0 w 808170"/>
              <a:gd name="connsiteY9" fmla="*/ 151222 h 261986"/>
              <a:gd name="connsiteX0" fmla="*/ 0 w 808170"/>
              <a:gd name="connsiteY0" fmla="*/ 151222 h 260950"/>
              <a:gd name="connsiteX1" fmla="*/ 228914 w 808170"/>
              <a:gd name="connsiteY1" fmla="*/ 57781 h 260950"/>
              <a:gd name="connsiteX2" fmla="*/ 294882 w 808170"/>
              <a:gd name="connsiteY2" fmla="*/ 95266 h 260950"/>
              <a:gd name="connsiteX3" fmla="*/ 451635 w 808170"/>
              <a:gd name="connsiteY3" fmla="*/ 79714 h 260950"/>
              <a:gd name="connsiteX4" fmla="*/ 600173 w 808170"/>
              <a:gd name="connsiteY4" fmla="*/ 0 h 260950"/>
              <a:gd name="connsiteX5" fmla="*/ 779781 w 808170"/>
              <a:gd name="connsiteY5" fmla="*/ 29928 h 260950"/>
              <a:gd name="connsiteX6" fmla="*/ 808170 w 808170"/>
              <a:gd name="connsiteY6" fmla="*/ 144262 h 260950"/>
              <a:gd name="connsiteX7" fmla="*/ 253827 w 808170"/>
              <a:gd name="connsiteY7" fmla="*/ 172399 h 260950"/>
              <a:gd name="connsiteX8" fmla="*/ 31753 w 808170"/>
              <a:gd name="connsiteY8" fmla="*/ 260950 h 260950"/>
              <a:gd name="connsiteX9" fmla="*/ 0 w 808170"/>
              <a:gd name="connsiteY9" fmla="*/ 151222 h 260950"/>
              <a:gd name="connsiteX0" fmla="*/ 0 w 814254"/>
              <a:gd name="connsiteY0" fmla="*/ 143599 h 260950"/>
              <a:gd name="connsiteX1" fmla="*/ 234998 w 814254"/>
              <a:gd name="connsiteY1" fmla="*/ 57781 h 260950"/>
              <a:gd name="connsiteX2" fmla="*/ 300966 w 814254"/>
              <a:gd name="connsiteY2" fmla="*/ 95266 h 260950"/>
              <a:gd name="connsiteX3" fmla="*/ 457719 w 814254"/>
              <a:gd name="connsiteY3" fmla="*/ 79714 h 260950"/>
              <a:gd name="connsiteX4" fmla="*/ 606257 w 814254"/>
              <a:gd name="connsiteY4" fmla="*/ 0 h 260950"/>
              <a:gd name="connsiteX5" fmla="*/ 785865 w 814254"/>
              <a:gd name="connsiteY5" fmla="*/ 29928 h 260950"/>
              <a:gd name="connsiteX6" fmla="*/ 814254 w 814254"/>
              <a:gd name="connsiteY6" fmla="*/ 144262 h 260950"/>
              <a:gd name="connsiteX7" fmla="*/ 259911 w 814254"/>
              <a:gd name="connsiteY7" fmla="*/ 172399 h 260950"/>
              <a:gd name="connsiteX8" fmla="*/ 37837 w 814254"/>
              <a:gd name="connsiteY8" fmla="*/ 260950 h 260950"/>
              <a:gd name="connsiteX9" fmla="*/ 0 w 814254"/>
              <a:gd name="connsiteY9" fmla="*/ 143599 h 260950"/>
              <a:gd name="connsiteX0" fmla="*/ 0 w 814254"/>
              <a:gd name="connsiteY0" fmla="*/ 143599 h 260950"/>
              <a:gd name="connsiteX1" fmla="*/ 234998 w 814254"/>
              <a:gd name="connsiteY1" fmla="*/ 57781 h 260950"/>
              <a:gd name="connsiteX2" fmla="*/ 315498 w 814254"/>
              <a:gd name="connsiteY2" fmla="*/ 94229 h 260950"/>
              <a:gd name="connsiteX3" fmla="*/ 457719 w 814254"/>
              <a:gd name="connsiteY3" fmla="*/ 79714 h 260950"/>
              <a:gd name="connsiteX4" fmla="*/ 606257 w 814254"/>
              <a:gd name="connsiteY4" fmla="*/ 0 h 260950"/>
              <a:gd name="connsiteX5" fmla="*/ 785865 w 814254"/>
              <a:gd name="connsiteY5" fmla="*/ 29928 h 260950"/>
              <a:gd name="connsiteX6" fmla="*/ 814254 w 814254"/>
              <a:gd name="connsiteY6" fmla="*/ 144262 h 260950"/>
              <a:gd name="connsiteX7" fmla="*/ 259911 w 814254"/>
              <a:gd name="connsiteY7" fmla="*/ 172399 h 260950"/>
              <a:gd name="connsiteX8" fmla="*/ 37837 w 814254"/>
              <a:gd name="connsiteY8" fmla="*/ 260950 h 260950"/>
              <a:gd name="connsiteX9" fmla="*/ 0 w 814254"/>
              <a:gd name="connsiteY9" fmla="*/ 143599 h 260950"/>
              <a:gd name="connsiteX0" fmla="*/ 0 w 801368"/>
              <a:gd name="connsiteY0" fmla="*/ 143599 h 260950"/>
              <a:gd name="connsiteX1" fmla="*/ 234998 w 801368"/>
              <a:gd name="connsiteY1" fmla="*/ 57781 h 260950"/>
              <a:gd name="connsiteX2" fmla="*/ 315498 w 801368"/>
              <a:gd name="connsiteY2" fmla="*/ 94229 h 260950"/>
              <a:gd name="connsiteX3" fmla="*/ 457719 w 801368"/>
              <a:gd name="connsiteY3" fmla="*/ 79714 h 260950"/>
              <a:gd name="connsiteX4" fmla="*/ 606257 w 801368"/>
              <a:gd name="connsiteY4" fmla="*/ 0 h 260950"/>
              <a:gd name="connsiteX5" fmla="*/ 785865 w 801368"/>
              <a:gd name="connsiteY5" fmla="*/ 29928 h 260950"/>
              <a:gd name="connsiteX6" fmla="*/ 801368 w 801368"/>
              <a:gd name="connsiteY6" fmla="*/ 140145 h 260950"/>
              <a:gd name="connsiteX7" fmla="*/ 259911 w 801368"/>
              <a:gd name="connsiteY7" fmla="*/ 172399 h 260950"/>
              <a:gd name="connsiteX8" fmla="*/ 37837 w 801368"/>
              <a:gd name="connsiteY8" fmla="*/ 260950 h 260950"/>
              <a:gd name="connsiteX9" fmla="*/ 0 w 801368"/>
              <a:gd name="connsiteY9" fmla="*/ 143599 h 260950"/>
              <a:gd name="connsiteX0" fmla="*/ 0 w 801368"/>
              <a:gd name="connsiteY0" fmla="*/ 143599 h 260950"/>
              <a:gd name="connsiteX1" fmla="*/ 234998 w 801368"/>
              <a:gd name="connsiteY1" fmla="*/ 57781 h 260950"/>
              <a:gd name="connsiteX2" fmla="*/ 315498 w 801368"/>
              <a:gd name="connsiteY2" fmla="*/ 94229 h 260950"/>
              <a:gd name="connsiteX3" fmla="*/ 457719 w 801368"/>
              <a:gd name="connsiteY3" fmla="*/ 79714 h 260950"/>
              <a:gd name="connsiteX4" fmla="*/ 606257 w 801368"/>
              <a:gd name="connsiteY4" fmla="*/ 0 h 260950"/>
              <a:gd name="connsiteX5" fmla="*/ 785865 w 801368"/>
              <a:gd name="connsiteY5" fmla="*/ 29928 h 260950"/>
              <a:gd name="connsiteX6" fmla="*/ 801368 w 801368"/>
              <a:gd name="connsiteY6" fmla="*/ 140145 h 260950"/>
              <a:gd name="connsiteX7" fmla="*/ 259911 w 801368"/>
              <a:gd name="connsiteY7" fmla="*/ 172399 h 260950"/>
              <a:gd name="connsiteX8" fmla="*/ 114130 w 801368"/>
              <a:gd name="connsiteY8" fmla="*/ 221750 h 260950"/>
              <a:gd name="connsiteX9" fmla="*/ 37837 w 801368"/>
              <a:gd name="connsiteY9" fmla="*/ 260950 h 260950"/>
              <a:gd name="connsiteX10" fmla="*/ 0 w 801368"/>
              <a:gd name="connsiteY10" fmla="*/ 143599 h 260950"/>
              <a:gd name="connsiteX0" fmla="*/ 0 w 801368"/>
              <a:gd name="connsiteY0" fmla="*/ 143599 h 260950"/>
              <a:gd name="connsiteX1" fmla="*/ 234998 w 801368"/>
              <a:gd name="connsiteY1" fmla="*/ 57781 h 260950"/>
              <a:gd name="connsiteX2" fmla="*/ 315498 w 801368"/>
              <a:gd name="connsiteY2" fmla="*/ 94229 h 260950"/>
              <a:gd name="connsiteX3" fmla="*/ 457719 w 801368"/>
              <a:gd name="connsiteY3" fmla="*/ 79714 h 260950"/>
              <a:gd name="connsiteX4" fmla="*/ 606257 w 801368"/>
              <a:gd name="connsiteY4" fmla="*/ 0 h 260950"/>
              <a:gd name="connsiteX5" fmla="*/ 785865 w 801368"/>
              <a:gd name="connsiteY5" fmla="*/ 29928 h 260950"/>
              <a:gd name="connsiteX6" fmla="*/ 801368 w 801368"/>
              <a:gd name="connsiteY6" fmla="*/ 140145 h 260950"/>
              <a:gd name="connsiteX7" fmla="*/ 259911 w 801368"/>
              <a:gd name="connsiteY7" fmla="*/ 172399 h 260950"/>
              <a:gd name="connsiteX8" fmla="*/ 149064 w 801368"/>
              <a:gd name="connsiteY8" fmla="*/ 210191 h 260950"/>
              <a:gd name="connsiteX9" fmla="*/ 37837 w 801368"/>
              <a:gd name="connsiteY9" fmla="*/ 260950 h 260950"/>
              <a:gd name="connsiteX10" fmla="*/ 0 w 801368"/>
              <a:gd name="connsiteY10" fmla="*/ 143599 h 260950"/>
              <a:gd name="connsiteX0" fmla="*/ 0 w 801368"/>
              <a:gd name="connsiteY0" fmla="*/ 143599 h 260950"/>
              <a:gd name="connsiteX1" fmla="*/ 234998 w 801368"/>
              <a:gd name="connsiteY1" fmla="*/ 57781 h 260950"/>
              <a:gd name="connsiteX2" fmla="*/ 315498 w 801368"/>
              <a:gd name="connsiteY2" fmla="*/ 94229 h 260950"/>
              <a:gd name="connsiteX3" fmla="*/ 457719 w 801368"/>
              <a:gd name="connsiteY3" fmla="*/ 79714 h 260950"/>
              <a:gd name="connsiteX4" fmla="*/ 606257 w 801368"/>
              <a:gd name="connsiteY4" fmla="*/ 0 h 260950"/>
              <a:gd name="connsiteX5" fmla="*/ 785865 w 801368"/>
              <a:gd name="connsiteY5" fmla="*/ 29928 h 260950"/>
              <a:gd name="connsiteX6" fmla="*/ 801368 w 801368"/>
              <a:gd name="connsiteY6" fmla="*/ 140145 h 260950"/>
              <a:gd name="connsiteX7" fmla="*/ 259911 w 801368"/>
              <a:gd name="connsiteY7" fmla="*/ 172399 h 260950"/>
              <a:gd name="connsiteX8" fmla="*/ 217285 w 801368"/>
              <a:gd name="connsiteY8" fmla="*/ 192228 h 260950"/>
              <a:gd name="connsiteX9" fmla="*/ 149064 w 801368"/>
              <a:gd name="connsiteY9" fmla="*/ 210191 h 260950"/>
              <a:gd name="connsiteX10" fmla="*/ 37837 w 801368"/>
              <a:gd name="connsiteY10" fmla="*/ 260950 h 260950"/>
              <a:gd name="connsiteX11" fmla="*/ 0 w 801368"/>
              <a:gd name="connsiteY11" fmla="*/ 143599 h 260950"/>
              <a:gd name="connsiteX0" fmla="*/ 0 w 801368"/>
              <a:gd name="connsiteY0" fmla="*/ 143599 h 260950"/>
              <a:gd name="connsiteX1" fmla="*/ 234998 w 801368"/>
              <a:gd name="connsiteY1" fmla="*/ 57781 h 260950"/>
              <a:gd name="connsiteX2" fmla="*/ 315498 w 801368"/>
              <a:gd name="connsiteY2" fmla="*/ 94229 h 260950"/>
              <a:gd name="connsiteX3" fmla="*/ 457719 w 801368"/>
              <a:gd name="connsiteY3" fmla="*/ 79714 h 260950"/>
              <a:gd name="connsiteX4" fmla="*/ 606257 w 801368"/>
              <a:gd name="connsiteY4" fmla="*/ 0 h 260950"/>
              <a:gd name="connsiteX5" fmla="*/ 785865 w 801368"/>
              <a:gd name="connsiteY5" fmla="*/ 29928 h 260950"/>
              <a:gd name="connsiteX6" fmla="*/ 801368 w 801368"/>
              <a:gd name="connsiteY6" fmla="*/ 140145 h 260950"/>
              <a:gd name="connsiteX7" fmla="*/ 259911 w 801368"/>
              <a:gd name="connsiteY7" fmla="*/ 172399 h 260950"/>
              <a:gd name="connsiteX8" fmla="*/ 167532 w 801368"/>
              <a:gd name="connsiteY8" fmla="*/ 250173 h 260950"/>
              <a:gd name="connsiteX9" fmla="*/ 149064 w 801368"/>
              <a:gd name="connsiteY9" fmla="*/ 210191 h 260950"/>
              <a:gd name="connsiteX10" fmla="*/ 37837 w 801368"/>
              <a:gd name="connsiteY10" fmla="*/ 260950 h 260950"/>
              <a:gd name="connsiteX11" fmla="*/ 0 w 801368"/>
              <a:gd name="connsiteY11" fmla="*/ 143599 h 260950"/>
              <a:gd name="connsiteX0" fmla="*/ 0 w 801368"/>
              <a:gd name="connsiteY0" fmla="*/ 143599 h 260950"/>
              <a:gd name="connsiteX1" fmla="*/ 234998 w 801368"/>
              <a:gd name="connsiteY1" fmla="*/ 57781 h 260950"/>
              <a:gd name="connsiteX2" fmla="*/ 315498 w 801368"/>
              <a:gd name="connsiteY2" fmla="*/ 94229 h 260950"/>
              <a:gd name="connsiteX3" fmla="*/ 457719 w 801368"/>
              <a:gd name="connsiteY3" fmla="*/ 79714 h 260950"/>
              <a:gd name="connsiteX4" fmla="*/ 606257 w 801368"/>
              <a:gd name="connsiteY4" fmla="*/ 0 h 260950"/>
              <a:gd name="connsiteX5" fmla="*/ 785865 w 801368"/>
              <a:gd name="connsiteY5" fmla="*/ 29928 h 260950"/>
              <a:gd name="connsiteX6" fmla="*/ 801368 w 801368"/>
              <a:gd name="connsiteY6" fmla="*/ 140145 h 260950"/>
              <a:gd name="connsiteX7" fmla="*/ 277950 w 801368"/>
              <a:gd name="connsiteY7" fmla="*/ 178163 h 260950"/>
              <a:gd name="connsiteX8" fmla="*/ 167532 w 801368"/>
              <a:gd name="connsiteY8" fmla="*/ 250173 h 260950"/>
              <a:gd name="connsiteX9" fmla="*/ 149064 w 801368"/>
              <a:gd name="connsiteY9" fmla="*/ 210191 h 260950"/>
              <a:gd name="connsiteX10" fmla="*/ 37837 w 801368"/>
              <a:gd name="connsiteY10" fmla="*/ 260950 h 260950"/>
              <a:gd name="connsiteX11" fmla="*/ 0 w 801368"/>
              <a:gd name="connsiteY11" fmla="*/ 143599 h 260950"/>
              <a:gd name="connsiteX0" fmla="*/ 0 w 801368"/>
              <a:gd name="connsiteY0" fmla="*/ 143599 h 260950"/>
              <a:gd name="connsiteX1" fmla="*/ 234998 w 801368"/>
              <a:gd name="connsiteY1" fmla="*/ 57781 h 260950"/>
              <a:gd name="connsiteX2" fmla="*/ 315498 w 801368"/>
              <a:gd name="connsiteY2" fmla="*/ 94229 h 260950"/>
              <a:gd name="connsiteX3" fmla="*/ 457719 w 801368"/>
              <a:gd name="connsiteY3" fmla="*/ 79714 h 260950"/>
              <a:gd name="connsiteX4" fmla="*/ 606257 w 801368"/>
              <a:gd name="connsiteY4" fmla="*/ 0 h 260950"/>
              <a:gd name="connsiteX5" fmla="*/ 785865 w 801368"/>
              <a:gd name="connsiteY5" fmla="*/ 29928 h 260950"/>
              <a:gd name="connsiteX6" fmla="*/ 801368 w 801368"/>
              <a:gd name="connsiteY6" fmla="*/ 140145 h 260950"/>
              <a:gd name="connsiteX7" fmla="*/ 277950 w 801368"/>
              <a:gd name="connsiteY7" fmla="*/ 178163 h 260950"/>
              <a:gd name="connsiteX8" fmla="*/ 165778 w 801368"/>
              <a:gd name="connsiteY8" fmla="*/ 246773 h 260950"/>
              <a:gd name="connsiteX9" fmla="*/ 149064 w 801368"/>
              <a:gd name="connsiteY9" fmla="*/ 210191 h 260950"/>
              <a:gd name="connsiteX10" fmla="*/ 37837 w 801368"/>
              <a:gd name="connsiteY10" fmla="*/ 260950 h 260950"/>
              <a:gd name="connsiteX11" fmla="*/ 0 w 801368"/>
              <a:gd name="connsiteY11" fmla="*/ 143599 h 260950"/>
              <a:gd name="connsiteX0" fmla="*/ 0 w 801368"/>
              <a:gd name="connsiteY0" fmla="*/ 143599 h 246773"/>
              <a:gd name="connsiteX1" fmla="*/ 234998 w 801368"/>
              <a:gd name="connsiteY1" fmla="*/ 57781 h 246773"/>
              <a:gd name="connsiteX2" fmla="*/ 315498 w 801368"/>
              <a:gd name="connsiteY2" fmla="*/ 94229 h 246773"/>
              <a:gd name="connsiteX3" fmla="*/ 457719 w 801368"/>
              <a:gd name="connsiteY3" fmla="*/ 79714 h 246773"/>
              <a:gd name="connsiteX4" fmla="*/ 606257 w 801368"/>
              <a:gd name="connsiteY4" fmla="*/ 0 h 246773"/>
              <a:gd name="connsiteX5" fmla="*/ 785865 w 801368"/>
              <a:gd name="connsiteY5" fmla="*/ 29928 h 246773"/>
              <a:gd name="connsiteX6" fmla="*/ 801368 w 801368"/>
              <a:gd name="connsiteY6" fmla="*/ 140145 h 246773"/>
              <a:gd name="connsiteX7" fmla="*/ 277950 w 801368"/>
              <a:gd name="connsiteY7" fmla="*/ 178163 h 246773"/>
              <a:gd name="connsiteX8" fmla="*/ 165778 w 801368"/>
              <a:gd name="connsiteY8" fmla="*/ 246773 h 246773"/>
              <a:gd name="connsiteX9" fmla="*/ 149064 w 801368"/>
              <a:gd name="connsiteY9" fmla="*/ 210191 h 246773"/>
              <a:gd name="connsiteX10" fmla="*/ 40201 w 801368"/>
              <a:gd name="connsiteY10" fmla="*/ 244664 h 246773"/>
              <a:gd name="connsiteX11" fmla="*/ 0 w 801368"/>
              <a:gd name="connsiteY11" fmla="*/ 143599 h 246773"/>
              <a:gd name="connsiteX0" fmla="*/ 0 w 801368"/>
              <a:gd name="connsiteY0" fmla="*/ 143599 h 244664"/>
              <a:gd name="connsiteX1" fmla="*/ 234998 w 801368"/>
              <a:gd name="connsiteY1" fmla="*/ 57781 h 244664"/>
              <a:gd name="connsiteX2" fmla="*/ 315498 w 801368"/>
              <a:gd name="connsiteY2" fmla="*/ 94229 h 244664"/>
              <a:gd name="connsiteX3" fmla="*/ 457719 w 801368"/>
              <a:gd name="connsiteY3" fmla="*/ 79714 h 244664"/>
              <a:gd name="connsiteX4" fmla="*/ 606257 w 801368"/>
              <a:gd name="connsiteY4" fmla="*/ 0 h 244664"/>
              <a:gd name="connsiteX5" fmla="*/ 785865 w 801368"/>
              <a:gd name="connsiteY5" fmla="*/ 29928 h 244664"/>
              <a:gd name="connsiteX6" fmla="*/ 801368 w 801368"/>
              <a:gd name="connsiteY6" fmla="*/ 140145 h 244664"/>
              <a:gd name="connsiteX7" fmla="*/ 277950 w 801368"/>
              <a:gd name="connsiteY7" fmla="*/ 178163 h 244664"/>
              <a:gd name="connsiteX8" fmla="*/ 158763 w 801368"/>
              <a:gd name="connsiteY8" fmla="*/ 233171 h 244664"/>
              <a:gd name="connsiteX9" fmla="*/ 149064 w 801368"/>
              <a:gd name="connsiteY9" fmla="*/ 210191 h 244664"/>
              <a:gd name="connsiteX10" fmla="*/ 40201 w 801368"/>
              <a:gd name="connsiteY10" fmla="*/ 244664 h 244664"/>
              <a:gd name="connsiteX11" fmla="*/ 0 w 801368"/>
              <a:gd name="connsiteY11" fmla="*/ 143599 h 244664"/>
              <a:gd name="connsiteX0" fmla="*/ 0 w 801368"/>
              <a:gd name="connsiteY0" fmla="*/ 129174 h 230239"/>
              <a:gd name="connsiteX1" fmla="*/ 234998 w 801368"/>
              <a:gd name="connsiteY1" fmla="*/ 43356 h 230239"/>
              <a:gd name="connsiteX2" fmla="*/ 315498 w 801368"/>
              <a:gd name="connsiteY2" fmla="*/ 79804 h 230239"/>
              <a:gd name="connsiteX3" fmla="*/ 457719 w 801368"/>
              <a:gd name="connsiteY3" fmla="*/ 65289 h 230239"/>
              <a:gd name="connsiteX4" fmla="*/ 615848 w 801368"/>
              <a:gd name="connsiteY4" fmla="*/ 0 h 230239"/>
              <a:gd name="connsiteX5" fmla="*/ 785865 w 801368"/>
              <a:gd name="connsiteY5" fmla="*/ 15503 h 230239"/>
              <a:gd name="connsiteX6" fmla="*/ 801368 w 801368"/>
              <a:gd name="connsiteY6" fmla="*/ 125720 h 230239"/>
              <a:gd name="connsiteX7" fmla="*/ 277950 w 801368"/>
              <a:gd name="connsiteY7" fmla="*/ 163738 h 230239"/>
              <a:gd name="connsiteX8" fmla="*/ 158763 w 801368"/>
              <a:gd name="connsiteY8" fmla="*/ 218746 h 230239"/>
              <a:gd name="connsiteX9" fmla="*/ 149064 w 801368"/>
              <a:gd name="connsiteY9" fmla="*/ 195766 h 230239"/>
              <a:gd name="connsiteX10" fmla="*/ 40201 w 801368"/>
              <a:gd name="connsiteY10" fmla="*/ 230239 h 230239"/>
              <a:gd name="connsiteX11" fmla="*/ 0 w 801368"/>
              <a:gd name="connsiteY11" fmla="*/ 129174 h 23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368" h="230239">
                <a:moveTo>
                  <a:pt x="0" y="129174"/>
                </a:moveTo>
                <a:lnTo>
                  <a:pt x="234998" y="43356"/>
                </a:lnTo>
                <a:lnTo>
                  <a:pt x="315498" y="79804"/>
                </a:lnTo>
                <a:lnTo>
                  <a:pt x="457719" y="65289"/>
                </a:lnTo>
                <a:lnTo>
                  <a:pt x="615848" y="0"/>
                </a:lnTo>
                <a:lnTo>
                  <a:pt x="785865" y="15503"/>
                </a:lnTo>
                <a:lnTo>
                  <a:pt x="801368" y="125720"/>
                </a:lnTo>
                <a:lnTo>
                  <a:pt x="277950" y="163738"/>
                </a:lnTo>
                <a:lnTo>
                  <a:pt x="158763" y="218746"/>
                </a:lnTo>
                <a:lnTo>
                  <a:pt x="149064" y="195766"/>
                </a:lnTo>
                <a:lnTo>
                  <a:pt x="40201" y="230239"/>
                </a:lnTo>
                <a:lnTo>
                  <a:pt x="0" y="129174"/>
                </a:lnTo>
                <a:close/>
              </a:path>
            </a:pathLst>
          </a:custGeom>
          <a:noFill/>
          <a:ln w="25400">
            <a:solidFill>
              <a:srgbClr val="075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ángulo 9"/>
          <p:cNvSpPr/>
          <p:nvPr/>
        </p:nvSpPr>
        <p:spPr>
          <a:xfrm rot="20142205">
            <a:off x="8930069" y="3917382"/>
            <a:ext cx="648072" cy="251228"/>
          </a:xfrm>
          <a:custGeom>
            <a:avLst/>
            <a:gdLst>
              <a:gd name="connsiteX0" fmla="*/ 0 w 648072"/>
              <a:gd name="connsiteY0" fmla="*/ 0 h 216024"/>
              <a:gd name="connsiteX1" fmla="*/ 648072 w 648072"/>
              <a:gd name="connsiteY1" fmla="*/ 0 h 216024"/>
              <a:gd name="connsiteX2" fmla="*/ 648072 w 648072"/>
              <a:gd name="connsiteY2" fmla="*/ 216024 h 216024"/>
              <a:gd name="connsiteX3" fmla="*/ 0 w 648072"/>
              <a:gd name="connsiteY3" fmla="*/ 216024 h 216024"/>
              <a:gd name="connsiteX4" fmla="*/ 0 w 648072"/>
              <a:gd name="connsiteY4" fmla="*/ 0 h 216024"/>
              <a:gd name="connsiteX0" fmla="*/ 0 w 648072"/>
              <a:gd name="connsiteY0" fmla="*/ 0 h 216024"/>
              <a:gd name="connsiteX1" fmla="*/ 648072 w 648072"/>
              <a:gd name="connsiteY1" fmla="*/ 0 h 216024"/>
              <a:gd name="connsiteX2" fmla="*/ 648072 w 648072"/>
              <a:gd name="connsiteY2" fmla="*/ 216024 h 216024"/>
              <a:gd name="connsiteX3" fmla="*/ 128691 w 648072"/>
              <a:gd name="connsiteY3" fmla="*/ 211992 h 216024"/>
              <a:gd name="connsiteX4" fmla="*/ 0 w 648072"/>
              <a:gd name="connsiteY4" fmla="*/ 216024 h 216024"/>
              <a:gd name="connsiteX5" fmla="*/ 0 w 648072"/>
              <a:gd name="connsiteY5" fmla="*/ 0 h 216024"/>
              <a:gd name="connsiteX0" fmla="*/ 0 w 648072"/>
              <a:gd name="connsiteY0" fmla="*/ 0 h 216024"/>
              <a:gd name="connsiteX1" fmla="*/ 648072 w 648072"/>
              <a:gd name="connsiteY1" fmla="*/ 0 h 216024"/>
              <a:gd name="connsiteX2" fmla="*/ 648072 w 648072"/>
              <a:gd name="connsiteY2" fmla="*/ 216024 h 216024"/>
              <a:gd name="connsiteX3" fmla="*/ 208383 w 648072"/>
              <a:gd name="connsiteY3" fmla="*/ 206413 h 216024"/>
              <a:gd name="connsiteX4" fmla="*/ 128691 w 648072"/>
              <a:gd name="connsiteY4" fmla="*/ 211992 h 216024"/>
              <a:gd name="connsiteX5" fmla="*/ 0 w 648072"/>
              <a:gd name="connsiteY5" fmla="*/ 216024 h 216024"/>
              <a:gd name="connsiteX6" fmla="*/ 0 w 648072"/>
              <a:gd name="connsiteY6" fmla="*/ 0 h 216024"/>
              <a:gd name="connsiteX0" fmla="*/ 0 w 648072"/>
              <a:gd name="connsiteY0" fmla="*/ 0 h 293910"/>
              <a:gd name="connsiteX1" fmla="*/ 648072 w 648072"/>
              <a:gd name="connsiteY1" fmla="*/ 0 h 293910"/>
              <a:gd name="connsiteX2" fmla="*/ 648072 w 648072"/>
              <a:gd name="connsiteY2" fmla="*/ 216024 h 293910"/>
              <a:gd name="connsiteX3" fmla="*/ 139201 w 648072"/>
              <a:gd name="connsiteY3" fmla="*/ 293910 h 293910"/>
              <a:gd name="connsiteX4" fmla="*/ 128691 w 648072"/>
              <a:gd name="connsiteY4" fmla="*/ 211992 h 293910"/>
              <a:gd name="connsiteX5" fmla="*/ 0 w 648072"/>
              <a:gd name="connsiteY5" fmla="*/ 216024 h 293910"/>
              <a:gd name="connsiteX6" fmla="*/ 0 w 648072"/>
              <a:gd name="connsiteY6" fmla="*/ 0 h 293910"/>
              <a:gd name="connsiteX0" fmla="*/ 0 w 648072"/>
              <a:gd name="connsiteY0" fmla="*/ 0 h 293910"/>
              <a:gd name="connsiteX1" fmla="*/ 648072 w 648072"/>
              <a:gd name="connsiteY1" fmla="*/ 0 h 293910"/>
              <a:gd name="connsiteX2" fmla="*/ 648072 w 648072"/>
              <a:gd name="connsiteY2" fmla="*/ 216024 h 293910"/>
              <a:gd name="connsiteX3" fmla="*/ 139201 w 648072"/>
              <a:gd name="connsiteY3" fmla="*/ 293910 h 293910"/>
              <a:gd name="connsiteX4" fmla="*/ 95764 w 648072"/>
              <a:gd name="connsiteY4" fmla="*/ 206032 h 293910"/>
              <a:gd name="connsiteX5" fmla="*/ 0 w 648072"/>
              <a:gd name="connsiteY5" fmla="*/ 216024 h 293910"/>
              <a:gd name="connsiteX6" fmla="*/ 0 w 648072"/>
              <a:gd name="connsiteY6" fmla="*/ 0 h 293910"/>
              <a:gd name="connsiteX0" fmla="*/ 0 w 648072"/>
              <a:gd name="connsiteY0" fmla="*/ 0 h 272759"/>
              <a:gd name="connsiteX1" fmla="*/ 648072 w 648072"/>
              <a:gd name="connsiteY1" fmla="*/ 0 h 272759"/>
              <a:gd name="connsiteX2" fmla="*/ 648072 w 648072"/>
              <a:gd name="connsiteY2" fmla="*/ 216024 h 272759"/>
              <a:gd name="connsiteX3" fmla="*/ 92353 w 648072"/>
              <a:gd name="connsiteY3" fmla="*/ 272759 h 272759"/>
              <a:gd name="connsiteX4" fmla="*/ 95764 w 648072"/>
              <a:gd name="connsiteY4" fmla="*/ 206032 h 272759"/>
              <a:gd name="connsiteX5" fmla="*/ 0 w 648072"/>
              <a:gd name="connsiteY5" fmla="*/ 216024 h 272759"/>
              <a:gd name="connsiteX6" fmla="*/ 0 w 648072"/>
              <a:gd name="connsiteY6" fmla="*/ 0 h 272759"/>
              <a:gd name="connsiteX0" fmla="*/ 0 w 648072"/>
              <a:gd name="connsiteY0" fmla="*/ 0 h 272759"/>
              <a:gd name="connsiteX1" fmla="*/ 648072 w 648072"/>
              <a:gd name="connsiteY1" fmla="*/ 0 h 272759"/>
              <a:gd name="connsiteX2" fmla="*/ 648072 w 648072"/>
              <a:gd name="connsiteY2" fmla="*/ 216024 h 272759"/>
              <a:gd name="connsiteX3" fmla="*/ 227319 w 648072"/>
              <a:gd name="connsiteY3" fmla="*/ 256518 h 272759"/>
              <a:gd name="connsiteX4" fmla="*/ 92353 w 648072"/>
              <a:gd name="connsiteY4" fmla="*/ 272759 h 272759"/>
              <a:gd name="connsiteX5" fmla="*/ 95764 w 648072"/>
              <a:gd name="connsiteY5" fmla="*/ 206032 h 272759"/>
              <a:gd name="connsiteX6" fmla="*/ 0 w 648072"/>
              <a:gd name="connsiteY6" fmla="*/ 216024 h 272759"/>
              <a:gd name="connsiteX7" fmla="*/ 0 w 648072"/>
              <a:gd name="connsiteY7" fmla="*/ 0 h 272759"/>
              <a:gd name="connsiteX0" fmla="*/ 0 w 648072"/>
              <a:gd name="connsiteY0" fmla="*/ 0 h 272759"/>
              <a:gd name="connsiteX1" fmla="*/ 648072 w 648072"/>
              <a:gd name="connsiteY1" fmla="*/ 0 h 272759"/>
              <a:gd name="connsiteX2" fmla="*/ 648072 w 648072"/>
              <a:gd name="connsiteY2" fmla="*/ 216024 h 272759"/>
              <a:gd name="connsiteX3" fmla="*/ 266686 w 648072"/>
              <a:gd name="connsiteY3" fmla="*/ 241641 h 272759"/>
              <a:gd name="connsiteX4" fmla="*/ 92353 w 648072"/>
              <a:gd name="connsiteY4" fmla="*/ 272759 h 272759"/>
              <a:gd name="connsiteX5" fmla="*/ 95764 w 648072"/>
              <a:gd name="connsiteY5" fmla="*/ 206032 h 272759"/>
              <a:gd name="connsiteX6" fmla="*/ 0 w 648072"/>
              <a:gd name="connsiteY6" fmla="*/ 216024 h 272759"/>
              <a:gd name="connsiteX7" fmla="*/ 0 w 648072"/>
              <a:gd name="connsiteY7" fmla="*/ 0 h 272759"/>
              <a:gd name="connsiteX0" fmla="*/ 0 w 648072"/>
              <a:gd name="connsiteY0" fmla="*/ 0 h 272759"/>
              <a:gd name="connsiteX1" fmla="*/ 648072 w 648072"/>
              <a:gd name="connsiteY1" fmla="*/ 0 h 272759"/>
              <a:gd name="connsiteX2" fmla="*/ 648072 w 648072"/>
              <a:gd name="connsiteY2" fmla="*/ 216024 h 272759"/>
              <a:gd name="connsiteX3" fmla="*/ 328006 w 648072"/>
              <a:gd name="connsiteY3" fmla="*/ 230735 h 272759"/>
              <a:gd name="connsiteX4" fmla="*/ 266686 w 648072"/>
              <a:gd name="connsiteY4" fmla="*/ 241641 h 272759"/>
              <a:gd name="connsiteX5" fmla="*/ 92353 w 648072"/>
              <a:gd name="connsiteY5" fmla="*/ 272759 h 272759"/>
              <a:gd name="connsiteX6" fmla="*/ 95764 w 648072"/>
              <a:gd name="connsiteY6" fmla="*/ 206032 h 272759"/>
              <a:gd name="connsiteX7" fmla="*/ 0 w 648072"/>
              <a:gd name="connsiteY7" fmla="*/ 216024 h 272759"/>
              <a:gd name="connsiteX8" fmla="*/ 0 w 648072"/>
              <a:gd name="connsiteY8" fmla="*/ 0 h 272759"/>
              <a:gd name="connsiteX0" fmla="*/ 0 w 648072"/>
              <a:gd name="connsiteY0" fmla="*/ 0 h 272759"/>
              <a:gd name="connsiteX1" fmla="*/ 648072 w 648072"/>
              <a:gd name="connsiteY1" fmla="*/ 0 h 272759"/>
              <a:gd name="connsiteX2" fmla="*/ 648072 w 648072"/>
              <a:gd name="connsiteY2" fmla="*/ 216024 h 272759"/>
              <a:gd name="connsiteX3" fmla="*/ 250455 w 648072"/>
              <a:gd name="connsiteY3" fmla="*/ 198693 h 272759"/>
              <a:gd name="connsiteX4" fmla="*/ 266686 w 648072"/>
              <a:gd name="connsiteY4" fmla="*/ 241641 h 272759"/>
              <a:gd name="connsiteX5" fmla="*/ 92353 w 648072"/>
              <a:gd name="connsiteY5" fmla="*/ 272759 h 272759"/>
              <a:gd name="connsiteX6" fmla="*/ 95764 w 648072"/>
              <a:gd name="connsiteY6" fmla="*/ 206032 h 272759"/>
              <a:gd name="connsiteX7" fmla="*/ 0 w 648072"/>
              <a:gd name="connsiteY7" fmla="*/ 216024 h 272759"/>
              <a:gd name="connsiteX8" fmla="*/ 0 w 648072"/>
              <a:gd name="connsiteY8" fmla="*/ 0 h 272759"/>
              <a:gd name="connsiteX0" fmla="*/ 0 w 648072"/>
              <a:gd name="connsiteY0" fmla="*/ 0 h 272759"/>
              <a:gd name="connsiteX1" fmla="*/ 648072 w 648072"/>
              <a:gd name="connsiteY1" fmla="*/ 0 h 272759"/>
              <a:gd name="connsiteX2" fmla="*/ 648072 w 648072"/>
              <a:gd name="connsiteY2" fmla="*/ 216024 h 272759"/>
              <a:gd name="connsiteX3" fmla="*/ 250455 w 648072"/>
              <a:gd name="connsiteY3" fmla="*/ 198693 h 272759"/>
              <a:gd name="connsiteX4" fmla="*/ 249666 w 648072"/>
              <a:gd name="connsiteY4" fmla="*/ 239894 h 272759"/>
              <a:gd name="connsiteX5" fmla="*/ 92353 w 648072"/>
              <a:gd name="connsiteY5" fmla="*/ 272759 h 272759"/>
              <a:gd name="connsiteX6" fmla="*/ 95764 w 648072"/>
              <a:gd name="connsiteY6" fmla="*/ 206032 h 272759"/>
              <a:gd name="connsiteX7" fmla="*/ 0 w 648072"/>
              <a:gd name="connsiteY7" fmla="*/ 216024 h 272759"/>
              <a:gd name="connsiteX8" fmla="*/ 0 w 648072"/>
              <a:gd name="connsiteY8" fmla="*/ 0 h 272759"/>
              <a:gd name="connsiteX0" fmla="*/ 6062 w 654134"/>
              <a:gd name="connsiteY0" fmla="*/ 0 h 272759"/>
              <a:gd name="connsiteX1" fmla="*/ 654134 w 654134"/>
              <a:gd name="connsiteY1" fmla="*/ 0 h 272759"/>
              <a:gd name="connsiteX2" fmla="*/ 654134 w 654134"/>
              <a:gd name="connsiteY2" fmla="*/ 216024 h 272759"/>
              <a:gd name="connsiteX3" fmla="*/ 256517 w 654134"/>
              <a:gd name="connsiteY3" fmla="*/ 198693 h 272759"/>
              <a:gd name="connsiteX4" fmla="*/ 255728 w 654134"/>
              <a:gd name="connsiteY4" fmla="*/ 239894 h 272759"/>
              <a:gd name="connsiteX5" fmla="*/ 98415 w 654134"/>
              <a:gd name="connsiteY5" fmla="*/ 272759 h 272759"/>
              <a:gd name="connsiteX6" fmla="*/ 101826 w 654134"/>
              <a:gd name="connsiteY6" fmla="*/ 206032 h 272759"/>
              <a:gd name="connsiteX7" fmla="*/ 6062 w 654134"/>
              <a:gd name="connsiteY7" fmla="*/ 216024 h 272759"/>
              <a:gd name="connsiteX8" fmla="*/ 0 w 654134"/>
              <a:gd name="connsiteY8" fmla="*/ 50239 h 272759"/>
              <a:gd name="connsiteX9" fmla="*/ 6062 w 654134"/>
              <a:gd name="connsiteY9" fmla="*/ 0 h 272759"/>
              <a:gd name="connsiteX0" fmla="*/ 0 w 648072"/>
              <a:gd name="connsiteY0" fmla="*/ 0 h 272759"/>
              <a:gd name="connsiteX1" fmla="*/ 648072 w 648072"/>
              <a:gd name="connsiteY1" fmla="*/ 0 h 272759"/>
              <a:gd name="connsiteX2" fmla="*/ 648072 w 648072"/>
              <a:gd name="connsiteY2" fmla="*/ 216024 h 272759"/>
              <a:gd name="connsiteX3" fmla="*/ 250455 w 648072"/>
              <a:gd name="connsiteY3" fmla="*/ 198693 h 272759"/>
              <a:gd name="connsiteX4" fmla="*/ 249666 w 648072"/>
              <a:gd name="connsiteY4" fmla="*/ 239894 h 272759"/>
              <a:gd name="connsiteX5" fmla="*/ 92353 w 648072"/>
              <a:gd name="connsiteY5" fmla="*/ 272759 h 272759"/>
              <a:gd name="connsiteX6" fmla="*/ 95764 w 648072"/>
              <a:gd name="connsiteY6" fmla="*/ 206032 h 272759"/>
              <a:gd name="connsiteX7" fmla="*/ 0 w 648072"/>
              <a:gd name="connsiteY7" fmla="*/ 216024 h 272759"/>
              <a:gd name="connsiteX8" fmla="*/ 4519 w 648072"/>
              <a:gd name="connsiteY8" fmla="*/ 72826 h 272759"/>
              <a:gd name="connsiteX9" fmla="*/ 0 w 648072"/>
              <a:gd name="connsiteY9" fmla="*/ 0 h 272759"/>
              <a:gd name="connsiteX0" fmla="*/ 0 w 648072"/>
              <a:gd name="connsiteY0" fmla="*/ 0 h 272759"/>
              <a:gd name="connsiteX1" fmla="*/ 648072 w 648072"/>
              <a:gd name="connsiteY1" fmla="*/ 0 h 272759"/>
              <a:gd name="connsiteX2" fmla="*/ 648072 w 648072"/>
              <a:gd name="connsiteY2" fmla="*/ 216024 h 272759"/>
              <a:gd name="connsiteX3" fmla="*/ 250455 w 648072"/>
              <a:gd name="connsiteY3" fmla="*/ 198693 h 272759"/>
              <a:gd name="connsiteX4" fmla="*/ 249666 w 648072"/>
              <a:gd name="connsiteY4" fmla="*/ 239894 h 272759"/>
              <a:gd name="connsiteX5" fmla="*/ 92353 w 648072"/>
              <a:gd name="connsiteY5" fmla="*/ 272759 h 272759"/>
              <a:gd name="connsiteX6" fmla="*/ 95764 w 648072"/>
              <a:gd name="connsiteY6" fmla="*/ 206032 h 272759"/>
              <a:gd name="connsiteX7" fmla="*/ 0 w 648072"/>
              <a:gd name="connsiteY7" fmla="*/ 216024 h 272759"/>
              <a:gd name="connsiteX8" fmla="*/ 4519 w 648072"/>
              <a:gd name="connsiteY8" fmla="*/ 72826 h 272759"/>
              <a:gd name="connsiteX9" fmla="*/ 2377 w 648072"/>
              <a:gd name="connsiteY9" fmla="*/ 110445 h 272759"/>
              <a:gd name="connsiteX10" fmla="*/ 0 w 648072"/>
              <a:gd name="connsiteY10" fmla="*/ 0 h 272759"/>
              <a:gd name="connsiteX0" fmla="*/ 23734 w 671806"/>
              <a:gd name="connsiteY0" fmla="*/ 0 h 272759"/>
              <a:gd name="connsiteX1" fmla="*/ 671806 w 671806"/>
              <a:gd name="connsiteY1" fmla="*/ 0 h 272759"/>
              <a:gd name="connsiteX2" fmla="*/ 671806 w 671806"/>
              <a:gd name="connsiteY2" fmla="*/ 216024 h 272759"/>
              <a:gd name="connsiteX3" fmla="*/ 274189 w 671806"/>
              <a:gd name="connsiteY3" fmla="*/ 198693 h 272759"/>
              <a:gd name="connsiteX4" fmla="*/ 273400 w 671806"/>
              <a:gd name="connsiteY4" fmla="*/ 239894 h 272759"/>
              <a:gd name="connsiteX5" fmla="*/ 116087 w 671806"/>
              <a:gd name="connsiteY5" fmla="*/ 272759 h 272759"/>
              <a:gd name="connsiteX6" fmla="*/ 119498 w 671806"/>
              <a:gd name="connsiteY6" fmla="*/ 206032 h 272759"/>
              <a:gd name="connsiteX7" fmla="*/ 23734 w 671806"/>
              <a:gd name="connsiteY7" fmla="*/ 216024 h 272759"/>
              <a:gd name="connsiteX8" fmla="*/ 28253 w 671806"/>
              <a:gd name="connsiteY8" fmla="*/ 72826 h 272759"/>
              <a:gd name="connsiteX9" fmla="*/ 18 w 671806"/>
              <a:gd name="connsiteY9" fmla="*/ 63046 h 272759"/>
              <a:gd name="connsiteX10" fmla="*/ 23734 w 671806"/>
              <a:gd name="connsiteY10" fmla="*/ 0 h 272759"/>
              <a:gd name="connsiteX0" fmla="*/ 23734 w 671806"/>
              <a:gd name="connsiteY0" fmla="*/ 0 h 272759"/>
              <a:gd name="connsiteX1" fmla="*/ 671806 w 671806"/>
              <a:gd name="connsiteY1" fmla="*/ 0 h 272759"/>
              <a:gd name="connsiteX2" fmla="*/ 671806 w 671806"/>
              <a:gd name="connsiteY2" fmla="*/ 216024 h 272759"/>
              <a:gd name="connsiteX3" fmla="*/ 274189 w 671806"/>
              <a:gd name="connsiteY3" fmla="*/ 198693 h 272759"/>
              <a:gd name="connsiteX4" fmla="*/ 273400 w 671806"/>
              <a:gd name="connsiteY4" fmla="*/ 239894 h 272759"/>
              <a:gd name="connsiteX5" fmla="*/ 116087 w 671806"/>
              <a:gd name="connsiteY5" fmla="*/ 272759 h 272759"/>
              <a:gd name="connsiteX6" fmla="*/ 119498 w 671806"/>
              <a:gd name="connsiteY6" fmla="*/ 206032 h 272759"/>
              <a:gd name="connsiteX7" fmla="*/ 23734 w 671806"/>
              <a:gd name="connsiteY7" fmla="*/ 216024 h 272759"/>
              <a:gd name="connsiteX8" fmla="*/ 94505 w 671806"/>
              <a:gd name="connsiteY8" fmla="*/ 64146 h 272759"/>
              <a:gd name="connsiteX9" fmla="*/ 18 w 671806"/>
              <a:gd name="connsiteY9" fmla="*/ 63046 h 272759"/>
              <a:gd name="connsiteX10" fmla="*/ 23734 w 671806"/>
              <a:gd name="connsiteY10" fmla="*/ 0 h 272759"/>
              <a:gd name="connsiteX0" fmla="*/ 0 w 648072"/>
              <a:gd name="connsiteY0" fmla="*/ 0 h 272759"/>
              <a:gd name="connsiteX1" fmla="*/ 648072 w 648072"/>
              <a:gd name="connsiteY1" fmla="*/ 0 h 272759"/>
              <a:gd name="connsiteX2" fmla="*/ 648072 w 648072"/>
              <a:gd name="connsiteY2" fmla="*/ 216024 h 272759"/>
              <a:gd name="connsiteX3" fmla="*/ 250455 w 648072"/>
              <a:gd name="connsiteY3" fmla="*/ 198693 h 272759"/>
              <a:gd name="connsiteX4" fmla="*/ 249666 w 648072"/>
              <a:gd name="connsiteY4" fmla="*/ 239894 h 272759"/>
              <a:gd name="connsiteX5" fmla="*/ 92353 w 648072"/>
              <a:gd name="connsiteY5" fmla="*/ 272759 h 272759"/>
              <a:gd name="connsiteX6" fmla="*/ 95764 w 648072"/>
              <a:gd name="connsiteY6" fmla="*/ 206032 h 272759"/>
              <a:gd name="connsiteX7" fmla="*/ 0 w 648072"/>
              <a:gd name="connsiteY7" fmla="*/ 216024 h 272759"/>
              <a:gd name="connsiteX8" fmla="*/ 70771 w 648072"/>
              <a:gd name="connsiteY8" fmla="*/ 64146 h 272759"/>
              <a:gd name="connsiteX9" fmla="*/ 5873 w 648072"/>
              <a:gd name="connsiteY9" fmla="*/ 76404 h 272759"/>
              <a:gd name="connsiteX10" fmla="*/ 0 w 648072"/>
              <a:gd name="connsiteY10" fmla="*/ 0 h 272759"/>
              <a:gd name="connsiteX0" fmla="*/ 0 w 648072"/>
              <a:gd name="connsiteY0" fmla="*/ 0 h 272759"/>
              <a:gd name="connsiteX1" fmla="*/ 648072 w 648072"/>
              <a:gd name="connsiteY1" fmla="*/ 0 h 272759"/>
              <a:gd name="connsiteX2" fmla="*/ 648072 w 648072"/>
              <a:gd name="connsiteY2" fmla="*/ 216024 h 272759"/>
              <a:gd name="connsiteX3" fmla="*/ 250455 w 648072"/>
              <a:gd name="connsiteY3" fmla="*/ 198693 h 272759"/>
              <a:gd name="connsiteX4" fmla="*/ 249666 w 648072"/>
              <a:gd name="connsiteY4" fmla="*/ 239894 h 272759"/>
              <a:gd name="connsiteX5" fmla="*/ 92353 w 648072"/>
              <a:gd name="connsiteY5" fmla="*/ 272759 h 272759"/>
              <a:gd name="connsiteX6" fmla="*/ 95764 w 648072"/>
              <a:gd name="connsiteY6" fmla="*/ 206032 h 272759"/>
              <a:gd name="connsiteX7" fmla="*/ 59093 w 648072"/>
              <a:gd name="connsiteY7" fmla="*/ 210051 h 272759"/>
              <a:gd name="connsiteX8" fmla="*/ 70771 w 648072"/>
              <a:gd name="connsiteY8" fmla="*/ 64146 h 272759"/>
              <a:gd name="connsiteX9" fmla="*/ 5873 w 648072"/>
              <a:gd name="connsiteY9" fmla="*/ 76404 h 272759"/>
              <a:gd name="connsiteX10" fmla="*/ 0 w 648072"/>
              <a:gd name="connsiteY10" fmla="*/ 0 h 272759"/>
              <a:gd name="connsiteX0" fmla="*/ 0 w 648072"/>
              <a:gd name="connsiteY0" fmla="*/ 0 h 272759"/>
              <a:gd name="connsiteX1" fmla="*/ 648072 w 648072"/>
              <a:gd name="connsiteY1" fmla="*/ 0 h 272759"/>
              <a:gd name="connsiteX2" fmla="*/ 648072 w 648072"/>
              <a:gd name="connsiteY2" fmla="*/ 216024 h 272759"/>
              <a:gd name="connsiteX3" fmla="*/ 250455 w 648072"/>
              <a:gd name="connsiteY3" fmla="*/ 198693 h 272759"/>
              <a:gd name="connsiteX4" fmla="*/ 249666 w 648072"/>
              <a:gd name="connsiteY4" fmla="*/ 239894 h 272759"/>
              <a:gd name="connsiteX5" fmla="*/ 92353 w 648072"/>
              <a:gd name="connsiteY5" fmla="*/ 272759 h 272759"/>
              <a:gd name="connsiteX6" fmla="*/ 95764 w 648072"/>
              <a:gd name="connsiteY6" fmla="*/ 206032 h 272759"/>
              <a:gd name="connsiteX7" fmla="*/ 59093 w 648072"/>
              <a:gd name="connsiteY7" fmla="*/ 210051 h 272759"/>
              <a:gd name="connsiteX8" fmla="*/ 71250 w 648072"/>
              <a:gd name="connsiteY8" fmla="*/ 76236 h 272759"/>
              <a:gd name="connsiteX9" fmla="*/ 5873 w 648072"/>
              <a:gd name="connsiteY9" fmla="*/ 76404 h 272759"/>
              <a:gd name="connsiteX10" fmla="*/ 0 w 648072"/>
              <a:gd name="connsiteY10" fmla="*/ 0 h 272759"/>
              <a:gd name="connsiteX0" fmla="*/ 0 w 648072"/>
              <a:gd name="connsiteY0" fmla="*/ 0 h 272759"/>
              <a:gd name="connsiteX1" fmla="*/ 648072 w 648072"/>
              <a:gd name="connsiteY1" fmla="*/ 0 h 272759"/>
              <a:gd name="connsiteX2" fmla="*/ 648072 w 648072"/>
              <a:gd name="connsiteY2" fmla="*/ 216024 h 272759"/>
              <a:gd name="connsiteX3" fmla="*/ 250455 w 648072"/>
              <a:gd name="connsiteY3" fmla="*/ 198693 h 272759"/>
              <a:gd name="connsiteX4" fmla="*/ 249666 w 648072"/>
              <a:gd name="connsiteY4" fmla="*/ 239894 h 272759"/>
              <a:gd name="connsiteX5" fmla="*/ 92353 w 648072"/>
              <a:gd name="connsiteY5" fmla="*/ 272759 h 272759"/>
              <a:gd name="connsiteX6" fmla="*/ 95764 w 648072"/>
              <a:gd name="connsiteY6" fmla="*/ 206032 h 272759"/>
              <a:gd name="connsiteX7" fmla="*/ 59093 w 648072"/>
              <a:gd name="connsiteY7" fmla="*/ 210051 h 272759"/>
              <a:gd name="connsiteX8" fmla="*/ 71250 w 648072"/>
              <a:gd name="connsiteY8" fmla="*/ 76236 h 272759"/>
              <a:gd name="connsiteX9" fmla="*/ 5395 w 648072"/>
              <a:gd name="connsiteY9" fmla="*/ 64315 h 272759"/>
              <a:gd name="connsiteX10" fmla="*/ 0 w 648072"/>
              <a:gd name="connsiteY10" fmla="*/ 0 h 272759"/>
              <a:gd name="connsiteX0" fmla="*/ 0 w 648072"/>
              <a:gd name="connsiteY0" fmla="*/ 0 h 272759"/>
              <a:gd name="connsiteX1" fmla="*/ 648072 w 648072"/>
              <a:gd name="connsiteY1" fmla="*/ 0 h 272759"/>
              <a:gd name="connsiteX2" fmla="*/ 648072 w 648072"/>
              <a:gd name="connsiteY2" fmla="*/ 216024 h 272759"/>
              <a:gd name="connsiteX3" fmla="*/ 250455 w 648072"/>
              <a:gd name="connsiteY3" fmla="*/ 198693 h 272759"/>
              <a:gd name="connsiteX4" fmla="*/ 249666 w 648072"/>
              <a:gd name="connsiteY4" fmla="*/ 239894 h 272759"/>
              <a:gd name="connsiteX5" fmla="*/ 92353 w 648072"/>
              <a:gd name="connsiteY5" fmla="*/ 272759 h 272759"/>
              <a:gd name="connsiteX6" fmla="*/ 95764 w 648072"/>
              <a:gd name="connsiteY6" fmla="*/ 206032 h 272759"/>
              <a:gd name="connsiteX7" fmla="*/ 59093 w 648072"/>
              <a:gd name="connsiteY7" fmla="*/ 210051 h 272759"/>
              <a:gd name="connsiteX8" fmla="*/ 62260 w 648072"/>
              <a:gd name="connsiteY8" fmla="*/ 63274 h 272759"/>
              <a:gd name="connsiteX9" fmla="*/ 5395 w 648072"/>
              <a:gd name="connsiteY9" fmla="*/ 64315 h 272759"/>
              <a:gd name="connsiteX10" fmla="*/ 0 w 648072"/>
              <a:gd name="connsiteY10" fmla="*/ 0 h 272759"/>
              <a:gd name="connsiteX0" fmla="*/ 0 w 648072"/>
              <a:gd name="connsiteY0" fmla="*/ 0 h 272759"/>
              <a:gd name="connsiteX1" fmla="*/ 648072 w 648072"/>
              <a:gd name="connsiteY1" fmla="*/ 0 h 272759"/>
              <a:gd name="connsiteX2" fmla="*/ 648072 w 648072"/>
              <a:gd name="connsiteY2" fmla="*/ 216024 h 272759"/>
              <a:gd name="connsiteX3" fmla="*/ 250455 w 648072"/>
              <a:gd name="connsiteY3" fmla="*/ 198693 h 272759"/>
              <a:gd name="connsiteX4" fmla="*/ 249666 w 648072"/>
              <a:gd name="connsiteY4" fmla="*/ 239894 h 272759"/>
              <a:gd name="connsiteX5" fmla="*/ 92353 w 648072"/>
              <a:gd name="connsiteY5" fmla="*/ 272759 h 272759"/>
              <a:gd name="connsiteX6" fmla="*/ 59093 w 648072"/>
              <a:gd name="connsiteY6" fmla="*/ 210051 h 272759"/>
              <a:gd name="connsiteX7" fmla="*/ 62260 w 648072"/>
              <a:gd name="connsiteY7" fmla="*/ 63274 h 272759"/>
              <a:gd name="connsiteX8" fmla="*/ 5395 w 648072"/>
              <a:gd name="connsiteY8" fmla="*/ 64315 h 272759"/>
              <a:gd name="connsiteX9" fmla="*/ 0 w 648072"/>
              <a:gd name="connsiteY9" fmla="*/ 0 h 272759"/>
              <a:gd name="connsiteX0" fmla="*/ 0 w 648072"/>
              <a:gd name="connsiteY0" fmla="*/ 0 h 272759"/>
              <a:gd name="connsiteX1" fmla="*/ 648072 w 648072"/>
              <a:gd name="connsiteY1" fmla="*/ 0 h 272759"/>
              <a:gd name="connsiteX2" fmla="*/ 648072 w 648072"/>
              <a:gd name="connsiteY2" fmla="*/ 216024 h 272759"/>
              <a:gd name="connsiteX3" fmla="*/ 250455 w 648072"/>
              <a:gd name="connsiteY3" fmla="*/ 198693 h 272759"/>
              <a:gd name="connsiteX4" fmla="*/ 249666 w 648072"/>
              <a:gd name="connsiteY4" fmla="*/ 239894 h 272759"/>
              <a:gd name="connsiteX5" fmla="*/ 92353 w 648072"/>
              <a:gd name="connsiteY5" fmla="*/ 272759 h 272759"/>
              <a:gd name="connsiteX6" fmla="*/ 182930 w 648072"/>
              <a:gd name="connsiteY6" fmla="*/ 218464 h 272759"/>
              <a:gd name="connsiteX7" fmla="*/ 62260 w 648072"/>
              <a:gd name="connsiteY7" fmla="*/ 63274 h 272759"/>
              <a:gd name="connsiteX8" fmla="*/ 5395 w 648072"/>
              <a:gd name="connsiteY8" fmla="*/ 64315 h 272759"/>
              <a:gd name="connsiteX9" fmla="*/ 0 w 648072"/>
              <a:gd name="connsiteY9" fmla="*/ 0 h 272759"/>
              <a:gd name="connsiteX0" fmla="*/ 0 w 648072"/>
              <a:gd name="connsiteY0" fmla="*/ 0 h 272759"/>
              <a:gd name="connsiteX1" fmla="*/ 648072 w 648072"/>
              <a:gd name="connsiteY1" fmla="*/ 0 h 272759"/>
              <a:gd name="connsiteX2" fmla="*/ 648072 w 648072"/>
              <a:gd name="connsiteY2" fmla="*/ 216024 h 272759"/>
              <a:gd name="connsiteX3" fmla="*/ 250455 w 648072"/>
              <a:gd name="connsiteY3" fmla="*/ 198693 h 272759"/>
              <a:gd name="connsiteX4" fmla="*/ 249666 w 648072"/>
              <a:gd name="connsiteY4" fmla="*/ 239894 h 272759"/>
              <a:gd name="connsiteX5" fmla="*/ 92353 w 648072"/>
              <a:gd name="connsiteY5" fmla="*/ 272759 h 272759"/>
              <a:gd name="connsiteX6" fmla="*/ 69831 w 648072"/>
              <a:gd name="connsiteY6" fmla="*/ 205993 h 272759"/>
              <a:gd name="connsiteX7" fmla="*/ 62260 w 648072"/>
              <a:gd name="connsiteY7" fmla="*/ 63274 h 272759"/>
              <a:gd name="connsiteX8" fmla="*/ 5395 w 648072"/>
              <a:gd name="connsiteY8" fmla="*/ 64315 h 272759"/>
              <a:gd name="connsiteX9" fmla="*/ 0 w 648072"/>
              <a:gd name="connsiteY9" fmla="*/ 0 h 272759"/>
              <a:gd name="connsiteX0" fmla="*/ 0 w 648072"/>
              <a:gd name="connsiteY0" fmla="*/ 0 h 272759"/>
              <a:gd name="connsiteX1" fmla="*/ 648072 w 648072"/>
              <a:gd name="connsiteY1" fmla="*/ 0 h 272759"/>
              <a:gd name="connsiteX2" fmla="*/ 648072 w 648072"/>
              <a:gd name="connsiteY2" fmla="*/ 216024 h 272759"/>
              <a:gd name="connsiteX3" fmla="*/ 250455 w 648072"/>
              <a:gd name="connsiteY3" fmla="*/ 198693 h 272759"/>
              <a:gd name="connsiteX4" fmla="*/ 249666 w 648072"/>
              <a:gd name="connsiteY4" fmla="*/ 239894 h 272759"/>
              <a:gd name="connsiteX5" fmla="*/ 92353 w 648072"/>
              <a:gd name="connsiteY5" fmla="*/ 272759 h 272759"/>
              <a:gd name="connsiteX6" fmla="*/ 69831 w 648072"/>
              <a:gd name="connsiteY6" fmla="*/ 205993 h 272759"/>
              <a:gd name="connsiteX7" fmla="*/ 68880 w 648072"/>
              <a:gd name="connsiteY7" fmla="*/ 199832 h 272759"/>
              <a:gd name="connsiteX8" fmla="*/ 62260 w 648072"/>
              <a:gd name="connsiteY8" fmla="*/ 63274 h 272759"/>
              <a:gd name="connsiteX9" fmla="*/ 5395 w 648072"/>
              <a:gd name="connsiteY9" fmla="*/ 64315 h 272759"/>
              <a:gd name="connsiteX10" fmla="*/ 0 w 648072"/>
              <a:gd name="connsiteY10" fmla="*/ 0 h 272759"/>
              <a:gd name="connsiteX0" fmla="*/ 0 w 648072"/>
              <a:gd name="connsiteY0" fmla="*/ 0 h 272759"/>
              <a:gd name="connsiteX1" fmla="*/ 648072 w 648072"/>
              <a:gd name="connsiteY1" fmla="*/ 0 h 272759"/>
              <a:gd name="connsiteX2" fmla="*/ 648072 w 648072"/>
              <a:gd name="connsiteY2" fmla="*/ 216024 h 272759"/>
              <a:gd name="connsiteX3" fmla="*/ 250455 w 648072"/>
              <a:gd name="connsiteY3" fmla="*/ 198693 h 272759"/>
              <a:gd name="connsiteX4" fmla="*/ 249666 w 648072"/>
              <a:gd name="connsiteY4" fmla="*/ 239894 h 272759"/>
              <a:gd name="connsiteX5" fmla="*/ 92353 w 648072"/>
              <a:gd name="connsiteY5" fmla="*/ 272759 h 272759"/>
              <a:gd name="connsiteX6" fmla="*/ 69831 w 648072"/>
              <a:gd name="connsiteY6" fmla="*/ 205993 h 272759"/>
              <a:gd name="connsiteX7" fmla="*/ 42391 w 648072"/>
              <a:gd name="connsiteY7" fmla="*/ 173032 h 272759"/>
              <a:gd name="connsiteX8" fmla="*/ 62260 w 648072"/>
              <a:gd name="connsiteY8" fmla="*/ 63274 h 272759"/>
              <a:gd name="connsiteX9" fmla="*/ 5395 w 648072"/>
              <a:gd name="connsiteY9" fmla="*/ 64315 h 272759"/>
              <a:gd name="connsiteX10" fmla="*/ 0 w 648072"/>
              <a:gd name="connsiteY10" fmla="*/ 0 h 272759"/>
              <a:gd name="connsiteX0" fmla="*/ 0 w 648072"/>
              <a:gd name="connsiteY0" fmla="*/ 0 h 272759"/>
              <a:gd name="connsiteX1" fmla="*/ 648072 w 648072"/>
              <a:gd name="connsiteY1" fmla="*/ 0 h 272759"/>
              <a:gd name="connsiteX2" fmla="*/ 648072 w 648072"/>
              <a:gd name="connsiteY2" fmla="*/ 216024 h 272759"/>
              <a:gd name="connsiteX3" fmla="*/ 250455 w 648072"/>
              <a:gd name="connsiteY3" fmla="*/ 198693 h 272759"/>
              <a:gd name="connsiteX4" fmla="*/ 249666 w 648072"/>
              <a:gd name="connsiteY4" fmla="*/ 239894 h 272759"/>
              <a:gd name="connsiteX5" fmla="*/ 92353 w 648072"/>
              <a:gd name="connsiteY5" fmla="*/ 272759 h 272759"/>
              <a:gd name="connsiteX6" fmla="*/ 86373 w 648072"/>
              <a:gd name="connsiteY6" fmla="*/ 195652 h 272759"/>
              <a:gd name="connsiteX7" fmla="*/ 42391 w 648072"/>
              <a:gd name="connsiteY7" fmla="*/ 173032 h 272759"/>
              <a:gd name="connsiteX8" fmla="*/ 62260 w 648072"/>
              <a:gd name="connsiteY8" fmla="*/ 63274 h 272759"/>
              <a:gd name="connsiteX9" fmla="*/ 5395 w 648072"/>
              <a:gd name="connsiteY9" fmla="*/ 64315 h 272759"/>
              <a:gd name="connsiteX10" fmla="*/ 0 w 648072"/>
              <a:gd name="connsiteY10" fmla="*/ 0 h 272759"/>
              <a:gd name="connsiteX0" fmla="*/ 0 w 648072"/>
              <a:gd name="connsiteY0" fmla="*/ 0 h 272759"/>
              <a:gd name="connsiteX1" fmla="*/ 648072 w 648072"/>
              <a:gd name="connsiteY1" fmla="*/ 0 h 272759"/>
              <a:gd name="connsiteX2" fmla="*/ 648072 w 648072"/>
              <a:gd name="connsiteY2" fmla="*/ 216024 h 272759"/>
              <a:gd name="connsiteX3" fmla="*/ 250455 w 648072"/>
              <a:gd name="connsiteY3" fmla="*/ 198693 h 272759"/>
              <a:gd name="connsiteX4" fmla="*/ 249666 w 648072"/>
              <a:gd name="connsiteY4" fmla="*/ 239894 h 272759"/>
              <a:gd name="connsiteX5" fmla="*/ 92353 w 648072"/>
              <a:gd name="connsiteY5" fmla="*/ 272759 h 272759"/>
              <a:gd name="connsiteX6" fmla="*/ 86373 w 648072"/>
              <a:gd name="connsiteY6" fmla="*/ 195652 h 272759"/>
              <a:gd name="connsiteX7" fmla="*/ 60525 w 648072"/>
              <a:gd name="connsiteY7" fmla="*/ 172313 h 272759"/>
              <a:gd name="connsiteX8" fmla="*/ 62260 w 648072"/>
              <a:gd name="connsiteY8" fmla="*/ 63274 h 272759"/>
              <a:gd name="connsiteX9" fmla="*/ 5395 w 648072"/>
              <a:gd name="connsiteY9" fmla="*/ 64315 h 272759"/>
              <a:gd name="connsiteX10" fmla="*/ 0 w 648072"/>
              <a:gd name="connsiteY10" fmla="*/ 0 h 272759"/>
              <a:gd name="connsiteX0" fmla="*/ 0 w 648072"/>
              <a:gd name="connsiteY0" fmla="*/ 0 h 270054"/>
              <a:gd name="connsiteX1" fmla="*/ 648072 w 648072"/>
              <a:gd name="connsiteY1" fmla="*/ 0 h 270054"/>
              <a:gd name="connsiteX2" fmla="*/ 648072 w 648072"/>
              <a:gd name="connsiteY2" fmla="*/ 216024 h 270054"/>
              <a:gd name="connsiteX3" fmla="*/ 250455 w 648072"/>
              <a:gd name="connsiteY3" fmla="*/ 198693 h 270054"/>
              <a:gd name="connsiteX4" fmla="*/ 249666 w 648072"/>
              <a:gd name="connsiteY4" fmla="*/ 239894 h 270054"/>
              <a:gd name="connsiteX5" fmla="*/ 99512 w 648072"/>
              <a:gd name="connsiteY5" fmla="*/ 270054 h 270054"/>
              <a:gd name="connsiteX6" fmla="*/ 86373 w 648072"/>
              <a:gd name="connsiteY6" fmla="*/ 195652 h 270054"/>
              <a:gd name="connsiteX7" fmla="*/ 60525 w 648072"/>
              <a:gd name="connsiteY7" fmla="*/ 172313 h 270054"/>
              <a:gd name="connsiteX8" fmla="*/ 62260 w 648072"/>
              <a:gd name="connsiteY8" fmla="*/ 63274 h 270054"/>
              <a:gd name="connsiteX9" fmla="*/ 5395 w 648072"/>
              <a:gd name="connsiteY9" fmla="*/ 64315 h 270054"/>
              <a:gd name="connsiteX10" fmla="*/ 0 w 648072"/>
              <a:gd name="connsiteY10" fmla="*/ 0 h 270054"/>
              <a:gd name="connsiteX0" fmla="*/ 0 w 648072"/>
              <a:gd name="connsiteY0" fmla="*/ 0 h 270054"/>
              <a:gd name="connsiteX1" fmla="*/ 648072 w 648072"/>
              <a:gd name="connsiteY1" fmla="*/ 0 h 270054"/>
              <a:gd name="connsiteX2" fmla="*/ 648072 w 648072"/>
              <a:gd name="connsiteY2" fmla="*/ 216024 h 270054"/>
              <a:gd name="connsiteX3" fmla="*/ 250455 w 648072"/>
              <a:gd name="connsiteY3" fmla="*/ 198693 h 270054"/>
              <a:gd name="connsiteX4" fmla="*/ 249666 w 648072"/>
              <a:gd name="connsiteY4" fmla="*/ 239894 h 270054"/>
              <a:gd name="connsiteX5" fmla="*/ 99512 w 648072"/>
              <a:gd name="connsiteY5" fmla="*/ 270054 h 270054"/>
              <a:gd name="connsiteX6" fmla="*/ 97110 w 648072"/>
              <a:gd name="connsiteY6" fmla="*/ 191595 h 270054"/>
              <a:gd name="connsiteX7" fmla="*/ 60525 w 648072"/>
              <a:gd name="connsiteY7" fmla="*/ 172313 h 270054"/>
              <a:gd name="connsiteX8" fmla="*/ 62260 w 648072"/>
              <a:gd name="connsiteY8" fmla="*/ 63274 h 270054"/>
              <a:gd name="connsiteX9" fmla="*/ 5395 w 648072"/>
              <a:gd name="connsiteY9" fmla="*/ 64315 h 270054"/>
              <a:gd name="connsiteX10" fmla="*/ 0 w 648072"/>
              <a:gd name="connsiteY10" fmla="*/ 0 h 270054"/>
              <a:gd name="connsiteX0" fmla="*/ 0 w 648072"/>
              <a:gd name="connsiteY0" fmla="*/ 0 h 270054"/>
              <a:gd name="connsiteX1" fmla="*/ 648072 w 648072"/>
              <a:gd name="connsiteY1" fmla="*/ 0 h 270054"/>
              <a:gd name="connsiteX2" fmla="*/ 648072 w 648072"/>
              <a:gd name="connsiteY2" fmla="*/ 216024 h 270054"/>
              <a:gd name="connsiteX3" fmla="*/ 250455 w 648072"/>
              <a:gd name="connsiteY3" fmla="*/ 198693 h 270054"/>
              <a:gd name="connsiteX4" fmla="*/ 249666 w 648072"/>
              <a:gd name="connsiteY4" fmla="*/ 239894 h 270054"/>
              <a:gd name="connsiteX5" fmla="*/ 99512 w 648072"/>
              <a:gd name="connsiteY5" fmla="*/ 270054 h 270054"/>
              <a:gd name="connsiteX6" fmla="*/ 97110 w 648072"/>
              <a:gd name="connsiteY6" fmla="*/ 191595 h 270054"/>
              <a:gd name="connsiteX7" fmla="*/ 60525 w 648072"/>
              <a:gd name="connsiteY7" fmla="*/ 172313 h 270054"/>
              <a:gd name="connsiteX8" fmla="*/ 62260 w 648072"/>
              <a:gd name="connsiteY8" fmla="*/ 63274 h 270054"/>
              <a:gd name="connsiteX9" fmla="*/ 5395 w 648072"/>
              <a:gd name="connsiteY9" fmla="*/ 64315 h 270054"/>
              <a:gd name="connsiteX10" fmla="*/ 0 w 648072"/>
              <a:gd name="connsiteY10" fmla="*/ 0 h 270054"/>
              <a:gd name="connsiteX0" fmla="*/ 0 w 648072"/>
              <a:gd name="connsiteY0" fmla="*/ 0 h 257964"/>
              <a:gd name="connsiteX1" fmla="*/ 648072 w 648072"/>
              <a:gd name="connsiteY1" fmla="*/ 0 h 257964"/>
              <a:gd name="connsiteX2" fmla="*/ 648072 w 648072"/>
              <a:gd name="connsiteY2" fmla="*/ 216024 h 257964"/>
              <a:gd name="connsiteX3" fmla="*/ 250455 w 648072"/>
              <a:gd name="connsiteY3" fmla="*/ 198693 h 257964"/>
              <a:gd name="connsiteX4" fmla="*/ 249666 w 648072"/>
              <a:gd name="connsiteY4" fmla="*/ 239894 h 257964"/>
              <a:gd name="connsiteX5" fmla="*/ 99033 w 648072"/>
              <a:gd name="connsiteY5" fmla="*/ 257964 h 257964"/>
              <a:gd name="connsiteX6" fmla="*/ 97110 w 648072"/>
              <a:gd name="connsiteY6" fmla="*/ 191595 h 257964"/>
              <a:gd name="connsiteX7" fmla="*/ 60525 w 648072"/>
              <a:gd name="connsiteY7" fmla="*/ 172313 h 257964"/>
              <a:gd name="connsiteX8" fmla="*/ 62260 w 648072"/>
              <a:gd name="connsiteY8" fmla="*/ 63274 h 257964"/>
              <a:gd name="connsiteX9" fmla="*/ 5395 w 648072"/>
              <a:gd name="connsiteY9" fmla="*/ 64315 h 257964"/>
              <a:gd name="connsiteX10" fmla="*/ 0 w 648072"/>
              <a:gd name="connsiteY10" fmla="*/ 0 h 25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072" h="257964">
                <a:moveTo>
                  <a:pt x="0" y="0"/>
                </a:moveTo>
                <a:lnTo>
                  <a:pt x="648072" y="0"/>
                </a:lnTo>
                <a:lnTo>
                  <a:pt x="648072" y="216024"/>
                </a:lnTo>
                <a:lnTo>
                  <a:pt x="250455" y="198693"/>
                </a:lnTo>
                <a:lnTo>
                  <a:pt x="249666" y="239894"/>
                </a:lnTo>
                <a:lnTo>
                  <a:pt x="99033" y="257964"/>
                </a:lnTo>
                <a:cubicBezTo>
                  <a:pt x="98232" y="231811"/>
                  <a:pt x="97911" y="217748"/>
                  <a:pt x="97110" y="191595"/>
                </a:cubicBezTo>
                <a:cubicBezTo>
                  <a:pt x="93198" y="179441"/>
                  <a:pt x="61787" y="196099"/>
                  <a:pt x="60525" y="172313"/>
                </a:cubicBezTo>
                <a:cubicBezTo>
                  <a:pt x="59263" y="148527"/>
                  <a:pt x="67275" y="98188"/>
                  <a:pt x="62260" y="63274"/>
                </a:cubicBezTo>
                <a:lnTo>
                  <a:pt x="5395" y="64315"/>
                </a:lnTo>
                <a:cubicBezTo>
                  <a:pt x="4603" y="27500"/>
                  <a:pt x="792" y="36815"/>
                  <a:pt x="0" y="0"/>
                </a:cubicBezTo>
                <a:close/>
              </a:path>
            </a:pathLst>
          </a:custGeom>
          <a:noFill/>
          <a:ln w="25400">
            <a:solidFill>
              <a:srgbClr val="075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ángulo 10"/>
          <p:cNvSpPr/>
          <p:nvPr/>
        </p:nvSpPr>
        <p:spPr>
          <a:xfrm rot="19984374">
            <a:off x="8155782" y="4306210"/>
            <a:ext cx="755672" cy="377214"/>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 fmla="*/ 1916 w 721996"/>
              <a:gd name="connsiteY0" fmla="*/ 9548 h 297580"/>
              <a:gd name="connsiteX1" fmla="*/ 0 w 721996"/>
              <a:gd name="connsiteY1" fmla="*/ 0 h 297580"/>
              <a:gd name="connsiteX2" fmla="*/ 721996 w 721996"/>
              <a:gd name="connsiteY2" fmla="*/ 9548 h 297580"/>
              <a:gd name="connsiteX3" fmla="*/ 721996 w 721996"/>
              <a:gd name="connsiteY3" fmla="*/ 297580 h 297580"/>
              <a:gd name="connsiteX4" fmla="*/ 1916 w 721996"/>
              <a:gd name="connsiteY4" fmla="*/ 297580 h 297580"/>
              <a:gd name="connsiteX5" fmla="*/ 1916 w 721996"/>
              <a:gd name="connsiteY5" fmla="*/ 9548 h 297580"/>
              <a:gd name="connsiteX0" fmla="*/ 0 w 760049"/>
              <a:gd name="connsiteY0" fmla="*/ 16555 h 297580"/>
              <a:gd name="connsiteX1" fmla="*/ 38053 w 760049"/>
              <a:gd name="connsiteY1" fmla="*/ 0 h 297580"/>
              <a:gd name="connsiteX2" fmla="*/ 760049 w 760049"/>
              <a:gd name="connsiteY2" fmla="*/ 9548 h 297580"/>
              <a:gd name="connsiteX3" fmla="*/ 760049 w 760049"/>
              <a:gd name="connsiteY3" fmla="*/ 297580 h 297580"/>
              <a:gd name="connsiteX4" fmla="*/ 39969 w 760049"/>
              <a:gd name="connsiteY4" fmla="*/ 297580 h 297580"/>
              <a:gd name="connsiteX5" fmla="*/ 0 w 760049"/>
              <a:gd name="connsiteY5" fmla="*/ 16555 h 297580"/>
              <a:gd name="connsiteX0" fmla="*/ 0 w 760049"/>
              <a:gd name="connsiteY0" fmla="*/ 7007 h 288032"/>
              <a:gd name="connsiteX1" fmla="*/ 401885 w 760049"/>
              <a:gd name="connsiteY1" fmla="*/ 44776 h 288032"/>
              <a:gd name="connsiteX2" fmla="*/ 760049 w 760049"/>
              <a:gd name="connsiteY2" fmla="*/ 0 h 288032"/>
              <a:gd name="connsiteX3" fmla="*/ 760049 w 760049"/>
              <a:gd name="connsiteY3" fmla="*/ 288032 h 288032"/>
              <a:gd name="connsiteX4" fmla="*/ 39969 w 760049"/>
              <a:gd name="connsiteY4" fmla="*/ 288032 h 288032"/>
              <a:gd name="connsiteX5" fmla="*/ 0 w 760049"/>
              <a:gd name="connsiteY5" fmla="*/ 7007 h 288032"/>
              <a:gd name="connsiteX0" fmla="*/ 0 w 760049"/>
              <a:gd name="connsiteY0" fmla="*/ 7007 h 288032"/>
              <a:gd name="connsiteX1" fmla="*/ 401885 w 760049"/>
              <a:gd name="connsiteY1" fmla="*/ 44776 h 288032"/>
              <a:gd name="connsiteX2" fmla="*/ 453953 w 760049"/>
              <a:gd name="connsiteY2" fmla="*/ 37848 h 288032"/>
              <a:gd name="connsiteX3" fmla="*/ 760049 w 760049"/>
              <a:gd name="connsiteY3" fmla="*/ 0 h 288032"/>
              <a:gd name="connsiteX4" fmla="*/ 760049 w 760049"/>
              <a:gd name="connsiteY4" fmla="*/ 288032 h 288032"/>
              <a:gd name="connsiteX5" fmla="*/ 39969 w 760049"/>
              <a:gd name="connsiteY5" fmla="*/ 288032 h 288032"/>
              <a:gd name="connsiteX6" fmla="*/ 0 w 760049"/>
              <a:gd name="connsiteY6" fmla="*/ 7007 h 288032"/>
              <a:gd name="connsiteX0" fmla="*/ 0 w 760049"/>
              <a:gd name="connsiteY0" fmla="*/ 7007 h 288032"/>
              <a:gd name="connsiteX1" fmla="*/ 401885 w 760049"/>
              <a:gd name="connsiteY1" fmla="*/ 44776 h 288032"/>
              <a:gd name="connsiteX2" fmla="*/ 529031 w 760049"/>
              <a:gd name="connsiteY2" fmla="*/ 27434 h 288032"/>
              <a:gd name="connsiteX3" fmla="*/ 760049 w 760049"/>
              <a:gd name="connsiteY3" fmla="*/ 0 h 288032"/>
              <a:gd name="connsiteX4" fmla="*/ 760049 w 760049"/>
              <a:gd name="connsiteY4" fmla="*/ 288032 h 288032"/>
              <a:gd name="connsiteX5" fmla="*/ 39969 w 760049"/>
              <a:gd name="connsiteY5" fmla="*/ 288032 h 288032"/>
              <a:gd name="connsiteX6" fmla="*/ 0 w 760049"/>
              <a:gd name="connsiteY6" fmla="*/ 7007 h 288032"/>
              <a:gd name="connsiteX0" fmla="*/ 0 w 760049"/>
              <a:gd name="connsiteY0" fmla="*/ 7007 h 288032"/>
              <a:gd name="connsiteX1" fmla="*/ 401885 w 760049"/>
              <a:gd name="connsiteY1" fmla="*/ 44776 h 288032"/>
              <a:gd name="connsiteX2" fmla="*/ 529031 w 760049"/>
              <a:gd name="connsiteY2" fmla="*/ 27434 h 288032"/>
              <a:gd name="connsiteX3" fmla="*/ 549629 w 760049"/>
              <a:gd name="connsiteY3" fmla="*/ 22723 h 288032"/>
              <a:gd name="connsiteX4" fmla="*/ 760049 w 760049"/>
              <a:gd name="connsiteY4" fmla="*/ 0 h 288032"/>
              <a:gd name="connsiteX5" fmla="*/ 760049 w 760049"/>
              <a:gd name="connsiteY5" fmla="*/ 288032 h 288032"/>
              <a:gd name="connsiteX6" fmla="*/ 39969 w 760049"/>
              <a:gd name="connsiteY6" fmla="*/ 288032 h 288032"/>
              <a:gd name="connsiteX7" fmla="*/ 0 w 760049"/>
              <a:gd name="connsiteY7" fmla="*/ 7007 h 288032"/>
              <a:gd name="connsiteX0" fmla="*/ 0 w 760049"/>
              <a:gd name="connsiteY0" fmla="*/ 7007 h 288032"/>
              <a:gd name="connsiteX1" fmla="*/ 401885 w 760049"/>
              <a:gd name="connsiteY1" fmla="*/ 44776 h 288032"/>
              <a:gd name="connsiteX2" fmla="*/ 529031 w 760049"/>
              <a:gd name="connsiteY2" fmla="*/ 27434 h 288032"/>
              <a:gd name="connsiteX3" fmla="*/ 513029 w 760049"/>
              <a:gd name="connsiteY3" fmla="*/ 70887 h 288032"/>
              <a:gd name="connsiteX4" fmla="*/ 760049 w 760049"/>
              <a:gd name="connsiteY4" fmla="*/ 0 h 288032"/>
              <a:gd name="connsiteX5" fmla="*/ 760049 w 760049"/>
              <a:gd name="connsiteY5" fmla="*/ 288032 h 288032"/>
              <a:gd name="connsiteX6" fmla="*/ 39969 w 760049"/>
              <a:gd name="connsiteY6" fmla="*/ 288032 h 288032"/>
              <a:gd name="connsiteX7" fmla="*/ 0 w 760049"/>
              <a:gd name="connsiteY7" fmla="*/ 7007 h 288032"/>
              <a:gd name="connsiteX0" fmla="*/ 0 w 760049"/>
              <a:gd name="connsiteY0" fmla="*/ 7007 h 288032"/>
              <a:gd name="connsiteX1" fmla="*/ 401885 w 760049"/>
              <a:gd name="connsiteY1" fmla="*/ 44776 h 288032"/>
              <a:gd name="connsiteX2" fmla="*/ 529031 w 760049"/>
              <a:gd name="connsiteY2" fmla="*/ 27434 h 288032"/>
              <a:gd name="connsiteX3" fmla="*/ 513029 w 760049"/>
              <a:gd name="connsiteY3" fmla="*/ 70887 h 288032"/>
              <a:gd name="connsiteX4" fmla="*/ 557899 w 760049"/>
              <a:gd name="connsiteY4" fmla="*/ 54233 h 288032"/>
              <a:gd name="connsiteX5" fmla="*/ 760049 w 760049"/>
              <a:gd name="connsiteY5" fmla="*/ 0 h 288032"/>
              <a:gd name="connsiteX6" fmla="*/ 760049 w 760049"/>
              <a:gd name="connsiteY6" fmla="*/ 288032 h 288032"/>
              <a:gd name="connsiteX7" fmla="*/ 39969 w 760049"/>
              <a:gd name="connsiteY7" fmla="*/ 288032 h 288032"/>
              <a:gd name="connsiteX8" fmla="*/ 0 w 760049"/>
              <a:gd name="connsiteY8" fmla="*/ 7007 h 288032"/>
              <a:gd name="connsiteX0" fmla="*/ 0 w 760049"/>
              <a:gd name="connsiteY0" fmla="*/ 7007 h 288032"/>
              <a:gd name="connsiteX1" fmla="*/ 401885 w 760049"/>
              <a:gd name="connsiteY1" fmla="*/ 44776 h 288032"/>
              <a:gd name="connsiteX2" fmla="*/ 529031 w 760049"/>
              <a:gd name="connsiteY2" fmla="*/ 27434 h 288032"/>
              <a:gd name="connsiteX3" fmla="*/ 513029 w 760049"/>
              <a:gd name="connsiteY3" fmla="*/ 70887 h 288032"/>
              <a:gd name="connsiteX4" fmla="*/ 613567 w 760049"/>
              <a:gd name="connsiteY4" fmla="*/ 52164 h 288032"/>
              <a:gd name="connsiteX5" fmla="*/ 760049 w 760049"/>
              <a:gd name="connsiteY5" fmla="*/ 0 h 288032"/>
              <a:gd name="connsiteX6" fmla="*/ 760049 w 760049"/>
              <a:gd name="connsiteY6" fmla="*/ 288032 h 288032"/>
              <a:gd name="connsiteX7" fmla="*/ 39969 w 760049"/>
              <a:gd name="connsiteY7" fmla="*/ 288032 h 288032"/>
              <a:gd name="connsiteX8" fmla="*/ 0 w 760049"/>
              <a:gd name="connsiteY8" fmla="*/ 7007 h 288032"/>
              <a:gd name="connsiteX0" fmla="*/ 0 w 760049"/>
              <a:gd name="connsiteY0" fmla="*/ 7007 h 288032"/>
              <a:gd name="connsiteX1" fmla="*/ 401885 w 760049"/>
              <a:gd name="connsiteY1" fmla="*/ 44776 h 288032"/>
              <a:gd name="connsiteX2" fmla="*/ 529031 w 760049"/>
              <a:gd name="connsiteY2" fmla="*/ 27434 h 288032"/>
              <a:gd name="connsiteX3" fmla="*/ 513029 w 760049"/>
              <a:gd name="connsiteY3" fmla="*/ 70887 h 288032"/>
              <a:gd name="connsiteX4" fmla="*/ 628384 w 760049"/>
              <a:gd name="connsiteY4" fmla="*/ 5072 h 288032"/>
              <a:gd name="connsiteX5" fmla="*/ 760049 w 760049"/>
              <a:gd name="connsiteY5" fmla="*/ 0 h 288032"/>
              <a:gd name="connsiteX6" fmla="*/ 760049 w 760049"/>
              <a:gd name="connsiteY6" fmla="*/ 288032 h 288032"/>
              <a:gd name="connsiteX7" fmla="*/ 39969 w 760049"/>
              <a:gd name="connsiteY7" fmla="*/ 288032 h 288032"/>
              <a:gd name="connsiteX8" fmla="*/ 0 w 760049"/>
              <a:gd name="connsiteY8" fmla="*/ 7007 h 288032"/>
              <a:gd name="connsiteX0" fmla="*/ 0 w 760049"/>
              <a:gd name="connsiteY0" fmla="*/ 7007 h 288032"/>
              <a:gd name="connsiteX1" fmla="*/ 401885 w 760049"/>
              <a:gd name="connsiteY1" fmla="*/ 44776 h 288032"/>
              <a:gd name="connsiteX2" fmla="*/ 529031 w 760049"/>
              <a:gd name="connsiteY2" fmla="*/ 27434 h 288032"/>
              <a:gd name="connsiteX3" fmla="*/ 513029 w 760049"/>
              <a:gd name="connsiteY3" fmla="*/ 70887 h 288032"/>
              <a:gd name="connsiteX4" fmla="*/ 612380 w 760049"/>
              <a:gd name="connsiteY4" fmla="*/ 48526 h 288032"/>
              <a:gd name="connsiteX5" fmla="*/ 760049 w 760049"/>
              <a:gd name="connsiteY5" fmla="*/ 0 h 288032"/>
              <a:gd name="connsiteX6" fmla="*/ 760049 w 760049"/>
              <a:gd name="connsiteY6" fmla="*/ 288032 h 288032"/>
              <a:gd name="connsiteX7" fmla="*/ 39969 w 760049"/>
              <a:gd name="connsiteY7" fmla="*/ 288032 h 288032"/>
              <a:gd name="connsiteX8" fmla="*/ 0 w 760049"/>
              <a:gd name="connsiteY8" fmla="*/ 7007 h 288032"/>
              <a:gd name="connsiteX0" fmla="*/ 0 w 760049"/>
              <a:gd name="connsiteY0" fmla="*/ 7007 h 288032"/>
              <a:gd name="connsiteX1" fmla="*/ 401885 w 760049"/>
              <a:gd name="connsiteY1" fmla="*/ 44776 h 288032"/>
              <a:gd name="connsiteX2" fmla="*/ 529031 w 760049"/>
              <a:gd name="connsiteY2" fmla="*/ 27434 h 288032"/>
              <a:gd name="connsiteX3" fmla="*/ 513029 w 760049"/>
              <a:gd name="connsiteY3" fmla="*/ 70887 h 288032"/>
              <a:gd name="connsiteX4" fmla="*/ 612380 w 760049"/>
              <a:gd name="connsiteY4" fmla="*/ 48526 h 288032"/>
              <a:gd name="connsiteX5" fmla="*/ 760049 w 760049"/>
              <a:gd name="connsiteY5" fmla="*/ 0 h 288032"/>
              <a:gd name="connsiteX6" fmla="*/ 648828 w 760049"/>
              <a:gd name="connsiteY6" fmla="*/ 24560 h 288032"/>
              <a:gd name="connsiteX7" fmla="*/ 760049 w 760049"/>
              <a:gd name="connsiteY7" fmla="*/ 288032 h 288032"/>
              <a:gd name="connsiteX8" fmla="*/ 39969 w 760049"/>
              <a:gd name="connsiteY8" fmla="*/ 288032 h 288032"/>
              <a:gd name="connsiteX9" fmla="*/ 0 w 760049"/>
              <a:gd name="connsiteY9" fmla="*/ 7007 h 288032"/>
              <a:gd name="connsiteX0" fmla="*/ 0 w 763380"/>
              <a:gd name="connsiteY0" fmla="*/ 7007 h 288032"/>
              <a:gd name="connsiteX1" fmla="*/ 401885 w 763380"/>
              <a:gd name="connsiteY1" fmla="*/ 44776 h 288032"/>
              <a:gd name="connsiteX2" fmla="*/ 529031 w 763380"/>
              <a:gd name="connsiteY2" fmla="*/ 27434 h 288032"/>
              <a:gd name="connsiteX3" fmla="*/ 513029 w 763380"/>
              <a:gd name="connsiteY3" fmla="*/ 70887 h 288032"/>
              <a:gd name="connsiteX4" fmla="*/ 612380 w 763380"/>
              <a:gd name="connsiteY4" fmla="*/ 48526 h 288032"/>
              <a:gd name="connsiteX5" fmla="*/ 760049 w 763380"/>
              <a:gd name="connsiteY5" fmla="*/ 0 h 288032"/>
              <a:gd name="connsiteX6" fmla="*/ 763380 w 763380"/>
              <a:gd name="connsiteY6" fmla="*/ 85778 h 288032"/>
              <a:gd name="connsiteX7" fmla="*/ 760049 w 763380"/>
              <a:gd name="connsiteY7" fmla="*/ 288032 h 288032"/>
              <a:gd name="connsiteX8" fmla="*/ 39969 w 763380"/>
              <a:gd name="connsiteY8" fmla="*/ 288032 h 288032"/>
              <a:gd name="connsiteX9" fmla="*/ 0 w 763380"/>
              <a:gd name="connsiteY9" fmla="*/ 7007 h 288032"/>
              <a:gd name="connsiteX0" fmla="*/ 0 w 763380"/>
              <a:gd name="connsiteY0" fmla="*/ 0 h 281025"/>
              <a:gd name="connsiteX1" fmla="*/ 401885 w 763380"/>
              <a:gd name="connsiteY1" fmla="*/ 37769 h 281025"/>
              <a:gd name="connsiteX2" fmla="*/ 529031 w 763380"/>
              <a:gd name="connsiteY2" fmla="*/ 20427 h 281025"/>
              <a:gd name="connsiteX3" fmla="*/ 513029 w 763380"/>
              <a:gd name="connsiteY3" fmla="*/ 63880 h 281025"/>
              <a:gd name="connsiteX4" fmla="*/ 612380 w 763380"/>
              <a:gd name="connsiteY4" fmla="*/ 41519 h 281025"/>
              <a:gd name="connsiteX5" fmla="*/ 615559 w 763380"/>
              <a:gd name="connsiteY5" fmla="*/ 74352 h 281025"/>
              <a:gd name="connsiteX6" fmla="*/ 763380 w 763380"/>
              <a:gd name="connsiteY6" fmla="*/ 78771 h 281025"/>
              <a:gd name="connsiteX7" fmla="*/ 760049 w 763380"/>
              <a:gd name="connsiteY7" fmla="*/ 281025 h 281025"/>
              <a:gd name="connsiteX8" fmla="*/ 39969 w 763380"/>
              <a:gd name="connsiteY8" fmla="*/ 281025 h 281025"/>
              <a:gd name="connsiteX9" fmla="*/ 0 w 763380"/>
              <a:gd name="connsiteY9" fmla="*/ 0 h 281025"/>
              <a:gd name="connsiteX0" fmla="*/ 57353 w 723411"/>
              <a:gd name="connsiteY0" fmla="*/ 0 h 365102"/>
              <a:gd name="connsiteX1" fmla="*/ 361916 w 723411"/>
              <a:gd name="connsiteY1" fmla="*/ 121846 h 365102"/>
              <a:gd name="connsiteX2" fmla="*/ 489062 w 723411"/>
              <a:gd name="connsiteY2" fmla="*/ 104504 h 365102"/>
              <a:gd name="connsiteX3" fmla="*/ 473060 w 723411"/>
              <a:gd name="connsiteY3" fmla="*/ 147957 h 365102"/>
              <a:gd name="connsiteX4" fmla="*/ 572411 w 723411"/>
              <a:gd name="connsiteY4" fmla="*/ 125596 h 365102"/>
              <a:gd name="connsiteX5" fmla="*/ 575590 w 723411"/>
              <a:gd name="connsiteY5" fmla="*/ 158429 h 365102"/>
              <a:gd name="connsiteX6" fmla="*/ 723411 w 723411"/>
              <a:gd name="connsiteY6" fmla="*/ 162848 h 365102"/>
              <a:gd name="connsiteX7" fmla="*/ 720080 w 723411"/>
              <a:gd name="connsiteY7" fmla="*/ 365102 h 365102"/>
              <a:gd name="connsiteX8" fmla="*/ 0 w 723411"/>
              <a:gd name="connsiteY8" fmla="*/ 365102 h 365102"/>
              <a:gd name="connsiteX9" fmla="*/ 57353 w 723411"/>
              <a:gd name="connsiteY9" fmla="*/ 0 h 365102"/>
              <a:gd name="connsiteX0" fmla="*/ 99968 w 766026"/>
              <a:gd name="connsiteY0" fmla="*/ 0 h 365102"/>
              <a:gd name="connsiteX1" fmla="*/ 404531 w 766026"/>
              <a:gd name="connsiteY1" fmla="*/ 121846 h 365102"/>
              <a:gd name="connsiteX2" fmla="*/ 531677 w 766026"/>
              <a:gd name="connsiteY2" fmla="*/ 104504 h 365102"/>
              <a:gd name="connsiteX3" fmla="*/ 515675 w 766026"/>
              <a:gd name="connsiteY3" fmla="*/ 147957 h 365102"/>
              <a:gd name="connsiteX4" fmla="*/ 615026 w 766026"/>
              <a:gd name="connsiteY4" fmla="*/ 125596 h 365102"/>
              <a:gd name="connsiteX5" fmla="*/ 618205 w 766026"/>
              <a:gd name="connsiteY5" fmla="*/ 158429 h 365102"/>
              <a:gd name="connsiteX6" fmla="*/ 766026 w 766026"/>
              <a:gd name="connsiteY6" fmla="*/ 162848 h 365102"/>
              <a:gd name="connsiteX7" fmla="*/ 762695 w 766026"/>
              <a:gd name="connsiteY7" fmla="*/ 365102 h 365102"/>
              <a:gd name="connsiteX8" fmla="*/ 0 w 766026"/>
              <a:gd name="connsiteY8" fmla="*/ 216017 h 365102"/>
              <a:gd name="connsiteX9" fmla="*/ 99968 w 766026"/>
              <a:gd name="connsiteY9" fmla="*/ 0 h 365102"/>
              <a:gd name="connsiteX0" fmla="*/ 99968 w 766026"/>
              <a:gd name="connsiteY0" fmla="*/ 0 h 365102"/>
              <a:gd name="connsiteX1" fmla="*/ 404531 w 766026"/>
              <a:gd name="connsiteY1" fmla="*/ 121846 h 365102"/>
              <a:gd name="connsiteX2" fmla="*/ 531677 w 766026"/>
              <a:gd name="connsiteY2" fmla="*/ 104504 h 365102"/>
              <a:gd name="connsiteX3" fmla="*/ 515675 w 766026"/>
              <a:gd name="connsiteY3" fmla="*/ 147957 h 365102"/>
              <a:gd name="connsiteX4" fmla="*/ 615026 w 766026"/>
              <a:gd name="connsiteY4" fmla="*/ 125596 h 365102"/>
              <a:gd name="connsiteX5" fmla="*/ 618205 w 766026"/>
              <a:gd name="connsiteY5" fmla="*/ 158429 h 365102"/>
              <a:gd name="connsiteX6" fmla="*/ 766026 w 766026"/>
              <a:gd name="connsiteY6" fmla="*/ 162848 h 365102"/>
              <a:gd name="connsiteX7" fmla="*/ 762695 w 766026"/>
              <a:gd name="connsiteY7" fmla="*/ 365102 h 365102"/>
              <a:gd name="connsiteX8" fmla="*/ 177496 w 766026"/>
              <a:gd name="connsiteY8" fmla="*/ 246240 h 365102"/>
              <a:gd name="connsiteX9" fmla="*/ 0 w 766026"/>
              <a:gd name="connsiteY9" fmla="*/ 216017 h 365102"/>
              <a:gd name="connsiteX10" fmla="*/ 99968 w 766026"/>
              <a:gd name="connsiteY10" fmla="*/ 0 h 365102"/>
              <a:gd name="connsiteX0" fmla="*/ 99968 w 766026"/>
              <a:gd name="connsiteY0" fmla="*/ 0 h 377214"/>
              <a:gd name="connsiteX1" fmla="*/ 404531 w 766026"/>
              <a:gd name="connsiteY1" fmla="*/ 121846 h 377214"/>
              <a:gd name="connsiteX2" fmla="*/ 531677 w 766026"/>
              <a:gd name="connsiteY2" fmla="*/ 104504 h 377214"/>
              <a:gd name="connsiteX3" fmla="*/ 515675 w 766026"/>
              <a:gd name="connsiteY3" fmla="*/ 147957 h 377214"/>
              <a:gd name="connsiteX4" fmla="*/ 615026 w 766026"/>
              <a:gd name="connsiteY4" fmla="*/ 125596 h 377214"/>
              <a:gd name="connsiteX5" fmla="*/ 618205 w 766026"/>
              <a:gd name="connsiteY5" fmla="*/ 158429 h 377214"/>
              <a:gd name="connsiteX6" fmla="*/ 766026 w 766026"/>
              <a:gd name="connsiteY6" fmla="*/ 162848 h 377214"/>
              <a:gd name="connsiteX7" fmla="*/ 762695 w 766026"/>
              <a:gd name="connsiteY7" fmla="*/ 365102 h 377214"/>
              <a:gd name="connsiteX8" fmla="*/ 417435 w 766026"/>
              <a:gd name="connsiteY8" fmla="*/ 377214 h 377214"/>
              <a:gd name="connsiteX9" fmla="*/ 0 w 766026"/>
              <a:gd name="connsiteY9" fmla="*/ 216017 h 377214"/>
              <a:gd name="connsiteX10" fmla="*/ 99968 w 766026"/>
              <a:gd name="connsiteY10" fmla="*/ 0 h 377214"/>
              <a:gd name="connsiteX0" fmla="*/ 99968 w 766026"/>
              <a:gd name="connsiteY0" fmla="*/ 0 h 377214"/>
              <a:gd name="connsiteX1" fmla="*/ 404531 w 766026"/>
              <a:gd name="connsiteY1" fmla="*/ 121846 h 377214"/>
              <a:gd name="connsiteX2" fmla="*/ 531677 w 766026"/>
              <a:gd name="connsiteY2" fmla="*/ 104504 h 377214"/>
              <a:gd name="connsiteX3" fmla="*/ 525324 w 766026"/>
              <a:gd name="connsiteY3" fmla="*/ 152858 h 377214"/>
              <a:gd name="connsiteX4" fmla="*/ 615026 w 766026"/>
              <a:gd name="connsiteY4" fmla="*/ 125596 h 377214"/>
              <a:gd name="connsiteX5" fmla="*/ 618205 w 766026"/>
              <a:gd name="connsiteY5" fmla="*/ 158429 h 377214"/>
              <a:gd name="connsiteX6" fmla="*/ 766026 w 766026"/>
              <a:gd name="connsiteY6" fmla="*/ 162848 h 377214"/>
              <a:gd name="connsiteX7" fmla="*/ 762695 w 766026"/>
              <a:gd name="connsiteY7" fmla="*/ 365102 h 377214"/>
              <a:gd name="connsiteX8" fmla="*/ 417435 w 766026"/>
              <a:gd name="connsiteY8" fmla="*/ 377214 h 377214"/>
              <a:gd name="connsiteX9" fmla="*/ 0 w 766026"/>
              <a:gd name="connsiteY9" fmla="*/ 216017 h 377214"/>
              <a:gd name="connsiteX10" fmla="*/ 99968 w 766026"/>
              <a:gd name="connsiteY10" fmla="*/ 0 h 377214"/>
              <a:gd name="connsiteX0" fmla="*/ 99968 w 766026"/>
              <a:gd name="connsiteY0" fmla="*/ 0 h 377214"/>
              <a:gd name="connsiteX1" fmla="*/ 404531 w 766026"/>
              <a:gd name="connsiteY1" fmla="*/ 121846 h 377214"/>
              <a:gd name="connsiteX2" fmla="*/ 531677 w 766026"/>
              <a:gd name="connsiteY2" fmla="*/ 104504 h 377214"/>
              <a:gd name="connsiteX3" fmla="*/ 539873 w 766026"/>
              <a:gd name="connsiteY3" fmla="*/ 148111 h 377214"/>
              <a:gd name="connsiteX4" fmla="*/ 615026 w 766026"/>
              <a:gd name="connsiteY4" fmla="*/ 125596 h 377214"/>
              <a:gd name="connsiteX5" fmla="*/ 618205 w 766026"/>
              <a:gd name="connsiteY5" fmla="*/ 158429 h 377214"/>
              <a:gd name="connsiteX6" fmla="*/ 766026 w 766026"/>
              <a:gd name="connsiteY6" fmla="*/ 162848 h 377214"/>
              <a:gd name="connsiteX7" fmla="*/ 762695 w 766026"/>
              <a:gd name="connsiteY7" fmla="*/ 365102 h 377214"/>
              <a:gd name="connsiteX8" fmla="*/ 417435 w 766026"/>
              <a:gd name="connsiteY8" fmla="*/ 377214 h 377214"/>
              <a:gd name="connsiteX9" fmla="*/ 0 w 766026"/>
              <a:gd name="connsiteY9" fmla="*/ 216017 h 377214"/>
              <a:gd name="connsiteX10" fmla="*/ 99968 w 766026"/>
              <a:gd name="connsiteY10" fmla="*/ 0 h 377214"/>
              <a:gd name="connsiteX0" fmla="*/ 99968 w 762774"/>
              <a:gd name="connsiteY0" fmla="*/ 0 h 377214"/>
              <a:gd name="connsiteX1" fmla="*/ 404531 w 762774"/>
              <a:gd name="connsiteY1" fmla="*/ 121846 h 377214"/>
              <a:gd name="connsiteX2" fmla="*/ 531677 w 762774"/>
              <a:gd name="connsiteY2" fmla="*/ 104504 h 377214"/>
              <a:gd name="connsiteX3" fmla="*/ 539873 w 762774"/>
              <a:gd name="connsiteY3" fmla="*/ 148111 h 377214"/>
              <a:gd name="connsiteX4" fmla="*/ 615026 w 762774"/>
              <a:gd name="connsiteY4" fmla="*/ 125596 h 377214"/>
              <a:gd name="connsiteX5" fmla="*/ 618205 w 762774"/>
              <a:gd name="connsiteY5" fmla="*/ 158429 h 377214"/>
              <a:gd name="connsiteX6" fmla="*/ 754042 w 762774"/>
              <a:gd name="connsiteY6" fmla="*/ 144625 h 377214"/>
              <a:gd name="connsiteX7" fmla="*/ 762695 w 762774"/>
              <a:gd name="connsiteY7" fmla="*/ 365102 h 377214"/>
              <a:gd name="connsiteX8" fmla="*/ 417435 w 762774"/>
              <a:gd name="connsiteY8" fmla="*/ 377214 h 377214"/>
              <a:gd name="connsiteX9" fmla="*/ 0 w 762774"/>
              <a:gd name="connsiteY9" fmla="*/ 216017 h 377214"/>
              <a:gd name="connsiteX10" fmla="*/ 99968 w 762774"/>
              <a:gd name="connsiteY10" fmla="*/ 0 h 377214"/>
              <a:gd name="connsiteX0" fmla="*/ 99968 w 755672"/>
              <a:gd name="connsiteY0" fmla="*/ 0 h 377214"/>
              <a:gd name="connsiteX1" fmla="*/ 404531 w 755672"/>
              <a:gd name="connsiteY1" fmla="*/ 121846 h 377214"/>
              <a:gd name="connsiteX2" fmla="*/ 531677 w 755672"/>
              <a:gd name="connsiteY2" fmla="*/ 104504 h 377214"/>
              <a:gd name="connsiteX3" fmla="*/ 539873 w 755672"/>
              <a:gd name="connsiteY3" fmla="*/ 148111 h 377214"/>
              <a:gd name="connsiteX4" fmla="*/ 615026 w 755672"/>
              <a:gd name="connsiteY4" fmla="*/ 125596 h 377214"/>
              <a:gd name="connsiteX5" fmla="*/ 618205 w 755672"/>
              <a:gd name="connsiteY5" fmla="*/ 158429 h 377214"/>
              <a:gd name="connsiteX6" fmla="*/ 754042 w 755672"/>
              <a:gd name="connsiteY6" fmla="*/ 144625 h 377214"/>
              <a:gd name="connsiteX7" fmla="*/ 755459 w 755672"/>
              <a:gd name="connsiteY7" fmla="*/ 361427 h 377214"/>
              <a:gd name="connsiteX8" fmla="*/ 417435 w 755672"/>
              <a:gd name="connsiteY8" fmla="*/ 377214 h 377214"/>
              <a:gd name="connsiteX9" fmla="*/ 0 w 755672"/>
              <a:gd name="connsiteY9" fmla="*/ 216017 h 377214"/>
              <a:gd name="connsiteX10" fmla="*/ 99968 w 755672"/>
              <a:gd name="connsiteY10" fmla="*/ 0 h 377214"/>
              <a:gd name="connsiteX0" fmla="*/ 99968 w 755672"/>
              <a:gd name="connsiteY0" fmla="*/ 0 h 377214"/>
              <a:gd name="connsiteX1" fmla="*/ 404531 w 755672"/>
              <a:gd name="connsiteY1" fmla="*/ 121846 h 377214"/>
              <a:gd name="connsiteX2" fmla="*/ 531677 w 755672"/>
              <a:gd name="connsiteY2" fmla="*/ 104504 h 377214"/>
              <a:gd name="connsiteX3" fmla="*/ 538724 w 755672"/>
              <a:gd name="connsiteY3" fmla="*/ 138425 h 377214"/>
              <a:gd name="connsiteX4" fmla="*/ 615026 w 755672"/>
              <a:gd name="connsiteY4" fmla="*/ 125596 h 377214"/>
              <a:gd name="connsiteX5" fmla="*/ 618205 w 755672"/>
              <a:gd name="connsiteY5" fmla="*/ 158429 h 377214"/>
              <a:gd name="connsiteX6" fmla="*/ 754042 w 755672"/>
              <a:gd name="connsiteY6" fmla="*/ 144625 h 377214"/>
              <a:gd name="connsiteX7" fmla="*/ 755459 w 755672"/>
              <a:gd name="connsiteY7" fmla="*/ 361427 h 377214"/>
              <a:gd name="connsiteX8" fmla="*/ 417435 w 755672"/>
              <a:gd name="connsiteY8" fmla="*/ 377214 h 377214"/>
              <a:gd name="connsiteX9" fmla="*/ 0 w 755672"/>
              <a:gd name="connsiteY9" fmla="*/ 216017 h 377214"/>
              <a:gd name="connsiteX10" fmla="*/ 99968 w 755672"/>
              <a:gd name="connsiteY10" fmla="*/ 0 h 377214"/>
              <a:gd name="connsiteX0" fmla="*/ 99968 w 755672"/>
              <a:gd name="connsiteY0" fmla="*/ 0 h 377214"/>
              <a:gd name="connsiteX1" fmla="*/ 404531 w 755672"/>
              <a:gd name="connsiteY1" fmla="*/ 121846 h 377214"/>
              <a:gd name="connsiteX2" fmla="*/ 531677 w 755672"/>
              <a:gd name="connsiteY2" fmla="*/ 104504 h 377214"/>
              <a:gd name="connsiteX3" fmla="*/ 538724 w 755672"/>
              <a:gd name="connsiteY3" fmla="*/ 138425 h 377214"/>
              <a:gd name="connsiteX4" fmla="*/ 615026 w 755672"/>
              <a:gd name="connsiteY4" fmla="*/ 125596 h 377214"/>
              <a:gd name="connsiteX5" fmla="*/ 613344 w 755672"/>
              <a:gd name="connsiteY5" fmla="*/ 162027 h 377214"/>
              <a:gd name="connsiteX6" fmla="*/ 754042 w 755672"/>
              <a:gd name="connsiteY6" fmla="*/ 144625 h 377214"/>
              <a:gd name="connsiteX7" fmla="*/ 755459 w 755672"/>
              <a:gd name="connsiteY7" fmla="*/ 361427 h 377214"/>
              <a:gd name="connsiteX8" fmla="*/ 417435 w 755672"/>
              <a:gd name="connsiteY8" fmla="*/ 377214 h 377214"/>
              <a:gd name="connsiteX9" fmla="*/ 0 w 755672"/>
              <a:gd name="connsiteY9" fmla="*/ 216017 h 377214"/>
              <a:gd name="connsiteX10" fmla="*/ 99968 w 755672"/>
              <a:gd name="connsiteY10" fmla="*/ 0 h 377214"/>
              <a:gd name="connsiteX0" fmla="*/ 99968 w 755672"/>
              <a:gd name="connsiteY0" fmla="*/ 0 h 377214"/>
              <a:gd name="connsiteX1" fmla="*/ 404531 w 755672"/>
              <a:gd name="connsiteY1" fmla="*/ 121846 h 377214"/>
              <a:gd name="connsiteX2" fmla="*/ 531677 w 755672"/>
              <a:gd name="connsiteY2" fmla="*/ 104504 h 377214"/>
              <a:gd name="connsiteX3" fmla="*/ 538724 w 755672"/>
              <a:gd name="connsiteY3" fmla="*/ 138425 h 377214"/>
              <a:gd name="connsiteX4" fmla="*/ 618587 w 755672"/>
              <a:gd name="connsiteY4" fmla="*/ 136507 h 377214"/>
              <a:gd name="connsiteX5" fmla="*/ 613344 w 755672"/>
              <a:gd name="connsiteY5" fmla="*/ 162027 h 377214"/>
              <a:gd name="connsiteX6" fmla="*/ 754042 w 755672"/>
              <a:gd name="connsiteY6" fmla="*/ 144625 h 377214"/>
              <a:gd name="connsiteX7" fmla="*/ 755459 w 755672"/>
              <a:gd name="connsiteY7" fmla="*/ 361427 h 377214"/>
              <a:gd name="connsiteX8" fmla="*/ 417435 w 755672"/>
              <a:gd name="connsiteY8" fmla="*/ 377214 h 377214"/>
              <a:gd name="connsiteX9" fmla="*/ 0 w 755672"/>
              <a:gd name="connsiteY9" fmla="*/ 216017 h 377214"/>
              <a:gd name="connsiteX10" fmla="*/ 99968 w 755672"/>
              <a:gd name="connsiteY10" fmla="*/ 0 h 377214"/>
              <a:gd name="connsiteX0" fmla="*/ 99968 w 755672"/>
              <a:gd name="connsiteY0" fmla="*/ 0 h 377214"/>
              <a:gd name="connsiteX1" fmla="*/ 404531 w 755672"/>
              <a:gd name="connsiteY1" fmla="*/ 121846 h 377214"/>
              <a:gd name="connsiteX2" fmla="*/ 537688 w 755672"/>
              <a:gd name="connsiteY2" fmla="*/ 110591 h 377214"/>
              <a:gd name="connsiteX3" fmla="*/ 538724 w 755672"/>
              <a:gd name="connsiteY3" fmla="*/ 138425 h 377214"/>
              <a:gd name="connsiteX4" fmla="*/ 618587 w 755672"/>
              <a:gd name="connsiteY4" fmla="*/ 136507 h 377214"/>
              <a:gd name="connsiteX5" fmla="*/ 613344 w 755672"/>
              <a:gd name="connsiteY5" fmla="*/ 162027 h 377214"/>
              <a:gd name="connsiteX6" fmla="*/ 754042 w 755672"/>
              <a:gd name="connsiteY6" fmla="*/ 144625 h 377214"/>
              <a:gd name="connsiteX7" fmla="*/ 755459 w 755672"/>
              <a:gd name="connsiteY7" fmla="*/ 361427 h 377214"/>
              <a:gd name="connsiteX8" fmla="*/ 417435 w 755672"/>
              <a:gd name="connsiteY8" fmla="*/ 377214 h 377214"/>
              <a:gd name="connsiteX9" fmla="*/ 0 w 755672"/>
              <a:gd name="connsiteY9" fmla="*/ 216017 h 377214"/>
              <a:gd name="connsiteX10" fmla="*/ 99968 w 755672"/>
              <a:gd name="connsiteY10" fmla="*/ 0 h 377214"/>
              <a:gd name="connsiteX0" fmla="*/ 99968 w 755672"/>
              <a:gd name="connsiteY0" fmla="*/ 0 h 377214"/>
              <a:gd name="connsiteX1" fmla="*/ 404531 w 755672"/>
              <a:gd name="connsiteY1" fmla="*/ 121846 h 377214"/>
              <a:gd name="connsiteX2" fmla="*/ 537688 w 755672"/>
              <a:gd name="connsiteY2" fmla="*/ 110591 h 377214"/>
              <a:gd name="connsiteX3" fmla="*/ 529000 w 755672"/>
              <a:gd name="connsiteY3" fmla="*/ 145623 h 377214"/>
              <a:gd name="connsiteX4" fmla="*/ 618587 w 755672"/>
              <a:gd name="connsiteY4" fmla="*/ 136507 h 377214"/>
              <a:gd name="connsiteX5" fmla="*/ 613344 w 755672"/>
              <a:gd name="connsiteY5" fmla="*/ 162027 h 377214"/>
              <a:gd name="connsiteX6" fmla="*/ 754042 w 755672"/>
              <a:gd name="connsiteY6" fmla="*/ 144625 h 377214"/>
              <a:gd name="connsiteX7" fmla="*/ 755459 w 755672"/>
              <a:gd name="connsiteY7" fmla="*/ 361427 h 377214"/>
              <a:gd name="connsiteX8" fmla="*/ 417435 w 755672"/>
              <a:gd name="connsiteY8" fmla="*/ 377214 h 377214"/>
              <a:gd name="connsiteX9" fmla="*/ 0 w 755672"/>
              <a:gd name="connsiteY9" fmla="*/ 216017 h 377214"/>
              <a:gd name="connsiteX10" fmla="*/ 99968 w 755672"/>
              <a:gd name="connsiteY10" fmla="*/ 0 h 377214"/>
              <a:gd name="connsiteX0" fmla="*/ 99968 w 755672"/>
              <a:gd name="connsiteY0" fmla="*/ 0 h 377214"/>
              <a:gd name="connsiteX1" fmla="*/ 404531 w 755672"/>
              <a:gd name="connsiteY1" fmla="*/ 121846 h 377214"/>
              <a:gd name="connsiteX2" fmla="*/ 520766 w 755672"/>
              <a:gd name="connsiteY2" fmla="*/ 108065 h 377214"/>
              <a:gd name="connsiteX3" fmla="*/ 529000 w 755672"/>
              <a:gd name="connsiteY3" fmla="*/ 145623 h 377214"/>
              <a:gd name="connsiteX4" fmla="*/ 618587 w 755672"/>
              <a:gd name="connsiteY4" fmla="*/ 136507 h 377214"/>
              <a:gd name="connsiteX5" fmla="*/ 613344 w 755672"/>
              <a:gd name="connsiteY5" fmla="*/ 162027 h 377214"/>
              <a:gd name="connsiteX6" fmla="*/ 754042 w 755672"/>
              <a:gd name="connsiteY6" fmla="*/ 144625 h 377214"/>
              <a:gd name="connsiteX7" fmla="*/ 755459 w 755672"/>
              <a:gd name="connsiteY7" fmla="*/ 361427 h 377214"/>
              <a:gd name="connsiteX8" fmla="*/ 417435 w 755672"/>
              <a:gd name="connsiteY8" fmla="*/ 377214 h 377214"/>
              <a:gd name="connsiteX9" fmla="*/ 0 w 755672"/>
              <a:gd name="connsiteY9" fmla="*/ 216017 h 377214"/>
              <a:gd name="connsiteX10" fmla="*/ 99968 w 755672"/>
              <a:gd name="connsiteY10" fmla="*/ 0 h 37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5672" h="377214">
                <a:moveTo>
                  <a:pt x="99968" y="0"/>
                </a:moveTo>
                <a:lnTo>
                  <a:pt x="404531" y="121846"/>
                </a:lnTo>
                <a:lnTo>
                  <a:pt x="520766" y="108065"/>
                </a:lnTo>
                <a:cubicBezTo>
                  <a:pt x="521111" y="117343"/>
                  <a:pt x="528655" y="136345"/>
                  <a:pt x="529000" y="145623"/>
                </a:cubicBezTo>
                <a:lnTo>
                  <a:pt x="618587" y="136507"/>
                </a:lnTo>
                <a:cubicBezTo>
                  <a:pt x="618026" y="148651"/>
                  <a:pt x="613905" y="149883"/>
                  <a:pt x="613344" y="162027"/>
                </a:cubicBezTo>
                <a:lnTo>
                  <a:pt x="754042" y="144625"/>
                </a:lnTo>
                <a:cubicBezTo>
                  <a:pt x="752932" y="212043"/>
                  <a:pt x="756569" y="294009"/>
                  <a:pt x="755459" y="361427"/>
                </a:cubicBezTo>
                <a:lnTo>
                  <a:pt x="417435" y="377214"/>
                </a:lnTo>
                <a:lnTo>
                  <a:pt x="0" y="216017"/>
                </a:lnTo>
                <a:lnTo>
                  <a:pt x="99968" y="0"/>
                </a:lnTo>
                <a:close/>
              </a:path>
            </a:pathLst>
          </a:custGeom>
          <a:noFill/>
          <a:ln w="25400">
            <a:solidFill>
              <a:srgbClr val="075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ángulo 11"/>
          <p:cNvSpPr/>
          <p:nvPr/>
        </p:nvSpPr>
        <p:spPr>
          <a:xfrm>
            <a:off x="7352634" y="4027269"/>
            <a:ext cx="108012" cy="106084"/>
          </a:xfrm>
          <a:prstGeom prst="rect">
            <a:avLst/>
          </a:prstGeom>
          <a:noFill/>
          <a:ln w="25400">
            <a:solidFill>
              <a:srgbClr val="075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ángulo 12"/>
          <p:cNvSpPr/>
          <p:nvPr/>
        </p:nvSpPr>
        <p:spPr>
          <a:xfrm>
            <a:off x="7563215" y="3941172"/>
            <a:ext cx="556235" cy="142768"/>
          </a:xfrm>
          <a:custGeom>
            <a:avLst/>
            <a:gdLst>
              <a:gd name="connsiteX0" fmla="*/ 0 w 575173"/>
              <a:gd name="connsiteY0" fmla="*/ 0 h 94072"/>
              <a:gd name="connsiteX1" fmla="*/ 575173 w 575173"/>
              <a:gd name="connsiteY1" fmla="*/ 0 h 94072"/>
              <a:gd name="connsiteX2" fmla="*/ 575173 w 575173"/>
              <a:gd name="connsiteY2" fmla="*/ 94072 h 94072"/>
              <a:gd name="connsiteX3" fmla="*/ 0 w 575173"/>
              <a:gd name="connsiteY3" fmla="*/ 94072 h 94072"/>
              <a:gd name="connsiteX4" fmla="*/ 0 w 575173"/>
              <a:gd name="connsiteY4" fmla="*/ 0 h 94072"/>
              <a:gd name="connsiteX0" fmla="*/ 0 w 575173"/>
              <a:gd name="connsiteY0" fmla="*/ 0 h 94072"/>
              <a:gd name="connsiteX1" fmla="*/ 92858 w 575173"/>
              <a:gd name="connsiteY1" fmla="*/ 487 h 94072"/>
              <a:gd name="connsiteX2" fmla="*/ 575173 w 575173"/>
              <a:gd name="connsiteY2" fmla="*/ 0 h 94072"/>
              <a:gd name="connsiteX3" fmla="*/ 575173 w 575173"/>
              <a:gd name="connsiteY3" fmla="*/ 94072 h 94072"/>
              <a:gd name="connsiteX4" fmla="*/ 0 w 575173"/>
              <a:gd name="connsiteY4" fmla="*/ 94072 h 94072"/>
              <a:gd name="connsiteX5" fmla="*/ 0 w 575173"/>
              <a:gd name="connsiteY5" fmla="*/ 0 h 94072"/>
              <a:gd name="connsiteX0" fmla="*/ 0 w 575173"/>
              <a:gd name="connsiteY0" fmla="*/ 0 h 94072"/>
              <a:gd name="connsiteX1" fmla="*/ 274115 w 575173"/>
              <a:gd name="connsiteY1" fmla="*/ 30245 h 94072"/>
              <a:gd name="connsiteX2" fmla="*/ 575173 w 575173"/>
              <a:gd name="connsiteY2" fmla="*/ 0 h 94072"/>
              <a:gd name="connsiteX3" fmla="*/ 575173 w 575173"/>
              <a:gd name="connsiteY3" fmla="*/ 94072 h 94072"/>
              <a:gd name="connsiteX4" fmla="*/ 0 w 575173"/>
              <a:gd name="connsiteY4" fmla="*/ 94072 h 94072"/>
              <a:gd name="connsiteX5" fmla="*/ 0 w 575173"/>
              <a:gd name="connsiteY5" fmla="*/ 0 h 94072"/>
              <a:gd name="connsiteX0" fmla="*/ 0 w 575173"/>
              <a:gd name="connsiteY0" fmla="*/ 0 h 150884"/>
              <a:gd name="connsiteX1" fmla="*/ 274115 w 575173"/>
              <a:gd name="connsiteY1" fmla="*/ 30245 h 150884"/>
              <a:gd name="connsiteX2" fmla="*/ 575173 w 575173"/>
              <a:gd name="connsiteY2" fmla="*/ 0 h 150884"/>
              <a:gd name="connsiteX3" fmla="*/ 575173 w 575173"/>
              <a:gd name="connsiteY3" fmla="*/ 94072 h 150884"/>
              <a:gd name="connsiteX4" fmla="*/ 45991 w 575173"/>
              <a:gd name="connsiteY4" fmla="*/ 150884 h 150884"/>
              <a:gd name="connsiteX5" fmla="*/ 0 w 575173"/>
              <a:gd name="connsiteY5" fmla="*/ 0 h 150884"/>
              <a:gd name="connsiteX0" fmla="*/ 0 w 548119"/>
              <a:gd name="connsiteY0" fmla="*/ 78454 h 150884"/>
              <a:gd name="connsiteX1" fmla="*/ 247061 w 548119"/>
              <a:gd name="connsiteY1" fmla="*/ 30245 h 150884"/>
              <a:gd name="connsiteX2" fmla="*/ 548119 w 548119"/>
              <a:gd name="connsiteY2" fmla="*/ 0 h 150884"/>
              <a:gd name="connsiteX3" fmla="*/ 548119 w 548119"/>
              <a:gd name="connsiteY3" fmla="*/ 94072 h 150884"/>
              <a:gd name="connsiteX4" fmla="*/ 18937 w 548119"/>
              <a:gd name="connsiteY4" fmla="*/ 150884 h 150884"/>
              <a:gd name="connsiteX5" fmla="*/ 0 w 548119"/>
              <a:gd name="connsiteY5" fmla="*/ 78454 h 150884"/>
              <a:gd name="connsiteX0" fmla="*/ 0 w 548119"/>
              <a:gd name="connsiteY0" fmla="*/ 78454 h 150884"/>
              <a:gd name="connsiteX1" fmla="*/ 247061 w 548119"/>
              <a:gd name="connsiteY1" fmla="*/ 30245 h 150884"/>
              <a:gd name="connsiteX2" fmla="*/ 548119 w 548119"/>
              <a:gd name="connsiteY2" fmla="*/ 0 h 150884"/>
              <a:gd name="connsiteX3" fmla="*/ 548119 w 548119"/>
              <a:gd name="connsiteY3" fmla="*/ 94072 h 150884"/>
              <a:gd name="connsiteX4" fmla="*/ 190249 w 548119"/>
              <a:gd name="connsiteY4" fmla="*/ 135753 h 150884"/>
              <a:gd name="connsiteX5" fmla="*/ 18937 w 548119"/>
              <a:gd name="connsiteY5" fmla="*/ 150884 h 150884"/>
              <a:gd name="connsiteX6" fmla="*/ 0 w 548119"/>
              <a:gd name="connsiteY6" fmla="*/ 78454 h 150884"/>
              <a:gd name="connsiteX0" fmla="*/ 0 w 548119"/>
              <a:gd name="connsiteY0" fmla="*/ 78454 h 150884"/>
              <a:gd name="connsiteX1" fmla="*/ 247061 w 548119"/>
              <a:gd name="connsiteY1" fmla="*/ 30245 h 150884"/>
              <a:gd name="connsiteX2" fmla="*/ 548119 w 548119"/>
              <a:gd name="connsiteY2" fmla="*/ 0 h 150884"/>
              <a:gd name="connsiteX3" fmla="*/ 548119 w 548119"/>
              <a:gd name="connsiteY3" fmla="*/ 94072 h 150884"/>
              <a:gd name="connsiteX4" fmla="*/ 306578 w 548119"/>
              <a:gd name="connsiteY4" fmla="*/ 105994 h 150884"/>
              <a:gd name="connsiteX5" fmla="*/ 18937 w 548119"/>
              <a:gd name="connsiteY5" fmla="*/ 150884 h 150884"/>
              <a:gd name="connsiteX6" fmla="*/ 0 w 548119"/>
              <a:gd name="connsiteY6" fmla="*/ 78454 h 150884"/>
              <a:gd name="connsiteX0" fmla="*/ 0 w 548119"/>
              <a:gd name="connsiteY0" fmla="*/ 67633 h 140063"/>
              <a:gd name="connsiteX1" fmla="*/ 247061 w 548119"/>
              <a:gd name="connsiteY1" fmla="*/ 19424 h 140063"/>
              <a:gd name="connsiteX2" fmla="*/ 542709 w 548119"/>
              <a:gd name="connsiteY2" fmla="*/ 0 h 140063"/>
              <a:gd name="connsiteX3" fmla="*/ 548119 w 548119"/>
              <a:gd name="connsiteY3" fmla="*/ 83251 h 140063"/>
              <a:gd name="connsiteX4" fmla="*/ 306578 w 548119"/>
              <a:gd name="connsiteY4" fmla="*/ 95173 h 140063"/>
              <a:gd name="connsiteX5" fmla="*/ 18937 w 548119"/>
              <a:gd name="connsiteY5" fmla="*/ 140063 h 140063"/>
              <a:gd name="connsiteX6" fmla="*/ 0 w 548119"/>
              <a:gd name="connsiteY6" fmla="*/ 67633 h 140063"/>
              <a:gd name="connsiteX0" fmla="*/ 0 w 553530"/>
              <a:gd name="connsiteY0" fmla="*/ 70338 h 142768"/>
              <a:gd name="connsiteX1" fmla="*/ 247061 w 553530"/>
              <a:gd name="connsiteY1" fmla="*/ 22129 h 142768"/>
              <a:gd name="connsiteX2" fmla="*/ 553530 w 553530"/>
              <a:gd name="connsiteY2" fmla="*/ 0 h 142768"/>
              <a:gd name="connsiteX3" fmla="*/ 548119 w 553530"/>
              <a:gd name="connsiteY3" fmla="*/ 85956 h 142768"/>
              <a:gd name="connsiteX4" fmla="*/ 306578 w 553530"/>
              <a:gd name="connsiteY4" fmla="*/ 97878 h 142768"/>
              <a:gd name="connsiteX5" fmla="*/ 18937 w 553530"/>
              <a:gd name="connsiteY5" fmla="*/ 142768 h 142768"/>
              <a:gd name="connsiteX6" fmla="*/ 0 w 553530"/>
              <a:gd name="connsiteY6" fmla="*/ 70338 h 142768"/>
              <a:gd name="connsiteX0" fmla="*/ 0 w 556235"/>
              <a:gd name="connsiteY0" fmla="*/ 70338 h 142768"/>
              <a:gd name="connsiteX1" fmla="*/ 247061 w 556235"/>
              <a:gd name="connsiteY1" fmla="*/ 22129 h 142768"/>
              <a:gd name="connsiteX2" fmla="*/ 553530 w 556235"/>
              <a:gd name="connsiteY2" fmla="*/ 0 h 142768"/>
              <a:gd name="connsiteX3" fmla="*/ 556235 w 556235"/>
              <a:gd name="connsiteY3" fmla="*/ 85956 h 142768"/>
              <a:gd name="connsiteX4" fmla="*/ 306578 w 556235"/>
              <a:gd name="connsiteY4" fmla="*/ 97878 h 142768"/>
              <a:gd name="connsiteX5" fmla="*/ 18937 w 556235"/>
              <a:gd name="connsiteY5" fmla="*/ 142768 h 142768"/>
              <a:gd name="connsiteX6" fmla="*/ 0 w 556235"/>
              <a:gd name="connsiteY6" fmla="*/ 70338 h 14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35" h="142768">
                <a:moveTo>
                  <a:pt x="0" y="70338"/>
                </a:moveTo>
                <a:lnTo>
                  <a:pt x="247061" y="22129"/>
                </a:lnTo>
                <a:lnTo>
                  <a:pt x="553530" y="0"/>
                </a:lnTo>
                <a:cubicBezTo>
                  <a:pt x="554432" y="28652"/>
                  <a:pt x="555333" y="57304"/>
                  <a:pt x="556235" y="85956"/>
                </a:cubicBezTo>
                <a:lnTo>
                  <a:pt x="306578" y="97878"/>
                </a:lnTo>
                <a:lnTo>
                  <a:pt x="18937" y="142768"/>
                </a:lnTo>
                <a:lnTo>
                  <a:pt x="0" y="70338"/>
                </a:lnTo>
                <a:close/>
              </a:path>
            </a:pathLst>
          </a:custGeom>
          <a:noFill/>
          <a:ln w="25400">
            <a:solidFill>
              <a:srgbClr val="075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p:cNvSpPr/>
          <p:nvPr/>
        </p:nvSpPr>
        <p:spPr>
          <a:xfrm rot="21267761">
            <a:off x="6601314" y="2741381"/>
            <a:ext cx="683268" cy="216024"/>
          </a:xfrm>
          <a:prstGeom prst="rect">
            <a:avLst/>
          </a:prstGeom>
          <a:noFill/>
          <a:ln w="25400">
            <a:solidFill>
              <a:srgbClr val="075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ángulo 6"/>
          <p:cNvSpPr/>
          <p:nvPr/>
        </p:nvSpPr>
        <p:spPr>
          <a:xfrm>
            <a:off x="6384032" y="2775859"/>
            <a:ext cx="725428" cy="417522"/>
          </a:xfrm>
          <a:custGeom>
            <a:avLst/>
            <a:gdLst>
              <a:gd name="connsiteX0" fmla="*/ 0 w 792088"/>
              <a:gd name="connsiteY0" fmla="*/ 0 h 432048"/>
              <a:gd name="connsiteX1" fmla="*/ 792088 w 792088"/>
              <a:gd name="connsiteY1" fmla="*/ 0 h 432048"/>
              <a:gd name="connsiteX2" fmla="*/ 792088 w 792088"/>
              <a:gd name="connsiteY2" fmla="*/ 432048 h 432048"/>
              <a:gd name="connsiteX3" fmla="*/ 0 w 792088"/>
              <a:gd name="connsiteY3" fmla="*/ 432048 h 432048"/>
              <a:gd name="connsiteX4" fmla="*/ 0 w 792088"/>
              <a:gd name="connsiteY4" fmla="*/ 0 h 432048"/>
              <a:gd name="connsiteX0" fmla="*/ 2826 w 794914"/>
              <a:gd name="connsiteY0" fmla="*/ 0 h 432535"/>
              <a:gd name="connsiteX1" fmla="*/ 794914 w 794914"/>
              <a:gd name="connsiteY1" fmla="*/ 0 h 432535"/>
              <a:gd name="connsiteX2" fmla="*/ 794914 w 794914"/>
              <a:gd name="connsiteY2" fmla="*/ 432048 h 432535"/>
              <a:gd name="connsiteX3" fmla="*/ 2826 w 794914"/>
              <a:gd name="connsiteY3" fmla="*/ 432048 h 432535"/>
              <a:gd name="connsiteX4" fmla="*/ 0 w 794914"/>
              <a:gd name="connsiteY4" fmla="*/ 432535 h 432535"/>
              <a:gd name="connsiteX5" fmla="*/ 2826 w 794914"/>
              <a:gd name="connsiteY5" fmla="*/ 0 h 432535"/>
              <a:gd name="connsiteX0" fmla="*/ 143252 w 935340"/>
              <a:gd name="connsiteY0" fmla="*/ 0 h 432048"/>
              <a:gd name="connsiteX1" fmla="*/ 935340 w 935340"/>
              <a:gd name="connsiteY1" fmla="*/ 0 h 432048"/>
              <a:gd name="connsiteX2" fmla="*/ 935340 w 935340"/>
              <a:gd name="connsiteY2" fmla="*/ 432048 h 432048"/>
              <a:gd name="connsiteX3" fmla="*/ 143252 w 935340"/>
              <a:gd name="connsiteY3" fmla="*/ 432048 h 432048"/>
              <a:gd name="connsiteX4" fmla="*/ 0 w 935340"/>
              <a:gd name="connsiteY4" fmla="*/ 426003 h 432048"/>
              <a:gd name="connsiteX5" fmla="*/ 143252 w 935340"/>
              <a:gd name="connsiteY5" fmla="*/ 0 h 432048"/>
              <a:gd name="connsiteX0" fmla="*/ 143252 w 935340"/>
              <a:gd name="connsiteY0" fmla="*/ 0 h 432048"/>
              <a:gd name="connsiteX1" fmla="*/ 935340 w 935340"/>
              <a:gd name="connsiteY1" fmla="*/ 0 h 432048"/>
              <a:gd name="connsiteX2" fmla="*/ 935340 w 935340"/>
              <a:gd name="connsiteY2" fmla="*/ 432048 h 432048"/>
              <a:gd name="connsiteX3" fmla="*/ 548201 w 935340"/>
              <a:gd name="connsiteY3" fmla="*/ 402657 h 432048"/>
              <a:gd name="connsiteX4" fmla="*/ 0 w 935340"/>
              <a:gd name="connsiteY4" fmla="*/ 426003 h 432048"/>
              <a:gd name="connsiteX5" fmla="*/ 143252 w 935340"/>
              <a:gd name="connsiteY5" fmla="*/ 0 h 432048"/>
              <a:gd name="connsiteX0" fmla="*/ 0 w 792088"/>
              <a:gd name="connsiteY0" fmla="*/ 0 h 432048"/>
              <a:gd name="connsiteX1" fmla="*/ 792088 w 792088"/>
              <a:gd name="connsiteY1" fmla="*/ 0 h 432048"/>
              <a:gd name="connsiteX2" fmla="*/ 792088 w 792088"/>
              <a:gd name="connsiteY2" fmla="*/ 432048 h 432048"/>
              <a:gd name="connsiteX3" fmla="*/ 404949 w 792088"/>
              <a:gd name="connsiteY3" fmla="*/ 402657 h 432048"/>
              <a:gd name="connsiteX4" fmla="*/ 42894 w 792088"/>
              <a:gd name="connsiteY4" fmla="*/ 213732 h 432048"/>
              <a:gd name="connsiteX5" fmla="*/ 0 w 792088"/>
              <a:gd name="connsiteY5" fmla="*/ 0 h 432048"/>
              <a:gd name="connsiteX0" fmla="*/ 0 w 792088"/>
              <a:gd name="connsiteY0" fmla="*/ 0 h 402657"/>
              <a:gd name="connsiteX1" fmla="*/ 792088 w 792088"/>
              <a:gd name="connsiteY1" fmla="*/ 0 h 402657"/>
              <a:gd name="connsiteX2" fmla="*/ 716976 w 792088"/>
              <a:gd name="connsiteY2" fmla="*/ 369999 h 402657"/>
              <a:gd name="connsiteX3" fmla="*/ 404949 w 792088"/>
              <a:gd name="connsiteY3" fmla="*/ 402657 h 402657"/>
              <a:gd name="connsiteX4" fmla="*/ 42894 w 792088"/>
              <a:gd name="connsiteY4" fmla="*/ 213732 h 402657"/>
              <a:gd name="connsiteX5" fmla="*/ 0 w 792088"/>
              <a:gd name="connsiteY5" fmla="*/ 0 h 402657"/>
              <a:gd name="connsiteX0" fmla="*/ 0 w 792088"/>
              <a:gd name="connsiteY0" fmla="*/ 0 h 402657"/>
              <a:gd name="connsiteX1" fmla="*/ 792088 w 792088"/>
              <a:gd name="connsiteY1" fmla="*/ 0 h 402657"/>
              <a:gd name="connsiteX2" fmla="*/ 716976 w 792088"/>
              <a:gd name="connsiteY2" fmla="*/ 369999 h 402657"/>
              <a:gd name="connsiteX3" fmla="*/ 741757 w 792088"/>
              <a:gd name="connsiteY3" fmla="*/ 259453 h 402657"/>
              <a:gd name="connsiteX4" fmla="*/ 404949 w 792088"/>
              <a:gd name="connsiteY4" fmla="*/ 402657 h 402657"/>
              <a:gd name="connsiteX5" fmla="*/ 42894 w 792088"/>
              <a:gd name="connsiteY5" fmla="*/ 213732 h 402657"/>
              <a:gd name="connsiteX6" fmla="*/ 0 w 792088"/>
              <a:gd name="connsiteY6" fmla="*/ 0 h 402657"/>
              <a:gd name="connsiteX0" fmla="*/ 0 w 792088"/>
              <a:gd name="connsiteY0" fmla="*/ 0 h 452130"/>
              <a:gd name="connsiteX1" fmla="*/ 792088 w 792088"/>
              <a:gd name="connsiteY1" fmla="*/ 0 h 452130"/>
              <a:gd name="connsiteX2" fmla="*/ 716976 w 792088"/>
              <a:gd name="connsiteY2" fmla="*/ 369999 h 452130"/>
              <a:gd name="connsiteX3" fmla="*/ 571940 w 792088"/>
              <a:gd name="connsiteY3" fmla="*/ 452130 h 452130"/>
              <a:gd name="connsiteX4" fmla="*/ 404949 w 792088"/>
              <a:gd name="connsiteY4" fmla="*/ 402657 h 452130"/>
              <a:gd name="connsiteX5" fmla="*/ 42894 w 792088"/>
              <a:gd name="connsiteY5" fmla="*/ 213732 h 452130"/>
              <a:gd name="connsiteX6" fmla="*/ 0 w 792088"/>
              <a:gd name="connsiteY6" fmla="*/ 0 h 452130"/>
              <a:gd name="connsiteX0" fmla="*/ 0 w 792088"/>
              <a:gd name="connsiteY0" fmla="*/ 0 h 452130"/>
              <a:gd name="connsiteX1" fmla="*/ 792088 w 792088"/>
              <a:gd name="connsiteY1" fmla="*/ 0 h 452130"/>
              <a:gd name="connsiteX2" fmla="*/ 716976 w 792088"/>
              <a:gd name="connsiteY2" fmla="*/ 307950 h 452130"/>
              <a:gd name="connsiteX3" fmla="*/ 571940 w 792088"/>
              <a:gd name="connsiteY3" fmla="*/ 452130 h 452130"/>
              <a:gd name="connsiteX4" fmla="*/ 404949 w 792088"/>
              <a:gd name="connsiteY4" fmla="*/ 402657 h 452130"/>
              <a:gd name="connsiteX5" fmla="*/ 42894 w 792088"/>
              <a:gd name="connsiteY5" fmla="*/ 213732 h 452130"/>
              <a:gd name="connsiteX6" fmla="*/ 0 w 792088"/>
              <a:gd name="connsiteY6" fmla="*/ 0 h 452130"/>
              <a:gd name="connsiteX0" fmla="*/ 0 w 792088"/>
              <a:gd name="connsiteY0" fmla="*/ 0 h 402657"/>
              <a:gd name="connsiteX1" fmla="*/ 792088 w 792088"/>
              <a:gd name="connsiteY1" fmla="*/ 0 h 402657"/>
              <a:gd name="connsiteX2" fmla="*/ 716976 w 792088"/>
              <a:gd name="connsiteY2" fmla="*/ 307950 h 402657"/>
              <a:gd name="connsiteX3" fmla="*/ 702568 w 792088"/>
              <a:gd name="connsiteY3" fmla="*/ 386816 h 402657"/>
              <a:gd name="connsiteX4" fmla="*/ 404949 w 792088"/>
              <a:gd name="connsiteY4" fmla="*/ 402657 h 402657"/>
              <a:gd name="connsiteX5" fmla="*/ 42894 w 792088"/>
              <a:gd name="connsiteY5" fmla="*/ 213732 h 402657"/>
              <a:gd name="connsiteX6" fmla="*/ 0 w 792088"/>
              <a:gd name="connsiteY6" fmla="*/ 0 h 402657"/>
              <a:gd name="connsiteX0" fmla="*/ 0 w 792088"/>
              <a:gd name="connsiteY0" fmla="*/ 1804 h 404461"/>
              <a:gd name="connsiteX1" fmla="*/ 62488 w 792088"/>
              <a:gd name="connsiteY1" fmla="*/ 0 h 404461"/>
              <a:gd name="connsiteX2" fmla="*/ 792088 w 792088"/>
              <a:gd name="connsiteY2" fmla="*/ 1804 h 404461"/>
              <a:gd name="connsiteX3" fmla="*/ 716976 w 792088"/>
              <a:gd name="connsiteY3" fmla="*/ 309754 h 404461"/>
              <a:gd name="connsiteX4" fmla="*/ 702568 w 792088"/>
              <a:gd name="connsiteY4" fmla="*/ 388620 h 404461"/>
              <a:gd name="connsiteX5" fmla="*/ 404949 w 792088"/>
              <a:gd name="connsiteY5" fmla="*/ 404461 h 404461"/>
              <a:gd name="connsiteX6" fmla="*/ 42894 w 792088"/>
              <a:gd name="connsiteY6" fmla="*/ 215536 h 404461"/>
              <a:gd name="connsiteX7" fmla="*/ 0 w 792088"/>
              <a:gd name="connsiteY7" fmla="*/ 1804 h 404461"/>
              <a:gd name="connsiteX0" fmla="*/ 0 w 792088"/>
              <a:gd name="connsiteY0" fmla="*/ 5069 h 407726"/>
              <a:gd name="connsiteX1" fmla="*/ 193116 w 792088"/>
              <a:gd name="connsiteY1" fmla="*/ 0 h 407726"/>
              <a:gd name="connsiteX2" fmla="*/ 792088 w 792088"/>
              <a:gd name="connsiteY2" fmla="*/ 5069 h 407726"/>
              <a:gd name="connsiteX3" fmla="*/ 716976 w 792088"/>
              <a:gd name="connsiteY3" fmla="*/ 313019 h 407726"/>
              <a:gd name="connsiteX4" fmla="*/ 702568 w 792088"/>
              <a:gd name="connsiteY4" fmla="*/ 391885 h 407726"/>
              <a:gd name="connsiteX5" fmla="*/ 404949 w 792088"/>
              <a:gd name="connsiteY5" fmla="*/ 407726 h 407726"/>
              <a:gd name="connsiteX6" fmla="*/ 42894 w 792088"/>
              <a:gd name="connsiteY6" fmla="*/ 218801 h 407726"/>
              <a:gd name="connsiteX7" fmla="*/ 0 w 792088"/>
              <a:gd name="connsiteY7" fmla="*/ 5069 h 407726"/>
              <a:gd name="connsiteX0" fmla="*/ 0 w 792088"/>
              <a:gd name="connsiteY0" fmla="*/ 5069 h 407726"/>
              <a:gd name="connsiteX1" fmla="*/ 193116 w 792088"/>
              <a:gd name="connsiteY1" fmla="*/ 0 h 407726"/>
              <a:gd name="connsiteX2" fmla="*/ 792088 w 792088"/>
              <a:gd name="connsiteY2" fmla="*/ 5069 h 407726"/>
              <a:gd name="connsiteX3" fmla="*/ 716976 w 792088"/>
              <a:gd name="connsiteY3" fmla="*/ 313019 h 407726"/>
              <a:gd name="connsiteX4" fmla="*/ 702568 w 792088"/>
              <a:gd name="connsiteY4" fmla="*/ 391885 h 407726"/>
              <a:gd name="connsiteX5" fmla="*/ 404949 w 792088"/>
              <a:gd name="connsiteY5" fmla="*/ 407726 h 407726"/>
              <a:gd name="connsiteX6" fmla="*/ 42894 w 792088"/>
              <a:gd name="connsiteY6" fmla="*/ 218801 h 407726"/>
              <a:gd name="connsiteX7" fmla="*/ 0 w 792088"/>
              <a:gd name="connsiteY7" fmla="*/ 5069 h 407726"/>
              <a:gd name="connsiteX0" fmla="*/ 0 w 792088"/>
              <a:gd name="connsiteY0" fmla="*/ 9388 h 412045"/>
              <a:gd name="connsiteX1" fmla="*/ 193116 w 792088"/>
              <a:gd name="connsiteY1" fmla="*/ 4319 h 412045"/>
              <a:gd name="connsiteX2" fmla="*/ 255165 w 792088"/>
              <a:gd name="connsiteY2" fmla="*/ 72898 h 412045"/>
              <a:gd name="connsiteX3" fmla="*/ 792088 w 792088"/>
              <a:gd name="connsiteY3" fmla="*/ 9388 h 412045"/>
              <a:gd name="connsiteX4" fmla="*/ 716976 w 792088"/>
              <a:gd name="connsiteY4" fmla="*/ 317338 h 412045"/>
              <a:gd name="connsiteX5" fmla="*/ 702568 w 792088"/>
              <a:gd name="connsiteY5" fmla="*/ 396204 h 412045"/>
              <a:gd name="connsiteX6" fmla="*/ 404949 w 792088"/>
              <a:gd name="connsiteY6" fmla="*/ 412045 h 412045"/>
              <a:gd name="connsiteX7" fmla="*/ 42894 w 792088"/>
              <a:gd name="connsiteY7" fmla="*/ 223120 h 412045"/>
              <a:gd name="connsiteX8" fmla="*/ 0 w 792088"/>
              <a:gd name="connsiteY8" fmla="*/ 9388 h 412045"/>
              <a:gd name="connsiteX0" fmla="*/ 0 w 792088"/>
              <a:gd name="connsiteY0" fmla="*/ 5069 h 407726"/>
              <a:gd name="connsiteX1" fmla="*/ 193116 w 792088"/>
              <a:gd name="connsiteY1" fmla="*/ 0 h 407726"/>
              <a:gd name="connsiteX2" fmla="*/ 385793 w 792088"/>
              <a:gd name="connsiteY2" fmla="*/ 182879 h 407726"/>
              <a:gd name="connsiteX3" fmla="*/ 792088 w 792088"/>
              <a:gd name="connsiteY3" fmla="*/ 5069 h 407726"/>
              <a:gd name="connsiteX4" fmla="*/ 716976 w 792088"/>
              <a:gd name="connsiteY4" fmla="*/ 313019 h 407726"/>
              <a:gd name="connsiteX5" fmla="*/ 702568 w 792088"/>
              <a:gd name="connsiteY5" fmla="*/ 391885 h 407726"/>
              <a:gd name="connsiteX6" fmla="*/ 404949 w 792088"/>
              <a:gd name="connsiteY6" fmla="*/ 407726 h 407726"/>
              <a:gd name="connsiteX7" fmla="*/ 42894 w 792088"/>
              <a:gd name="connsiteY7" fmla="*/ 218801 h 407726"/>
              <a:gd name="connsiteX8" fmla="*/ 0 w 792088"/>
              <a:gd name="connsiteY8" fmla="*/ 5069 h 407726"/>
              <a:gd name="connsiteX0" fmla="*/ 0 w 792088"/>
              <a:gd name="connsiteY0" fmla="*/ 5069 h 407726"/>
              <a:gd name="connsiteX1" fmla="*/ 193116 w 792088"/>
              <a:gd name="connsiteY1" fmla="*/ 0 h 407726"/>
              <a:gd name="connsiteX2" fmla="*/ 385793 w 792088"/>
              <a:gd name="connsiteY2" fmla="*/ 182879 h 407726"/>
              <a:gd name="connsiteX3" fmla="*/ 792088 w 792088"/>
              <a:gd name="connsiteY3" fmla="*/ 5069 h 407726"/>
              <a:gd name="connsiteX4" fmla="*/ 716976 w 792088"/>
              <a:gd name="connsiteY4" fmla="*/ 313019 h 407726"/>
              <a:gd name="connsiteX5" fmla="*/ 702568 w 792088"/>
              <a:gd name="connsiteY5" fmla="*/ 391885 h 407726"/>
              <a:gd name="connsiteX6" fmla="*/ 404949 w 792088"/>
              <a:gd name="connsiteY6" fmla="*/ 407726 h 407726"/>
              <a:gd name="connsiteX7" fmla="*/ 42894 w 792088"/>
              <a:gd name="connsiteY7" fmla="*/ 218801 h 407726"/>
              <a:gd name="connsiteX8" fmla="*/ 0 w 792088"/>
              <a:gd name="connsiteY8" fmla="*/ 5069 h 407726"/>
              <a:gd name="connsiteX0" fmla="*/ 0 w 792088"/>
              <a:gd name="connsiteY0" fmla="*/ 5069 h 407726"/>
              <a:gd name="connsiteX1" fmla="*/ 193116 w 792088"/>
              <a:gd name="connsiteY1" fmla="*/ 0 h 407726"/>
              <a:gd name="connsiteX2" fmla="*/ 235571 w 792088"/>
              <a:gd name="connsiteY2" fmla="*/ 209004 h 407726"/>
              <a:gd name="connsiteX3" fmla="*/ 792088 w 792088"/>
              <a:gd name="connsiteY3" fmla="*/ 5069 h 407726"/>
              <a:gd name="connsiteX4" fmla="*/ 716976 w 792088"/>
              <a:gd name="connsiteY4" fmla="*/ 313019 h 407726"/>
              <a:gd name="connsiteX5" fmla="*/ 702568 w 792088"/>
              <a:gd name="connsiteY5" fmla="*/ 391885 h 407726"/>
              <a:gd name="connsiteX6" fmla="*/ 404949 w 792088"/>
              <a:gd name="connsiteY6" fmla="*/ 407726 h 407726"/>
              <a:gd name="connsiteX7" fmla="*/ 42894 w 792088"/>
              <a:gd name="connsiteY7" fmla="*/ 218801 h 407726"/>
              <a:gd name="connsiteX8" fmla="*/ 0 w 792088"/>
              <a:gd name="connsiteY8" fmla="*/ 5069 h 407726"/>
              <a:gd name="connsiteX0" fmla="*/ 0 w 792088"/>
              <a:gd name="connsiteY0" fmla="*/ 5299 h 407956"/>
              <a:gd name="connsiteX1" fmla="*/ 193116 w 792088"/>
              <a:gd name="connsiteY1" fmla="*/ 230 h 407956"/>
              <a:gd name="connsiteX2" fmla="*/ 235571 w 792088"/>
              <a:gd name="connsiteY2" fmla="*/ 209234 h 407956"/>
              <a:gd name="connsiteX3" fmla="*/ 792088 w 792088"/>
              <a:gd name="connsiteY3" fmla="*/ 5299 h 407956"/>
              <a:gd name="connsiteX4" fmla="*/ 716976 w 792088"/>
              <a:gd name="connsiteY4" fmla="*/ 313249 h 407956"/>
              <a:gd name="connsiteX5" fmla="*/ 702568 w 792088"/>
              <a:gd name="connsiteY5" fmla="*/ 392115 h 407956"/>
              <a:gd name="connsiteX6" fmla="*/ 404949 w 792088"/>
              <a:gd name="connsiteY6" fmla="*/ 407956 h 407956"/>
              <a:gd name="connsiteX7" fmla="*/ 42894 w 792088"/>
              <a:gd name="connsiteY7" fmla="*/ 219031 h 407956"/>
              <a:gd name="connsiteX8" fmla="*/ 0 w 792088"/>
              <a:gd name="connsiteY8" fmla="*/ 5299 h 407956"/>
              <a:gd name="connsiteX0" fmla="*/ 0 w 792088"/>
              <a:gd name="connsiteY0" fmla="*/ 9224 h 411881"/>
              <a:gd name="connsiteX1" fmla="*/ 193116 w 792088"/>
              <a:gd name="connsiteY1" fmla="*/ 4155 h 411881"/>
              <a:gd name="connsiteX2" fmla="*/ 235571 w 792088"/>
              <a:gd name="connsiteY2" fmla="*/ 213159 h 411881"/>
              <a:gd name="connsiteX3" fmla="*/ 493562 w 792088"/>
              <a:gd name="connsiteY3" fmla="*/ 92328 h 411881"/>
              <a:gd name="connsiteX4" fmla="*/ 792088 w 792088"/>
              <a:gd name="connsiteY4" fmla="*/ 9224 h 411881"/>
              <a:gd name="connsiteX5" fmla="*/ 716976 w 792088"/>
              <a:gd name="connsiteY5" fmla="*/ 317174 h 411881"/>
              <a:gd name="connsiteX6" fmla="*/ 702568 w 792088"/>
              <a:gd name="connsiteY6" fmla="*/ 396040 h 411881"/>
              <a:gd name="connsiteX7" fmla="*/ 404949 w 792088"/>
              <a:gd name="connsiteY7" fmla="*/ 411881 h 411881"/>
              <a:gd name="connsiteX8" fmla="*/ 42894 w 792088"/>
              <a:gd name="connsiteY8" fmla="*/ 222956 h 411881"/>
              <a:gd name="connsiteX9" fmla="*/ 0 w 792088"/>
              <a:gd name="connsiteY9" fmla="*/ 9224 h 411881"/>
              <a:gd name="connsiteX0" fmla="*/ 0 w 792088"/>
              <a:gd name="connsiteY0" fmla="*/ 5069 h 407726"/>
              <a:gd name="connsiteX1" fmla="*/ 193116 w 792088"/>
              <a:gd name="connsiteY1" fmla="*/ 0 h 407726"/>
              <a:gd name="connsiteX2" fmla="*/ 235571 w 792088"/>
              <a:gd name="connsiteY2" fmla="*/ 209004 h 407726"/>
              <a:gd name="connsiteX3" fmla="*/ 549079 w 792088"/>
              <a:gd name="connsiteY3" fmla="*/ 186145 h 407726"/>
              <a:gd name="connsiteX4" fmla="*/ 792088 w 792088"/>
              <a:gd name="connsiteY4" fmla="*/ 5069 h 407726"/>
              <a:gd name="connsiteX5" fmla="*/ 716976 w 792088"/>
              <a:gd name="connsiteY5" fmla="*/ 313019 h 407726"/>
              <a:gd name="connsiteX6" fmla="*/ 702568 w 792088"/>
              <a:gd name="connsiteY6" fmla="*/ 391885 h 407726"/>
              <a:gd name="connsiteX7" fmla="*/ 404949 w 792088"/>
              <a:gd name="connsiteY7" fmla="*/ 407726 h 407726"/>
              <a:gd name="connsiteX8" fmla="*/ 42894 w 792088"/>
              <a:gd name="connsiteY8" fmla="*/ 218801 h 407726"/>
              <a:gd name="connsiteX9" fmla="*/ 0 w 792088"/>
              <a:gd name="connsiteY9" fmla="*/ 5069 h 407726"/>
              <a:gd name="connsiteX0" fmla="*/ 0 w 716976"/>
              <a:gd name="connsiteY0" fmla="*/ 5069 h 407726"/>
              <a:gd name="connsiteX1" fmla="*/ 193116 w 716976"/>
              <a:gd name="connsiteY1" fmla="*/ 0 h 407726"/>
              <a:gd name="connsiteX2" fmla="*/ 235571 w 716976"/>
              <a:gd name="connsiteY2" fmla="*/ 209004 h 407726"/>
              <a:gd name="connsiteX3" fmla="*/ 549079 w 716976"/>
              <a:gd name="connsiteY3" fmla="*/ 186145 h 407726"/>
              <a:gd name="connsiteX4" fmla="*/ 713710 w 716976"/>
              <a:gd name="connsiteY4" fmla="*/ 233669 h 407726"/>
              <a:gd name="connsiteX5" fmla="*/ 716976 w 716976"/>
              <a:gd name="connsiteY5" fmla="*/ 313019 h 407726"/>
              <a:gd name="connsiteX6" fmla="*/ 702568 w 716976"/>
              <a:gd name="connsiteY6" fmla="*/ 391885 h 407726"/>
              <a:gd name="connsiteX7" fmla="*/ 404949 w 716976"/>
              <a:gd name="connsiteY7" fmla="*/ 407726 h 407726"/>
              <a:gd name="connsiteX8" fmla="*/ 42894 w 716976"/>
              <a:gd name="connsiteY8" fmla="*/ 218801 h 407726"/>
              <a:gd name="connsiteX9" fmla="*/ 0 w 716976"/>
              <a:gd name="connsiteY9" fmla="*/ 5069 h 407726"/>
              <a:gd name="connsiteX0" fmla="*/ 0 w 716976"/>
              <a:gd name="connsiteY0" fmla="*/ 5069 h 407726"/>
              <a:gd name="connsiteX1" fmla="*/ 193116 w 716976"/>
              <a:gd name="connsiteY1" fmla="*/ 0 h 407726"/>
              <a:gd name="connsiteX2" fmla="*/ 235571 w 716976"/>
              <a:gd name="connsiteY2" fmla="*/ 209004 h 407726"/>
              <a:gd name="connsiteX3" fmla="*/ 549079 w 716976"/>
              <a:gd name="connsiteY3" fmla="*/ 186145 h 407726"/>
              <a:gd name="connsiteX4" fmla="*/ 713710 w 716976"/>
              <a:gd name="connsiteY4" fmla="*/ 233669 h 407726"/>
              <a:gd name="connsiteX5" fmla="*/ 716976 w 716976"/>
              <a:gd name="connsiteY5" fmla="*/ 313019 h 407726"/>
              <a:gd name="connsiteX6" fmla="*/ 702568 w 716976"/>
              <a:gd name="connsiteY6" fmla="*/ 391885 h 407726"/>
              <a:gd name="connsiteX7" fmla="*/ 404949 w 716976"/>
              <a:gd name="connsiteY7" fmla="*/ 407726 h 407726"/>
              <a:gd name="connsiteX8" fmla="*/ 42894 w 716976"/>
              <a:gd name="connsiteY8" fmla="*/ 218801 h 407726"/>
              <a:gd name="connsiteX9" fmla="*/ 0 w 716976"/>
              <a:gd name="connsiteY9" fmla="*/ 5069 h 407726"/>
              <a:gd name="connsiteX0" fmla="*/ 0 w 716976"/>
              <a:gd name="connsiteY0" fmla="*/ 5069 h 407726"/>
              <a:gd name="connsiteX1" fmla="*/ 193116 w 716976"/>
              <a:gd name="connsiteY1" fmla="*/ 0 h 407726"/>
              <a:gd name="connsiteX2" fmla="*/ 235571 w 716976"/>
              <a:gd name="connsiteY2" fmla="*/ 209004 h 407726"/>
              <a:gd name="connsiteX3" fmla="*/ 500093 w 716976"/>
              <a:gd name="connsiteY3" fmla="*/ 199208 h 407726"/>
              <a:gd name="connsiteX4" fmla="*/ 713710 w 716976"/>
              <a:gd name="connsiteY4" fmla="*/ 233669 h 407726"/>
              <a:gd name="connsiteX5" fmla="*/ 716976 w 716976"/>
              <a:gd name="connsiteY5" fmla="*/ 313019 h 407726"/>
              <a:gd name="connsiteX6" fmla="*/ 702568 w 716976"/>
              <a:gd name="connsiteY6" fmla="*/ 391885 h 407726"/>
              <a:gd name="connsiteX7" fmla="*/ 404949 w 716976"/>
              <a:gd name="connsiteY7" fmla="*/ 407726 h 407726"/>
              <a:gd name="connsiteX8" fmla="*/ 42894 w 716976"/>
              <a:gd name="connsiteY8" fmla="*/ 218801 h 407726"/>
              <a:gd name="connsiteX9" fmla="*/ 0 w 716976"/>
              <a:gd name="connsiteY9" fmla="*/ 5069 h 407726"/>
              <a:gd name="connsiteX0" fmla="*/ 0 w 716976"/>
              <a:gd name="connsiteY0" fmla="*/ 5069 h 407726"/>
              <a:gd name="connsiteX1" fmla="*/ 193116 w 716976"/>
              <a:gd name="connsiteY1" fmla="*/ 0 h 407726"/>
              <a:gd name="connsiteX2" fmla="*/ 235571 w 716976"/>
              <a:gd name="connsiteY2" fmla="*/ 209004 h 407726"/>
              <a:gd name="connsiteX3" fmla="*/ 500093 w 716976"/>
              <a:gd name="connsiteY3" fmla="*/ 199208 h 407726"/>
              <a:gd name="connsiteX4" fmla="*/ 713710 w 716976"/>
              <a:gd name="connsiteY4" fmla="*/ 233669 h 407726"/>
              <a:gd name="connsiteX5" fmla="*/ 716976 w 716976"/>
              <a:gd name="connsiteY5" fmla="*/ 313019 h 407726"/>
              <a:gd name="connsiteX6" fmla="*/ 702568 w 716976"/>
              <a:gd name="connsiteY6" fmla="*/ 391885 h 407726"/>
              <a:gd name="connsiteX7" fmla="*/ 404949 w 716976"/>
              <a:gd name="connsiteY7" fmla="*/ 407726 h 407726"/>
              <a:gd name="connsiteX8" fmla="*/ 42894 w 716976"/>
              <a:gd name="connsiteY8" fmla="*/ 218801 h 407726"/>
              <a:gd name="connsiteX9" fmla="*/ 0 w 716976"/>
              <a:gd name="connsiteY9" fmla="*/ 5069 h 407726"/>
              <a:gd name="connsiteX0" fmla="*/ 0 w 716976"/>
              <a:gd name="connsiteY0" fmla="*/ 5069 h 407726"/>
              <a:gd name="connsiteX1" fmla="*/ 193116 w 716976"/>
              <a:gd name="connsiteY1" fmla="*/ 0 h 407726"/>
              <a:gd name="connsiteX2" fmla="*/ 235571 w 716976"/>
              <a:gd name="connsiteY2" fmla="*/ 209004 h 407726"/>
              <a:gd name="connsiteX3" fmla="*/ 500093 w 716976"/>
              <a:gd name="connsiteY3" fmla="*/ 199208 h 407726"/>
              <a:gd name="connsiteX4" fmla="*/ 713710 w 716976"/>
              <a:gd name="connsiteY4" fmla="*/ 233669 h 407726"/>
              <a:gd name="connsiteX5" fmla="*/ 716976 w 716976"/>
              <a:gd name="connsiteY5" fmla="*/ 313019 h 407726"/>
              <a:gd name="connsiteX6" fmla="*/ 702568 w 716976"/>
              <a:gd name="connsiteY6" fmla="*/ 391885 h 407726"/>
              <a:gd name="connsiteX7" fmla="*/ 404949 w 716976"/>
              <a:gd name="connsiteY7" fmla="*/ 407726 h 407726"/>
              <a:gd name="connsiteX8" fmla="*/ 42894 w 716976"/>
              <a:gd name="connsiteY8" fmla="*/ 218801 h 407726"/>
              <a:gd name="connsiteX9" fmla="*/ 0 w 716976"/>
              <a:gd name="connsiteY9" fmla="*/ 5069 h 407726"/>
              <a:gd name="connsiteX0" fmla="*/ 0 w 716976"/>
              <a:gd name="connsiteY0" fmla="*/ 5069 h 407726"/>
              <a:gd name="connsiteX1" fmla="*/ 193116 w 716976"/>
              <a:gd name="connsiteY1" fmla="*/ 0 h 407726"/>
              <a:gd name="connsiteX2" fmla="*/ 235571 w 716976"/>
              <a:gd name="connsiteY2" fmla="*/ 209004 h 407726"/>
              <a:gd name="connsiteX3" fmla="*/ 500093 w 716976"/>
              <a:gd name="connsiteY3" fmla="*/ 199208 h 407726"/>
              <a:gd name="connsiteX4" fmla="*/ 707178 w 716976"/>
              <a:gd name="connsiteY4" fmla="*/ 204277 h 407726"/>
              <a:gd name="connsiteX5" fmla="*/ 716976 w 716976"/>
              <a:gd name="connsiteY5" fmla="*/ 313019 h 407726"/>
              <a:gd name="connsiteX6" fmla="*/ 702568 w 716976"/>
              <a:gd name="connsiteY6" fmla="*/ 391885 h 407726"/>
              <a:gd name="connsiteX7" fmla="*/ 404949 w 716976"/>
              <a:gd name="connsiteY7" fmla="*/ 407726 h 407726"/>
              <a:gd name="connsiteX8" fmla="*/ 42894 w 716976"/>
              <a:gd name="connsiteY8" fmla="*/ 218801 h 407726"/>
              <a:gd name="connsiteX9" fmla="*/ 0 w 716976"/>
              <a:gd name="connsiteY9" fmla="*/ 5069 h 407726"/>
              <a:gd name="connsiteX0" fmla="*/ 0 w 716976"/>
              <a:gd name="connsiteY0" fmla="*/ 5069 h 407726"/>
              <a:gd name="connsiteX1" fmla="*/ 193116 w 716976"/>
              <a:gd name="connsiteY1" fmla="*/ 0 h 407726"/>
              <a:gd name="connsiteX2" fmla="*/ 235571 w 716976"/>
              <a:gd name="connsiteY2" fmla="*/ 209004 h 407726"/>
              <a:gd name="connsiteX3" fmla="*/ 500093 w 716976"/>
              <a:gd name="connsiteY3" fmla="*/ 199208 h 407726"/>
              <a:gd name="connsiteX4" fmla="*/ 707178 w 716976"/>
              <a:gd name="connsiteY4" fmla="*/ 204277 h 407726"/>
              <a:gd name="connsiteX5" fmla="*/ 716976 w 716976"/>
              <a:gd name="connsiteY5" fmla="*/ 313019 h 407726"/>
              <a:gd name="connsiteX6" fmla="*/ 702568 w 716976"/>
              <a:gd name="connsiteY6" fmla="*/ 391885 h 407726"/>
              <a:gd name="connsiteX7" fmla="*/ 404949 w 716976"/>
              <a:gd name="connsiteY7" fmla="*/ 407726 h 407726"/>
              <a:gd name="connsiteX8" fmla="*/ 42894 w 716976"/>
              <a:gd name="connsiteY8" fmla="*/ 218801 h 407726"/>
              <a:gd name="connsiteX9" fmla="*/ 0 w 716976"/>
              <a:gd name="connsiteY9" fmla="*/ 5069 h 407726"/>
              <a:gd name="connsiteX0" fmla="*/ 0 w 716976"/>
              <a:gd name="connsiteY0" fmla="*/ 5069 h 407726"/>
              <a:gd name="connsiteX1" fmla="*/ 193116 w 716976"/>
              <a:gd name="connsiteY1" fmla="*/ 0 h 407726"/>
              <a:gd name="connsiteX2" fmla="*/ 235571 w 716976"/>
              <a:gd name="connsiteY2" fmla="*/ 209004 h 407726"/>
              <a:gd name="connsiteX3" fmla="*/ 460904 w 716976"/>
              <a:gd name="connsiteY3" fmla="*/ 231865 h 407726"/>
              <a:gd name="connsiteX4" fmla="*/ 707178 w 716976"/>
              <a:gd name="connsiteY4" fmla="*/ 204277 h 407726"/>
              <a:gd name="connsiteX5" fmla="*/ 716976 w 716976"/>
              <a:gd name="connsiteY5" fmla="*/ 313019 h 407726"/>
              <a:gd name="connsiteX6" fmla="*/ 702568 w 716976"/>
              <a:gd name="connsiteY6" fmla="*/ 391885 h 407726"/>
              <a:gd name="connsiteX7" fmla="*/ 404949 w 716976"/>
              <a:gd name="connsiteY7" fmla="*/ 407726 h 407726"/>
              <a:gd name="connsiteX8" fmla="*/ 42894 w 716976"/>
              <a:gd name="connsiteY8" fmla="*/ 218801 h 407726"/>
              <a:gd name="connsiteX9" fmla="*/ 0 w 716976"/>
              <a:gd name="connsiteY9" fmla="*/ 5069 h 407726"/>
              <a:gd name="connsiteX0" fmla="*/ 0 w 716976"/>
              <a:gd name="connsiteY0" fmla="*/ 5069 h 407726"/>
              <a:gd name="connsiteX1" fmla="*/ 193116 w 716976"/>
              <a:gd name="connsiteY1" fmla="*/ 0 h 407726"/>
              <a:gd name="connsiteX2" fmla="*/ 235571 w 716976"/>
              <a:gd name="connsiteY2" fmla="*/ 209004 h 407726"/>
              <a:gd name="connsiteX3" fmla="*/ 460904 w 716976"/>
              <a:gd name="connsiteY3" fmla="*/ 231865 h 407726"/>
              <a:gd name="connsiteX4" fmla="*/ 697381 w 716976"/>
              <a:gd name="connsiteY4" fmla="*/ 214074 h 407726"/>
              <a:gd name="connsiteX5" fmla="*/ 716976 w 716976"/>
              <a:gd name="connsiteY5" fmla="*/ 313019 h 407726"/>
              <a:gd name="connsiteX6" fmla="*/ 702568 w 716976"/>
              <a:gd name="connsiteY6" fmla="*/ 391885 h 407726"/>
              <a:gd name="connsiteX7" fmla="*/ 404949 w 716976"/>
              <a:gd name="connsiteY7" fmla="*/ 407726 h 407726"/>
              <a:gd name="connsiteX8" fmla="*/ 42894 w 716976"/>
              <a:gd name="connsiteY8" fmla="*/ 218801 h 407726"/>
              <a:gd name="connsiteX9" fmla="*/ 0 w 716976"/>
              <a:gd name="connsiteY9" fmla="*/ 5069 h 407726"/>
              <a:gd name="connsiteX0" fmla="*/ 0 w 716976"/>
              <a:gd name="connsiteY0" fmla="*/ 1803 h 404460"/>
              <a:gd name="connsiteX1" fmla="*/ 170256 w 716976"/>
              <a:gd name="connsiteY1" fmla="*/ 0 h 404460"/>
              <a:gd name="connsiteX2" fmla="*/ 235571 w 716976"/>
              <a:gd name="connsiteY2" fmla="*/ 205738 h 404460"/>
              <a:gd name="connsiteX3" fmla="*/ 460904 w 716976"/>
              <a:gd name="connsiteY3" fmla="*/ 228599 h 404460"/>
              <a:gd name="connsiteX4" fmla="*/ 697381 w 716976"/>
              <a:gd name="connsiteY4" fmla="*/ 210808 h 404460"/>
              <a:gd name="connsiteX5" fmla="*/ 716976 w 716976"/>
              <a:gd name="connsiteY5" fmla="*/ 309753 h 404460"/>
              <a:gd name="connsiteX6" fmla="*/ 702568 w 716976"/>
              <a:gd name="connsiteY6" fmla="*/ 388619 h 404460"/>
              <a:gd name="connsiteX7" fmla="*/ 404949 w 716976"/>
              <a:gd name="connsiteY7" fmla="*/ 404460 h 404460"/>
              <a:gd name="connsiteX8" fmla="*/ 42894 w 716976"/>
              <a:gd name="connsiteY8" fmla="*/ 215535 h 404460"/>
              <a:gd name="connsiteX9" fmla="*/ 0 w 716976"/>
              <a:gd name="connsiteY9" fmla="*/ 1803 h 404460"/>
              <a:gd name="connsiteX0" fmla="*/ 0 w 716976"/>
              <a:gd name="connsiteY0" fmla="*/ 1803 h 404460"/>
              <a:gd name="connsiteX1" fmla="*/ 170256 w 716976"/>
              <a:gd name="connsiteY1" fmla="*/ 0 h 404460"/>
              <a:gd name="connsiteX2" fmla="*/ 196382 w 716976"/>
              <a:gd name="connsiteY2" fmla="*/ 205738 h 404460"/>
              <a:gd name="connsiteX3" fmla="*/ 460904 w 716976"/>
              <a:gd name="connsiteY3" fmla="*/ 228599 h 404460"/>
              <a:gd name="connsiteX4" fmla="*/ 697381 w 716976"/>
              <a:gd name="connsiteY4" fmla="*/ 210808 h 404460"/>
              <a:gd name="connsiteX5" fmla="*/ 716976 w 716976"/>
              <a:gd name="connsiteY5" fmla="*/ 309753 h 404460"/>
              <a:gd name="connsiteX6" fmla="*/ 702568 w 716976"/>
              <a:gd name="connsiteY6" fmla="*/ 388619 h 404460"/>
              <a:gd name="connsiteX7" fmla="*/ 404949 w 716976"/>
              <a:gd name="connsiteY7" fmla="*/ 404460 h 404460"/>
              <a:gd name="connsiteX8" fmla="*/ 42894 w 716976"/>
              <a:gd name="connsiteY8" fmla="*/ 215535 h 404460"/>
              <a:gd name="connsiteX9" fmla="*/ 0 w 716976"/>
              <a:gd name="connsiteY9" fmla="*/ 1803 h 404460"/>
              <a:gd name="connsiteX0" fmla="*/ 0 w 716976"/>
              <a:gd name="connsiteY0" fmla="*/ 1803 h 404460"/>
              <a:gd name="connsiteX1" fmla="*/ 170256 w 716976"/>
              <a:gd name="connsiteY1" fmla="*/ 0 h 404460"/>
              <a:gd name="connsiteX2" fmla="*/ 196382 w 716976"/>
              <a:gd name="connsiteY2" fmla="*/ 205738 h 404460"/>
              <a:gd name="connsiteX3" fmla="*/ 460904 w 716976"/>
              <a:gd name="connsiteY3" fmla="*/ 228599 h 404460"/>
              <a:gd name="connsiteX4" fmla="*/ 697381 w 716976"/>
              <a:gd name="connsiteY4" fmla="*/ 210808 h 404460"/>
              <a:gd name="connsiteX5" fmla="*/ 716976 w 716976"/>
              <a:gd name="connsiteY5" fmla="*/ 309753 h 404460"/>
              <a:gd name="connsiteX6" fmla="*/ 702568 w 716976"/>
              <a:gd name="connsiteY6" fmla="*/ 388619 h 404460"/>
              <a:gd name="connsiteX7" fmla="*/ 404949 w 716976"/>
              <a:gd name="connsiteY7" fmla="*/ 404460 h 404460"/>
              <a:gd name="connsiteX8" fmla="*/ 42894 w 716976"/>
              <a:gd name="connsiteY8" fmla="*/ 215535 h 404460"/>
              <a:gd name="connsiteX9" fmla="*/ 0 w 716976"/>
              <a:gd name="connsiteY9" fmla="*/ 1803 h 404460"/>
              <a:gd name="connsiteX0" fmla="*/ 0 w 716976"/>
              <a:gd name="connsiteY0" fmla="*/ 5068 h 407725"/>
              <a:gd name="connsiteX1" fmla="*/ 144130 w 716976"/>
              <a:gd name="connsiteY1" fmla="*/ 0 h 407725"/>
              <a:gd name="connsiteX2" fmla="*/ 196382 w 716976"/>
              <a:gd name="connsiteY2" fmla="*/ 209003 h 407725"/>
              <a:gd name="connsiteX3" fmla="*/ 460904 w 716976"/>
              <a:gd name="connsiteY3" fmla="*/ 231864 h 407725"/>
              <a:gd name="connsiteX4" fmla="*/ 697381 w 716976"/>
              <a:gd name="connsiteY4" fmla="*/ 214073 h 407725"/>
              <a:gd name="connsiteX5" fmla="*/ 716976 w 716976"/>
              <a:gd name="connsiteY5" fmla="*/ 313018 h 407725"/>
              <a:gd name="connsiteX6" fmla="*/ 702568 w 716976"/>
              <a:gd name="connsiteY6" fmla="*/ 391884 h 407725"/>
              <a:gd name="connsiteX7" fmla="*/ 404949 w 716976"/>
              <a:gd name="connsiteY7" fmla="*/ 407725 h 407725"/>
              <a:gd name="connsiteX8" fmla="*/ 42894 w 716976"/>
              <a:gd name="connsiteY8" fmla="*/ 218800 h 407725"/>
              <a:gd name="connsiteX9" fmla="*/ 0 w 716976"/>
              <a:gd name="connsiteY9" fmla="*/ 5068 h 407725"/>
              <a:gd name="connsiteX0" fmla="*/ 0 w 716976"/>
              <a:gd name="connsiteY0" fmla="*/ 5068 h 407725"/>
              <a:gd name="connsiteX1" fmla="*/ 144130 w 716976"/>
              <a:gd name="connsiteY1" fmla="*/ 0 h 407725"/>
              <a:gd name="connsiteX2" fmla="*/ 183319 w 716976"/>
              <a:gd name="connsiteY2" fmla="*/ 209003 h 407725"/>
              <a:gd name="connsiteX3" fmla="*/ 460904 w 716976"/>
              <a:gd name="connsiteY3" fmla="*/ 231864 h 407725"/>
              <a:gd name="connsiteX4" fmla="*/ 697381 w 716976"/>
              <a:gd name="connsiteY4" fmla="*/ 214073 h 407725"/>
              <a:gd name="connsiteX5" fmla="*/ 716976 w 716976"/>
              <a:gd name="connsiteY5" fmla="*/ 313018 h 407725"/>
              <a:gd name="connsiteX6" fmla="*/ 702568 w 716976"/>
              <a:gd name="connsiteY6" fmla="*/ 391884 h 407725"/>
              <a:gd name="connsiteX7" fmla="*/ 404949 w 716976"/>
              <a:gd name="connsiteY7" fmla="*/ 407725 h 407725"/>
              <a:gd name="connsiteX8" fmla="*/ 42894 w 716976"/>
              <a:gd name="connsiteY8" fmla="*/ 218800 h 407725"/>
              <a:gd name="connsiteX9" fmla="*/ 0 w 716976"/>
              <a:gd name="connsiteY9" fmla="*/ 5068 h 407725"/>
              <a:gd name="connsiteX0" fmla="*/ 0 w 716976"/>
              <a:gd name="connsiteY0" fmla="*/ 5068 h 407725"/>
              <a:gd name="connsiteX1" fmla="*/ 157193 w 716976"/>
              <a:gd name="connsiteY1" fmla="*/ 0 h 407725"/>
              <a:gd name="connsiteX2" fmla="*/ 183319 w 716976"/>
              <a:gd name="connsiteY2" fmla="*/ 209003 h 407725"/>
              <a:gd name="connsiteX3" fmla="*/ 460904 w 716976"/>
              <a:gd name="connsiteY3" fmla="*/ 231864 h 407725"/>
              <a:gd name="connsiteX4" fmla="*/ 697381 w 716976"/>
              <a:gd name="connsiteY4" fmla="*/ 214073 h 407725"/>
              <a:gd name="connsiteX5" fmla="*/ 716976 w 716976"/>
              <a:gd name="connsiteY5" fmla="*/ 313018 h 407725"/>
              <a:gd name="connsiteX6" fmla="*/ 702568 w 716976"/>
              <a:gd name="connsiteY6" fmla="*/ 391884 h 407725"/>
              <a:gd name="connsiteX7" fmla="*/ 404949 w 716976"/>
              <a:gd name="connsiteY7" fmla="*/ 407725 h 407725"/>
              <a:gd name="connsiteX8" fmla="*/ 42894 w 716976"/>
              <a:gd name="connsiteY8" fmla="*/ 218800 h 407725"/>
              <a:gd name="connsiteX9" fmla="*/ 0 w 716976"/>
              <a:gd name="connsiteY9" fmla="*/ 5068 h 407725"/>
              <a:gd name="connsiteX0" fmla="*/ 0 w 716976"/>
              <a:gd name="connsiteY0" fmla="*/ 5068 h 407725"/>
              <a:gd name="connsiteX1" fmla="*/ 157193 w 716976"/>
              <a:gd name="connsiteY1" fmla="*/ 0 h 407725"/>
              <a:gd name="connsiteX2" fmla="*/ 183319 w 716976"/>
              <a:gd name="connsiteY2" fmla="*/ 209003 h 407725"/>
              <a:gd name="connsiteX3" fmla="*/ 460904 w 716976"/>
              <a:gd name="connsiteY3" fmla="*/ 231864 h 407725"/>
              <a:gd name="connsiteX4" fmla="*/ 697381 w 716976"/>
              <a:gd name="connsiteY4" fmla="*/ 214073 h 407725"/>
              <a:gd name="connsiteX5" fmla="*/ 716976 w 716976"/>
              <a:gd name="connsiteY5" fmla="*/ 313018 h 407725"/>
              <a:gd name="connsiteX6" fmla="*/ 702568 w 716976"/>
              <a:gd name="connsiteY6" fmla="*/ 391884 h 407725"/>
              <a:gd name="connsiteX7" fmla="*/ 404949 w 716976"/>
              <a:gd name="connsiteY7" fmla="*/ 407725 h 407725"/>
              <a:gd name="connsiteX8" fmla="*/ 42894 w 716976"/>
              <a:gd name="connsiteY8" fmla="*/ 218800 h 407725"/>
              <a:gd name="connsiteX9" fmla="*/ 0 w 716976"/>
              <a:gd name="connsiteY9" fmla="*/ 5068 h 407725"/>
              <a:gd name="connsiteX0" fmla="*/ 0 w 716976"/>
              <a:gd name="connsiteY0" fmla="*/ 5068 h 407725"/>
              <a:gd name="connsiteX1" fmla="*/ 157193 w 716976"/>
              <a:gd name="connsiteY1" fmla="*/ 0 h 407725"/>
              <a:gd name="connsiteX2" fmla="*/ 183319 w 716976"/>
              <a:gd name="connsiteY2" fmla="*/ 209003 h 407725"/>
              <a:gd name="connsiteX3" fmla="*/ 460904 w 716976"/>
              <a:gd name="connsiteY3" fmla="*/ 231864 h 407725"/>
              <a:gd name="connsiteX4" fmla="*/ 697381 w 716976"/>
              <a:gd name="connsiteY4" fmla="*/ 214073 h 407725"/>
              <a:gd name="connsiteX5" fmla="*/ 716976 w 716976"/>
              <a:gd name="connsiteY5" fmla="*/ 313018 h 407725"/>
              <a:gd name="connsiteX6" fmla="*/ 702568 w 716976"/>
              <a:gd name="connsiteY6" fmla="*/ 391884 h 407725"/>
              <a:gd name="connsiteX7" fmla="*/ 404949 w 716976"/>
              <a:gd name="connsiteY7" fmla="*/ 407725 h 407725"/>
              <a:gd name="connsiteX8" fmla="*/ 42894 w 716976"/>
              <a:gd name="connsiteY8" fmla="*/ 218800 h 407725"/>
              <a:gd name="connsiteX9" fmla="*/ 0 w 716976"/>
              <a:gd name="connsiteY9" fmla="*/ 5068 h 407725"/>
              <a:gd name="connsiteX0" fmla="*/ 0 w 716976"/>
              <a:gd name="connsiteY0" fmla="*/ 5068 h 407725"/>
              <a:gd name="connsiteX1" fmla="*/ 157193 w 716976"/>
              <a:gd name="connsiteY1" fmla="*/ 0 h 407725"/>
              <a:gd name="connsiteX2" fmla="*/ 183319 w 716976"/>
              <a:gd name="connsiteY2" fmla="*/ 209003 h 407725"/>
              <a:gd name="connsiteX3" fmla="*/ 460904 w 716976"/>
              <a:gd name="connsiteY3" fmla="*/ 231864 h 407725"/>
              <a:gd name="connsiteX4" fmla="*/ 697381 w 716976"/>
              <a:gd name="connsiteY4" fmla="*/ 214073 h 407725"/>
              <a:gd name="connsiteX5" fmla="*/ 716976 w 716976"/>
              <a:gd name="connsiteY5" fmla="*/ 313018 h 407725"/>
              <a:gd name="connsiteX6" fmla="*/ 702568 w 716976"/>
              <a:gd name="connsiteY6" fmla="*/ 391884 h 407725"/>
              <a:gd name="connsiteX7" fmla="*/ 404949 w 716976"/>
              <a:gd name="connsiteY7" fmla="*/ 407725 h 407725"/>
              <a:gd name="connsiteX8" fmla="*/ 42894 w 716976"/>
              <a:gd name="connsiteY8" fmla="*/ 218800 h 407725"/>
              <a:gd name="connsiteX9" fmla="*/ 0 w 716976"/>
              <a:gd name="connsiteY9" fmla="*/ 5068 h 407725"/>
              <a:gd name="connsiteX0" fmla="*/ 0 w 716976"/>
              <a:gd name="connsiteY0" fmla="*/ 5068 h 407725"/>
              <a:gd name="connsiteX1" fmla="*/ 157193 w 716976"/>
              <a:gd name="connsiteY1" fmla="*/ 0 h 407725"/>
              <a:gd name="connsiteX2" fmla="*/ 196382 w 716976"/>
              <a:gd name="connsiteY2" fmla="*/ 244926 h 407725"/>
              <a:gd name="connsiteX3" fmla="*/ 460904 w 716976"/>
              <a:gd name="connsiteY3" fmla="*/ 231864 h 407725"/>
              <a:gd name="connsiteX4" fmla="*/ 697381 w 716976"/>
              <a:gd name="connsiteY4" fmla="*/ 214073 h 407725"/>
              <a:gd name="connsiteX5" fmla="*/ 716976 w 716976"/>
              <a:gd name="connsiteY5" fmla="*/ 313018 h 407725"/>
              <a:gd name="connsiteX6" fmla="*/ 702568 w 716976"/>
              <a:gd name="connsiteY6" fmla="*/ 391884 h 407725"/>
              <a:gd name="connsiteX7" fmla="*/ 404949 w 716976"/>
              <a:gd name="connsiteY7" fmla="*/ 407725 h 407725"/>
              <a:gd name="connsiteX8" fmla="*/ 42894 w 716976"/>
              <a:gd name="connsiteY8" fmla="*/ 218800 h 407725"/>
              <a:gd name="connsiteX9" fmla="*/ 0 w 716976"/>
              <a:gd name="connsiteY9" fmla="*/ 5068 h 407725"/>
              <a:gd name="connsiteX0" fmla="*/ 0 w 716976"/>
              <a:gd name="connsiteY0" fmla="*/ 5068 h 407725"/>
              <a:gd name="connsiteX1" fmla="*/ 157193 w 716976"/>
              <a:gd name="connsiteY1" fmla="*/ 0 h 407725"/>
              <a:gd name="connsiteX2" fmla="*/ 196382 w 716976"/>
              <a:gd name="connsiteY2" fmla="*/ 244926 h 407725"/>
              <a:gd name="connsiteX3" fmla="*/ 460904 w 716976"/>
              <a:gd name="connsiteY3" fmla="*/ 231864 h 407725"/>
              <a:gd name="connsiteX4" fmla="*/ 697381 w 716976"/>
              <a:gd name="connsiteY4" fmla="*/ 214073 h 407725"/>
              <a:gd name="connsiteX5" fmla="*/ 716976 w 716976"/>
              <a:gd name="connsiteY5" fmla="*/ 313018 h 407725"/>
              <a:gd name="connsiteX6" fmla="*/ 702568 w 716976"/>
              <a:gd name="connsiteY6" fmla="*/ 391884 h 407725"/>
              <a:gd name="connsiteX7" fmla="*/ 404949 w 716976"/>
              <a:gd name="connsiteY7" fmla="*/ 407725 h 407725"/>
              <a:gd name="connsiteX8" fmla="*/ 33097 w 716976"/>
              <a:gd name="connsiteY8" fmla="*/ 225331 h 407725"/>
              <a:gd name="connsiteX9" fmla="*/ 0 w 716976"/>
              <a:gd name="connsiteY9" fmla="*/ 5068 h 407725"/>
              <a:gd name="connsiteX0" fmla="*/ 0 w 716976"/>
              <a:gd name="connsiteY0" fmla="*/ 5068 h 417522"/>
              <a:gd name="connsiteX1" fmla="*/ 157193 w 716976"/>
              <a:gd name="connsiteY1" fmla="*/ 0 h 417522"/>
              <a:gd name="connsiteX2" fmla="*/ 196382 w 716976"/>
              <a:gd name="connsiteY2" fmla="*/ 244926 h 417522"/>
              <a:gd name="connsiteX3" fmla="*/ 460904 w 716976"/>
              <a:gd name="connsiteY3" fmla="*/ 231864 h 417522"/>
              <a:gd name="connsiteX4" fmla="*/ 697381 w 716976"/>
              <a:gd name="connsiteY4" fmla="*/ 214073 h 417522"/>
              <a:gd name="connsiteX5" fmla="*/ 716976 w 716976"/>
              <a:gd name="connsiteY5" fmla="*/ 313018 h 417522"/>
              <a:gd name="connsiteX6" fmla="*/ 702568 w 716976"/>
              <a:gd name="connsiteY6" fmla="*/ 391884 h 417522"/>
              <a:gd name="connsiteX7" fmla="*/ 391886 w 716976"/>
              <a:gd name="connsiteY7" fmla="*/ 417522 h 417522"/>
              <a:gd name="connsiteX8" fmla="*/ 33097 w 716976"/>
              <a:gd name="connsiteY8" fmla="*/ 225331 h 417522"/>
              <a:gd name="connsiteX9" fmla="*/ 0 w 716976"/>
              <a:gd name="connsiteY9" fmla="*/ 5068 h 417522"/>
              <a:gd name="connsiteX0" fmla="*/ 0 w 716976"/>
              <a:gd name="connsiteY0" fmla="*/ 5068 h 417522"/>
              <a:gd name="connsiteX1" fmla="*/ 157193 w 716976"/>
              <a:gd name="connsiteY1" fmla="*/ 0 h 417522"/>
              <a:gd name="connsiteX2" fmla="*/ 196382 w 716976"/>
              <a:gd name="connsiteY2" fmla="*/ 244926 h 417522"/>
              <a:gd name="connsiteX3" fmla="*/ 460904 w 716976"/>
              <a:gd name="connsiteY3" fmla="*/ 231864 h 417522"/>
              <a:gd name="connsiteX4" fmla="*/ 697381 w 716976"/>
              <a:gd name="connsiteY4" fmla="*/ 214073 h 417522"/>
              <a:gd name="connsiteX5" fmla="*/ 716976 w 716976"/>
              <a:gd name="connsiteY5" fmla="*/ 313018 h 417522"/>
              <a:gd name="connsiteX6" fmla="*/ 702568 w 716976"/>
              <a:gd name="connsiteY6" fmla="*/ 391884 h 417522"/>
              <a:gd name="connsiteX7" fmla="*/ 391886 w 716976"/>
              <a:gd name="connsiteY7" fmla="*/ 417522 h 417522"/>
              <a:gd name="connsiteX8" fmla="*/ 33097 w 716976"/>
              <a:gd name="connsiteY8" fmla="*/ 225331 h 417522"/>
              <a:gd name="connsiteX9" fmla="*/ 0 w 716976"/>
              <a:gd name="connsiteY9" fmla="*/ 5068 h 417522"/>
              <a:gd name="connsiteX0" fmla="*/ 0 w 716976"/>
              <a:gd name="connsiteY0" fmla="*/ 5068 h 417522"/>
              <a:gd name="connsiteX1" fmla="*/ 157193 w 716976"/>
              <a:gd name="connsiteY1" fmla="*/ 0 h 417522"/>
              <a:gd name="connsiteX2" fmla="*/ 196382 w 716976"/>
              <a:gd name="connsiteY2" fmla="*/ 244926 h 417522"/>
              <a:gd name="connsiteX3" fmla="*/ 460904 w 716976"/>
              <a:gd name="connsiteY3" fmla="*/ 231864 h 417522"/>
              <a:gd name="connsiteX4" fmla="*/ 697381 w 716976"/>
              <a:gd name="connsiteY4" fmla="*/ 214073 h 417522"/>
              <a:gd name="connsiteX5" fmla="*/ 716976 w 716976"/>
              <a:gd name="connsiteY5" fmla="*/ 313018 h 417522"/>
              <a:gd name="connsiteX6" fmla="*/ 702568 w 716976"/>
              <a:gd name="connsiteY6" fmla="*/ 391884 h 417522"/>
              <a:gd name="connsiteX7" fmla="*/ 391886 w 716976"/>
              <a:gd name="connsiteY7" fmla="*/ 417522 h 417522"/>
              <a:gd name="connsiteX8" fmla="*/ 33097 w 716976"/>
              <a:gd name="connsiteY8" fmla="*/ 225331 h 417522"/>
              <a:gd name="connsiteX9" fmla="*/ 0 w 716976"/>
              <a:gd name="connsiteY9" fmla="*/ 5068 h 417522"/>
              <a:gd name="connsiteX0" fmla="*/ 0 w 725428"/>
              <a:gd name="connsiteY0" fmla="*/ 5068 h 417522"/>
              <a:gd name="connsiteX1" fmla="*/ 157193 w 725428"/>
              <a:gd name="connsiteY1" fmla="*/ 0 h 417522"/>
              <a:gd name="connsiteX2" fmla="*/ 196382 w 725428"/>
              <a:gd name="connsiteY2" fmla="*/ 244926 h 417522"/>
              <a:gd name="connsiteX3" fmla="*/ 460904 w 725428"/>
              <a:gd name="connsiteY3" fmla="*/ 231864 h 417522"/>
              <a:gd name="connsiteX4" fmla="*/ 697381 w 725428"/>
              <a:gd name="connsiteY4" fmla="*/ 214073 h 417522"/>
              <a:gd name="connsiteX5" fmla="*/ 716976 w 725428"/>
              <a:gd name="connsiteY5" fmla="*/ 313018 h 417522"/>
              <a:gd name="connsiteX6" fmla="*/ 725428 w 725428"/>
              <a:gd name="connsiteY6" fmla="*/ 391884 h 417522"/>
              <a:gd name="connsiteX7" fmla="*/ 391886 w 725428"/>
              <a:gd name="connsiteY7" fmla="*/ 417522 h 417522"/>
              <a:gd name="connsiteX8" fmla="*/ 33097 w 725428"/>
              <a:gd name="connsiteY8" fmla="*/ 225331 h 417522"/>
              <a:gd name="connsiteX9" fmla="*/ 0 w 725428"/>
              <a:gd name="connsiteY9" fmla="*/ 5068 h 417522"/>
              <a:gd name="connsiteX0" fmla="*/ 0 w 725428"/>
              <a:gd name="connsiteY0" fmla="*/ 5068 h 417522"/>
              <a:gd name="connsiteX1" fmla="*/ 157193 w 725428"/>
              <a:gd name="connsiteY1" fmla="*/ 0 h 417522"/>
              <a:gd name="connsiteX2" fmla="*/ 196382 w 725428"/>
              <a:gd name="connsiteY2" fmla="*/ 244926 h 417522"/>
              <a:gd name="connsiteX3" fmla="*/ 460904 w 725428"/>
              <a:gd name="connsiteY3" fmla="*/ 231864 h 417522"/>
              <a:gd name="connsiteX4" fmla="*/ 697381 w 725428"/>
              <a:gd name="connsiteY4" fmla="*/ 214073 h 417522"/>
              <a:gd name="connsiteX5" fmla="*/ 716976 w 725428"/>
              <a:gd name="connsiteY5" fmla="*/ 313018 h 417522"/>
              <a:gd name="connsiteX6" fmla="*/ 725428 w 725428"/>
              <a:gd name="connsiteY6" fmla="*/ 391884 h 417522"/>
              <a:gd name="connsiteX7" fmla="*/ 391886 w 725428"/>
              <a:gd name="connsiteY7" fmla="*/ 417522 h 417522"/>
              <a:gd name="connsiteX8" fmla="*/ 33097 w 725428"/>
              <a:gd name="connsiteY8" fmla="*/ 225331 h 417522"/>
              <a:gd name="connsiteX9" fmla="*/ 0 w 725428"/>
              <a:gd name="connsiteY9" fmla="*/ 5068 h 41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428" h="417522">
                <a:moveTo>
                  <a:pt x="0" y="5068"/>
                </a:moveTo>
                <a:lnTo>
                  <a:pt x="157193" y="0"/>
                </a:lnTo>
                <a:cubicBezTo>
                  <a:pt x="170330" y="108555"/>
                  <a:pt x="187993" y="155907"/>
                  <a:pt x="196382" y="244926"/>
                </a:cubicBezTo>
                <a:cubicBezTo>
                  <a:pt x="246456" y="259622"/>
                  <a:pt x="358354" y="239727"/>
                  <a:pt x="460904" y="231864"/>
                </a:cubicBezTo>
                <a:cubicBezTo>
                  <a:pt x="579782" y="227266"/>
                  <a:pt x="601362" y="215787"/>
                  <a:pt x="697381" y="214073"/>
                </a:cubicBezTo>
                <a:cubicBezTo>
                  <a:pt x="710444" y="296041"/>
                  <a:pt x="710444" y="280036"/>
                  <a:pt x="716976" y="313018"/>
                </a:cubicBezTo>
                <a:cubicBezTo>
                  <a:pt x="712173" y="339307"/>
                  <a:pt x="713902" y="326407"/>
                  <a:pt x="725428" y="391884"/>
                </a:cubicBezTo>
                <a:lnTo>
                  <a:pt x="391886" y="417522"/>
                </a:lnTo>
                <a:lnTo>
                  <a:pt x="33097" y="225331"/>
                </a:lnTo>
                <a:lnTo>
                  <a:pt x="0" y="5068"/>
                </a:lnTo>
                <a:close/>
              </a:path>
            </a:pathLst>
          </a:custGeom>
          <a:noFill/>
          <a:ln w="25400">
            <a:solidFill>
              <a:srgbClr val="075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p:cNvSpPr/>
          <p:nvPr/>
        </p:nvSpPr>
        <p:spPr>
          <a:xfrm rot="1431654">
            <a:off x="6225237" y="3123671"/>
            <a:ext cx="444338" cy="157498"/>
          </a:xfrm>
          <a:custGeom>
            <a:avLst/>
            <a:gdLst>
              <a:gd name="connsiteX0" fmla="*/ 0 w 432048"/>
              <a:gd name="connsiteY0" fmla="*/ 0 h 152229"/>
              <a:gd name="connsiteX1" fmla="*/ 432048 w 432048"/>
              <a:gd name="connsiteY1" fmla="*/ 0 h 152229"/>
              <a:gd name="connsiteX2" fmla="*/ 432048 w 432048"/>
              <a:gd name="connsiteY2" fmla="*/ 152229 h 152229"/>
              <a:gd name="connsiteX3" fmla="*/ 0 w 432048"/>
              <a:gd name="connsiteY3" fmla="*/ 152229 h 152229"/>
              <a:gd name="connsiteX4" fmla="*/ 0 w 432048"/>
              <a:gd name="connsiteY4" fmla="*/ 0 h 152229"/>
              <a:gd name="connsiteX0" fmla="*/ 0 w 432048"/>
              <a:gd name="connsiteY0" fmla="*/ 0 h 152229"/>
              <a:gd name="connsiteX1" fmla="*/ 432048 w 432048"/>
              <a:gd name="connsiteY1" fmla="*/ 0 h 152229"/>
              <a:gd name="connsiteX2" fmla="*/ 432048 w 432048"/>
              <a:gd name="connsiteY2" fmla="*/ 152229 h 152229"/>
              <a:gd name="connsiteX3" fmla="*/ 90509 w 432048"/>
              <a:gd name="connsiteY3" fmla="*/ 148999 h 152229"/>
              <a:gd name="connsiteX4" fmla="*/ 0 w 432048"/>
              <a:gd name="connsiteY4" fmla="*/ 152229 h 152229"/>
              <a:gd name="connsiteX5" fmla="*/ 0 w 432048"/>
              <a:gd name="connsiteY5" fmla="*/ 0 h 152229"/>
              <a:gd name="connsiteX0" fmla="*/ 0 w 432048"/>
              <a:gd name="connsiteY0" fmla="*/ 0 h 157498"/>
              <a:gd name="connsiteX1" fmla="*/ 432048 w 432048"/>
              <a:gd name="connsiteY1" fmla="*/ 0 h 157498"/>
              <a:gd name="connsiteX2" fmla="*/ 432048 w 432048"/>
              <a:gd name="connsiteY2" fmla="*/ 152229 h 157498"/>
              <a:gd name="connsiteX3" fmla="*/ 208536 w 432048"/>
              <a:gd name="connsiteY3" fmla="*/ 157498 h 157498"/>
              <a:gd name="connsiteX4" fmla="*/ 0 w 432048"/>
              <a:gd name="connsiteY4" fmla="*/ 152229 h 157498"/>
              <a:gd name="connsiteX5" fmla="*/ 0 w 432048"/>
              <a:gd name="connsiteY5" fmla="*/ 0 h 157498"/>
              <a:gd name="connsiteX0" fmla="*/ 8213 w 440261"/>
              <a:gd name="connsiteY0" fmla="*/ 0 h 157498"/>
              <a:gd name="connsiteX1" fmla="*/ 440261 w 440261"/>
              <a:gd name="connsiteY1" fmla="*/ 0 h 157498"/>
              <a:gd name="connsiteX2" fmla="*/ 440261 w 440261"/>
              <a:gd name="connsiteY2" fmla="*/ 152229 h 157498"/>
              <a:gd name="connsiteX3" fmla="*/ 216749 w 440261"/>
              <a:gd name="connsiteY3" fmla="*/ 157498 h 157498"/>
              <a:gd name="connsiteX4" fmla="*/ 0 w 440261"/>
              <a:gd name="connsiteY4" fmla="*/ 109440 h 157498"/>
              <a:gd name="connsiteX5" fmla="*/ 8213 w 440261"/>
              <a:gd name="connsiteY5" fmla="*/ 0 h 157498"/>
              <a:gd name="connsiteX0" fmla="*/ 8213 w 444338"/>
              <a:gd name="connsiteY0" fmla="*/ 0 h 157498"/>
              <a:gd name="connsiteX1" fmla="*/ 440261 w 444338"/>
              <a:gd name="connsiteY1" fmla="*/ 0 h 157498"/>
              <a:gd name="connsiteX2" fmla="*/ 444338 w 444338"/>
              <a:gd name="connsiteY2" fmla="*/ 96861 h 157498"/>
              <a:gd name="connsiteX3" fmla="*/ 216749 w 444338"/>
              <a:gd name="connsiteY3" fmla="*/ 157498 h 157498"/>
              <a:gd name="connsiteX4" fmla="*/ 0 w 444338"/>
              <a:gd name="connsiteY4" fmla="*/ 109440 h 157498"/>
              <a:gd name="connsiteX5" fmla="*/ 8213 w 444338"/>
              <a:gd name="connsiteY5" fmla="*/ 0 h 15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338" h="157498">
                <a:moveTo>
                  <a:pt x="8213" y="0"/>
                </a:moveTo>
                <a:lnTo>
                  <a:pt x="440261" y="0"/>
                </a:lnTo>
                <a:lnTo>
                  <a:pt x="444338" y="96861"/>
                </a:lnTo>
                <a:lnTo>
                  <a:pt x="216749" y="157498"/>
                </a:lnTo>
                <a:lnTo>
                  <a:pt x="0" y="109440"/>
                </a:lnTo>
                <a:lnTo>
                  <a:pt x="8213" y="0"/>
                </a:lnTo>
                <a:close/>
              </a:path>
            </a:pathLst>
          </a:custGeom>
          <a:noFill/>
          <a:ln w="25400">
            <a:solidFill>
              <a:srgbClr val="075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ángulo 14"/>
          <p:cNvSpPr/>
          <p:nvPr/>
        </p:nvSpPr>
        <p:spPr>
          <a:xfrm rot="1798169">
            <a:off x="5250335" y="1002412"/>
            <a:ext cx="923321" cy="6092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ángulo 13"/>
          <p:cNvSpPr/>
          <p:nvPr/>
        </p:nvSpPr>
        <p:spPr>
          <a:xfrm rot="20054081">
            <a:off x="8536718" y="3010483"/>
            <a:ext cx="1216057" cy="553942"/>
          </a:xfrm>
          <a:custGeom>
            <a:avLst/>
            <a:gdLst>
              <a:gd name="connsiteX0" fmla="*/ 0 w 1088115"/>
              <a:gd name="connsiteY0" fmla="*/ 0 h 547846"/>
              <a:gd name="connsiteX1" fmla="*/ 1088115 w 1088115"/>
              <a:gd name="connsiteY1" fmla="*/ 0 h 547846"/>
              <a:gd name="connsiteX2" fmla="*/ 1088115 w 1088115"/>
              <a:gd name="connsiteY2" fmla="*/ 547846 h 547846"/>
              <a:gd name="connsiteX3" fmla="*/ 0 w 1088115"/>
              <a:gd name="connsiteY3" fmla="*/ 547846 h 547846"/>
              <a:gd name="connsiteX4" fmla="*/ 0 w 1088115"/>
              <a:gd name="connsiteY4" fmla="*/ 0 h 547846"/>
              <a:gd name="connsiteX0" fmla="*/ 51922 w 1088115"/>
              <a:gd name="connsiteY0" fmla="*/ 21776 h 547846"/>
              <a:gd name="connsiteX1" fmla="*/ 1088115 w 1088115"/>
              <a:gd name="connsiteY1" fmla="*/ 0 h 547846"/>
              <a:gd name="connsiteX2" fmla="*/ 1088115 w 1088115"/>
              <a:gd name="connsiteY2" fmla="*/ 547846 h 547846"/>
              <a:gd name="connsiteX3" fmla="*/ 0 w 1088115"/>
              <a:gd name="connsiteY3" fmla="*/ 547846 h 547846"/>
              <a:gd name="connsiteX4" fmla="*/ 51922 w 1088115"/>
              <a:gd name="connsiteY4" fmla="*/ 21776 h 547846"/>
              <a:gd name="connsiteX0" fmla="*/ 54125 w 1090318"/>
              <a:gd name="connsiteY0" fmla="*/ 21776 h 579641"/>
              <a:gd name="connsiteX1" fmla="*/ 1090318 w 1090318"/>
              <a:gd name="connsiteY1" fmla="*/ 0 h 579641"/>
              <a:gd name="connsiteX2" fmla="*/ 1090318 w 1090318"/>
              <a:gd name="connsiteY2" fmla="*/ 547846 h 579641"/>
              <a:gd name="connsiteX3" fmla="*/ 0 w 1090318"/>
              <a:gd name="connsiteY3" fmla="*/ 579641 h 579641"/>
              <a:gd name="connsiteX4" fmla="*/ 54125 w 1090318"/>
              <a:gd name="connsiteY4" fmla="*/ 21776 h 579641"/>
              <a:gd name="connsiteX0" fmla="*/ 54125 w 1090318"/>
              <a:gd name="connsiteY0" fmla="*/ 21776 h 579641"/>
              <a:gd name="connsiteX1" fmla="*/ 1090318 w 1090318"/>
              <a:gd name="connsiteY1" fmla="*/ 0 h 579641"/>
              <a:gd name="connsiteX2" fmla="*/ 1004582 w 1090318"/>
              <a:gd name="connsiteY2" fmla="*/ 568896 h 579641"/>
              <a:gd name="connsiteX3" fmla="*/ 0 w 1090318"/>
              <a:gd name="connsiteY3" fmla="*/ 579641 h 579641"/>
              <a:gd name="connsiteX4" fmla="*/ 54125 w 1090318"/>
              <a:gd name="connsiteY4" fmla="*/ 21776 h 579641"/>
              <a:gd name="connsiteX0" fmla="*/ 54125 w 1090318"/>
              <a:gd name="connsiteY0" fmla="*/ 21776 h 579641"/>
              <a:gd name="connsiteX1" fmla="*/ 327541 w 1090318"/>
              <a:gd name="connsiteY1" fmla="*/ 16755 h 579641"/>
              <a:gd name="connsiteX2" fmla="*/ 1090318 w 1090318"/>
              <a:gd name="connsiteY2" fmla="*/ 0 h 579641"/>
              <a:gd name="connsiteX3" fmla="*/ 1004582 w 1090318"/>
              <a:gd name="connsiteY3" fmla="*/ 568896 h 579641"/>
              <a:gd name="connsiteX4" fmla="*/ 0 w 1090318"/>
              <a:gd name="connsiteY4" fmla="*/ 579641 h 579641"/>
              <a:gd name="connsiteX5" fmla="*/ 54125 w 1090318"/>
              <a:gd name="connsiteY5" fmla="*/ 21776 h 579641"/>
              <a:gd name="connsiteX0" fmla="*/ 54125 w 1090318"/>
              <a:gd name="connsiteY0" fmla="*/ 21776 h 579641"/>
              <a:gd name="connsiteX1" fmla="*/ 458582 w 1090318"/>
              <a:gd name="connsiteY1" fmla="*/ 17573 h 579641"/>
              <a:gd name="connsiteX2" fmla="*/ 1090318 w 1090318"/>
              <a:gd name="connsiteY2" fmla="*/ 0 h 579641"/>
              <a:gd name="connsiteX3" fmla="*/ 1004582 w 1090318"/>
              <a:gd name="connsiteY3" fmla="*/ 568896 h 579641"/>
              <a:gd name="connsiteX4" fmla="*/ 0 w 1090318"/>
              <a:gd name="connsiteY4" fmla="*/ 579641 h 579641"/>
              <a:gd name="connsiteX5" fmla="*/ 54125 w 1090318"/>
              <a:gd name="connsiteY5" fmla="*/ 21776 h 579641"/>
              <a:gd name="connsiteX0" fmla="*/ 54125 w 1090318"/>
              <a:gd name="connsiteY0" fmla="*/ 21776 h 579641"/>
              <a:gd name="connsiteX1" fmla="*/ 458582 w 1090318"/>
              <a:gd name="connsiteY1" fmla="*/ 17573 h 579641"/>
              <a:gd name="connsiteX2" fmla="*/ 1090318 w 1090318"/>
              <a:gd name="connsiteY2" fmla="*/ 0 h 579641"/>
              <a:gd name="connsiteX3" fmla="*/ 1004582 w 1090318"/>
              <a:gd name="connsiteY3" fmla="*/ 568896 h 579641"/>
              <a:gd name="connsiteX4" fmla="*/ 0 w 1090318"/>
              <a:gd name="connsiteY4" fmla="*/ 579641 h 579641"/>
              <a:gd name="connsiteX5" fmla="*/ 54125 w 1090318"/>
              <a:gd name="connsiteY5" fmla="*/ 21776 h 579641"/>
              <a:gd name="connsiteX0" fmla="*/ 54125 w 1090318"/>
              <a:gd name="connsiteY0" fmla="*/ 21776 h 579641"/>
              <a:gd name="connsiteX1" fmla="*/ 458582 w 1090318"/>
              <a:gd name="connsiteY1" fmla="*/ 17573 h 579641"/>
              <a:gd name="connsiteX2" fmla="*/ 1090318 w 1090318"/>
              <a:gd name="connsiteY2" fmla="*/ 0 h 579641"/>
              <a:gd name="connsiteX3" fmla="*/ 467317 w 1090318"/>
              <a:gd name="connsiteY3" fmla="*/ 74363 h 579641"/>
              <a:gd name="connsiteX4" fmla="*/ 1004582 w 1090318"/>
              <a:gd name="connsiteY4" fmla="*/ 568896 h 579641"/>
              <a:gd name="connsiteX5" fmla="*/ 0 w 1090318"/>
              <a:gd name="connsiteY5" fmla="*/ 579641 h 579641"/>
              <a:gd name="connsiteX6" fmla="*/ 54125 w 1090318"/>
              <a:gd name="connsiteY6" fmla="*/ 21776 h 579641"/>
              <a:gd name="connsiteX0" fmla="*/ 54125 w 1139082"/>
              <a:gd name="connsiteY0" fmla="*/ 21776 h 579641"/>
              <a:gd name="connsiteX1" fmla="*/ 458582 w 1139082"/>
              <a:gd name="connsiteY1" fmla="*/ 17573 h 579641"/>
              <a:gd name="connsiteX2" fmla="*/ 1090318 w 1139082"/>
              <a:gd name="connsiteY2" fmla="*/ 0 h 579641"/>
              <a:gd name="connsiteX3" fmla="*/ 1139082 w 1139082"/>
              <a:gd name="connsiteY3" fmla="*/ 316458 h 579641"/>
              <a:gd name="connsiteX4" fmla="*/ 1004582 w 1139082"/>
              <a:gd name="connsiteY4" fmla="*/ 568896 h 579641"/>
              <a:gd name="connsiteX5" fmla="*/ 0 w 1139082"/>
              <a:gd name="connsiteY5" fmla="*/ 579641 h 579641"/>
              <a:gd name="connsiteX6" fmla="*/ 54125 w 1139082"/>
              <a:gd name="connsiteY6" fmla="*/ 21776 h 579641"/>
              <a:gd name="connsiteX0" fmla="*/ 54125 w 1139082"/>
              <a:gd name="connsiteY0" fmla="*/ 37848 h 595713"/>
              <a:gd name="connsiteX1" fmla="*/ 458582 w 1139082"/>
              <a:gd name="connsiteY1" fmla="*/ 33645 h 595713"/>
              <a:gd name="connsiteX2" fmla="*/ 673156 w 1139082"/>
              <a:gd name="connsiteY2" fmla="*/ 45209 h 595713"/>
              <a:gd name="connsiteX3" fmla="*/ 1090318 w 1139082"/>
              <a:gd name="connsiteY3" fmla="*/ 16072 h 595713"/>
              <a:gd name="connsiteX4" fmla="*/ 1139082 w 1139082"/>
              <a:gd name="connsiteY4" fmla="*/ 332530 h 595713"/>
              <a:gd name="connsiteX5" fmla="*/ 1004582 w 1139082"/>
              <a:gd name="connsiteY5" fmla="*/ 584968 h 595713"/>
              <a:gd name="connsiteX6" fmla="*/ 0 w 1139082"/>
              <a:gd name="connsiteY6" fmla="*/ 595713 h 595713"/>
              <a:gd name="connsiteX7" fmla="*/ 54125 w 1139082"/>
              <a:gd name="connsiteY7" fmla="*/ 37848 h 595713"/>
              <a:gd name="connsiteX0" fmla="*/ 54125 w 1139082"/>
              <a:gd name="connsiteY0" fmla="*/ 29718 h 587583"/>
              <a:gd name="connsiteX1" fmla="*/ 458582 w 1139082"/>
              <a:gd name="connsiteY1" fmla="*/ 25515 h 587583"/>
              <a:gd name="connsiteX2" fmla="*/ 465575 w 1139082"/>
              <a:gd name="connsiteY2" fmla="*/ 147183 h 587583"/>
              <a:gd name="connsiteX3" fmla="*/ 1090318 w 1139082"/>
              <a:gd name="connsiteY3" fmla="*/ 7942 h 587583"/>
              <a:gd name="connsiteX4" fmla="*/ 1139082 w 1139082"/>
              <a:gd name="connsiteY4" fmla="*/ 324400 h 587583"/>
              <a:gd name="connsiteX5" fmla="*/ 1004582 w 1139082"/>
              <a:gd name="connsiteY5" fmla="*/ 576838 h 587583"/>
              <a:gd name="connsiteX6" fmla="*/ 0 w 1139082"/>
              <a:gd name="connsiteY6" fmla="*/ 587583 h 587583"/>
              <a:gd name="connsiteX7" fmla="*/ 54125 w 1139082"/>
              <a:gd name="connsiteY7" fmla="*/ 29718 h 587583"/>
              <a:gd name="connsiteX0" fmla="*/ 54125 w 1139082"/>
              <a:gd name="connsiteY0" fmla="*/ 29718 h 587583"/>
              <a:gd name="connsiteX1" fmla="*/ 458582 w 1139082"/>
              <a:gd name="connsiteY1" fmla="*/ 25515 h 587583"/>
              <a:gd name="connsiteX2" fmla="*/ 465575 w 1139082"/>
              <a:gd name="connsiteY2" fmla="*/ 147183 h 587583"/>
              <a:gd name="connsiteX3" fmla="*/ 1090318 w 1139082"/>
              <a:gd name="connsiteY3" fmla="*/ 7942 h 587583"/>
              <a:gd name="connsiteX4" fmla="*/ 1139082 w 1139082"/>
              <a:gd name="connsiteY4" fmla="*/ 324400 h 587583"/>
              <a:gd name="connsiteX5" fmla="*/ 1004582 w 1139082"/>
              <a:gd name="connsiteY5" fmla="*/ 576838 h 587583"/>
              <a:gd name="connsiteX6" fmla="*/ 0 w 1139082"/>
              <a:gd name="connsiteY6" fmla="*/ 587583 h 587583"/>
              <a:gd name="connsiteX7" fmla="*/ 54125 w 1139082"/>
              <a:gd name="connsiteY7" fmla="*/ 29718 h 587583"/>
              <a:gd name="connsiteX0" fmla="*/ 54125 w 1139082"/>
              <a:gd name="connsiteY0" fmla="*/ 29718 h 587583"/>
              <a:gd name="connsiteX1" fmla="*/ 458582 w 1139082"/>
              <a:gd name="connsiteY1" fmla="*/ 25515 h 587583"/>
              <a:gd name="connsiteX2" fmla="*/ 465575 w 1139082"/>
              <a:gd name="connsiteY2" fmla="*/ 147183 h 587583"/>
              <a:gd name="connsiteX3" fmla="*/ 1090318 w 1139082"/>
              <a:gd name="connsiteY3" fmla="*/ 7942 h 587583"/>
              <a:gd name="connsiteX4" fmla="*/ 1139082 w 1139082"/>
              <a:gd name="connsiteY4" fmla="*/ 324400 h 587583"/>
              <a:gd name="connsiteX5" fmla="*/ 1004582 w 1139082"/>
              <a:gd name="connsiteY5" fmla="*/ 576838 h 587583"/>
              <a:gd name="connsiteX6" fmla="*/ 0 w 1139082"/>
              <a:gd name="connsiteY6" fmla="*/ 587583 h 587583"/>
              <a:gd name="connsiteX7" fmla="*/ 54125 w 1139082"/>
              <a:gd name="connsiteY7" fmla="*/ 29718 h 587583"/>
              <a:gd name="connsiteX0" fmla="*/ 54125 w 1139082"/>
              <a:gd name="connsiteY0" fmla="*/ 28294 h 586159"/>
              <a:gd name="connsiteX1" fmla="*/ 458582 w 1139082"/>
              <a:gd name="connsiteY1" fmla="*/ 24091 h 586159"/>
              <a:gd name="connsiteX2" fmla="*/ 465575 w 1139082"/>
              <a:gd name="connsiteY2" fmla="*/ 145759 h 586159"/>
              <a:gd name="connsiteX3" fmla="*/ 606721 w 1139082"/>
              <a:gd name="connsiteY3" fmla="*/ 112023 h 586159"/>
              <a:gd name="connsiteX4" fmla="*/ 1090318 w 1139082"/>
              <a:gd name="connsiteY4" fmla="*/ 6518 h 586159"/>
              <a:gd name="connsiteX5" fmla="*/ 1139082 w 1139082"/>
              <a:gd name="connsiteY5" fmla="*/ 322976 h 586159"/>
              <a:gd name="connsiteX6" fmla="*/ 1004582 w 1139082"/>
              <a:gd name="connsiteY6" fmla="*/ 575414 h 586159"/>
              <a:gd name="connsiteX7" fmla="*/ 0 w 1139082"/>
              <a:gd name="connsiteY7" fmla="*/ 586159 h 586159"/>
              <a:gd name="connsiteX8" fmla="*/ 54125 w 1139082"/>
              <a:gd name="connsiteY8" fmla="*/ 28294 h 586159"/>
              <a:gd name="connsiteX0" fmla="*/ 54125 w 1139082"/>
              <a:gd name="connsiteY0" fmla="*/ 27330 h 585195"/>
              <a:gd name="connsiteX1" fmla="*/ 458582 w 1139082"/>
              <a:gd name="connsiteY1" fmla="*/ 23127 h 585195"/>
              <a:gd name="connsiteX2" fmla="*/ 465575 w 1139082"/>
              <a:gd name="connsiteY2" fmla="*/ 144795 h 585195"/>
              <a:gd name="connsiteX3" fmla="*/ 624274 w 1139082"/>
              <a:gd name="connsiteY3" fmla="*/ 135961 h 585195"/>
              <a:gd name="connsiteX4" fmla="*/ 1090318 w 1139082"/>
              <a:gd name="connsiteY4" fmla="*/ 5554 h 585195"/>
              <a:gd name="connsiteX5" fmla="*/ 1139082 w 1139082"/>
              <a:gd name="connsiteY5" fmla="*/ 322012 h 585195"/>
              <a:gd name="connsiteX6" fmla="*/ 1004582 w 1139082"/>
              <a:gd name="connsiteY6" fmla="*/ 574450 h 585195"/>
              <a:gd name="connsiteX7" fmla="*/ 0 w 1139082"/>
              <a:gd name="connsiteY7" fmla="*/ 585195 h 585195"/>
              <a:gd name="connsiteX8" fmla="*/ 54125 w 1139082"/>
              <a:gd name="connsiteY8" fmla="*/ 27330 h 585195"/>
              <a:gd name="connsiteX0" fmla="*/ 54125 w 1139082"/>
              <a:gd name="connsiteY0" fmla="*/ 24840 h 582705"/>
              <a:gd name="connsiteX1" fmla="*/ 458582 w 1139082"/>
              <a:gd name="connsiteY1" fmla="*/ 20637 h 582705"/>
              <a:gd name="connsiteX2" fmla="*/ 465575 w 1139082"/>
              <a:gd name="connsiteY2" fmla="*/ 142305 h 582705"/>
              <a:gd name="connsiteX3" fmla="*/ 624274 w 1139082"/>
              <a:gd name="connsiteY3" fmla="*/ 133471 h 582705"/>
              <a:gd name="connsiteX4" fmla="*/ 1090318 w 1139082"/>
              <a:gd name="connsiteY4" fmla="*/ 3064 h 582705"/>
              <a:gd name="connsiteX5" fmla="*/ 1139082 w 1139082"/>
              <a:gd name="connsiteY5" fmla="*/ 319522 h 582705"/>
              <a:gd name="connsiteX6" fmla="*/ 1004582 w 1139082"/>
              <a:gd name="connsiteY6" fmla="*/ 571960 h 582705"/>
              <a:gd name="connsiteX7" fmla="*/ 0 w 1139082"/>
              <a:gd name="connsiteY7" fmla="*/ 582705 h 582705"/>
              <a:gd name="connsiteX8" fmla="*/ 54125 w 1139082"/>
              <a:gd name="connsiteY8" fmla="*/ 24840 h 582705"/>
              <a:gd name="connsiteX0" fmla="*/ 54125 w 1139082"/>
              <a:gd name="connsiteY0" fmla="*/ 24840 h 582705"/>
              <a:gd name="connsiteX1" fmla="*/ 458582 w 1139082"/>
              <a:gd name="connsiteY1" fmla="*/ 20637 h 582705"/>
              <a:gd name="connsiteX2" fmla="*/ 465575 w 1139082"/>
              <a:gd name="connsiteY2" fmla="*/ 142305 h 582705"/>
              <a:gd name="connsiteX3" fmla="*/ 624274 w 1139082"/>
              <a:gd name="connsiteY3" fmla="*/ 133471 h 582705"/>
              <a:gd name="connsiteX4" fmla="*/ 1090318 w 1139082"/>
              <a:gd name="connsiteY4" fmla="*/ 3064 h 582705"/>
              <a:gd name="connsiteX5" fmla="*/ 1139082 w 1139082"/>
              <a:gd name="connsiteY5" fmla="*/ 319522 h 582705"/>
              <a:gd name="connsiteX6" fmla="*/ 1004582 w 1139082"/>
              <a:gd name="connsiteY6" fmla="*/ 571960 h 582705"/>
              <a:gd name="connsiteX7" fmla="*/ 0 w 1139082"/>
              <a:gd name="connsiteY7" fmla="*/ 582705 h 582705"/>
              <a:gd name="connsiteX8" fmla="*/ 54125 w 1139082"/>
              <a:gd name="connsiteY8" fmla="*/ 24840 h 582705"/>
              <a:gd name="connsiteX0" fmla="*/ 54125 w 1139082"/>
              <a:gd name="connsiteY0" fmla="*/ 26541 h 584406"/>
              <a:gd name="connsiteX1" fmla="*/ 458582 w 1139082"/>
              <a:gd name="connsiteY1" fmla="*/ 22338 h 584406"/>
              <a:gd name="connsiteX2" fmla="*/ 465575 w 1139082"/>
              <a:gd name="connsiteY2" fmla="*/ 144006 h 584406"/>
              <a:gd name="connsiteX3" fmla="*/ 624274 w 1139082"/>
              <a:gd name="connsiteY3" fmla="*/ 135172 h 584406"/>
              <a:gd name="connsiteX4" fmla="*/ 738040 w 1139082"/>
              <a:gd name="connsiteY4" fmla="*/ 130938 h 584406"/>
              <a:gd name="connsiteX5" fmla="*/ 1090318 w 1139082"/>
              <a:gd name="connsiteY5" fmla="*/ 4765 h 584406"/>
              <a:gd name="connsiteX6" fmla="*/ 1139082 w 1139082"/>
              <a:gd name="connsiteY6" fmla="*/ 321223 h 584406"/>
              <a:gd name="connsiteX7" fmla="*/ 1004582 w 1139082"/>
              <a:gd name="connsiteY7" fmla="*/ 573661 h 584406"/>
              <a:gd name="connsiteX8" fmla="*/ 0 w 1139082"/>
              <a:gd name="connsiteY8" fmla="*/ 584406 h 584406"/>
              <a:gd name="connsiteX9" fmla="*/ 54125 w 1139082"/>
              <a:gd name="connsiteY9" fmla="*/ 26541 h 584406"/>
              <a:gd name="connsiteX0" fmla="*/ 54125 w 1139082"/>
              <a:gd name="connsiteY0" fmla="*/ 24340 h 582205"/>
              <a:gd name="connsiteX1" fmla="*/ 458582 w 1139082"/>
              <a:gd name="connsiteY1" fmla="*/ 20137 h 582205"/>
              <a:gd name="connsiteX2" fmla="*/ 465575 w 1139082"/>
              <a:gd name="connsiteY2" fmla="*/ 141805 h 582205"/>
              <a:gd name="connsiteX3" fmla="*/ 624274 w 1139082"/>
              <a:gd name="connsiteY3" fmla="*/ 132971 h 582205"/>
              <a:gd name="connsiteX4" fmla="*/ 632738 w 1139082"/>
              <a:gd name="connsiteY4" fmla="*/ 265208 h 582205"/>
              <a:gd name="connsiteX5" fmla="*/ 1090318 w 1139082"/>
              <a:gd name="connsiteY5" fmla="*/ 2564 h 582205"/>
              <a:gd name="connsiteX6" fmla="*/ 1139082 w 1139082"/>
              <a:gd name="connsiteY6" fmla="*/ 319022 h 582205"/>
              <a:gd name="connsiteX7" fmla="*/ 1004582 w 1139082"/>
              <a:gd name="connsiteY7" fmla="*/ 571460 h 582205"/>
              <a:gd name="connsiteX8" fmla="*/ 0 w 1139082"/>
              <a:gd name="connsiteY8" fmla="*/ 582205 h 582205"/>
              <a:gd name="connsiteX9" fmla="*/ 54125 w 1139082"/>
              <a:gd name="connsiteY9" fmla="*/ 24340 h 582205"/>
              <a:gd name="connsiteX0" fmla="*/ 54125 w 1139082"/>
              <a:gd name="connsiteY0" fmla="*/ 24340 h 582205"/>
              <a:gd name="connsiteX1" fmla="*/ 458582 w 1139082"/>
              <a:gd name="connsiteY1" fmla="*/ 20137 h 582205"/>
              <a:gd name="connsiteX2" fmla="*/ 465575 w 1139082"/>
              <a:gd name="connsiteY2" fmla="*/ 141805 h 582205"/>
              <a:gd name="connsiteX3" fmla="*/ 624274 w 1139082"/>
              <a:gd name="connsiteY3" fmla="*/ 132971 h 582205"/>
              <a:gd name="connsiteX4" fmla="*/ 632738 w 1139082"/>
              <a:gd name="connsiteY4" fmla="*/ 265208 h 582205"/>
              <a:gd name="connsiteX5" fmla="*/ 1090318 w 1139082"/>
              <a:gd name="connsiteY5" fmla="*/ 2564 h 582205"/>
              <a:gd name="connsiteX6" fmla="*/ 1139082 w 1139082"/>
              <a:gd name="connsiteY6" fmla="*/ 319022 h 582205"/>
              <a:gd name="connsiteX7" fmla="*/ 1004582 w 1139082"/>
              <a:gd name="connsiteY7" fmla="*/ 571460 h 582205"/>
              <a:gd name="connsiteX8" fmla="*/ 0 w 1139082"/>
              <a:gd name="connsiteY8" fmla="*/ 582205 h 582205"/>
              <a:gd name="connsiteX9" fmla="*/ 54125 w 1139082"/>
              <a:gd name="connsiteY9" fmla="*/ 24340 h 582205"/>
              <a:gd name="connsiteX0" fmla="*/ 54125 w 1139082"/>
              <a:gd name="connsiteY0" fmla="*/ 26023 h 583888"/>
              <a:gd name="connsiteX1" fmla="*/ 458582 w 1139082"/>
              <a:gd name="connsiteY1" fmla="*/ 21820 h 583888"/>
              <a:gd name="connsiteX2" fmla="*/ 465575 w 1139082"/>
              <a:gd name="connsiteY2" fmla="*/ 143488 h 583888"/>
              <a:gd name="connsiteX3" fmla="*/ 624274 w 1139082"/>
              <a:gd name="connsiteY3" fmla="*/ 134654 h 583888"/>
              <a:gd name="connsiteX4" fmla="*/ 632738 w 1139082"/>
              <a:gd name="connsiteY4" fmla="*/ 266891 h 583888"/>
              <a:gd name="connsiteX5" fmla="*/ 812384 w 1139082"/>
              <a:gd name="connsiteY5" fmla="*/ 146589 h 583888"/>
              <a:gd name="connsiteX6" fmla="*/ 1090318 w 1139082"/>
              <a:gd name="connsiteY6" fmla="*/ 4247 h 583888"/>
              <a:gd name="connsiteX7" fmla="*/ 1139082 w 1139082"/>
              <a:gd name="connsiteY7" fmla="*/ 320705 h 583888"/>
              <a:gd name="connsiteX8" fmla="*/ 1004582 w 1139082"/>
              <a:gd name="connsiteY8" fmla="*/ 573143 h 583888"/>
              <a:gd name="connsiteX9" fmla="*/ 0 w 1139082"/>
              <a:gd name="connsiteY9" fmla="*/ 583888 h 583888"/>
              <a:gd name="connsiteX10" fmla="*/ 54125 w 1139082"/>
              <a:gd name="connsiteY10" fmla="*/ 26023 h 583888"/>
              <a:gd name="connsiteX0" fmla="*/ 54125 w 1139082"/>
              <a:gd name="connsiteY0" fmla="*/ 24277 h 582142"/>
              <a:gd name="connsiteX1" fmla="*/ 458582 w 1139082"/>
              <a:gd name="connsiteY1" fmla="*/ 20074 h 582142"/>
              <a:gd name="connsiteX2" fmla="*/ 465575 w 1139082"/>
              <a:gd name="connsiteY2" fmla="*/ 141742 h 582142"/>
              <a:gd name="connsiteX3" fmla="*/ 624274 w 1139082"/>
              <a:gd name="connsiteY3" fmla="*/ 132908 h 582142"/>
              <a:gd name="connsiteX4" fmla="*/ 632738 w 1139082"/>
              <a:gd name="connsiteY4" fmla="*/ 265145 h 582142"/>
              <a:gd name="connsiteX5" fmla="*/ 995170 w 1139082"/>
              <a:gd name="connsiteY5" fmla="*/ 249498 h 582142"/>
              <a:gd name="connsiteX6" fmla="*/ 1090318 w 1139082"/>
              <a:gd name="connsiteY6" fmla="*/ 2501 h 582142"/>
              <a:gd name="connsiteX7" fmla="*/ 1139082 w 1139082"/>
              <a:gd name="connsiteY7" fmla="*/ 318959 h 582142"/>
              <a:gd name="connsiteX8" fmla="*/ 1004582 w 1139082"/>
              <a:gd name="connsiteY8" fmla="*/ 571397 h 582142"/>
              <a:gd name="connsiteX9" fmla="*/ 0 w 1139082"/>
              <a:gd name="connsiteY9" fmla="*/ 582142 h 582142"/>
              <a:gd name="connsiteX10" fmla="*/ 54125 w 1139082"/>
              <a:gd name="connsiteY10" fmla="*/ 24277 h 582142"/>
              <a:gd name="connsiteX0" fmla="*/ 54125 w 1139082"/>
              <a:gd name="connsiteY0" fmla="*/ 24277 h 582142"/>
              <a:gd name="connsiteX1" fmla="*/ 458582 w 1139082"/>
              <a:gd name="connsiteY1" fmla="*/ 20074 h 582142"/>
              <a:gd name="connsiteX2" fmla="*/ 465575 w 1139082"/>
              <a:gd name="connsiteY2" fmla="*/ 141742 h 582142"/>
              <a:gd name="connsiteX3" fmla="*/ 624274 w 1139082"/>
              <a:gd name="connsiteY3" fmla="*/ 132908 h 582142"/>
              <a:gd name="connsiteX4" fmla="*/ 632738 w 1139082"/>
              <a:gd name="connsiteY4" fmla="*/ 265145 h 582142"/>
              <a:gd name="connsiteX5" fmla="*/ 995170 w 1139082"/>
              <a:gd name="connsiteY5" fmla="*/ 249498 h 582142"/>
              <a:gd name="connsiteX6" fmla="*/ 1090318 w 1139082"/>
              <a:gd name="connsiteY6" fmla="*/ 2501 h 582142"/>
              <a:gd name="connsiteX7" fmla="*/ 1139082 w 1139082"/>
              <a:gd name="connsiteY7" fmla="*/ 318959 h 582142"/>
              <a:gd name="connsiteX8" fmla="*/ 1004582 w 1139082"/>
              <a:gd name="connsiteY8" fmla="*/ 571397 h 582142"/>
              <a:gd name="connsiteX9" fmla="*/ 0 w 1139082"/>
              <a:gd name="connsiteY9" fmla="*/ 582142 h 582142"/>
              <a:gd name="connsiteX10" fmla="*/ 54125 w 1139082"/>
              <a:gd name="connsiteY10" fmla="*/ 24277 h 582142"/>
              <a:gd name="connsiteX0" fmla="*/ 54125 w 1139082"/>
              <a:gd name="connsiteY0" fmla="*/ 23357 h 581222"/>
              <a:gd name="connsiteX1" fmla="*/ 458582 w 1139082"/>
              <a:gd name="connsiteY1" fmla="*/ 19154 h 581222"/>
              <a:gd name="connsiteX2" fmla="*/ 465575 w 1139082"/>
              <a:gd name="connsiteY2" fmla="*/ 140822 h 581222"/>
              <a:gd name="connsiteX3" fmla="*/ 624274 w 1139082"/>
              <a:gd name="connsiteY3" fmla="*/ 131988 h 581222"/>
              <a:gd name="connsiteX4" fmla="*/ 632738 w 1139082"/>
              <a:gd name="connsiteY4" fmla="*/ 264225 h 581222"/>
              <a:gd name="connsiteX5" fmla="*/ 995170 w 1139082"/>
              <a:gd name="connsiteY5" fmla="*/ 248578 h 581222"/>
              <a:gd name="connsiteX6" fmla="*/ 1090318 w 1139082"/>
              <a:gd name="connsiteY6" fmla="*/ 1581 h 581222"/>
              <a:gd name="connsiteX7" fmla="*/ 1139082 w 1139082"/>
              <a:gd name="connsiteY7" fmla="*/ 318039 h 581222"/>
              <a:gd name="connsiteX8" fmla="*/ 1004582 w 1139082"/>
              <a:gd name="connsiteY8" fmla="*/ 570477 h 581222"/>
              <a:gd name="connsiteX9" fmla="*/ 0 w 1139082"/>
              <a:gd name="connsiteY9" fmla="*/ 581222 h 581222"/>
              <a:gd name="connsiteX10" fmla="*/ 54125 w 1139082"/>
              <a:gd name="connsiteY10" fmla="*/ 23357 h 581222"/>
              <a:gd name="connsiteX0" fmla="*/ 54125 w 1139082"/>
              <a:gd name="connsiteY0" fmla="*/ 4203 h 562068"/>
              <a:gd name="connsiteX1" fmla="*/ 458582 w 1139082"/>
              <a:gd name="connsiteY1" fmla="*/ 0 h 562068"/>
              <a:gd name="connsiteX2" fmla="*/ 465575 w 1139082"/>
              <a:gd name="connsiteY2" fmla="*/ 121668 h 562068"/>
              <a:gd name="connsiteX3" fmla="*/ 624274 w 1139082"/>
              <a:gd name="connsiteY3" fmla="*/ 112834 h 562068"/>
              <a:gd name="connsiteX4" fmla="*/ 632738 w 1139082"/>
              <a:gd name="connsiteY4" fmla="*/ 245071 h 562068"/>
              <a:gd name="connsiteX5" fmla="*/ 995170 w 1139082"/>
              <a:gd name="connsiteY5" fmla="*/ 229424 h 562068"/>
              <a:gd name="connsiteX6" fmla="*/ 1004424 w 1139082"/>
              <a:gd name="connsiteY6" fmla="*/ 371421 h 562068"/>
              <a:gd name="connsiteX7" fmla="*/ 1139082 w 1139082"/>
              <a:gd name="connsiteY7" fmla="*/ 298885 h 562068"/>
              <a:gd name="connsiteX8" fmla="*/ 1004582 w 1139082"/>
              <a:gd name="connsiteY8" fmla="*/ 551323 h 562068"/>
              <a:gd name="connsiteX9" fmla="*/ 0 w 1139082"/>
              <a:gd name="connsiteY9" fmla="*/ 562068 h 562068"/>
              <a:gd name="connsiteX10" fmla="*/ 54125 w 1139082"/>
              <a:gd name="connsiteY10" fmla="*/ 4203 h 562068"/>
              <a:gd name="connsiteX0" fmla="*/ 54125 w 1139082"/>
              <a:gd name="connsiteY0" fmla="*/ 4203 h 562068"/>
              <a:gd name="connsiteX1" fmla="*/ 458582 w 1139082"/>
              <a:gd name="connsiteY1" fmla="*/ 0 h 562068"/>
              <a:gd name="connsiteX2" fmla="*/ 465575 w 1139082"/>
              <a:gd name="connsiteY2" fmla="*/ 121668 h 562068"/>
              <a:gd name="connsiteX3" fmla="*/ 624274 w 1139082"/>
              <a:gd name="connsiteY3" fmla="*/ 112834 h 562068"/>
              <a:gd name="connsiteX4" fmla="*/ 632738 w 1139082"/>
              <a:gd name="connsiteY4" fmla="*/ 245071 h 562068"/>
              <a:gd name="connsiteX5" fmla="*/ 995170 w 1139082"/>
              <a:gd name="connsiteY5" fmla="*/ 229424 h 562068"/>
              <a:gd name="connsiteX6" fmla="*/ 1004424 w 1139082"/>
              <a:gd name="connsiteY6" fmla="*/ 371421 h 562068"/>
              <a:gd name="connsiteX7" fmla="*/ 1139082 w 1139082"/>
              <a:gd name="connsiteY7" fmla="*/ 298885 h 562068"/>
              <a:gd name="connsiteX8" fmla="*/ 1004582 w 1139082"/>
              <a:gd name="connsiteY8" fmla="*/ 551323 h 562068"/>
              <a:gd name="connsiteX9" fmla="*/ 0 w 1139082"/>
              <a:gd name="connsiteY9" fmla="*/ 562068 h 562068"/>
              <a:gd name="connsiteX10" fmla="*/ 54125 w 1139082"/>
              <a:gd name="connsiteY10" fmla="*/ 4203 h 562068"/>
              <a:gd name="connsiteX0" fmla="*/ 54125 w 1239344"/>
              <a:gd name="connsiteY0" fmla="*/ 4203 h 562068"/>
              <a:gd name="connsiteX1" fmla="*/ 458582 w 1239344"/>
              <a:gd name="connsiteY1" fmla="*/ 0 h 562068"/>
              <a:gd name="connsiteX2" fmla="*/ 465575 w 1239344"/>
              <a:gd name="connsiteY2" fmla="*/ 121668 h 562068"/>
              <a:gd name="connsiteX3" fmla="*/ 624274 w 1239344"/>
              <a:gd name="connsiteY3" fmla="*/ 112834 h 562068"/>
              <a:gd name="connsiteX4" fmla="*/ 632738 w 1239344"/>
              <a:gd name="connsiteY4" fmla="*/ 245071 h 562068"/>
              <a:gd name="connsiteX5" fmla="*/ 995170 w 1239344"/>
              <a:gd name="connsiteY5" fmla="*/ 229424 h 562068"/>
              <a:gd name="connsiteX6" fmla="*/ 1004424 w 1239344"/>
              <a:gd name="connsiteY6" fmla="*/ 371421 h 562068"/>
              <a:gd name="connsiteX7" fmla="*/ 1239344 w 1239344"/>
              <a:gd name="connsiteY7" fmla="*/ 370279 h 562068"/>
              <a:gd name="connsiteX8" fmla="*/ 1004582 w 1239344"/>
              <a:gd name="connsiteY8" fmla="*/ 551323 h 562068"/>
              <a:gd name="connsiteX9" fmla="*/ 0 w 1239344"/>
              <a:gd name="connsiteY9" fmla="*/ 562068 h 562068"/>
              <a:gd name="connsiteX10" fmla="*/ 54125 w 1239344"/>
              <a:gd name="connsiteY10" fmla="*/ 4203 h 562068"/>
              <a:gd name="connsiteX0" fmla="*/ 54125 w 1239344"/>
              <a:gd name="connsiteY0" fmla="*/ 4203 h 562068"/>
              <a:gd name="connsiteX1" fmla="*/ 458582 w 1239344"/>
              <a:gd name="connsiteY1" fmla="*/ 0 h 562068"/>
              <a:gd name="connsiteX2" fmla="*/ 465575 w 1239344"/>
              <a:gd name="connsiteY2" fmla="*/ 121668 h 562068"/>
              <a:gd name="connsiteX3" fmla="*/ 624274 w 1239344"/>
              <a:gd name="connsiteY3" fmla="*/ 112834 h 562068"/>
              <a:gd name="connsiteX4" fmla="*/ 632738 w 1239344"/>
              <a:gd name="connsiteY4" fmla="*/ 245071 h 562068"/>
              <a:gd name="connsiteX5" fmla="*/ 995170 w 1239344"/>
              <a:gd name="connsiteY5" fmla="*/ 229424 h 562068"/>
              <a:gd name="connsiteX6" fmla="*/ 1004424 w 1239344"/>
              <a:gd name="connsiteY6" fmla="*/ 371421 h 562068"/>
              <a:gd name="connsiteX7" fmla="*/ 1239344 w 1239344"/>
              <a:gd name="connsiteY7" fmla="*/ 370279 h 562068"/>
              <a:gd name="connsiteX8" fmla="*/ 1004582 w 1239344"/>
              <a:gd name="connsiteY8" fmla="*/ 551323 h 562068"/>
              <a:gd name="connsiteX9" fmla="*/ 0 w 1239344"/>
              <a:gd name="connsiteY9" fmla="*/ 562068 h 562068"/>
              <a:gd name="connsiteX10" fmla="*/ 54125 w 1239344"/>
              <a:gd name="connsiteY10" fmla="*/ 4203 h 562068"/>
              <a:gd name="connsiteX0" fmla="*/ 54125 w 1251456"/>
              <a:gd name="connsiteY0" fmla="*/ 4203 h 562068"/>
              <a:gd name="connsiteX1" fmla="*/ 458582 w 1251456"/>
              <a:gd name="connsiteY1" fmla="*/ 0 h 562068"/>
              <a:gd name="connsiteX2" fmla="*/ 465575 w 1251456"/>
              <a:gd name="connsiteY2" fmla="*/ 121668 h 562068"/>
              <a:gd name="connsiteX3" fmla="*/ 624274 w 1251456"/>
              <a:gd name="connsiteY3" fmla="*/ 112834 h 562068"/>
              <a:gd name="connsiteX4" fmla="*/ 632738 w 1251456"/>
              <a:gd name="connsiteY4" fmla="*/ 245071 h 562068"/>
              <a:gd name="connsiteX5" fmla="*/ 995170 w 1251456"/>
              <a:gd name="connsiteY5" fmla="*/ 229424 h 562068"/>
              <a:gd name="connsiteX6" fmla="*/ 1004424 w 1251456"/>
              <a:gd name="connsiteY6" fmla="*/ 371421 h 562068"/>
              <a:gd name="connsiteX7" fmla="*/ 1239344 w 1251456"/>
              <a:gd name="connsiteY7" fmla="*/ 370279 h 562068"/>
              <a:gd name="connsiteX8" fmla="*/ 1195423 w 1251456"/>
              <a:gd name="connsiteY8" fmla="*/ 447658 h 562068"/>
              <a:gd name="connsiteX9" fmla="*/ 1004582 w 1251456"/>
              <a:gd name="connsiteY9" fmla="*/ 551323 h 562068"/>
              <a:gd name="connsiteX10" fmla="*/ 0 w 1251456"/>
              <a:gd name="connsiteY10" fmla="*/ 562068 h 562068"/>
              <a:gd name="connsiteX11" fmla="*/ 54125 w 1251456"/>
              <a:gd name="connsiteY11" fmla="*/ 4203 h 562068"/>
              <a:gd name="connsiteX0" fmla="*/ 54125 w 1298948"/>
              <a:gd name="connsiteY0" fmla="*/ 4203 h 562068"/>
              <a:gd name="connsiteX1" fmla="*/ 458582 w 1298948"/>
              <a:gd name="connsiteY1" fmla="*/ 0 h 562068"/>
              <a:gd name="connsiteX2" fmla="*/ 465575 w 1298948"/>
              <a:gd name="connsiteY2" fmla="*/ 121668 h 562068"/>
              <a:gd name="connsiteX3" fmla="*/ 624274 w 1298948"/>
              <a:gd name="connsiteY3" fmla="*/ 112834 h 562068"/>
              <a:gd name="connsiteX4" fmla="*/ 632738 w 1298948"/>
              <a:gd name="connsiteY4" fmla="*/ 245071 h 562068"/>
              <a:gd name="connsiteX5" fmla="*/ 995170 w 1298948"/>
              <a:gd name="connsiteY5" fmla="*/ 229424 h 562068"/>
              <a:gd name="connsiteX6" fmla="*/ 1004424 w 1298948"/>
              <a:gd name="connsiteY6" fmla="*/ 371421 h 562068"/>
              <a:gd name="connsiteX7" fmla="*/ 1239344 w 1298948"/>
              <a:gd name="connsiteY7" fmla="*/ 370279 h 562068"/>
              <a:gd name="connsiteX8" fmla="*/ 1285117 w 1298948"/>
              <a:gd name="connsiteY8" fmla="*/ 520523 h 562068"/>
              <a:gd name="connsiteX9" fmla="*/ 1004582 w 1298948"/>
              <a:gd name="connsiteY9" fmla="*/ 551323 h 562068"/>
              <a:gd name="connsiteX10" fmla="*/ 0 w 1298948"/>
              <a:gd name="connsiteY10" fmla="*/ 562068 h 562068"/>
              <a:gd name="connsiteX11" fmla="*/ 54125 w 1298948"/>
              <a:gd name="connsiteY11" fmla="*/ 4203 h 562068"/>
              <a:gd name="connsiteX0" fmla="*/ 54125 w 1285117"/>
              <a:gd name="connsiteY0" fmla="*/ 4203 h 562068"/>
              <a:gd name="connsiteX1" fmla="*/ 458582 w 1285117"/>
              <a:gd name="connsiteY1" fmla="*/ 0 h 562068"/>
              <a:gd name="connsiteX2" fmla="*/ 465575 w 1285117"/>
              <a:gd name="connsiteY2" fmla="*/ 121668 h 562068"/>
              <a:gd name="connsiteX3" fmla="*/ 624274 w 1285117"/>
              <a:gd name="connsiteY3" fmla="*/ 112834 h 562068"/>
              <a:gd name="connsiteX4" fmla="*/ 632738 w 1285117"/>
              <a:gd name="connsiteY4" fmla="*/ 245071 h 562068"/>
              <a:gd name="connsiteX5" fmla="*/ 995170 w 1285117"/>
              <a:gd name="connsiteY5" fmla="*/ 229424 h 562068"/>
              <a:gd name="connsiteX6" fmla="*/ 1004424 w 1285117"/>
              <a:gd name="connsiteY6" fmla="*/ 371421 h 562068"/>
              <a:gd name="connsiteX7" fmla="*/ 1239344 w 1285117"/>
              <a:gd name="connsiteY7" fmla="*/ 370279 h 562068"/>
              <a:gd name="connsiteX8" fmla="*/ 1285117 w 1285117"/>
              <a:gd name="connsiteY8" fmla="*/ 520523 h 562068"/>
              <a:gd name="connsiteX9" fmla="*/ 1004582 w 1285117"/>
              <a:gd name="connsiteY9" fmla="*/ 551323 h 562068"/>
              <a:gd name="connsiteX10" fmla="*/ 0 w 1285117"/>
              <a:gd name="connsiteY10" fmla="*/ 562068 h 562068"/>
              <a:gd name="connsiteX11" fmla="*/ 54125 w 1285117"/>
              <a:gd name="connsiteY11" fmla="*/ 4203 h 562068"/>
              <a:gd name="connsiteX0" fmla="*/ 54125 w 1285117"/>
              <a:gd name="connsiteY0" fmla="*/ 4203 h 562068"/>
              <a:gd name="connsiteX1" fmla="*/ 458582 w 1285117"/>
              <a:gd name="connsiteY1" fmla="*/ 0 h 562068"/>
              <a:gd name="connsiteX2" fmla="*/ 465575 w 1285117"/>
              <a:gd name="connsiteY2" fmla="*/ 121668 h 562068"/>
              <a:gd name="connsiteX3" fmla="*/ 624274 w 1285117"/>
              <a:gd name="connsiteY3" fmla="*/ 112834 h 562068"/>
              <a:gd name="connsiteX4" fmla="*/ 632738 w 1285117"/>
              <a:gd name="connsiteY4" fmla="*/ 245071 h 562068"/>
              <a:gd name="connsiteX5" fmla="*/ 995170 w 1285117"/>
              <a:gd name="connsiteY5" fmla="*/ 229424 h 562068"/>
              <a:gd name="connsiteX6" fmla="*/ 1004424 w 1285117"/>
              <a:gd name="connsiteY6" fmla="*/ 371421 h 562068"/>
              <a:gd name="connsiteX7" fmla="*/ 1239344 w 1285117"/>
              <a:gd name="connsiteY7" fmla="*/ 370279 h 562068"/>
              <a:gd name="connsiteX8" fmla="*/ 1285117 w 1285117"/>
              <a:gd name="connsiteY8" fmla="*/ 520523 h 562068"/>
              <a:gd name="connsiteX9" fmla="*/ 1004582 w 1285117"/>
              <a:gd name="connsiteY9" fmla="*/ 551323 h 562068"/>
              <a:gd name="connsiteX10" fmla="*/ 0 w 1285117"/>
              <a:gd name="connsiteY10" fmla="*/ 562068 h 562068"/>
              <a:gd name="connsiteX11" fmla="*/ 54125 w 1285117"/>
              <a:gd name="connsiteY11" fmla="*/ 4203 h 562068"/>
              <a:gd name="connsiteX0" fmla="*/ 54125 w 1251817"/>
              <a:gd name="connsiteY0" fmla="*/ 4203 h 562068"/>
              <a:gd name="connsiteX1" fmla="*/ 458582 w 1251817"/>
              <a:gd name="connsiteY1" fmla="*/ 0 h 562068"/>
              <a:gd name="connsiteX2" fmla="*/ 465575 w 1251817"/>
              <a:gd name="connsiteY2" fmla="*/ 121668 h 562068"/>
              <a:gd name="connsiteX3" fmla="*/ 624274 w 1251817"/>
              <a:gd name="connsiteY3" fmla="*/ 112834 h 562068"/>
              <a:gd name="connsiteX4" fmla="*/ 632738 w 1251817"/>
              <a:gd name="connsiteY4" fmla="*/ 245071 h 562068"/>
              <a:gd name="connsiteX5" fmla="*/ 995170 w 1251817"/>
              <a:gd name="connsiteY5" fmla="*/ 229424 h 562068"/>
              <a:gd name="connsiteX6" fmla="*/ 1004424 w 1251817"/>
              <a:gd name="connsiteY6" fmla="*/ 371421 h 562068"/>
              <a:gd name="connsiteX7" fmla="*/ 1239344 w 1251817"/>
              <a:gd name="connsiteY7" fmla="*/ 370279 h 562068"/>
              <a:gd name="connsiteX8" fmla="*/ 1237879 w 1251817"/>
              <a:gd name="connsiteY8" fmla="*/ 455007 h 562068"/>
              <a:gd name="connsiteX9" fmla="*/ 1004582 w 1251817"/>
              <a:gd name="connsiteY9" fmla="*/ 551323 h 562068"/>
              <a:gd name="connsiteX10" fmla="*/ 0 w 1251817"/>
              <a:gd name="connsiteY10" fmla="*/ 562068 h 562068"/>
              <a:gd name="connsiteX11" fmla="*/ 54125 w 1251817"/>
              <a:gd name="connsiteY11" fmla="*/ 4203 h 562068"/>
              <a:gd name="connsiteX0" fmla="*/ 54125 w 1251817"/>
              <a:gd name="connsiteY0" fmla="*/ 4203 h 562068"/>
              <a:gd name="connsiteX1" fmla="*/ 458582 w 1251817"/>
              <a:gd name="connsiteY1" fmla="*/ 0 h 562068"/>
              <a:gd name="connsiteX2" fmla="*/ 465575 w 1251817"/>
              <a:gd name="connsiteY2" fmla="*/ 121668 h 562068"/>
              <a:gd name="connsiteX3" fmla="*/ 624274 w 1251817"/>
              <a:gd name="connsiteY3" fmla="*/ 112834 h 562068"/>
              <a:gd name="connsiteX4" fmla="*/ 632738 w 1251817"/>
              <a:gd name="connsiteY4" fmla="*/ 245071 h 562068"/>
              <a:gd name="connsiteX5" fmla="*/ 995170 w 1251817"/>
              <a:gd name="connsiteY5" fmla="*/ 229424 h 562068"/>
              <a:gd name="connsiteX6" fmla="*/ 1004424 w 1251817"/>
              <a:gd name="connsiteY6" fmla="*/ 371421 h 562068"/>
              <a:gd name="connsiteX7" fmla="*/ 1239344 w 1251817"/>
              <a:gd name="connsiteY7" fmla="*/ 370279 h 562068"/>
              <a:gd name="connsiteX8" fmla="*/ 1237879 w 1251817"/>
              <a:gd name="connsiteY8" fmla="*/ 455007 h 562068"/>
              <a:gd name="connsiteX9" fmla="*/ 1078816 w 1251817"/>
              <a:gd name="connsiteY9" fmla="*/ 532669 h 562068"/>
              <a:gd name="connsiteX10" fmla="*/ 1004582 w 1251817"/>
              <a:gd name="connsiteY10" fmla="*/ 551323 h 562068"/>
              <a:gd name="connsiteX11" fmla="*/ 0 w 1251817"/>
              <a:gd name="connsiteY11" fmla="*/ 562068 h 562068"/>
              <a:gd name="connsiteX12" fmla="*/ 54125 w 1251817"/>
              <a:gd name="connsiteY12" fmla="*/ 4203 h 562068"/>
              <a:gd name="connsiteX0" fmla="*/ 54125 w 1251817"/>
              <a:gd name="connsiteY0" fmla="*/ 4203 h 562068"/>
              <a:gd name="connsiteX1" fmla="*/ 458582 w 1251817"/>
              <a:gd name="connsiteY1" fmla="*/ 0 h 562068"/>
              <a:gd name="connsiteX2" fmla="*/ 465575 w 1251817"/>
              <a:gd name="connsiteY2" fmla="*/ 121668 h 562068"/>
              <a:gd name="connsiteX3" fmla="*/ 624274 w 1251817"/>
              <a:gd name="connsiteY3" fmla="*/ 112834 h 562068"/>
              <a:gd name="connsiteX4" fmla="*/ 632738 w 1251817"/>
              <a:gd name="connsiteY4" fmla="*/ 245071 h 562068"/>
              <a:gd name="connsiteX5" fmla="*/ 995170 w 1251817"/>
              <a:gd name="connsiteY5" fmla="*/ 229424 h 562068"/>
              <a:gd name="connsiteX6" fmla="*/ 1004424 w 1251817"/>
              <a:gd name="connsiteY6" fmla="*/ 371421 h 562068"/>
              <a:gd name="connsiteX7" fmla="*/ 1239344 w 1251817"/>
              <a:gd name="connsiteY7" fmla="*/ 370279 h 562068"/>
              <a:gd name="connsiteX8" fmla="*/ 1237879 w 1251817"/>
              <a:gd name="connsiteY8" fmla="*/ 455007 h 562068"/>
              <a:gd name="connsiteX9" fmla="*/ 1014209 w 1251817"/>
              <a:gd name="connsiteY9" fmla="*/ 455482 h 562068"/>
              <a:gd name="connsiteX10" fmla="*/ 1004582 w 1251817"/>
              <a:gd name="connsiteY10" fmla="*/ 551323 h 562068"/>
              <a:gd name="connsiteX11" fmla="*/ 0 w 1251817"/>
              <a:gd name="connsiteY11" fmla="*/ 562068 h 562068"/>
              <a:gd name="connsiteX12" fmla="*/ 54125 w 1251817"/>
              <a:gd name="connsiteY12" fmla="*/ 4203 h 562068"/>
              <a:gd name="connsiteX0" fmla="*/ 54125 w 1251817"/>
              <a:gd name="connsiteY0" fmla="*/ 4203 h 562068"/>
              <a:gd name="connsiteX1" fmla="*/ 458582 w 1251817"/>
              <a:gd name="connsiteY1" fmla="*/ 0 h 562068"/>
              <a:gd name="connsiteX2" fmla="*/ 465575 w 1251817"/>
              <a:gd name="connsiteY2" fmla="*/ 121668 h 562068"/>
              <a:gd name="connsiteX3" fmla="*/ 624274 w 1251817"/>
              <a:gd name="connsiteY3" fmla="*/ 112834 h 562068"/>
              <a:gd name="connsiteX4" fmla="*/ 632738 w 1251817"/>
              <a:gd name="connsiteY4" fmla="*/ 245071 h 562068"/>
              <a:gd name="connsiteX5" fmla="*/ 995170 w 1251817"/>
              <a:gd name="connsiteY5" fmla="*/ 229424 h 562068"/>
              <a:gd name="connsiteX6" fmla="*/ 1004424 w 1251817"/>
              <a:gd name="connsiteY6" fmla="*/ 371421 h 562068"/>
              <a:gd name="connsiteX7" fmla="*/ 1239344 w 1251817"/>
              <a:gd name="connsiteY7" fmla="*/ 370279 h 562068"/>
              <a:gd name="connsiteX8" fmla="*/ 1237879 w 1251817"/>
              <a:gd name="connsiteY8" fmla="*/ 455007 h 562068"/>
              <a:gd name="connsiteX9" fmla="*/ 1014209 w 1251817"/>
              <a:gd name="connsiteY9" fmla="*/ 455482 h 562068"/>
              <a:gd name="connsiteX10" fmla="*/ 1004582 w 1251817"/>
              <a:gd name="connsiteY10" fmla="*/ 551323 h 562068"/>
              <a:gd name="connsiteX11" fmla="*/ 0 w 1251817"/>
              <a:gd name="connsiteY11" fmla="*/ 562068 h 562068"/>
              <a:gd name="connsiteX12" fmla="*/ 54125 w 1251817"/>
              <a:gd name="connsiteY12" fmla="*/ 4203 h 562068"/>
              <a:gd name="connsiteX0" fmla="*/ 54125 w 1251817"/>
              <a:gd name="connsiteY0" fmla="*/ 4203 h 562068"/>
              <a:gd name="connsiteX1" fmla="*/ 458582 w 1251817"/>
              <a:gd name="connsiteY1" fmla="*/ 0 h 562068"/>
              <a:gd name="connsiteX2" fmla="*/ 465575 w 1251817"/>
              <a:gd name="connsiteY2" fmla="*/ 121668 h 562068"/>
              <a:gd name="connsiteX3" fmla="*/ 624274 w 1251817"/>
              <a:gd name="connsiteY3" fmla="*/ 112834 h 562068"/>
              <a:gd name="connsiteX4" fmla="*/ 632738 w 1251817"/>
              <a:gd name="connsiteY4" fmla="*/ 245071 h 562068"/>
              <a:gd name="connsiteX5" fmla="*/ 995170 w 1251817"/>
              <a:gd name="connsiteY5" fmla="*/ 229424 h 562068"/>
              <a:gd name="connsiteX6" fmla="*/ 1004424 w 1251817"/>
              <a:gd name="connsiteY6" fmla="*/ 371421 h 562068"/>
              <a:gd name="connsiteX7" fmla="*/ 1239344 w 1251817"/>
              <a:gd name="connsiteY7" fmla="*/ 370279 h 562068"/>
              <a:gd name="connsiteX8" fmla="*/ 1237879 w 1251817"/>
              <a:gd name="connsiteY8" fmla="*/ 455007 h 562068"/>
              <a:gd name="connsiteX9" fmla="*/ 1014209 w 1251817"/>
              <a:gd name="connsiteY9" fmla="*/ 455482 h 562068"/>
              <a:gd name="connsiteX10" fmla="*/ 1004582 w 1251817"/>
              <a:gd name="connsiteY10" fmla="*/ 551323 h 562068"/>
              <a:gd name="connsiteX11" fmla="*/ 0 w 1251817"/>
              <a:gd name="connsiteY11" fmla="*/ 562068 h 562068"/>
              <a:gd name="connsiteX12" fmla="*/ 54125 w 1251817"/>
              <a:gd name="connsiteY12" fmla="*/ 4203 h 562068"/>
              <a:gd name="connsiteX0" fmla="*/ 54125 w 1251817"/>
              <a:gd name="connsiteY0" fmla="*/ 4203 h 562068"/>
              <a:gd name="connsiteX1" fmla="*/ 458582 w 1251817"/>
              <a:gd name="connsiteY1" fmla="*/ 0 h 562068"/>
              <a:gd name="connsiteX2" fmla="*/ 465575 w 1251817"/>
              <a:gd name="connsiteY2" fmla="*/ 121668 h 562068"/>
              <a:gd name="connsiteX3" fmla="*/ 624274 w 1251817"/>
              <a:gd name="connsiteY3" fmla="*/ 112834 h 562068"/>
              <a:gd name="connsiteX4" fmla="*/ 632738 w 1251817"/>
              <a:gd name="connsiteY4" fmla="*/ 245071 h 562068"/>
              <a:gd name="connsiteX5" fmla="*/ 995170 w 1251817"/>
              <a:gd name="connsiteY5" fmla="*/ 229424 h 562068"/>
              <a:gd name="connsiteX6" fmla="*/ 1004424 w 1251817"/>
              <a:gd name="connsiteY6" fmla="*/ 371421 h 562068"/>
              <a:gd name="connsiteX7" fmla="*/ 1239344 w 1251817"/>
              <a:gd name="connsiteY7" fmla="*/ 370279 h 562068"/>
              <a:gd name="connsiteX8" fmla="*/ 1237879 w 1251817"/>
              <a:gd name="connsiteY8" fmla="*/ 455007 h 562068"/>
              <a:gd name="connsiteX9" fmla="*/ 1014209 w 1251817"/>
              <a:gd name="connsiteY9" fmla="*/ 455482 h 562068"/>
              <a:gd name="connsiteX10" fmla="*/ 1004582 w 1251817"/>
              <a:gd name="connsiteY10" fmla="*/ 551323 h 562068"/>
              <a:gd name="connsiteX11" fmla="*/ 0 w 1251817"/>
              <a:gd name="connsiteY11" fmla="*/ 562068 h 562068"/>
              <a:gd name="connsiteX12" fmla="*/ 54125 w 1251817"/>
              <a:gd name="connsiteY12" fmla="*/ 4203 h 562068"/>
              <a:gd name="connsiteX0" fmla="*/ 54125 w 1251817"/>
              <a:gd name="connsiteY0" fmla="*/ 4203 h 562068"/>
              <a:gd name="connsiteX1" fmla="*/ 458582 w 1251817"/>
              <a:gd name="connsiteY1" fmla="*/ 0 h 562068"/>
              <a:gd name="connsiteX2" fmla="*/ 465575 w 1251817"/>
              <a:gd name="connsiteY2" fmla="*/ 121668 h 562068"/>
              <a:gd name="connsiteX3" fmla="*/ 624274 w 1251817"/>
              <a:gd name="connsiteY3" fmla="*/ 112834 h 562068"/>
              <a:gd name="connsiteX4" fmla="*/ 632738 w 1251817"/>
              <a:gd name="connsiteY4" fmla="*/ 245071 h 562068"/>
              <a:gd name="connsiteX5" fmla="*/ 995170 w 1251817"/>
              <a:gd name="connsiteY5" fmla="*/ 229424 h 562068"/>
              <a:gd name="connsiteX6" fmla="*/ 1004424 w 1251817"/>
              <a:gd name="connsiteY6" fmla="*/ 371421 h 562068"/>
              <a:gd name="connsiteX7" fmla="*/ 1239344 w 1251817"/>
              <a:gd name="connsiteY7" fmla="*/ 370279 h 562068"/>
              <a:gd name="connsiteX8" fmla="*/ 1237879 w 1251817"/>
              <a:gd name="connsiteY8" fmla="*/ 455007 h 562068"/>
              <a:gd name="connsiteX9" fmla="*/ 1014209 w 1251817"/>
              <a:gd name="connsiteY9" fmla="*/ 455482 h 562068"/>
              <a:gd name="connsiteX10" fmla="*/ 1004582 w 1251817"/>
              <a:gd name="connsiteY10" fmla="*/ 551323 h 562068"/>
              <a:gd name="connsiteX11" fmla="*/ 0 w 1251817"/>
              <a:gd name="connsiteY11" fmla="*/ 562068 h 562068"/>
              <a:gd name="connsiteX12" fmla="*/ 54125 w 1251817"/>
              <a:gd name="connsiteY12" fmla="*/ 4203 h 562068"/>
              <a:gd name="connsiteX0" fmla="*/ 54125 w 1251817"/>
              <a:gd name="connsiteY0" fmla="*/ 4203 h 562068"/>
              <a:gd name="connsiteX1" fmla="*/ 458582 w 1251817"/>
              <a:gd name="connsiteY1" fmla="*/ 0 h 562068"/>
              <a:gd name="connsiteX2" fmla="*/ 465575 w 1251817"/>
              <a:gd name="connsiteY2" fmla="*/ 121668 h 562068"/>
              <a:gd name="connsiteX3" fmla="*/ 624274 w 1251817"/>
              <a:gd name="connsiteY3" fmla="*/ 112834 h 562068"/>
              <a:gd name="connsiteX4" fmla="*/ 632738 w 1251817"/>
              <a:gd name="connsiteY4" fmla="*/ 245071 h 562068"/>
              <a:gd name="connsiteX5" fmla="*/ 995170 w 1251817"/>
              <a:gd name="connsiteY5" fmla="*/ 229424 h 562068"/>
              <a:gd name="connsiteX6" fmla="*/ 1004424 w 1251817"/>
              <a:gd name="connsiteY6" fmla="*/ 371421 h 562068"/>
              <a:gd name="connsiteX7" fmla="*/ 1239344 w 1251817"/>
              <a:gd name="connsiteY7" fmla="*/ 370279 h 562068"/>
              <a:gd name="connsiteX8" fmla="*/ 1237879 w 1251817"/>
              <a:gd name="connsiteY8" fmla="*/ 455007 h 562068"/>
              <a:gd name="connsiteX9" fmla="*/ 1014209 w 1251817"/>
              <a:gd name="connsiteY9" fmla="*/ 455482 h 562068"/>
              <a:gd name="connsiteX10" fmla="*/ 1004582 w 1251817"/>
              <a:gd name="connsiteY10" fmla="*/ 551323 h 562068"/>
              <a:gd name="connsiteX11" fmla="*/ 0 w 1251817"/>
              <a:gd name="connsiteY11" fmla="*/ 562068 h 562068"/>
              <a:gd name="connsiteX12" fmla="*/ 54125 w 1251817"/>
              <a:gd name="connsiteY12" fmla="*/ 4203 h 562068"/>
              <a:gd name="connsiteX0" fmla="*/ 54125 w 1251817"/>
              <a:gd name="connsiteY0" fmla="*/ 4203 h 562068"/>
              <a:gd name="connsiteX1" fmla="*/ 458582 w 1251817"/>
              <a:gd name="connsiteY1" fmla="*/ 0 h 562068"/>
              <a:gd name="connsiteX2" fmla="*/ 465575 w 1251817"/>
              <a:gd name="connsiteY2" fmla="*/ 121668 h 562068"/>
              <a:gd name="connsiteX3" fmla="*/ 624274 w 1251817"/>
              <a:gd name="connsiteY3" fmla="*/ 112834 h 562068"/>
              <a:gd name="connsiteX4" fmla="*/ 632738 w 1251817"/>
              <a:gd name="connsiteY4" fmla="*/ 245071 h 562068"/>
              <a:gd name="connsiteX5" fmla="*/ 995170 w 1251817"/>
              <a:gd name="connsiteY5" fmla="*/ 229424 h 562068"/>
              <a:gd name="connsiteX6" fmla="*/ 1004424 w 1251817"/>
              <a:gd name="connsiteY6" fmla="*/ 371421 h 562068"/>
              <a:gd name="connsiteX7" fmla="*/ 1239344 w 1251817"/>
              <a:gd name="connsiteY7" fmla="*/ 370279 h 562068"/>
              <a:gd name="connsiteX8" fmla="*/ 1237879 w 1251817"/>
              <a:gd name="connsiteY8" fmla="*/ 455007 h 562068"/>
              <a:gd name="connsiteX9" fmla="*/ 1014209 w 1251817"/>
              <a:gd name="connsiteY9" fmla="*/ 455482 h 562068"/>
              <a:gd name="connsiteX10" fmla="*/ 1004582 w 1251817"/>
              <a:gd name="connsiteY10" fmla="*/ 551323 h 562068"/>
              <a:gd name="connsiteX11" fmla="*/ 0 w 1251817"/>
              <a:gd name="connsiteY11" fmla="*/ 562068 h 562068"/>
              <a:gd name="connsiteX12" fmla="*/ 54125 w 1251817"/>
              <a:gd name="connsiteY12" fmla="*/ 4203 h 562068"/>
              <a:gd name="connsiteX0" fmla="*/ 54125 w 1251817"/>
              <a:gd name="connsiteY0" fmla="*/ 4203 h 562068"/>
              <a:gd name="connsiteX1" fmla="*/ 458582 w 1251817"/>
              <a:gd name="connsiteY1" fmla="*/ 0 h 562068"/>
              <a:gd name="connsiteX2" fmla="*/ 465575 w 1251817"/>
              <a:gd name="connsiteY2" fmla="*/ 121668 h 562068"/>
              <a:gd name="connsiteX3" fmla="*/ 624274 w 1251817"/>
              <a:gd name="connsiteY3" fmla="*/ 112834 h 562068"/>
              <a:gd name="connsiteX4" fmla="*/ 632738 w 1251817"/>
              <a:gd name="connsiteY4" fmla="*/ 245071 h 562068"/>
              <a:gd name="connsiteX5" fmla="*/ 995170 w 1251817"/>
              <a:gd name="connsiteY5" fmla="*/ 229424 h 562068"/>
              <a:gd name="connsiteX6" fmla="*/ 1004424 w 1251817"/>
              <a:gd name="connsiteY6" fmla="*/ 371421 h 562068"/>
              <a:gd name="connsiteX7" fmla="*/ 1239344 w 1251817"/>
              <a:gd name="connsiteY7" fmla="*/ 370279 h 562068"/>
              <a:gd name="connsiteX8" fmla="*/ 1237879 w 1251817"/>
              <a:gd name="connsiteY8" fmla="*/ 455007 h 562068"/>
              <a:gd name="connsiteX9" fmla="*/ 1004074 w 1251817"/>
              <a:gd name="connsiteY9" fmla="*/ 447823 h 562068"/>
              <a:gd name="connsiteX10" fmla="*/ 1004582 w 1251817"/>
              <a:gd name="connsiteY10" fmla="*/ 551323 h 562068"/>
              <a:gd name="connsiteX11" fmla="*/ 0 w 1251817"/>
              <a:gd name="connsiteY11" fmla="*/ 562068 h 562068"/>
              <a:gd name="connsiteX12" fmla="*/ 54125 w 1251817"/>
              <a:gd name="connsiteY12" fmla="*/ 4203 h 562068"/>
              <a:gd name="connsiteX0" fmla="*/ 54125 w 1251817"/>
              <a:gd name="connsiteY0" fmla="*/ 4203 h 562068"/>
              <a:gd name="connsiteX1" fmla="*/ 458582 w 1251817"/>
              <a:gd name="connsiteY1" fmla="*/ 0 h 562068"/>
              <a:gd name="connsiteX2" fmla="*/ 465575 w 1251817"/>
              <a:gd name="connsiteY2" fmla="*/ 121668 h 562068"/>
              <a:gd name="connsiteX3" fmla="*/ 624274 w 1251817"/>
              <a:gd name="connsiteY3" fmla="*/ 112834 h 562068"/>
              <a:gd name="connsiteX4" fmla="*/ 632738 w 1251817"/>
              <a:gd name="connsiteY4" fmla="*/ 245071 h 562068"/>
              <a:gd name="connsiteX5" fmla="*/ 995170 w 1251817"/>
              <a:gd name="connsiteY5" fmla="*/ 229424 h 562068"/>
              <a:gd name="connsiteX6" fmla="*/ 1004424 w 1251817"/>
              <a:gd name="connsiteY6" fmla="*/ 371421 h 562068"/>
              <a:gd name="connsiteX7" fmla="*/ 1239344 w 1251817"/>
              <a:gd name="connsiteY7" fmla="*/ 370279 h 562068"/>
              <a:gd name="connsiteX8" fmla="*/ 1237879 w 1251817"/>
              <a:gd name="connsiteY8" fmla="*/ 455007 h 562068"/>
              <a:gd name="connsiteX9" fmla="*/ 1004074 w 1251817"/>
              <a:gd name="connsiteY9" fmla="*/ 447823 h 562068"/>
              <a:gd name="connsiteX10" fmla="*/ 1004582 w 1251817"/>
              <a:gd name="connsiteY10" fmla="*/ 551323 h 562068"/>
              <a:gd name="connsiteX11" fmla="*/ 0 w 1251817"/>
              <a:gd name="connsiteY11" fmla="*/ 562068 h 562068"/>
              <a:gd name="connsiteX12" fmla="*/ 54125 w 1251817"/>
              <a:gd name="connsiteY12" fmla="*/ 4203 h 562068"/>
              <a:gd name="connsiteX0" fmla="*/ 54125 w 1251817"/>
              <a:gd name="connsiteY0" fmla="*/ 4203 h 562068"/>
              <a:gd name="connsiteX1" fmla="*/ 458582 w 1251817"/>
              <a:gd name="connsiteY1" fmla="*/ 0 h 562068"/>
              <a:gd name="connsiteX2" fmla="*/ 465575 w 1251817"/>
              <a:gd name="connsiteY2" fmla="*/ 121668 h 562068"/>
              <a:gd name="connsiteX3" fmla="*/ 624274 w 1251817"/>
              <a:gd name="connsiteY3" fmla="*/ 112834 h 562068"/>
              <a:gd name="connsiteX4" fmla="*/ 632738 w 1251817"/>
              <a:gd name="connsiteY4" fmla="*/ 245071 h 562068"/>
              <a:gd name="connsiteX5" fmla="*/ 995170 w 1251817"/>
              <a:gd name="connsiteY5" fmla="*/ 229424 h 562068"/>
              <a:gd name="connsiteX6" fmla="*/ 1004424 w 1251817"/>
              <a:gd name="connsiteY6" fmla="*/ 371421 h 562068"/>
              <a:gd name="connsiteX7" fmla="*/ 1239344 w 1251817"/>
              <a:gd name="connsiteY7" fmla="*/ 370279 h 562068"/>
              <a:gd name="connsiteX8" fmla="*/ 1237879 w 1251817"/>
              <a:gd name="connsiteY8" fmla="*/ 455007 h 562068"/>
              <a:gd name="connsiteX9" fmla="*/ 1004074 w 1251817"/>
              <a:gd name="connsiteY9" fmla="*/ 447823 h 562068"/>
              <a:gd name="connsiteX10" fmla="*/ 1004582 w 1251817"/>
              <a:gd name="connsiteY10" fmla="*/ 551323 h 562068"/>
              <a:gd name="connsiteX11" fmla="*/ 0 w 1251817"/>
              <a:gd name="connsiteY11" fmla="*/ 562068 h 562068"/>
              <a:gd name="connsiteX12" fmla="*/ 54125 w 1251817"/>
              <a:gd name="connsiteY12" fmla="*/ 4203 h 562068"/>
              <a:gd name="connsiteX0" fmla="*/ 54125 w 1239344"/>
              <a:gd name="connsiteY0" fmla="*/ 4203 h 562068"/>
              <a:gd name="connsiteX1" fmla="*/ 458582 w 1239344"/>
              <a:gd name="connsiteY1" fmla="*/ 0 h 562068"/>
              <a:gd name="connsiteX2" fmla="*/ 465575 w 1239344"/>
              <a:gd name="connsiteY2" fmla="*/ 121668 h 562068"/>
              <a:gd name="connsiteX3" fmla="*/ 624274 w 1239344"/>
              <a:gd name="connsiteY3" fmla="*/ 112834 h 562068"/>
              <a:gd name="connsiteX4" fmla="*/ 632738 w 1239344"/>
              <a:gd name="connsiteY4" fmla="*/ 245071 h 562068"/>
              <a:gd name="connsiteX5" fmla="*/ 995170 w 1239344"/>
              <a:gd name="connsiteY5" fmla="*/ 229424 h 562068"/>
              <a:gd name="connsiteX6" fmla="*/ 1004424 w 1239344"/>
              <a:gd name="connsiteY6" fmla="*/ 371421 h 562068"/>
              <a:gd name="connsiteX7" fmla="*/ 1239344 w 1239344"/>
              <a:gd name="connsiteY7" fmla="*/ 370279 h 562068"/>
              <a:gd name="connsiteX8" fmla="*/ 1237879 w 1239344"/>
              <a:gd name="connsiteY8" fmla="*/ 455007 h 562068"/>
              <a:gd name="connsiteX9" fmla="*/ 1004074 w 1239344"/>
              <a:gd name="connsiteY9" fmla="*/ 447823 h 562068"/>
              <a:gd name="connsiteX10" fmla="*/ 1004582 w 1239344"/>
              <a:gd name="connsiteY10" fmla="*/ 551323 h 562068"/>
              <a:gd name="connsiteX11" fmla="*/ 0 w 1239344"/>
              <a:gd name="connsiteY11" fmla="*/ 562068 h 562068"/>
              <a:gd name="connsiteX12" fmla="*/ 54125 w 1239344"/>
              <a:gd name="connsiteY12" fmla="*/ 4203 h 562068"/>
              <a:gd name="connsiteX0" fmla="*/ 54125 w 1239344"/>
              <a:gd name="connsiteY0" fmla="*/ 4203 h 562068"/>
              <a:gd name="connsiteX1" fmla="*/ 458582 w 1239344"/>
              <a:gd name="connsiteY1" fmla="*/ 0 h 562068"/>
              <a:gd name="connsiteX2" fmla="*/ 465575 w 1239344"/>
              <a:gd name="connsiteY2" fmla="*/ 121668 h 562068"/>
              <a:gd name="connsiteX3" fmla="*/ 624274 w 1239344"/>
              <a:gd name="connsiteY3" fmla="*/ 112834 h 562068"/>
              <a:gd name="connsiteX4" fmla="*/ 632738 w 1239344"/>
              <a:gd name="connsiteY4" fmla="*/ 245071 h 562068"/>
              <a:gd name="connsiteX5" fmla="*/ 995170 w 1239344"/>
              <a:gd name="connsiteY5" fmla="*/ 229424 h 562068"/>
              <a:gd name="connsiteX6" fmla="*/ 1004424 w 1239344"/>
              <a:gd name="connsiteY6" fmla="*/ 371421 h 562068"/>
              <a:gd name="connsiteX7" fmla="*/ 1239344 w 1239344"/>
              <a:gd name="connsiteY7" fmla="*/ 370279 h 562068"/>
              <a:gd name="connsiteX8" fmla="*/ 1237879 w 1239344"/>
              <a:gd name="connsiteY8" fmla="*/ 455007 h 562068"/>
              <a:gd name="connsiteX9" fmla="*/ 1004074 w 1239344"/>
              <a:gd name="connsiteY9" fmla="*/ 447823 h 562068"/>
              <a:gd name="connsiteX10" fmla="*/ 1004582 w 1239344"/>
              <a:gd name="connsiteY10" fmla="*/ 551323 h 562068"/>
              <a:gd name="connsiteX11" fmla="*/ 0 w 1239344"/>
              <a:gd name="connsiteY11" fmla="*/ 562068 h 562068"/>
              <a:gd name="connsiteX12" fmla="*/ 54125 w 1239344"/>
              <a:gd name="connsiteY12" fmla="*/ 4203 h 562068"/>
              <a:gd name="connsiteX0" fmla="*/ 54125 w 1239345"/>
              <a:gd name="connsiteY0" fmla="*/ 4203 h 562068"/>
              <a:gd name="connsiteX1" fmla="*/ 458582 w 1239345"/>
              <a:gd name="connsiteY1" fmla="*/ 0 h 562068"/>
              <a:gd name="connsiteX2" fmla="*/ 465575 w 1239345"/>
              <a:gd name="connsiteY2" fmla="*/ 121668 h 562068"/>
              <a:gd name="connsiteX3" fmla="*/ 624274 w 1239345"/>
              <a:gd name="connsiteY3" fmla="*/ 112834 h 562068"/>
              <a:gd name="connsiteX4" fmla="*/ 632738 w 1239345"/>
              <a:gd name="connsiteY4" fmla="*/ 245071 h 562068"/>
              <a:gd name="connsiteX5" fmla="*/ 995170 w 1239345"/>
              <a:gd name="connsiteY5" fmla="*/ 229424 h 562068"/>
              <a:gd name="connsiteX6" fmla="*/ 1004424 w 1239345"/>
              <a:gd name="connsiteY6" fmla="*/ 371421 h 562068"/>
              <a:gd name="connsiteX7" fmla="*/ 1239344 w 1239345"/>
              <a:gd name="connsiteY7" fmla="*/ 370279 h 562068"/>
              <a:gd name="connsiteX8" fmla="*/ 1237879 w 1239345"/>
              <a:gd name="connsiteY8" fmla="*/ 455007 h 562068"/>
              <a:gd name="connsiteX9" fmla="*/ 1004074 w 1239345"/>
              <a:gd name="connsiteY9" fmla="*/ 447823 h 562068"/>
              <a:gd name="connsiteX10" fmla="*/ 1004582 w 1239345"/>
              <a:gd name="connsiteY10" fmla="*/ 551323 h 562068"/>
              <a:gd name="connsiteX11" fmla="*/ 0 w 1239345"/>
              <a:gd name="connsiteY11" fmla="*/ 562068 h 562068"/>
              <a:gd name="connsiteX12" fmla="*/ 54125 w 1239345"/>
              <a:gd name="connsiteY12" fmla="*/ 4203 h 562068"/>
              <a:gd name="connsiteX0" fmla="*/ 54125 w 1239345"/>
              <a:gd name="connsiteY0" fmla="*/ 4203 h 562068"/>
              <a:gd name="connsiteX1" fmla="*/ 458582 w 1239345"/>
              <a:gd name="connsiteY1" fmla="*/ 0 h 562068"/>
              <a:gd name="connsiteX2" fmla="*/ 465575 w 1239345"/>
              <a:gd name="connsiteY2" fmla="*/ 121668 h 562068"/>
              <a:gd name="connsiteX3" fmla="*/ 624274 w 1239345"/>
              <a:gd name="connsiteY3" fmla="*/ 112834 h 562068"/>
              <a:gd name="connsiteX4" fmla="*/ 632738 w 1239345"/>
              <a:gd name="connsiteY4" fmla="*/ 245071 h 562068"/>
              <a:gd name="connsiteX5" fmla="*/ 995170 w 1239345"/>
              <a:gd name="connsiteY5" fmla="*/ 229424 h 562068"/>
              <a:gd name="connsiteX6" fmla="*/ 1004424 w 1239345"/>
              <a:gd name="connsiteY6" fmla="*/ 371421 h 562068"/>
              <a:gd name="connsiteX7" fmla="*/ 1239344 w 1239345"/>
              <a:gd name="connsiteY7" fmla="*/ 370279 h 562068"/>
              <a:gd name="connsiteX8" fmla="*/ 1237879 w 1239345"/>
              <a:gd name="connsiteY8" fmla="*/ 455007 h 562068"/>
              <a:gd name="connsiteX9" fmla="*/ 1004074 w 1239345"/>
              <a:gd name="connsiteY9" fmla="*/ 447823 h 562068"/>
              <a:gd name="connsiteX10" fmla="*/ 1004582 w 1239345"/>
              <a:gd name="connsiteY10" fmla="*/ 551323 h 562068"/>
              <a:gd name="connsiteX11" fmla="*/ 0 w 1239345"/>
              <a:gd name="connsiteY11" fmla="*/ 562068 h 562068"/>
              <a:gd name="connsiteX12" fmla="*/ 54125 w 1239345"/>
              <a:gd name="connsiteY12" fmla="*/ 4203 h 562068"/>
              <a:gd name="connsiteX0" fmla="*/ 54125 w 1239345"/>
              <a:gd name="connsiteY0" fmla="*/ 4203 h 562068"/>
              <a:gd name="connsiteX1" fmla="*/ 458582 w 1239345"/>
              <a:gd name="connsiteY1" fmla="*/ 0 h 562068"/>
              <a:gd name="connsiteX2" fmla="*/ 465575 w 1239345"/>
              <a:gd name="connsiteY2" fmla="*/ 121668 h 562068"/>
              <a:gd name="connsiteX3" fmla="*/ 624274 w 1239345"/>
              <a:gd name="connsiteY3" fmla="*/ 112834 h 562068"/>
              <a:gd name="connsiteX4" fmla="*/ 632738 w 1239345"/>
              <a:gd name="connsiteY4" fmla="*/ 245071 h 562068"/>
              <a:gd name="connsiteX5" fmla="*/ 995170 w 1239345"/>
              <a:gd name="connsiteY5" fmla="*/ 229424 h 562068"/>
              <a:gd name="connsiteX6" fmla="*/ 1004424 w 1239345"/>
              <a:gd name="connsiteY6" fmla="*/ 371421 h 562068"/>
              <a:gd name="connsiteX7" fmla="*/ 1239344 w 1239345"/>
              <a:gd name="connsiteY7" fmla="*/ 370279 h 562068"/>
              <a:gd name="connsiteX8" fmla="*/ 1237879 w 1239345"/>
              <a:gd name="connsiteY8" fmla="*/ 455007 h 562068"/>
              <a:gd name="connsiteX9" fmla="*/ 1004074 w 1239345"/>
              <a:gd name="connsiteY9" fmla="*/ 447823 h 562068"/>
              <a:gd name="connsiteX10" fmla="*/ 1004582 w 1239345"/>
              <a:gd name="connsiteY10" fmla="*/ 551323 h 562068"/>
              <a:gd name="connsiteX11" fmla="*/ 0 w 1239345"/>
              <a:gd name="connsiteY11" fmla="*/ 562068 h 562068"/>
              <a:gd name="connsiteX12" fmla="*/ 54125 w 1239345"/>
              <a:gd name="connsiteY12" fmla="*/ 4203 h 562068"/>
              <a:gd name="connsiteX0" fmla="*/ 54125 w 1239345"/>
              <a:gd name="connsiteY0" fmla="*/ 4203 h 562068"/>
              <a:gd name="connsiteX1" fmla="*/ 458582 w 1239345"/>
              <a:gd name="connsiteY1" fmla="*/ 0 h 562068"/>
              <a:gd name="connsiteX2" fmla="*/ 465575 w 1239345"/>
              <a:gd name="connsiteY2" fmla="*/ 121668 h 562068"/>
              <a:gd name="connsiteX3" fmla="*/ 624274 w 1239345"/>
              <a:gd name="connsiteY3" fmla="*/ 112834 h 562068"/>
              <a:gd name="connsiteX4" fmla="*/ 632738 w 1239345"/>
              <a:gd name="connsiteY4" fmla="*/ 245071 h 562068"/>
              <a:gd name="connsiteX5" fmla="*/ 995170 w 1239345"/>
              <a:gd name="connsiteY5" fmla="*/ 229424 h 562068"/>
              <a:gd name="connsiteX6" fmla="*/ 1004424 w 1239345"/>
              <a:gd name="connsiteY6" fmla="*/ 371421 h 562068"/>
              <a:gd name="connsiteX7" fmla="*/ 1239344 w 1239345"/>
              <a:gd name="connsiteY7" fmla="*/ 370279 h 562068"/>
              <a:gd name="connsiteX8" fmla="*/ 1237879 w 1239345"/>
              <a:gd name="connsiteY8" fmla="*/ 455007 h 562068"/>
              <a:gd name="connsiteX9" fmla="*/ 1004074 w 1239345"/>
              <a:gd name="connsiteY9" fmla="*/ 447823 h 562068"/>
              <a:gd name="connsiteX10" fmla="*/ 1004582 w 1239345"/>
              <a:gd name="connsiteY10" fmla="*/ 551323 h 562068"/>
              <a:gd name="connsiteX11" fmla="*/ 0 w 1239345"/>
              <a:gd name="connsiteY11" fmla="*/ 562068 h 562068"/>
              <a:gd name="connsiteX12" fmla="*/ 54125 w 1239345"/>
              <a:gd name="connsiteY12" fmla="*/ 4203 h 562068"/>
              <a:gd name="connsiteX0" fmla="*/ 54125 w 1239345"/>
              <a:gd name="connsiteY0" fmla="*/ 4203 h 562068"/>
              <a:gd name="connsiteX1" fmla="*/ 458582 w 1239345"/>
              <a:gd name="connsiteY1" fmla="*/ 0 h 562068"/>
              <a:gd name="connsiteX2" fmla="*/ 465575 w 1239345"/>
              <a:gd name="connsiteY2" fmla="*/ 121668 h 562068"/>
              <a:gd name="connsiteX3" fmla="*/ 624274 w 1239345"/>
              <a:gd name="connsiteY3" fmla="*/ 112834 h 562068"/>
              <a:gd name="connsiteX4" fmla="*/ 632738 w 1239345"/>
              <a:gd name="connsiteY4" fmla="*/ 245071 h 562068"/>
              <a:gd name="connsiteX5" fmla="*/ 995170 w 1239345"/>
              <a:gd name="connsiteY5" fmla="*/ 229424 h 562068"/>
              <a:gd name="connsiteX6" fmla="*/ 1004424 w 1239345"/>
              <a:gd name="connsiteY6" fmla="*/ 371421 h 562068"/>
              <a:gd name="connsiteX7" fmla="*/ 1239344 w 1239345"/>
              <a:gd name="connsiteY7" fmla="*/ 370279 h 562068"/>
              <a:gd name="connsiteX8" fmla="*/ 1237879 w 1239345"/>
              <a:gd name="connsiteY8" fmla="*/ 455007 h 562068"/>
              <a:gd name="connsiteX9" fmla="*/ 1004074 w 1239345"/>
              <a:gd name="connsiteY9" fmla="*/ 447823 h 562068"/>
              <a:gd name="connsiteX10" fmla="*/ 1004582 w 1239345"/>
              <a:gd name="connsiteY10" fmla="*/ 551323 h 562068"/>
              <a:gd name="connsiteX11" fmla="*/ 0 w 1239345"/>
              <a:gd name="connsiteY11" fmla="*/ 562068 h 562068"/>
              <a:gd name="connsiteX12" fmla="*/ 54125 w 1239345"/>
              <a:gd name="connsiteY12" fmla="*/ 4203 h 562068"/>
              <a:gd name="connsiteX0" fmla="*/ 54125 w 1239345"/>
              <a:gd name="connsiteY0" fmla="*/ 4203 h 562068"/>
              <a:gd name="connsiteX1" fmla="*/ 458582 w 1239345"/>
              <a:gd name="connsiteY1" fmla="*/ 0 h 562068"/>
              <a:gd name="connsiteX2" fmla="*/ 465575 w 1239345"/>
              <a:gd name="connsiteY2" fmla="*/ 121668 h 562068"/>
              <a:gd name="connsiteX3" fmla="*/ 624274 w 1239345"/>
              <a:gd name="connsiteY3" fmla="*/ 112834 h 562068"/>
              <a:gd name="connsiteX4" fmla="*/ 632738 w 1239345"/>
              <a:gd name="connsiteY4" fmla="*/ 245071 h 562068"/>
              <a:gd name="connsiteX5" fmla="*/ 995170 w 1239345"/>
              <a:gd name="connsiteY5" fmla="*/ 229424 h 562068"/>
              <a:gd name="connsiteX6" fmla="*/ 1004424 w 1239345"/>
              <a:gd name="connsiteY6" fmla="*/ 371421 h 562068"/>
              <a:gd name="connsiteX7" fmla="*/ 1239344 w 1239345"/>
              <a:gd name="connsiteY7" fmla="*/ 370279 h 562068"/>
              <a:gd name="connsiteX8" fmla="*/ 1237879 w 1239345"/>
              <a:gd name="connsiteY8" fmla="*/ 455007 h 562068"/>
              <a:gd name="connsiteX9" fmla="*/ 1004074 w 1239345"/>
              <a:gd name="connsiteY9" fmla="*/ 447823 h 562068"/>
              <a:gd name="connsiteX10" fmla="*/ 1004582 w 1239345"/>
              <a:gd name="connsiteY10" fmla="*/ 551323 h 562068"/>
              <a:gd name="connsiteX11" fmla="*/ 0 w 1239345"/>
              <a:gd name="connsiteY11" fmla="*/ 562068 h 562068"/>
              <a:gd name="connsiteX12" fmla="*/ 54125 w 1239345"/>
              <a:gd name="connsiteY12" fmla="*/ 4203 h 562068"/>
              <a:gd name="connsiteX0" fmla="*/ 54125 w 1239345"/>
              <a:gd name="connsiteY0" fmla="*/ 4203 h 562068"/>
              <a:gd name="connsiteX1" fmla="*/ 458582 w 1239345"/>
              <a:gd name="connsiteY1" fmla="*/ 0 h 562068"/>
              <a:gd name="connsiteX2" fmla="*/ 465575 w 1239345"/>
              <a:gd name="connsiteY2" fmla="*/ 121668 h 562068"/>
              <a:gd name="connsiteX3" fmla="*/ 624274 w 1239345"/>
              <a:gd name="connsiteY3" fmla="*/ 112834 h 562068"/>
              <a:gd name="connsiteX4" fmla="*/ 632738 w 1239345"/>
              <a:gd name="connsiteY4" fmla="*/ 245071 h 562068"/>
              <a:gd name="connsiteX5" fmla="*/ 995170 w 1239345"/>
              <a:gd name="connsiteY5" fmla="*/ 229424 h 562068"/>
              <a:gd name="connsiteX6" fmla="*/ 1004424 w 1239345"/>
              <a:gd name="connsiteY6" fmla="*/ 371421 h 562068"/>
              <a:gd name="connsiteX7" fmla="*/ 1239344 w 1239345"/>
              <a:gd name="connsiteY7" fmla="*/ 370279 h 562068"/>
              <a:gd name="connsiteX8" fmla="*/ 1237879 w 1239345"/>
              <a:gd name="connsiteY8" fmla="*/ 455007 h 562068"/>
              <a:gd name="connsiteX9" fmla="*/ 1004074 w 1239345"/>
              <a:gd name="connsiteY9" fmla="*/ 447823 h 562068"/>
              <a:gd name="connsiteX10" fmla="*/ 1004582 w 1239345"/>
              <a:gd name="connsiteY10" fmla="*/ 551323 h 562068"/>
              <a:gd name="connsiteX11" fmla="*/ 0 w 1239345"/>
              <a:gd name="connsiteY11" fmla="*/ 562068 h 562068"/>
              <a:gd name="connsiteX12" fmla="*/ 54125 w 1239345"/>
              <a:gd name="connsiteY12" fmla="*/ 4203 h 562068"/>
              <a:gd name="connsiteX0" fmla="*/ 54125 w 1239345"/>
              <a:gd name="connsiteY0" fmla="*/ 4203 h 562068"/>
              <a:gd name="connsiteX1" fmla="*/ 458582 w 1239345"/>
              <a:gd name="connsiteY1" fmla="*/ 0 h 562068"/>
              <a:gd name="connsiteX2" fmla="*/ 465575 w 1239345"/>
              <a:gd name="connsiteY2" fmla="*/ 121668 h 562068"/>
              <a:gd name="connsiteX3" fmla="*/ 624274 w 1239345"/>
              <a:gd name="connsiteY3" fmla="*/ 112834 h 562068"/>
              <a:gd name="connsiteX4" fmla="*/ 632738 w 1239345"/>
              <a:gd name="connsiteY4" fmla="*/ 245071 h 562068"/>
              <a:gd name="connsiteX5" fmla="*/ 995170 w 1239345"/>
              <a:gd name="connsiteY5" fmla="*/ 229424 h 562068"/>
              <a:gd name="connsiteX6" fmla="*/ 1004424 w 1239345"/>
              <a:gd name="connsiteY6" fmla="*/ 371421 h 562068"/>
              <a:gd name="connsiteX7" fmla="*/ 1239344 w 1239345"/>
              <a:gd name="connsiteY7" fmla="*/ 370279 h 562068"/>
              <a:gd name="connsiteX8" fmla="*/ 1237879 w 1239345"/>
              <a:gd name="connsiteY8" fmla="*/ 455007 h 562068"/>
              <a:gd name="connsiteX9" fmla="*/ 1004074 w 1239345"/>
              <a:gd name="connsiteY9" fmla="*/ 447823 h 562068"/>
              <a:gd name="connsiteX10" fmla="*/ 1004582 w 1239345"/>
              <a:gd name="connsiteY10" fmla="*/ 551323 h 562068"/>
              <a:gd name="connsiteX11" fmla="*/ 0 w 1239345"/>
              <a:gd name="connsiteY11" fmla="*/ 562068 h 562068"/>
              <a:gd name="connsiteX12" fmla="*/ 54125 w 1239345"/>
              <a:gd name="connsiteY12" fmla="*/ 4203 h 562068"/>
              <a:gd name="connsiteX0" fmla="*/ 30837 w 1216057"/>
              <a:gd name="connsiteY0" fmla="*/ 4203 h 553942"/>
              <a:gd name="connsiteX1" fmla="*/ 435294 w 1216057"/>
              <a:gd name="connsiteY1" fmla="*/ 0 h 553942"/>
              <a:gd name="connsiteX2" fmla="*/ 442287 w 1216057"/>
              <a:gd name="connsiteY2" fmla="*/ 121668 h 553942"/>
              <a:gd name="connsiteX3" fmla="*/ 600986 w 1216057"/>
              <a:gd name="connsiteY3" fmla="*/ 112834 h 553942"/>
              <a:gd name="connsiteX4" fmla="*/ 609450 w 1216057"/>
              <a:gd name="connsiteY4" fmla="*/ 245071 h 553942"/>
              <a:gd name="connsiteX5" fmla="*/ 971882 w 1216057"/>
              <a:gd name="connsiteY5" fmla="*/ 229424 h 553942"/>
              <a:gd name="connsiteX6" fmla="*/ 981136 w 1216057"/>
              <a:gd name="connsiteY6" fmla="*/ 371421 h 553942"/>
              <a:gd name="connsiteX7" fmla="*/ 1216056 w 1216057"/>
              <a:gd name="connsiteY7" fmla="*/ 370279 h 553942"/>
              <a:gd name="connsiteX8" fmla="*/ 1214591 w 1216057"/>
              <a:gd name="connsiteY8" fmla="*/ 455007 h 553942"/>
              <a:gd name="connsiteX9" fmla="*/ 980786 w 1216057"/>
              <a:gd name="connsiteY9" fmla="*/ 447823 h 553942"/>
              <a:gd name="connsiteX10" fmla="*/ 981294 w 1216057"/>
              <a:gd name="connsiteY10" fmla="*/ 551323 h 553942"/>
              <a:gd name="connsiteX11" fmla="*/ 0 w 1216057"/>
              <a:gd name="connsiteY11" fmla="*/ 553942 h 553942"/>
              <a:gd name="connsiteX12" fmla="*/ 30837 w 1216057"/>
              <a:gd name="connsiteY12" fmla="*/ 4203 h 553942"/>
              <a:gd name="connsiteX0" fmla="*/ 7471 w 1216057"/>
              <a:gd name="connsiteY0" fmla="*/ 6759 h 553942"/>
              <a:gd name="connsiteX1" fmla="*/ 435294 w 1216057"/>
              <a:gd name="connsiteY1" fmla="*/ 0 h 553942"/>
              <a:gd name="connsiteX2" fmla="*/ 442287 w 1216057"/>
              <a:gd name="connsiteY2" fmla="*/ 121668 h 553942"/>
              <a:gd name="connsiteX3" fmla="*/ 600986 w 1216057"/>
              <a:gd name="connsiteY3" fmla="*/ 112834 h 553942"/>
              <a:gd name="connsiteX4" fmla="*/ 609450 w 1216057"/>
              <a:gd name="connsiteY4" fmla="*/ 245071 h 553942"/>
              <a:gd name="connsiteX5" fmla="*/ 971882 w 1216057"/>
              <a:gd name="connsiteY5" fmla="*/ 229424 h 553942"/>
              <a:gd name="connsiteX6" fmla="*/ 981136 w 1216057"/>
              <a:gd name="connsiteY6" fmla="*/ 371421 h 553942"/>
              <a:gd name="connsiteX7" fmla="*/ 1216056 w 1216057"/>
              <a:gd name="connsiteY7" fmla="*/ 370279 h 553942"/>
              <a:gd name="connsiteX8" fmla="*/ 1214591 w 1216057"/>
              <a:gd name="connsiteY8" fmla="*/ 455007 h 553942"/>
              <a:gd name="connsiteX9" fmla="*/ 980786 w 1216057"/>
              <a:gd name="connsiteY9" fmla="*/ 447823 h 553942"/>
              <a:gd name="connsiteX10" fmla="*/ 981294 w 1216057"/>
              <a:gd name="connsiteY10" fmla="*/ 551323 h 553942"/>
              <a:gd name="connsiteX11" fmla="*/ 0 w 1216057"/>
              <a:gd name="connsiteY11" fmla="*/ 553942 h 553942"/>
              <a:gd name="connsiteX12" fmla="*/ 7471 w 1216057"/>
              <a:gd name="connsiteY12" fmla="*/ 6759 h 55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057" h="553942">
                <a:moveTo>
                  <a:pt x="7471" y="6759"/>
                </a:moveTo>
                <a:lnTo>
                  <a:pt x="435294" y="0"/>
                </a:lnTo>
                <a:cubicBezTo>
                  <a:pt x="441431" y="66112"/>
                  <a:pt x="435942" y="46450"/>
                  <a:pt x="442287" y="121668"/>
                </a:cubicBezTo>
                <a:cubicBezTo>
                  <a:pt x="548060" y="117362"/>
                  <a:pt x="503293" y="122716"/>
                  <a:pt x="600986" y="112834"/>
                </a:cubicBezTo>
                <a:cubicBezTo>
                  <a:pt x="610656" y="184702"/>
                  <a:pt x="607400" y="185015"/>
                  <a:pt x="609450" y="245071"/>
                </a:cubicBezTo>
                <a:cubicBezTo>
                  <a:pt x="640802" y="247060"/>
                  <a:pt x="881832" y="233685"/>
                  <a:pt x="971882" y="229424"/>
                </a:cubicBezTo>
                <a:cubicBezTo>
                  <a:pt x="977387" y="341559"/>
                  <a:pt x="976491" y="307295"/>
                  <a:pt x="981136" y="371421"/>
                </a:cubicBezTo>
                <a:lnTo>
                  <a:pt x="1216056" y="370279"/>
                </a:lnTo>
                <a:cubicBezTo>
                  <a:pt x="1216171" y="425775"/>
                  <a:pt x="1207952" y="369884"/>
                  <a:pt x="1214591" y="455007"/>
                </a:cubicBezTo>
                <a:cubicBezTo>
                  <a:pt x="1126168" y="455074"/>
                  <a:pt x="1109909" y="449040"/>
                  <a:pt x="980786" y="447823"/>
                </a:cubicBezTo>
                <a:cubicBezTo>
                  <a:pt x="981663" y="517653"/>
                  <a:pt x="980816" y="484308"/>
                  <a:pt x="981294" y="551323"/>
                </a:cubicBezTo>
                <a:lnTo>
                  <a:pt x="0" y="553942"/>
                </a:lnTo>
                <a:lnTo>
                  <a:pt x="7471" y="6759"/>
                </a:lnTo>
                <a:close/>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ángulo 15"/>
          <p:cNvSpPr/>
          <p:nvPr/>
        </p:nvSpPr>
        <p:spPr>
          <a:xfrm rot="19838189">
            <a:off x="9711096" y="2784576"/>
            <a:ext cx="293844" cy="136930"/>
          </a:xfrm>
          <a:custGeom>
            <a:avLst/>
            <a:gdLst>
              <a:gd name="connsiteX0" fmla="*/ 0 w 292455"/>
              <a:gd name="connsiteY0" fmla="*/ 0 h 130408"/>
              <a:gd name="connsiteX1" fmla="*/ 292455 w 292455"/>
              <a:gd name="connsiteY1" fmla="*/ 0 h 130408"/>
              <a:gd name="connsiteX2" fmla="*/ 292455 w 292455"/>
              <a:gd name="connsiteY2" fmla="*/ 130408 h 130408"/>
              <a:gd name="connsiteX3" fmla="*/ 0 w 292455"/>
              <a:gd name="connsiteY3" fmla="*/ 130408 h 130408"/>
              <a:gd name="connsiteX4" fmla="*/ 0 w 292455"/>
              <a:gd name="connsiteY4" fmla="*/ 0 h 130408"/>
              <a:gd name="connsiteX0" fmla="*/ 0 w 292455"/>
              <a:gd name="connsiteY0" fmla="*/ 0 h 130408"/>
              <a:gd name="connsiteX1" fmla="*/ 292455 w 292455"/>
              <a:gd name="connsiteY1" fmla="*/ 0 h 130408"/>
              <a:gd name="connsiteX2" fmla="*/ 292455 w 292455"/>
              <a:gd name="connsiteY2" fmla="*/ 130408 h 130408"/>
              <a:gd name="connsiteX3" fmla="*/ 103833 w 292455"/>
              <a:gd name="connsiteY3" fmla="*/ 126884 h 130408"/>
              <a:gd name="connsiteX4" fmla="*/ 0 w 292455"/>
              <a:gd name="connsiteY4" fmla="*/ 130408 h 130408"/>
              <a:gd name="connsiteX5" fmla="*/ 0 w 292455"/>
              <a:gd name="connsiteY5" fmla="*/ 0 h 130408"/>
              <a:gd name="connsiteX0" fmla="*/ 0 w 292455"/>
              <a:gd name="connsiteY0" fmla="*/ 0 h 130408"/>
              <a:gd name="connsiteX1" fmla="*/ 292455 w 292455"/>
              <a:gd name="connsiteY1" fmla="*/ 0 h 130408"/>
              <a:gd name="connsiteX2" fmla="*/ 292455 w 292455"/>
              <a:gd name="connsiteY2" fmla="*/ 130408 h 130408"/>
              <a:gd name="connsiteX3" fmla="*/ 103833 w 292455"/>
              <a:gd name="connsiteY3" fmla="*/ 126884 h 130408"/>
              <a:gd name="connsiteX4" fmla="*/ 0 w 292455"/>
              <a:gd name="connsiteY4" fmla="*/ 130408 h 130408"/>
              <a:gd name="connsiteX5" fmla="*/ 0 w 292455"/>
              <a:gd name="connsiteY5" fmla="*/ 0 h 130408"/>
              <a:gd name="connsiteX0" fmla="*/ 0 w 292455"/>
              <a:gd name="connsiteY0" fmla="*/ 0 h 130408"/>
              <a:gd name="connsiteX1" fmla="*/ 292455 w 292455"/>
              <a:gd name="connsiteY1" fmla="*/ 0 h 130408"/>
              <a:gd name="connsiteX2" fmla="*/ 292455 w 292455"/>
              <a:gd name="connsiteY2" fmla="*/ 130408 h 130408"/>
              <a:gd name="connsiteX3" fmla="*/ 103833 w 292455"/>
              <a:gd name="connsiteY3" fmla="*/ 126884 h 130408"/>
              <a:gd name="connsiteX4" fmla="*/ 6113 w 292455"/>
              <a:gd name="connsiteY4" fmla="*/ 73813 h 130408"/>
              <a:gd name="connsiteX5" fmla="*/ 0 w 292455"/>
              <a:gd name="connsiteY5" fmla="*/ 0 h 130408"/>
              <a:gd name="connsiteX0" fmla="*/ 0 w 292455"/>
              <a:gd name="connsiteY0" fmla="*/ 0 h 130408"/>
              <a:gd name="connsiteX1" fmla="*/ 292455 w 292455"/>
              <a:gd name="connsiteY1" fmla="*/ 0 h 130408"/>
              <a:gd name="connsiteX2" fmla="*/ 292455 w 292455"/>
              <a:gd name="connsiteY2" fmla="*/ 130408 h 130408"/>
              <a:gd name="connsiteX3" fmla="*/ 103833 w 292455"/>
              <a:gd name="connsiteY3" fmla="*/ 126884 h 130408"/>
              <a:gd name="connsiteX4" fmla="*/ 6113 w 292455"/>
              <a:gd name="connsiteY4" fmla="*/ 73813 h 130408"/>
              <a:gd name="connsiteX5" fmla="*/ 0 w 292455"/>
              <a:gd name="connsiteY5" fmla="*/ 0 h 130408"/>
              <a:gd name="connsiteX0" fmla="*/ 0 w 292455"/>
              <a:gd name="connsiteY0" fmla="*/ 0 h 130408"/>
              <a:gd name="connsiteX1" fmla="*/ 292455 w 292455"/>
              <a:gd name="connsiteY1" fmla="*/ 0 h 130408"/>
              <a:gd name="connsiteX2" fmla="*/ 292455 w 292455"/>
              <a:gd name="connsiteY2" fmla="*/ 130408 h 130408"/>
              <a:gd name="connsiteX3" fmla="*/ 103833 w 292455"/>
              <a:gd name="connsiteY3" fmla="*/ 126884 h 130408"/>
              <a:gd name="connsiteX4" fmla="*/ 6113 w 292455"/>
              <a:gd name="connsiteY4" fmla="*/ 73813 h 130408"/>
              <a:gd name="connsiteX5" fmla="*/ 0 w 292455"/>
              <a:gd name="connsiteY5" fmla="*/ 0 h 130408"/>
              <a:gd name="connsiteX0" fmla="*/ 0 w 292455"/>
              <a:gd name="connsiteY0" fmla="*/ 0 h 130408"/>
              <a:gd name="connsiteX1" fmla="*/ 292455 w 292455"/>
              <a:gd name="connsiteY1" fmla="*/ 0 h 130408"/>
              <a:gd name="connsiteX2" fmla="*/ 292455 w 292455"/>
              <a:gd name="connsiteY2" fmla="*/ 130408 h 130408"/>
              <a:gd name="connsiteX3" fmla="*/ 131927 w 292455"/>
              <a:gd name="connsiteY3" fmla="*/ 122680 h 130408"/>
              <a:gd name="connsiteX4" fmla="*/ 6113 w 292455"/>
              <a:gd name="connsiteY4" fmla="*/ 73813 h 130408"/>
              <a:gd name="connsiteX5" fmla="*/ 0 w 292455"/>
              <a:gd name="connsiteY5" fmla="*/ 0 h 130408"/>
              <a:gd name="connsiteX0" fmla="*/ 0 w 292455"/>
              <a:gd name="connsiteY0" fmla="*/ 0 h 130408"/>
              <a:gd name="connsiteX1" fmla="*/ 292455 w 292455"/>
              <a:gd name="connsiteY1" fmla="*/ 0 h 130408"/>
              <a:gd name="connsiteX2" fmla="*/ 292455 w 292455"/>
              <a:gd name="connsiteY2" fmla="*/ 130408 h 130408"/>
              <a:gd name="connsiteX3" fmla="*/ 121480 w 292455"/>
              <a:gd name="connsiteY3" fmla="*/ 85355 h 130408"/>
              <a:gd name="connsiteX4" fmla="*/ 6113 w 292455"/>
              <a:gd name="connsiteY4" fmla="*/ 73813 h 130408"/>
              <a:gd name="connsiteX5" fmla="*/ 0 w 292455"/>
              <a:gd name="connsiteY5" fmla="*/ 0 h 130408"/>
              <a:gd name="connsiteX0" fmla="*/ 0 w 292455"/>
              <a:gd name="connsiteY0" fmla="*/ 0 h 130408"/>
              <a:gd name="connsiteX1" fmla="*/ 292455 w 292455"/>
              <a:gd name="connsiteY1" fmla="*/ 0 h 130408"/>
              <a:gd name="connsiteX2" fmla="*/ 292455 w 292455"/>
              <a:gd name="connsiteY2" fmla="*/ 130408 h 130408"/>
              <a:gd name="connsiteX3" fmla="*/ 121480 w 292455"/>
              <a:gd name="connsiteY3" fmla="*/ 85355 h 130408"/>
              <a:gd name="connsiteX4" fmla="*/ 6113 w 292455"/>
              <a:gd name="connsiteY4" fmla="*/ 73813 h 130408"/>
              <a:gd name="connsiteX5" fmla="*/ 0 w 292455"/>
              <a:gd name="connsiteY5" fmla="*/ 0 h 130408"/>
              <a:gd name="connsiteX0" fmla="*/ 0 w 292455"/>
              <a:gd name="connsiteY0" fmla="*/ 0 h 130408"/>
              <a:gd name="connsiteX1" fmla="*/ 292455 w 292455"/>
              <a:gd name="connsiteY1" fmla="*/ 0 h 130408"/>
              <a:gd name="connsiteX2" fmla="*/ 292455 w 292455"/>
              <a:gd name="connsiteY2" fmla="*/ 130408 h 130408"/>
              <a:gd name="connsiteX3" fmla="*/ 121346 w 292455"/>
              <a:gd name="connsiteY3" fmla="*/ 65269 h 130408"/>
              <a:gd name="connsiteX4" fmla="*/ 6113 w 292455"/>
              <a:gd name="connsiteY4" fmla="*/ 73813 h 130408"/>
              <a:gd name="connsiteX5" fmla="*/ 0 w 292455"/>
              <a:gd name="connsiteY5" fmla="*/ 0 h 130408"/>
              <a:gd name="connsiteX0" fmla="*/ 0 w 292455"/>
              <a:gd name="connsiteY0" fmla="*/ 0 h 130408"/>
              <a:gd name="connsiteX1" fmla="*/ 292455 w 292455"/>
              <a:gd name="connsiteY1" fmla="*/ 0 h 130408"/>
              <a:gd name="connsiteX2" fmla="*/ 292455 w 292455"/>
              <a:gd name="connsiteY2" fmla="*/ 130408 h 130408"/>
              <a:gd name="connsiteX3" fmla="*/ 121346 w 292455"/>
              <a:gd name="connsiteY3" fmla="*/ 65269 h 130408"/>
              <a:gd name="connsiteX4" fmla="*/ 6113 w 292455"/>
              <a:gd name="connsiteY4" fmla="*/ 73813 h 130408"/>
              <a:gd name="connsiteX5" fmla="*/ 0 w 292455"/>
              <a:gd name="connsiteY5" fmla="*/ 0 h 130408"/>
              <a:gd name="connsiteX0" fmla="*/ 0 w 292455"/>
              <a:gd name="connsiteY0" fmla="*/ 0 h 130408"/>
              <a:gd name="connsiteX1" fmla="*/ 292455 w 292455"/>
              <a:gd name="connsiteY1" fmla="*/ 0 h 130408"/>
              <a:gd name="connsiteX2" fmla="*/ 292455 w 292455"/>
              <a:gd name="connsiteY2" fmla="*/ 130408 h 130408"/>
              <a:gd name="connsiteX3" fmla="*/ 121346 w 292455"/>
              <a:gd name="connsiteY3" fmla="*/ 65269 h 130408"/>
              <a:gd name="connsiteX4" fmla="*/ 6113 w 292455"/>
              <a:gd name="connsiteY4" fmla="*/ 73813 h 130408"/>
              <a:gd name="connsiteX5" fmla="*/ 0 w 292455"/>
              <a:gd name="connsiteY5" fmla="*/ 0 h 130408"/>
              <a:gd name="connsiteX0" fmla="*/ 0 w 292455"/>
              <a:gd name="connsiteY0" fmla="*/ 0 h 136069"/>
              <a:gd name="connsiteX1" fmla="*/ 292455 w 292455"/>
              <a:gd name="connsiteY1" fmla="*/ 0 h 136069"/>
              <a:gd name="connsiteX2" fmla="*/ 292455 w 292455"/>
              <a:gd name="connsiteY2" fmla="*/ 130408 h 136069"/>
              <a:gd name="connsiteX3" fmla="*/ 171696 w 292455"/>
              <a:gd name="connsiteY3" fmla="*/ 107890 h 136069"/>
              <a:gd name="connsiteX4" fmla="*/ 121346 w 292455"/>
              <a:gd name="connsiteY4" fmla="*/ 65269 h 136069"/>
              <a:gd name="connsiteX5" fmla="*/ 6113 w 292455"/>
              <a:gd name="connsiteY5" fmla="*/ 73813 h 136069"/>
              <a:gd name="connsiteX6" fmla="*/ 0 w 292455"/>
              <a:gd name="connsiteY6" fmla="*/ 0 h 136069"/>
              <a:gd name="connsiteX0" fmla="*/ 0 w 292455"/>
              <a:gd name="connsiteY0" fmla="*/ 0 h 144598"/>
              <a:gd name="connsiteX1" fmla="*/ 292455 w 292455"/>
              <a:gd name="connsiteY1" fmla="*/ 0 h 144598"/>
              <a:gd name="connsiteX2" fmla="*/ 292455 w 292455"/>
              <a:gd name="connsiteY2" fmla="*/ 130408 h 144598"/>
              <a:gd name="connsiteX3" fmla="*/ 126769 w 292455"/>
              <a:gd name="connsiteY3" fmla="*/ 136930 h 144598"/>
              <a:gd name="connsiteX4" fmla="*/ 121346 w 292455"/>
              <a:gd name="connsiteY4" fmla="*/ 65269 h 144598"/>
              <a:gd name="connsiteX5" fmla="*/ 6113 w 292455"/>
              <a:gd name="connsiteY5" fmla="*/ 73813 h 144598"/>
              <a:gd name="connsiteX6" fmla="*/ 0 w 292455"/>
              <a:gd name="connsiteY6" fmla="*/ 0 h 144598"/>
              <a:gd name="connsiteX0" fmla="*/ 0 w 292455"/>
              <a:gd name="connsiteY0" fmla="*/ 0 h 144598"/>
              <a:gd name="connsiteX1" fmla="*/ 292455 w 292455"/>
              <a:gd name="connsiteY1" fmla="*/ 0 h 144598"/>
              <a:gd name="connsiteX2" fmla="*/ 292455 w 292455"/>
              <a:gd name="connsiteY2" fmla="*/ 130408 h 144598"/>
              <a:gd name="connsiteX3" fmla="*/ 126769 w 292455"/>
              <a:gd name="connsiteY3" fmla="*/ 136930 h 144598"/>
              <a:gd name="connsiteX4" fmla="*/ 121346 w 292455"/>
              <a:gd name="connsiteY4" fmla="*/ 65269 h 144598"/>
              <a:gd name="connsiteX5" fmla="*/ 6113 w 292455"/>
              <a:gd name="connsiteY5" fmla="*/ 73813 h 144598"/>
              <a:gd name="connsiteX6" fmla="*/ 0 w 292455"/>
              <a:gd name="connsiteY6" fmla="*/ 0 h 144598"/>
              <a:gd name="connsiteX0" fmla="*/ 0 w 292455"/>
              <a:gd name="connsiteY0" fmla="*/ 0 h 139535"/>
              <a:gd name="connsiteX1" fmla="*/ 292455 w 292455"/>
              <a:gd name="connsiteY1" fmla="*/ 0 h 139535"/>
              <a:gd name="connsiteX2" fmla="*/ 292455 w 292455"/>
              <a:gd name="connsiteY2" fmla="*/ 130408 h 139535"/>
              <a:gd name="connsiteX3" fmla="*/ 126769 w 292455"/>
              <a:gd name="connsiteY3" fmla="*/ 136930 h 139535"/>
              <a:gd name="connsiteX4" fmla="*/ 121346 w 292455"/>
              <a:gd name="connsiteY4" fmla="*/ 65269 h 139535"/>
              <a:gd name="connsiteX5" fmla="*/ 6113 w 292455"/>
              <a:gd name="connsiteY5" fmla="*/ 73813 h 139535"/>
              <a:gd name="connsiteX6" fmla="*/ 0 w 292455"/>
              <a:gd name="connsiteY6" fmla="*/ 0 h 139535"/>
              <a:gd name="connsiteX0" fmla="*/ 0 w 292455"/>
              <a:gd name="connsiteY0" fmla="*/ 0 h 139535"/>
              <a:gd name="connsiteX1" fmla="*/ 292455 w 292455"/>
              <a:gd name="connsiteY1" fmla="*/ 0 h 139535"/>
              <a:gd name="connsiteX2" fmla="*/ 292455 w 292455"/>
              <a:gd name="connsiteY2" fmla="*/ 130408 h 139535"/>
              <a:gd name="connsiteX3" fmla="*/ 126769 w 292455"/>
              <a:gd name="connsiteY3" fmla="*/ 136930 h 139535"/>
              <a:gd name="connsiteX4" fmla="*/ 121346 w 292455"/>
              <a:gd name="connsiteY4" fmla="*/ 65269 h 139535"/>
              <a:gd name="connsiteX5" fmla="*/ 6113 w 292455"/>
              <a:gd name="connsiteY5" fmla="*/ 73813 h 139535"/>
              <a:gd name="connsiteX6" fmla="*/ 0 w 292455"/>
              <a:gd name="connsiteY6" fmla="*/ 0 h 139535"/>
              <a:gd name="connsiteX0" fmla="*/ 0 w 292455"/>
              <a:gd name="connsiteY0" fmla="*/ 0 h 139535"/>
              <a:gd name="connsiteX1" fmla="*/ 292455 w 292455"/>
              <a:gd name="connsiteY1" fmla="*/ 0 h 139535"/>
              <a:gd name="connsiteX2" fmla="*/ 292455 w 292455"/>
              <a:gd name="connsiteY2" fmla="*/ 130408 h 139535"/>
              <a:gd name="connsiteX3" fmla="*/ 126769 w 292455"/>
              <a:gd name="connsiteY3" fmla="*/ 136930 h 139535"/>
              <a:gd name="connsiteX4" fmla="*/ 121346 w 292455"/>
              <a:gd name="connsiteY4" fmla="*/ 65269 h 139535"/>
              <a:gd name="connsiteX5" fmla="*/ 6113 w 292455"/>
              <a:gd name="connsiteY5" fmla="*/ 73813 h 139535"/>
              <a:gd name="connsiteX6" fmla="*/ 0 w 292455"/>
              <a:gd name="connsiteY6" fmla="*/ 0 h 139535"/>
              <a:gd name="connsiteX0" fmla="*/ 0 w 292455"/>
              <a:gd name="connsiteY0" fmla="*/ 0 h 139535"/>
              <a:gd name="connsiteX1" fmla="*/ 292455 w 292455"/>
              <a:gd name="connsiteY1" fmla="*/ 0 h 139535"/>
              <a:gd name="connsiteX2" fmla="*/ 292455 w 292455"/>
              <a:gd name="connsiteY2" fmla="*/ 130408 h 139535"/>
              <a:gd name="connsiteX3" fmla="*/ 126769 w 292455"/>
              <a:gd name="connsiteY3" fmla="*/ 136930 h 139535"/>
              <a:gd name="connsiteX4" fmla="*/ 121346 w 292455"/>
              <a:gd name="connsiteY4" fmla="*/ 65269 h 139535"/>
              <a:gd name="connsiteX5" fmla="*/ 6113 w 292455"/>
              <a:gd name="connsiteY5" fmla="*/ 73813 h 139535"/>
              <a:gd name="connsiteX6" fmla="*/ 0 w 292455"/>
              <a:gd name="connsiteY6" fmla="*/ 0 h 139535"/>
              <a:gd name="connsiteX0" fmla="*/ 0 w 292455"/>
              <a:gd name="connsiteY0" fmla="*/ 0 h 139535"/>
              <a:gd name="connsiteX1" fmla="*/ 292455 w 292455"/>
              <a:gd name="connsiteY1" fmla="*/ 0 h 139535"/>
              <a:gd name="connsiteX2" fmla="*/ 292455 w 292455"/>
              <a:gd name="connsiteY2" fmla="*/ 130408 h 139535"/>
              <a:gd name="connsiteX3" fmla="*/ 126769 w 292455"/>
              <a:gd name="connsiteY3" fmla="*/ 136930 h 139535"/>
              <a:gd name="connsiteX4" fmla="*/ 121346 w 292455"/>
              <a:gd name="connsiteY4" fmla="*/ 65269 h 139535"/>
              <a:gd name="connsiteX5" fmla="*/ 6113 w 292455"/>
              <a:gd name="connsiteY5" fmla="*/ 73813 h 139535"/>
              <a:gd name="connsiteX6" fmla="*/ 0 w 292455"/>
              <a:gd name="connsiteY6" fmla="*/ 0 h 139535"/>
              <a:gd name="connsiteX0" fmla="*/ 0 w 292455"/>
              <a:gd name="connsiteY0" fmla="*/ 0 h 139535"/>
              <a:gd name="connsiteX1" fmla="*/ 292455 w 292455"/>
              <a:gd name="connsiteY1" fmla="*/ 0 h 139535"/>
              <a:gd name="connsiteX2" fmla="*/ 292455 w 292455"/>
              <a:gd name="connsiteY2" fmla="*/ 130408 h 139535"/>
              <a:gd name="connsiteX3" fmla="*/ 126769 w 292455"/>
              <a:gd name="connsiteY3" fmla="*/ 136930 h 139535"/>
              <a:gd name="connsiteX4" fmla="*/ 124195 w 292455"/>
              <a:gd name="connsiteY4" fmla="*/ 75448 h 139535"/>
              <a:gd name="connsiteX5" fmla="*/ 6113 w 292455"/>
              <a:gd name="connsiteY5" fmla="*/ 73813 h 139535"/>
              <a:gd name="connsiteX6" fmla="*/ 0 w 292455"/>
              <a:gd name="connsiteY6" fmla="*/ 0 h 139535"/>
              <a:gd name="connsiteX0" fmla="*/ 0 w 292455"/>
              <a:gd name="connsiteY0" fmla="*/ 0 h 136930"/>
              <a:gd name="connsiteX1" fmla="*/ 292455 w 292455"/>
              <a:gd name="connsiteY1" fmla="*/ 0 h 136930"/>
              <a:gd name="connsiteX2" fmla="*/ 292455 w 292455"/>
              <a:gd name="connsiteY2" fmla="*/ 130408 h 136930"/>
              <a:gd name="connsiteX3" fmla="*/ 126769 w 292455"/>
              <a:gd name="connsiteY3" fmla="*/ 136930 h 136930"/>
              <a:gd name="connsiteX4" fmla="*/ 124195 w 292455"/>
              <a:gd name="connsiteY4" fmla="*/ 75448 h 136930"/>
              <a:gd name="connsiteX5" fmla="*/ 6113 w 292455"/>
              <a:gd name="connsiteY5" fmla="*/ 73813 h 136930"/>
              <a:gd name="connsiteX6" fmla="*/ 0 w 292455"/>
              <a:gd name="connsiteY6" fmla="*/ 0 h 136930"/>
              <a:gd name="connsiteX0" fmla="*/ 0 w 293844"/>
              <a:gd name="connsiteY0" fmla="*/ 0 h 136930"/>
              <a:gd name="connsiteX1" fmla="*/ 292455 w 293844"/>
              <a:gd name="connsiteY1" fmla="*/ 0 h 136930"/>
              <a:gd name="connsiteX2" fmla="*/ 292455 w 293844"/>
              <a:gd name="connsiteY2" fmla="*/ 130408 h 136930"/>
              <a:gd name="connsiteX3" fmla="*/ 126769 w 293844"/>
              <a:gd name="connsiteY3" fmla="*/ 136930 h 136930"/>
              <a:gd name="connsiteX4" fmla="*/ 124195 w 293844"/>
              <a:gd name="connsiteY4" fmla="*/ 75448 h 136930"/>
              <a:gd name="connsiteX5" fmla="*/ 6113 w 293844"/>
              <a:gd name="connsiteY5" fmla="*/ 73813 h 136930"/>
              <a:gd name="connsiteX6" fmla="*/ 0 w 293844"/>
              <a:gd name="connsiteY6" fmla="*/ 0 h 13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844" h="136930">
                <a:moveTo>
                  <a:pt x="0" y="0"/>
                </a:moveTo>
                <a:lnTo>
                  <a:pt x="292455" y="0"/>
                </a:lnTo>
                <a:cubicBezTo>
                  <a:pt x="292455" y="43469"/>
                  <a:pt x="295581" y="45814"/>
                  <a:pt x="292455" y="130408"/>
                </a:cubicBezTo>
                <a:cubicBezTo>
                  <a:pt x="192523" y="137795"/>
                  <a:pt x="231836" y="133678"/>
                  <a:pt x="126769" y="136930"/>
                </a:cubicBezTo>
                <a:cubicBezTo>
                  <a:pt x="127708" y="94046"/>
                  <a:pt x="134416" y="117093"/>
                  <a:pt x="124195" y="75448"/>
                </a:cubicBezTo>
                <a:cubicBezTo>
                  <a:pt x="54972" y="77161"/>
                  <a:pt x="101935" y="75630"/>
                  <a:pt x="6113" y="73813"/>
                </a:cubicBezTo>
                <a:cubicBezTo>
                  <a:pt x="-1622" y="28850"/>
                  <a:pt x="2038" y="24604"/>
                  <a:pt x="0" y="0"/>
                </a:cubicBezTo>
                <a:close/>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Estrella de 5 puntas 16"/>
          <p:cNvSpPr/>
          <p:nvPr/>
        </p:nvSpPr>
        <p:spPr>
          <a:xfrm>
            <a:off x="7519124" y="3059831"/>
            <a:ext cx="360040" cy="36004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Estrella de 5 puntas 18"/>
          <p:cNvSpPr/>
          <p:nvPr/>
        </p:nvSpPr>
        <p:spPr>
          <a:xfrm>
            <a:off x="10322095" y="3144137"/>
            <a:ext cx="360040" cy="36004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64702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ppt_w</p:attrName>
                                        </p:attrNameLst>
                                      </p:cBhvr>
                                      <p:tavLst>
                                        <p:tav tm="0">
                                          <p:val>
                                            <p:fltVal val="0"/>
                                          </p:val>
                                        </p:tav>
                                        <p:tav tm="100000">
                                          <p:val>
                                            <p:strVal val="#ppt_w"/>
                                          </p:val>
                                        </p:tav>
                                      </p:tavLst>
                                    </p:anim>
                                    <p:anim calcmode="lin" valueType="num">
                                      <p:cBhvr>
                                        <p:cTn id="58" dur="1000" fill="hold"/>
                                        <p:tgtEl>
                                          <p:spTgt spid="16"/>
                                        </p:tgtEl>
                                        <p:attrNameLst>
                                          <p:attrName>ppt_h</p:attrName>
                                        </p:attrNameLst>
                                      </p:cBhvr>
                                      <p:tavLst>
                                        <p:tav tm="0">
                                          <p:val>
                                            <p:fltVal val="0"/>
                                          </p:val>
                                        </p:tav>
                                        <p:tav tm="100000">
                                          <p:val>
                                            <p:strVal val="#ppt_h"/>
                                          </p:val>
                                        </p:tav>
                                      </p:tavLst>
                                    </p:anim>
                                    <p:anim calcmode="lin" valueType="num">
                                      <p:cBhvr>
                                        <p:cTn id="59" dur="1000" fill="hold"/>
                                        <p:tgtEl>
                                          <p:spTgt spid="16"/>
                                        </p:tgtEl>
                                        <p:attrNameLst>
                                          <p:attrName>style.rotation</p:attrName>
                                        </p:attrNameLst>
                                      </p:cBhvr>
                                      <p:tavLst>
                                        <p:tav tm="0">
                                          <p:val>
                                            <p:fltVal val="90"/>
                                          </p:val>
                                        </p:tav>
                                        <p:tav tm="100000">
                                          <p:val>
                                            <p:fltVal val="0"/>
                                          </p:val>
                                        </p:tav>
                                      </p:tavLst>
                                    </p:anim>
                                    <p:animEffect transition="in" filter="fade">
                                      <p:cBhvr>
                                        <p:cTn id="60" dur="1000"/>
                                        <p:tgtEl>
                                          <p:spTgt spid="16"/>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style.rotation</p:attrName>
                                        </p:attrNameLst>
                                      </p:cBhvr>
                                      <p:tavLst>
                                        <p:tav tm="0">
                                          <p:val>
                                            <p:fltVal val="90"/>
                                          </p:val>
                                        </p:tav>
                                        <p:tav tm="100000">
                                          <p:val>
                                            <p:fltVal val="0"/>
                                          </p:val>
                                        </p:tav>
                                      </p:tavLst>
                                    </p:anim>
                                    <p:animEffect transition="in" filter="fade">
                                      <p:cBhvr>
                                        <p:cTn id="66" dur="1000"/>
                                        <p:tgtEl>
                                          <p:spTgt spid="14"/>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1000" fill="hold"/>
                                        <p:tgtEl>
                                          <p:spTgt spid="15"/>
                                        </p:tgtEl>
                                        <p:attrNameLst>
                                          <p:attrName>ppt_w</p:attrName>
                                        </p:attrNameLst>
                                      </p:cBhvr>
                                      <p:tavLst>
                                        <p:tav tm="0">
                                          <p:val>
                                            <p:fltVal val="0"/>
                                          </p:val>
                                        </p:tav>
                                        <p:tav tm="100000">
                                          <p:val>
                                            <p:strVal val="#ppt_w"/>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style.rotation</p:attrName>
                                        </p:attrNameLst>
                                      </p:cBhvr>
                                      <p:tavLst>
                                        <p:tav tm="0">
                                          <p:val>
                                            <p:fltVal val="90"/>
                                          </p:val>
                                        </p:tav>
                                        <p:tav tm="100000">
                                          <p:val>
                                            <p:fltVal val="0"/>
                                          </p:val>
                                        </p:tav>
                                      </p:tavLst>
                                    </p:anim>
                                    <p:animEffect transition="in" filter="fade">
                                      <p:cBhvr>
                                        <p:cTn id="72" dur="1000"/>
                                        <p:tgtEl>
                                          <p:spTgt spid="15"/>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p:cTn id="75" dur="1000" fill="hold"/>
                                        <p:tgtEl>
                                          <p:spTgt spid="5"/>
                                        </p:tgtEl>
                                        <p:attrNameLst>
                                          <p:attrName>ppt_w</p:attrName>
                                        </p:attrNameLst>
                                      </p:cBhvr>
                                      <p:tavLst>
                                        <p:tav tm="0">
                                          <p:val>
                                            <p:fltVal val="0"/>
                                          </p:val>
                                        </p:tav>
                                        <p:tav tm="100000">
                                          <p:val>
                                            <p:strVal val="#ppt_w"/>
                                          </p:val>
                                        </p:tav>
                                      </p:tavLst>
                                    </p:anim>
                                    <p:anim calcmode="lin" valueType="num">
                                      <p:cBhvr>
                                        <p:cTn id="76" dur="1000" fill="hold"/>
                                        <p:tgtEl>
                                          <p:spTgt spid="5"/>
                                        </p:tgtEl>
                                        <p:attrNameLst>
                                          <p:attrName>ppt_h</p:attrName>
                                        </p:attrNameLst>
                                      </p:cBhvr>
                                      <p:tavLst>
                                        <p:tav tm="0">
                                          <p:val>
                                            <p:fltVal val="0"/>
                                          </p:val>
                                        </p:tav>
                                        <p:tav tm="100000">
                                          <p:val>
                                            <p:strVal val="#ppt_h"/>
                                          </p:val>
                                        </p:tav>
                                      </p:tavLst>
                                    </p:anim>
                                    <p:anim calcmode="lin" valueType="num">
                                      <p:cBhvr>
                                        <p:cTn id="77" dur="1000" fill="hold"/>
                                        <p:tgtEl>
                                          <p:spTgt spid="5"/>
                                        </p:tgtEl>
                                        <p:attrNameLst>
                                          <p:attrName>style.rotation</p:attrName>
                                        </p:attrNameLst>
                                      </p:cBhvr>
                                      <p:tavLst>
                                        <p:tav tm="0">
                                          <p:val>
                                            <p:fltVal val="90"/>
                                          </p:val>
                                        </p:tav>
                                        <p:tav tm="100000">
                                          <p:val>
                                            <p:fltVal val="0"/>
                                          </p:val>
                                        </p:tav>
                                      </p:tavLst>
                                    </p:anim>
                                    <p:animEffect transition="in" filter="fade">
                                      <p:cBhvr>
                                        <p:cTn id="78" dur="10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80">
                                          <p:stCondLst>
                                            <p:cond delay="0"/>
                                          </p:stCondLst>
                                        </p:cTn>
                                        <p:tgtEl>
                                          <p:spTgt spid="17"/>
                                        </p:tgtEl>
                                      </p:cBhvr>
                                    </p:animEffect>
                                    <p:anim calcmode="lin" valueType="num">
                                      <p:cBhvr>
                                        <p:cTn id="8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9" dur="26">
                                          <p:stCondLst>
                                            <p:cond delay="650"/>
                                          </p:stCondLst>
                                        </p:cTn>
                                        <p:tgtEl>
                                          <p:spTgt spid="17"/>
                                        </p:tgtEl>
                                      </p:cBhvr>
                                      <p:to x="100000" y="60000"/>
                                    </p:animScale>
                                    <p:animScale>
                                      <p:cBhvr>
                                        <p:cTn id="90" dur="166" decel="50000">
                                          <p:stCondLst>
                                            <p:cond delay="676"/>
                                          </p:stCondLst>
                                        </p:cTn>
                                        <p:tgtEl>
                                          <p:spTgt spid="17"/>
                                        </p:tgtEl>
                                      </p:cBhvr>
                                      <p:to x="100000" y="100000"/>
                                    </p:animScale>
                                    <p:animScale>
                                      <p:cBhvr>
                                        <p:cTn id="91" dur="26">
                                          <p:stCondLst>
                                            <p:cond delay="1312"/>
                                          </p:stCondLst>
                                        </p:cTn>
                                        <p:tgtEl>
                                          <p:spTgt spid="17"/>
                                        </p:tgtEl>
                                      </p:cBhvr>
                                      <p:to x="100000" y="80000"/>
                                    </p:animScale>
                                    <p:animScale>
                                      <p:cBhvr>
                                        <p:cTn id="92" dur="166" decel="50000">
                                          <p:stCondLst>
                                            <p:cond delay="1338"/>
                                          </p:stCondLst>
                                        </p:cTn>
                                        <p:tgtEl>
                                          <p:spTgt spid="17"/>
                                        </p:tgtEl>
                                      </p:cBhvr>
                                      <p:to x="100000" y="100000"/>
                                    </p:animScale>
                                    <p:animScale>
                                      <p:cBhvr>
                                        <p:cTn id="93" dur="26">
                                          <p:stCondLst>
                                            <p:cond delay="1642"/>
                                          </p:stCondLst>
                                        </p:cTn>
                                        <p:tgtEl>
                                          <p:spTgt spid="17"/>
                                        </p:tgtEl>
                                      </p:cBhvr>
                                      <p:to x="100000" y="90000"/>
                                    </p:animScale>
                                    <p:animScale>
                                      <p:cBhvr>
                                        <p:cTn id="94" dur="166" decel="50000">
                                          <p:stCondLst>
                                            <p:cond delay="1668"/>
                                          </p:stCondLst>
                                        </p:cTn>
                                        <p:tgtEl>
                                          <p:spTgt spid="17"/>
                                        </p:tgtEl>
                                      </p:cBhvr>
                                      <p:to x="100000" y="100000"/>
                                    </p:animScale>
                                    <p:animScale>
                                      <p:cBhvr>
                                        <p:cTn id="95" dur="26">
                                          <p:stCondLst>
                                            <p:cond delay="1808"/>
                                          </p:stCondLst>
                                        </p:cTn>
                                        <p:tgtEl>
                                          <p:spTgt spid="17"/>
                                        </p:tgtEl>
                                      </p:cBhvr>
                                      <p:to x="100000" y="95000"/>
                                    </p:animScale>
                                    <p:animScale>
                                      <p:cBhvr>
                                        <p:cTn id="96" dur="166" decel="50000">
                                          <p:stCondLst>
                                            <p:cond delay="1834"/>
                                          </p:stCondLst>
                                        </p:cTn>
                                        <p:tgtEl>
                                          <p:spTgt spid="17"/>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80">
                                          <p:stCondLst>
                                            <p:cond delay="0"/>
                                          </p:stCondLst>
                                        </p:cTn>
                                        <p:tgtEl>
                                          <p:spTgt spid="19"/>
                                        </p:tgtEl>
                                      </p:cBhvr>
                                    </p:animEffect>
                                    <p:anim calcmode="lin" valueType="num">
                                      <p:cBhvr>
                                        <p:cTn id="10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05" dur="26">
                                          <p:stCondLst>
                                            <p:cond delay="650"/>
                                          </p:stCondLst>
                                        </p:cTn>
                                        <p:tgtEl>
                                          <p:spTgt spid="19"/>
                                        </p:tgtEl>
                                      </p:cBhvr>
                                      <p:to x="100000" y="60000"/>
                                    </p:animScale>
                                    <p:animScale>
                                      <p:cBhvr>
                                        <p:cTn id="106" dur="166" decel="50000">
                                          <p:stCondLst>
                                            <p:cond delay="676"/>
                                          </p:stCondLst>
                                        </p:cTn>
                                        <p:tgtEl>
                                          <p:spTgt spid="19"/>
                                        </p:tgtEl>
                                      </p:cBhvr>
                                      <p:to x="100000" y="100000"/>
                                    </p:animScale>
                                    <p:animScale>
                                      <p:cBhvr>
                                        <p:cTn id="107" dur="26">
                                          <p:stCondLst>
                                            <p:cond delay="1312"/>
                                          </p:stCondLst>
                                        </p:cTn>
                                        <p:tgtEl>
                                          <p:spTgt spid="19"/>
                                        </p:tgtEl>
                                      </p:cBhvr>
                                      <p:to x="100000" y="80000"/>
                                    </p:animScale>
                                    <p:animScale>
                                      <p:cBhvr>
                                        <p:cTn id="108" dur="166" decel="50000">
                                          <p:stCondLst>
                                            <p:cond delay="1338"/>
                                          </p:stCondLst>
                                        </p:cTn>
                                        <p:tgtEl>
                                          <p:spTgt spid="19"/>
                                        </p:tgtEl>
                                      </p:cBhvr>
                                      <p:to x="100000" y="100000"/>
                                    </p:animScale>
                                    <p:animScale>
                                      <p:cBhvr>
                                        <p:cTn id="109" dur="26">
                                          <p:stCondLst>
                                            <p:cond delay="1642"/>
                                          </p:stCondLst>
                                        </p:cTn>
                                        <p:tgtEl>
                                          <p:spTgt spid="19"/>
                                        </p:tgtEl>
                                      </p:cBhvr>
                                      <p:to x="100000" y="90000"/>
                                    </p:animScale>
                                    <p:animScale>
                                      <p:cBhvr>
                                        <p:cTn id="110" dur="166" decel="50000">
                                          <p:stCondLst>
                                            <p:cond delay="1668"/>
                                          </p:stCondLst>
                                        </p:cTn>
                                        <p:tgtEl>
                                          <p:spTgt spid="19"/>
                                        </p:tgtEl>
                                      </p:cBhvr>
                                      <p:to x="100000" y="100000"/>
                                    </p:animScale>
                                    <p:animScale>
                                      <p:cBhvr>
                                        <p:cTn id="111" dur="26">
                                          <p:stCondLst>
                                            <p:cond delay="1808"/>
                                          </p:stCondLst>
                                        </p:cTn>
                                        <p:tgtEl>
                                          <p:spTgt spid="19"/>
                                        </p:tgtEl>
                                      </p:cBhvr>
                                      <p:to x="100000" y="95000"/>
                                    </p:animScale>
                                    <p:animScale>
                                      <p:cBhvr>
                                        <p:cTn id="112"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6" grpId="0" animBg="1"/>
      <p:bldP spid="7" grpId="0" animBg="1"/>
      <p:bldP spid="8" grpId="0" animBg="1"/>
      <p:bldP spid="15" grpId="0" animBg="1"/>
      <p:bldP spid="14" grpId="0" animBg="1"/>
      <p:bldP spid="16" grpId="0" animBg="1"/>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a:bodyPr>
          <a:lstStyle/>
          <a:p>
            <a:r>
              <a:rPr lang="es-ES" sz="2800" b="1" i="1" dirty="0" smtClean="0"/>
              <a:t>METHODOLOGY</a:t>
            </a:r>
            <a:endParaRPr lang="es-ES" sz="2800" b="1" i="1" dirty="0"/>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sp>
        <p:nvSpPr>
          <p:cNvPr id="6" name="CuadroTexto 5"/>
          <p:cNvSpPr txBox="1"/>
          <p:nvPr/>
        </p:nvSpPr>
        <p:spPr>
          <a:xfrm>
            <a:off x="2875090" y="647233"/>
            <a:ext cx="2330374" cy="523221"/>
          </a:xfrm>
          <a:prstGeom prst="rect">
            <a:avLst/>
          </a:prstGeom>
          <a:noFill/>
        </p:spPr>
        <p:txBody>
          <a:bodyPr wrap="square" rtlCol="0">
            <a:spAutoFit/>
          </a:bodyPr>
          <a:lstStyle/>
          <a:p>
            <a:pPr algn="ctr"/>
            <a:r>
              <a:rPr lang="es-ES" sz="1400" i="1" dirty="0" smtClean="0">
                <a:latin typeface="+mn-lt"/>
                <a:cs typeface="Angsana New" panose="02020603050405020304" pitchFamily="18" charset="-34"/>
              </a:rPr>
              <a:t>SELECTION OF SECTORS </a:t>
            </a:r>
            <a:endParaRPr lang="es-ES" sz="1400" i="1" dirty="0">
              <a:latin typeface="+mn-lt"/>
              <a:cs typeface="Angsana New" panose="02020603050405020304" pitchFamily="18" charset="-34"/>
            </a:endParaRPr>
          </a:p>
          <a:p>
            <a:endParaRPr lang="es-ES_tradnl" sz="1400" i="1" dirty="0">
              <a:latin typeface="+mn-lt"/>
            </a:endParaRPr>
          </a:p>
        </p:txBody>
      </p:sp>
      <p:sp>
        <p:nvSpPr>
          <p:cNvPr id="7" name="CuadroTexto 6"/>
          <p:cNvSpPr txBox="1"/>
          <p:nvPr/>
        </p:nvSpPr>
        <p:spPr>
          <a:xfrm>
            <a:off x="2813889" y="1149830"/>
            <a:ext cx="5163628" cy="307777"/>
          </a:xfrm>
          <a:prstGeom prst="rect">
            <a:avLst/>
          </a:prstGeom>
          <a:noFill/>
        </p:spPr>
        <p:txBody>
          <a:bodyPr wrap="square" rtlCol="0">
            <a:spAutoFit/>
          </a:bodyPr>
          <a:lstStyle/>
          <a:p>
            <a:r>
              <a:rPr lang="es-ES" sz="1400" i="1" dirty="0" smtClean="0">
                <a:latin typeface="+mn-lt"/>
              </a:rPr>
              <a:t>TOPOGRAPHIC SURVEY - DIGITAL  MODELING OF THE TERRAIN</a:t>
            </a:r>
            <a:endParaRPr lang="es-ES_tradnl" sz="1400" i="1" dirty="0">
              <a:latin typeface="+mn-lt"/>
            </a:endParaRPr>
          </a:p>
        </p:txBody>
      </p:sp>
      <p:sp>
        <p:nvSpPr>
          <p:cNvPr id="8" name="CuadroTexto 7"/>
          <p:cNvSpPr txBox="1"/>
          <p:nvPr/>
        </p:nvSpPr>
        <p:spPr>
          <a:xfrm>
            <a:off x="4879279" y="2175159"/>
            <a:ext cx="1848705" cy="307777"/>
          </a:xfrm>
          <a:prstGeom prst="rect">
            <a:avLst/>
          </a:prstGeom>
          <a:noFill/>
        </p:spPr>
        <p:txBody>
          <a:bodyPr wrap="square" rtlCol="0">
            <a:spAutoFit/>
          </a:bodyPr>
          <a:lstStyle/>
          <a:p>
            <a:r>
              <a:rPr lang="es-ES" sz="1400" i="1" dirty="0" smtClean="0">
                <a:latin typeface="+mn-lt"/>
              </a:rPr>
              <a:t>GRAVITY SURVEY </a:t>
            </a:r>
            <a:endParaRPr lang="es-ES_tradnl" sz="1400" i="1" dirty="0">
              <a:latin typeface="+mn-lt"/>
            </a:endParaRPr>
          </a:p>
        </p:txBody>
      </p:sp>
      <p:sp>
        <p:nvSpPr>
          <p:cNvPr id="9" name="CuadroTexto 8"/>
          <p:cNvSpPr txBox="1"/>
          <p:nvPr/>
        </p:nvSpPr>
        <p:spPr>
          <a:xfrm>
            <a:off x="6858608" y="2180877"/>
            <a:ext cx="1875225" cy="307777"/>
          </a:xfrm>
          <a:prstGeom prst="rect">
            <a:avLst/>
          </a:prstGeom>
          <a:noFill/>
        </p:spPr>
        <p:txBody>
          <a:bodyPr wrap="square" rtlCol="0">
            <a:spAutoFit/>
          </a:bodyPr>
          <a:lstStyle/>
          <a:p>
            <a:r>
              <a:rPr lang="es-ES" sz="1400" i="1" dirty="0" smtClean="0">
                <a:latin typeface="+mn-lt"/>
              </a:rPr>
              <a:t>MAGNETIC SURVEY</a:t>
            </a:r>
            <a:endParaRPr lang="es-ES_tradnl" sz="1400" i="1" dirty="0">
              <a:latin typeface="+mn-lt"/>
            </a:endParaRPr>
          </a:p>
        </p:txBody>
      </p:sp>
      <p:sp>
        <p:nvSpPr>
          <p:cNvPr id="10" name="CuadroTexto 9"/>
          <p:cNvSpPr txBox="1"/>
          <p:nvPr/>
        </p:nvSpPr>
        <p:spPr>
          <a:xfrm>
            <a:off x="8884774" y="2175159"/>
            <a:ext cx="2428150" cy="307777"/>
          </a:xfrm>
          <a:prstGeom prst="rect">
            <a:avLst/>
          </a:prstGeom>
          <a:noFill/>
        </p:spPr>
        <p:txBody>
          <a:bodyPr wrap="square" rtlCol="0">
            <a:spAutoFit/>
          </a:bodyPr>
          <a:lstStyle/>
          <a:p>
            <a:r>
              <a:rPr lang="es-ES" sz="1400" i="1" dirty="0" smtClean="0">
                <a:latin typeface="+mn-lt"/>
              </a:rPr>
              <a:t>GEO-ELECTRICAL SURVEY</a:t>
            </a:r>
            <a:endParaRPr lang="es-ES_tradnl" sz="1400" i="1" dirty="0">
              <a:latin typeface="+mn-lt"/>
            </a:endParaRPr>
          </a:p>
        </p:txBody>
      </p:sp>
      <p:sp>
        <p:nvSpPr>
          <p:cNvPr id="11" name="CuadroTexto 10"/>
          <p:cNvSpPr txBox="1"/>
          <p:nvPr/>
        </p:nvSpPr>
        <p:spPr>
          <a:xfrm>
            <a:off x="2875090" y="1667792"/>
            <a:ext cx="3319625" cy="307777"/>
          </a:xfrm>
          <a:prstGeom prst="rect">
            <a:avLst/>
          </a:prstGeom>
          <a:noFill/>
        </p:spPr>
        <p:txBody>
          <a:bodyPr wrap="square" rtlCol="0">
            <a:spAutoFit/>
          </a:bodyPr>
          <a:lstStyle/>
          <a:p>
            <a:r>
              <a:rPr lang="es-ES" sz="1400" i="1" dirty="0" smtClean="0">
                <a:latin typeface="+mn-lt"/>
              </a:rPr>
              <a:t>CONSTRUCTION OF 50 x 20 m GRID</a:t>
            </a:r>
            <a:endParaRPr lang="es-ES_tradnl" sz="1400" i="1" dirty="0">
              <a:latin typeface="+mn-lt"/>
            </a:endParaRPr>
          </a:p>
        </p:txBody>
      </p:sp>
      <p:sp>
        <p:nvSpPr>
          <p:cNvPr id="12" name="CuadroTexto 11"/>
          <p:cNvSpPr txBox="1"/>
          <p:nvPr/>
        </p:nvSpPr>
        <p:spPr>
          <a:xfrm>
            <a:off x="2793129" y="2160079"/>
            <a:ext cx="2447400" cy="307777"/>
          </a:xfrm>
          <a:prstGeom prst="rect">
            <a:avLst/>
          </a:prstGeom>
          <a:noFill/>
        </p:spPr>
        <p:txBody>
          <a:bodyPr wrap="square" rtlCol="0">
            <a:spAutoFit/>
          </a:bodyPr>
          <a:lstStyle/>
          <a:p>
            <a:r>
              <a:rPr lang="es-ES" sz="1400" i="1" dirty="0" smtClean="0">
                <a:latin typeface="+mn-lt"/>
              </a:rPr>
              <a:t>GEOLOGIC MAPPING</a:t>
            </a:r>
            <a:endParaRPr lang="es-ES_tradnl" sz="1400" i="1" dirty="0">
              <a:latin typeface="+mn-lt"/>
            </a:endParaRPr>
          </a:p>
        </p:txBody>
      </p:sp>
      <p:sp>
        <p:nvSpPr>
          <p:cNvPr id="13" name="CuadroTexto 12"/>
          <p:cNvSpPr txBox="1"/>
          <p:nvPr/>
        </p:nvSpPr>
        <p:spPr>
          <a:xfrm>
            <a:off x="4774251" y="2637618"/>
            <a:ext cx="2076034" cy="307777"/>
          </a:xfrm>
          <a:prstGeom prst="rect">
            <a:avLst/>
          </a:prstGeom>
          <a:noFill/>
        </p:spPr>
        <p:txBody>
          <a:bodyPr wrap="square" rtlCol="0">
            <a:spAutoFit/>
          </a:bodyPr>
          <a:lstStyle/>
          <a:p>
            <a:r>
              <a:rPr lang="es-ES" sz="1400" i="1" dirty="0" smtClean="0">
                <a:latin typeface="+mn-lt"/>
              </a:rPr>
              <a:t>BOUGUER MAP</a:t>
            </a:r>
            <a:endParaRPr lang="es-ES_tradnl" sz="1400" i="1" dirty="0">
              <a:latin typeface="+mn-lt"/>
            </a:endParaRPr>
          </a:p>
        </p:txBody>
      </p:sp>
      <p:sp>
        <p:nvSpPr>
          <p:cNvPr id="14" name="CuadroTexto 13"/>
          <p:cNvSpPr txBox="1"/>
          <p:nvPr/>
        </p:nvSpPr>
        <p:spPr>
          <a:xfrm>
            <a:off x="4715727" y="3477406"/>
            <a:ext cx="3614545" cy="307777"/>
          </a:xfrm>
          <a:prstGeom prst="rect">
            <a:avLst/>
          </a:prstGeom>
          <a:noFill/>
        </p:spPr>
        <p:txBody>
          <a:bodyPr wrap="square" rtlCol="0">
            <a:spAutoFit/>
          </a:bodyPr>
          <a:lstStyle/>
          <a:p>
            <a:r>
              <a:rPr lang="es-ES" sz="1400" i="1" dirty="0" smtClean="0">
                <a:latin typeface="+mn-lt"/>
              </a:rPr>
              <a:t>CALCULATION OF LOCAL GRAVITY  FIELD</a:t>
            </a:r>
            <a:endParaRPr lang="es-ES_tradnl" sz="1400" i="1" dirty="0">
              <a:latin typeface="+mn-lt"/>
            </a:endParaRPr>
          </a:p>
        </p:txBody>
      </p:sp>
      <p:sp>
        <p:nvSpPr>
          <p:cNvPr id="15" name="CuadroTexto 14"/>
          <p:cNvSpPr txBox="1"/>
          <p:nvPr/>
        </p:nvSpPr>
        <p:spPr>
          <a:xfrm>
            <a:off x="3023062" y="2635172"/>
            <a:ext cx="1599495" cy="307777"/>
          </a:xfrm>
          <a:prstGeom prst="rect">
            <a:avLst/>
          </a:prstGeom>
          <a:noFill/>
        </p:spPr>
        <p:txBody>
          <a:bodyPr wrap="square" rtlCol="0">
            <a:spAutoFit/>
          </a:bodyPr>
          <a:lstStyle/>
          <a:p>
            <a:r>
              <a:rPr lang="es-ES" sz="1400" i="1" dirty="0" smtClean="0">
                <a:latin typeface="+mn-lt"/>
              </a:rPr>
              <a:t>GEOLOGIC MAP</a:t>
            </a:r>
            <a:endParaRPr lang="es-ES_tradnl" sz="1400" i="1" dirty="0">
              <a:latin typeface="+mn-lt"/>
            </a:endParaRPr>
          </a:p>
        </p:txBody>
      </p:sp>
      <p:sp>
        <p:nvSpPr>
          <p:cNvPr id="16" name="CuadroTexto 15"/>
          <p:cNvSpPr txBox="1"/>
          <p:nvPr/>
        </p:nvSpPr>
        <p:spPr>
          <a:xfrm>
            <a:off x="6984693" y="2640361"/>
            <a:ext cx="1643372" cy="307777"/>
          </a:xfrm>
          <a:prstGeom prst="rect">
            <a:avLst/>
          </a:prstGeom>
          <a:noFill/>
        </p:spPr>
        <p:txBody>
          <a:bodyPr wrap="square" rtlCol="0">
            <a:spAutoFit/>
          </a:bodyPr>
          <a:lstStyle/>
          <a:p>
            <a:r>
              <a:rPr lang="es-ES" sz="1400" i="1" dirty="0" smtClean="0">
                <a:latin typeface="+mn-lt"/>
              </a:rPr>
              <a:t>MAGNETIC MAP</a:t>
            </a:r>
            <a:endParaRPr lang="es-ES_tradnl" sz="1400" i="1" dirty="0">
              <a:latin typeface="+mn-lt"/>
            </a:endParaRPr>
          </a:p>
        </p:txBody>
      </p:sp>
      <p:sp>
        <p:nvSpPr>
          <p:cNvPr id="17" name="CuadroTexto 16"/>
          <p:cNvSpPr txBox="1"/>
          <p:nvPr/>
        </p:nvSpPr>
        <p:spPr>
          <a:xfrm>
            <a:off x="8949856" y="2639380"/>
            <a:ext cx="2297985" cy="307777"/>
          </a:xfrm>
          <a:prstGeom prst="rect">
            <a:avLst/>
          </a:prstGeom>
          <a:noFill/>
        </p:spPr>
        <p:txBody>
          <a:bodyPr wrap="square" rtlCol="0">
            <a:spAutoFit/>
          </a:bodyPr>
          <a:lstStyle/>
          <a:p>
            <a:r>
              <a:rPr lang="es-ES" sz="1400" i="1" dirty="0" smtClean="0">
                <a:latin typeface="+mn-lt"/>
              </a:rPr>
              <a:t>GEO-ELECTRICAL DATA</a:t>
            </a:r>
            <a:endParaRPr lang="es-ES_tradnl" sz="1400" i="1" dirty="0">
              <a:latin typeface="+mn-lt"/>
            </a:endParaRPr>
          </a:p>
        </p:txBody>
      </p:sp>
      <p:sp>
        <p:nvSpPr>
          <p:cNvPr id="18" name="CuadroTexto 17"/>
          <p:cNvSpPr txBox="1"/>
          <p:nvPr/>
        </p:nvSpPr>
        <p:spPr>
          <a:xfrm>
            <a:off x="5225928" y="2985455"/>
            <a:ext cx="2661835" cy="307777"/>
          </a:xfrm>
          <a:prstGeom prst="rect">
            <a:avLst/>
          </a:prstGeom>
          <a:noFill/>
        </p:spPr>
        <p:txBody>
          <a:bodyPr wrap="square" rtlCol="0">
            <a:spAutoFit/>
          </a:bodyPr>
          <a:lstStyle/>
          <a:p>
            <a:r>
              <a:rPr lang="es-ES" sz="1400" i="1" dirty="0" smtClean="0">
                <a:latin typeface="+mn-lt"/>
              </a:rPr>
              <a:t>TOPOGRAPHIC CORRECTION</a:t>
            </a:r>
            <a:endParaRPr lang="es-ES_tradnl" sz="1400" i="1" dirty="0">
              <a:latin typeface="+mn-lt"/>
            </a:endParaRPr>
          </a:p>
        </p:txBody>
      </p:sp>
      <p:sp>
        <p:nvSpPr>
          <p:cNvPr id="19" name="CuadroTexto 18"/>
          <p:cNvSpPr txBox="1"/>
          <p:nvPr/>
        </p:nvSpPr>
        <p:spPr>
          <a:xfrm>
            <a:off x="3025690" y="3761774"/>
            <a:ext cx="1882008" cy="307777"/>
          </a:xfrm>
          <a:prstGeom prst="rect">
            <a:avLst/>
          </a:prstGeom>
          <a:noFill/>
        </p:spPr>
        <p:txBody>
          <a:bodyPr wrap="square" rtlCol="0">
            <a:spAutoFit/>
          </a:bodyPr>
          <a:lstStyle/>
          <a:p>
            <a:r>
              <a:rPr lang="es-ES" sz="1400" b="1" i="1" dirty="0" smtClean="0">
                <a:latin typeface="+mn-lt"/>
              </a:rPr>
              <a:t>GEOLOGIC CRITERIA</a:t>
            </a:r>
            <a:endParaRPr lang="es-ES_tradnl" sz="1400" b="1" i="1" dirty="0">
              <a:latin typeface="+mn-lt"/>
            </a:endParaRPr>
          </a:p>
        </p:txBody>
      </p:sp>
      <p:sp>
        <p:nvSpPr>
          <p:cNvPr id="20" name="CuadroTexto 19"/>
          <p:cNvSpPr txBox="1"/>
          <p:nvPr/>
        </p:nvSpPr>
        <p:spPr>
          <a:xfrm>
            <a:off x="8181518" y="3761773"/>
            <a:ext cx="2315706" cy="307777"/>
          </a:xfrm>
          <a:prstGeom prst="rect">
            <a:avLst/>
          </a:prstGeom>
          <a:noFill/>
        </p:spPr>
        <p:txBody>
          <a:bodyPr wrap="square" rtlCol="0">
            <a:spAutoFit/>
          </a:bodyPr>
          <a:lstStyle/>
          <a:p>
            <a:r>
              <a:rPr lang="es-ES" sz="1400" b="1" i="1" dirty="0" smtClean="0">
                <a:latin typeface="+mn-lt"/>
              </a:rPr>
              <a:t>GEOPHYSICAL CRITERIA</a:t>
            </a:r>
            <a:endParaRPr lang="es-ES_tradnl" sz="1400" b="1" i="1" dirty="0">
              <a:latin typeface="+mn-lt"/>
            </a:endParaRPr>
          </a:p>
        </p:txBody>
      </p:sp>
      <p:sp>
        <p:nvSpPr>
          <p:cNvPr id="21" name="CuadroTexto 20"/>
          <p:cNvSpPr txBox="1"/>
          <p:nvPr/>
        </p:nvSpPr>
        <p:spPr>
          <a:xfrm>
            <a:off x="5298475" y="4248559"/>
            <a:ext cx="2449052" cy="307777"/>
          </a:xfrm>
          <a:prstGeom prst="rect">
            <a:avLst/>
          </a:prstGeom>
          <a:noFill/>
        </p:spPr>
        <p:txBody>
          <a:bodyPr wrap="square" rtlCol="0">
            <a:spAutoFit/>
          </a:bodyPr>
          <a:lstStyle/>
          <a:p>
            <a:r>
              <a:rPr lang="es-ES" sz="1400" i="1" dirty="0" smtClean="0">
                <a:latin typeface="+mn-lt"/>
              </a:rPr>
              <a:t>CATALOG OF ANOMALIES</a:t>
            </a:r>
            <a:endParaRPr lang="es-ES_tradnl" sz="1400" i="1" dirty="0">
              <a:latin typeface="+mn-lt"/>
            </a:endParaRPr>
          </a:p>
        </p:txBody>
      </p:sp>
      <p:sp>
        <p:nvSpPr>
          <p:cNvPr id="22" name="CuadroTexto 21"/>
          <p:cNvSpPr txBox="1"/>
          <p:nvPr/>
        </p:nvSpPr>
        <p:spPr>
          <a:xfrm>
            <a:off x="4863401" y="4830334"/>
            <a:ext cx="3319199" cy="307777"/>
          </a:xfrm>
          <a:prstGeom prst="rect">
            <a:avLst/>
          </a:prstGeom>
          <a:noFill/>
        </p:spPr>
        <p:txBody>
          <a:bodyPr wrap="square" rtlCol="0">
            <a:spAutoFit/>
          </a:bodyPr>
          <a:lstStyle/>
          <a:p>
            <a:r>
              <a:rPr lang="es-ES" sz="1400" i="1" dirty="0" smtClean="0">
                <a:latin typeface="+mn-lt"/>
              </a:rPr>
              <a:t>SELECTION OF DRILLING TARGETS</a:t>
            </a:r>
            <a:endParaRPr lang="es-ES_tradnl" sz="1400" i="1" dirty="0">
              <a:latin typeface="+mn-lt"/>
            </a:endParaRPr>
          </a:p>
        </p:txBody>
      </p:sp>
      <p:sp>
        <p:nvSpPr>
          <p:cNvPr id="23" name="Flecha abajo 22"/>
          <p:cNvSpPr/>
          <p:nvPr/>
        </p:nvSpPr>
        <p:spPr>
          <a:xfrm>
            <a:off x="3926117" y="923247"/>
            <a:ext cx="300767" cy="220981"/>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4" name="Imagen 23"/>
          <p:cNvPicPr>
            <a:picLocks noChangeAspect="1"/>
          </p:cNvPicPr>
          <p:nvPr/>
        </p:nvPicPr>
        <p:blipFill>
          <a:blip r:embed="rId4"/>
          <a:stretch>
            <a:fillRect/>
          </a:stretch>
        </p:blipFill>
        <p:spPr>
          <a:xfrm>
            <a:off x="3905362" y="1435596"/>
            <a:ext cx="342276" cy="239411"/>
          </a:xfrm>
          <a:prstGeom prst="rect">
            <a:avLst/>
          </a:prstGeom>
        </p:spPr>
      </p:pic>
      <p:pic>
        <p:nvPicPr>
          <p:cNvPr id="25" name="Imagen 24"/>
          <p:cNvPicPr>
            <a:picLocks noChangeAspect="1"/>
          </p:cNvPicPr>
          <p:nvPr/>
        </p:nvPicPr>
        <p:blipFill>
          <a:blip r:embed="rId4"/>
          <a:stretch>
            <a:fillRect/>
          </a:stretch>
        </p:blipFill>
        <p:spPr>
          <a:xfrm>
            <a:off x="3905362" y="1940149"/>
            <a:ext cx="342276" cy="239411"/>
          </a:xfrm>
          <a:prstGeom prst="rect">
            <a:avLst/>
          </a:prstGeom>
        </p:spPr>
      </p:pic>
      <p:pic>
        <p:nvPicPr>
          <p:cNvPr id="26" name="Imagen 25"/>
          <p:cNvPicPr>
            <a:picLocks noChangeAspect="1"/>
          </p:cNvPicPr>
          <p:nvPr/>
        </p:nvPicPr>
        <p:blipFill>
          <a:blip r:embed="rId4"/>
          <a:stretch>
            <a:fillRect/>
          </a:stretch>
        </p:blipFill>
        <p:spPr>
          <a:xfrm>
            <a:off x="3905362" y="2444702"/>
            <a:ext cx="342276" cy="239411"/>
          </a:xfrm>
          <a:prstGeom prst="rect">
            <a:avLst/>
          </a:prstGeom>
        </p:spPr>
      </p:pic>
      <p:pic>
        <p:nvPicPr>
          <p:cNvPr id="27" name="Imagen 26"/>
          <p:cNvPicPr>
            <a:picLocks noChangeAspect="1"/>
          </p:cNvPicPr>
          <p:nvPr/>
        </p:nvPicPr>
        <p:blipFill>
          <a:blip r:embed="rId4"/>
          <a:stretch>
            <a:fillRect/>
          </a:stretch>
        </p:blipFill>
        <p:spPr>
          <a:xfrm>
            <a:off x="5661778" y="2444702"/>
            <a:ext cx="342276" cy="239411"/>
          </a:xfrm>
          <a:prstGeom prst="rect">
            <a:avLst/>
          </a:prstGeom>
        </p:spPr>
      </p:pic>
      <p:pic>
        <p:nvPicPr>
          <p:cNvPr id="28" name="Imagen 27"/>
          <p:cNvPicPr>
            <a:picLocks noChangeAspect="1"/>
          </p:cNvPicPr>
          <p:nvPr/>
        </p:nvPicPr>
        <p:blipFill>
          <a:blip r:embed="rId4"/>
          <a:stretch>
            <a:fillRect/>
          </a:stretch>
        </p:blipFill>
        <p:spPr>
          <a:xfrm>
            <a:off x="7635241" y="2446716"/>
            <a:ext cx="342276" cy="239411"/>
          </a:xfrm>
          <a:prstGeom prst="rect">
            <a:avLst/>
          </a:prstGeom>
        </p:spPr>
      </p:pic>
      <p:pic>
        <p:nvPicPr>
          <p:cNvPr id="29" name="Imagen 28"/>
          <p:cNvPicPr>
            <a:picLocks noChangeAspect="1"/>
          </p:cNvPicPr>
          <p:nvPr/>
        </p:nvPicPr>
        <p:blipFill>
          <a:blip r:embed="rId4"/>
          <a:stretch>
            <a:fillRect/>
          </a:stretch>
        </p:blipFill>
        <p:spPr>
          <a:xfrm>
            <a:off x="9927710" y="2444702"/>
            <a:ext cx="342276" cy="239411"/>
          </a:xfrm>
          <a:prstGeom prst="rect">
            <a:avLst/>
          </a:prstGeom>
        </p:spPr>
      </p:pic>
      <p:pic>
        <p:nvPicPr>
          <p:cNvPr id="30" name="Imagen 29"/>
          <p:cNvPicPr>
            <a:picLocks noChangeAspect="1"/>
          </p:cNvPicPr>
          <p:nvPr/>
        </p:nvPicPr>
        <p:blipFill>
          <a:blip r:embed="rId4"/>
          <a:stretch>
            <a:fillRect/>
          </a:stretch>
        </p:blipFill>
        <p:spPr>
          <a:xfrm>
            <a:off x="6373470" y="3272986"/>
            <a:ext cx="342276" cy="239411"/>
          </a:xfrm>
          <a:prstGeom prst="rect">
            <a:avLst/>
          </a:prstGeom>
        </p:spPr>
      </p:pic>
      <p:pic>
        <p:nvPicPr>
          <p:cNvPr id="31" name="Imagen 30"/>
          <p:cNvPicPr>
            <a:picLocks noChangeAspect="1"/>
          </p:cNvPicPr>
          <p:nvPr/>
        </p:nvPicPr>
        <p:blipFill>
          <a:blip r:embed="rId4"/>
          <a:stretch>
            <a:fillRect/>
          </a:stretch>
        </p:blipFill>
        <p:spPr>
          <a:xfrm>
            <a:off x="6373470" y="4031292"/>
            <a:ext cx="342276" cy="239411"/>
          </a:xfrm>
          <a:prstGeom prst="rect">
            <a:avLst/>
          </a:prstGeom>
        </p:spPr>
      </p:pic>
      <p:pic>
        <p:nvPicPr>
          <p:cNvPr id="32" name="Imagen 31"/>
          <p:cNvPicPr>
            <a:picLocks noChangeAspect="1"/>
          </p:cNvPicPr>
          <p:nvPr/>
        </p:nvPicPr>
        <p:blipFill>
          <a:blip r:embed="rId4"/>
          <a:stretch>
            <a:fillRect/>
          </a:stretch>
        </p:blipFill>
        <p:spPr>
          <a:xfrm>
            <a:off x="6385708" y="4575692"/>
            <a:ext cx="342276" cy="239411"/>
          </a:xfrm>
          <a:prstGeom prst="rect">
            <a:avLst/>
          </a:prstGeom>
        </p:spPr>
      </p:pic>
      <p:sp>
        <p:nvSpPr>
          <p:cNvPr id="3" name="CuadroTexto 2"/>
          <p:cNvSpPr txBox="1"/>
          <p:nvPr/>
        </p:nvSpPr>
        <p:spPr>
          <a:xfrm>
            <a:off x="2793129" y="5397316"/>
            <a:ext cx="8919495" cy="1077218"/>
          </a:xfrm>
          <a:prstGeom prst="rect">
            <a:avLst/>
          </a:prstGeom>
          <a:noFill/>
        </p:spPr>
        <p:txBody>
          <a:bodyPr wrap="square" rtlCol="0">
            <a:spAutoFit/>
          </a:bodyPr>
          <a:lstStyle/>
          <a:p>
            <a:pPr algn="just"/>
            <a:r>
              <a:rPr lang="en-US" sz="1600" i="1" dirty="0" smtClean="0">
                <a:latin typeface="+mn-lt"/>
              </a:rPr>
              <a:t>BASED ON THE DENSITY CONTRAST BETWEEN CHROMITITES AND HOST SERPENTINIZED PERIDOTITES, GRAVITY SURVEYS WERE THE PRIMARY EXPLORATION METHOD. VALUES OF DENSITY FOR ENCLOSING ROCKS VARY FROM 2.4 TO 2.5 g/cm</a:t>
            </a:r>
            <a:r>
              <a:rPr lang="en-US" sz="1600" i="1" baseline="30000" dirty="0" smtClean="0">
                <a:latin typeface="+mn-lt"/>
              </a:rPr>
              <a:t>3</a:t>
            </a:r>
            <a:r>
              <a:rPr lang="en-US" sz="1600" i="1" dirty="0" smtClean="0">
                <a:latin typeface="+mn-lt"/>
              </a:rPr>
              <a:t> WHILE THE ESTIMATED DENSITY FOR THE CHROMITE ORE AVERAGES 3.7 g/cm</a:t>
            </a:r>
            <a:r>
              <a:rPr lang="en-US" sz="1600" i="1" baseline="30000" dirty="0" smtClean="0">
                <a:latin typeface="+mn-lt"/>
              </a:rPr>
              <a:t>3</a:t>
            </a:r>
            <a:r>
              <a:rPr lang="en-US" sz="1600" i="1" dirty="0" smtClean="0">
                <a:latin typeface="+mn-lt"/>
              </a:rPr>
              <a:t>. </a:t>
            </a:r>
            <a:endParaRPr lang="es-ES_tradnl" sz="1600" i="1" dirty="0">
              <a:latin typeface="+mn-lt"/>
            </a:endParaRPr>
          </a:p>
        </p:txBody>
      </p:sp>
    </p:spTree>
    <p:extLst>
      <p:ext uri="{BB962C8B-B14F-4D97-AF65-F5344CB8AC3E}">
        <p14:creationId xmlns:p14="http://schemas.microsoft.com/office/powerpoint/2010/main" val="566703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a:bodyPr>
          <a:lstStyle/>
          <a:p>
            <a:r>
              <a:rPr lang="es-ES" sz="2800" b="1" i="1" dirty="0" smtClean="0"/>
              <a:t>METHODOLOGY</a:t>
            </a:r>
            <a:endParaRPr lang="es-ES" sz="2800" b="1" i="1" dirty="0"/>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sp>
        <p:nvSpPr>
          <p:cNvPr id="34" name="Subtítulo 2"/>
          <p:cNvSpPr txBox="1">
            <a:spLocks/>
          </p:cNvSpPr>
          <p:nvPr/>
        </p:nvSpPr>
        <p:spPr>
          <a:xfrm>
            <a:off x="2614936" y="517853"/>
            <a:ext cx="9577064" cy="6057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s-ES" sz="2000" b="1" i="1" dirty="0" smtClean="0">
                <a:cs typeface="Angsana New" panose="02020603050405020304" pitchFamily="18" charset="-34"/>
              </a:rPr>
              <a:t>REQUIREMENTS FOR GRANTING ANOMALY CLASS </a:t>
            </a:r>
          </a:p>
          <a:p>
            <a:pPr fontAlgn="auto">
              <a:lnSpc>
                <a:spcPct val="100000"/>
              </a:lnSpc>
              <a:spcAft>
                <a:spcPts val="0"/>
              </a:spcAft>
            </a:pPr>
            <a:endParaRPr lang="es-ES" b="1" dirty="0" smtClean="0">
              <a:latin typeface="Freestyle Script" panose="030804020302050B0404" pitchFamily="66" charset="0"/>
              <a:cs typeface="Angsana New" panose="02020603050405020304" pitchFamily="18" charset="-34"/>
            </a:endParaRPr>
          </a:p>
          <a:p>
            <a:pPr fontAlgn="auto">
              <a:lnSpc>
                <a:spcPct val="100000"/>
              </a:lnSpc>
              <a:spcAft>
                <a:spcPts val="0"/>
              </a:spcAft>
            </a:pPr>
            <a:endParaRPr lang="es-ES" b="1" dirty="0" smtClean="0">
              <a:latin typeface="Freestyle Script" panose="030804020302050B0404" pitchFamily="66" charset="0"/>
              <a:cs typeface="Angsana New" panose="02020603050405020304" pitchFamily="18" charset="-34"/>
            </a:endParaRPr>
          </a:p>
          <a:p>
            <a:pPr fontAlgn="auto">
              <a:lnSpc>
                <a:spcPct val="100000"/>
              </a:lnSpc>
              <a:spcAft>
                <a:spcPts val="0"/>
              </a:spcAft>
            </a:pPr>
            <a:endParaRPr lang="es-ES" sz="2000" b="1" dirty="0" smtClean="0">
              <a:latin typeface="Freestyle Script" panose="030804020302050B0404" pitchFamily="66" charset="0"/>
              <a:cs typeface="Angsana New" panose="02020603050405020304" pitchFamily="18" charset="-34"/>
            </a:endParaRPr>
          </a:p>
          <a:p>
            <a:pPr fontAlgn="auto">
              <a:lnSpc>
                <a:spcPct val="100000"/>
              </a:lnSpc>
              <a:spcAft>
                <a:spcPts val="0"/>
              </a:spcAft>
            </a:pPr>
            <a:endParaRPr lang="es-ES" sz="2000" b="1" dirty="0" smtClean="0">
              <a:latin typeface="Freestyle Script" panose="030804020302050B0404" pitchFamily="66" charset="0"/>
              <a:cs typeface="Angsana New" panose="02020603050405020304" pitchFamily="18" charset="-34"/>
            </a:endParaRPr>
          </a:p>
          <a:p>
            <a:pPr marL="0" indent="0" fontAlgn="auto">
              <a:lnSpc>
                <a:spcPct val="100000"/>
              </a:lnSpc>
              <a:spcAft>
                <a:spcPts val="0"/>
              </a:spcAft>
              <a:buNone/>
            </a:pPr>
            <a:endParaRPr lang="es-ES" b="1" dirty="0" smtClean="0">
              <a:latin typeface="Freestyle Script" panose="030804020302050B0404" pitchFamily="66" charset="0"/>
              <a:cs typeface="Angsana New" panose="02020603050405020304" pitchFamily="18" charset="-34"/>
            </a:endParaRPr>
          </a:p>
          <a:p>
            <a:pPr fontAlgn="auto">
              <a:lnSpc>
                <a:spcPct val="100000"/>
              </a:lnSpc>
              <a:spcAft>
                <a:spcPts val="0"/>
              </a:spcAft>
            </a:pPr>
            <a:endParaRPr lang="es-ES" b="1" dirty="0" smtClean="0">
              <a:latin typeface="Freestyle Script" panose="030804020302050B0404" pitchFamily="66" charset="0"/>
              <a:cs typeface="Angsana New" panose="02020603050405020304" pitchFamily="18" charset="-34"/>
            </a:endParaRPr>
          </a:p>
          <a:p>
            <a:pPr fontAlgn="auto">
              <a:lnSpc>
                <a:spcPct val="100000"/>
              </a:lnSpc>
              <a:spcAft>
                <a:spcPts val="0"/>
              </a:spcAft>
            </a:pPr>
            <a:endParaRPr lang="es-ES" b="1" dirty="0">
              <a:latin typeface="Freestyle Script" panose="030804020302050B0404" pitchFamily="66" charset="0"/>
              <a:cs typeface="Angsana New" panose="02020603050405020304" pitchFamily="18" charset="-34"/>
            </a:endParaRPr>
          </a:p>
        </p:txBody>
      </p:sp>
      <p:graphicFrame>
        <p:nvGraphicFramePr>
          <p:cNvPr id="35" name="Tabla 34"/>
          <p:cNvGraphicFramePr>
            <a:graphicFrameLocks noGrp="1"/>
          </p:cNvGraphicFramePr>
          <p:nvPr>
            <p:extLst>
              <p:ext uri="{D42A27DB-BD31-4B8C-83A1-F6EECF244321}">
                <p14:modId xmlns:p14="http://schemas.microsoft.com/office/powerpoint/2010/main" val="435393812"/>
              </p:ext>
            </p:extLst>
          </p:nvPr>
        </p:nvGraphicFramePr>
        <p:xfrm>
          <a:off x="3431704" y="908721"/>
          <a:ext cx="7128790" cy="1889760"/>
        </p:xfrm>
        <a:graphic>
          <a:graphicData uri="http://schemas.openxmlformats.org/drawingml/2006/table">
            <a:tbl>
              <a:tblPr firstRow="1" bandRow="1">
                <a:tableStyleId>{5C22544A-7EE6-4342-B048-85BDC9FD1C3A}</a:tableStyleId>
              </a:tblPr>
              <a:tblGrid>
                <a:gridCol w="1280820">
                  <a:extLst>
                    <a:ext uri="{9D8B030D-6E8A-4147-A177-3AD203B41FA5}">
                      <a16:colId xmlns:a16="http://schemas.microsoft.com/office/drawing/2014/main" xmlns="" val="20000"/>
                    </a:ext>
                  </a:extLst>
                </a:gridCol>
                <a:gridCol w="1570696">
                  <a:extLst>
                    <a:ext uri="{9D8B030D-6E8A-4147-A177-3AD203B41FA5}">
                      <a16:colId xmlns:a16="http://schemas.microsoft.com/office/drawing/2014/main" xmlns="" val="20001"/>
                    </a:ext>
                  </a:extLst>
                </a:gridCol>
                <a:gridCol w="1425758">
                  <a:extLst>
                    <a:ext uri="{9D8B030D-6E8A-4147-A177-3AD203B41FA5}">
                      <a16:colId xmlns:a16="http://schemas.microsoft.com/office/drawing/2014/main" xmlns="" val="20002"/>
                    </a:ext>
                  </a:extLst>
                </a:gridCol>
                <a:gridCol w="1425758">
                  <a:extLst>
                    <a:ext uri="{9D8B030D-6E8A-4147-A177-3AD203B41FA5}">
                      <a16:colId xmlns:a16="http://schemas.microsoft.com/office/drawing/2014/main" xmlns="" val="20003"/>
                    </a:ext>
                  </a:extLst>
                </a:gridCol>
                <a:gridCol w="1425758">
                  <a:extLst>
                    <a:ext uri="{9D8B030D-6E8A-4147-A177-3AD203B41FA5}">
                      <a16:colId xmlns:a16="http://schemas.microsoft.com/office/drawing/2014/main" xmlns="" val="20004"/>
                    </a:ext>
                  </a:extLst>
                </a:gridCol>
              </a:tblGrid>
              <a:tr h="489424">
                <a:tc>
                  <a:txBody>
                    <a:bodyPr/>
                    <a:lstStyle/>
                    <a:p>
                      <a:pPr algn="ctr"/>
                      <a:r>
                        <a:rPr lang="es-ES" sz="1400" b="0" i="1" dirty="0" smtClean="0">
                          <a:solidFill>
                            <a:schemeClr val="tx1"/>
                          </a:solidFill>
                          <a:latin typeface="+mn-lt"/>
                        </a:rPr>
                        <a:t>GRAVITY</a:t>
                      </a:r>
                    </a:p>
                    <a:p>
                      <a:pPr algn="ctr"/>
                      <a:r>
                        <a:rPr lang="es-ES" sz="1400" b="0" i="1" dirty="0" smtClean="0">
                          <a:solidFill>
                            <a:schemeClr val="tx1"/>
                          </a:solidFill>
                          <a:latin typeface="+mn-lt"/>
                        </a:rPr>
                        <a:t>ANOMALY</a:t>
                      </a:r>
                      <a:endParaRPr lang="es-ES" sz="1400" b="0" i="1" dirty="0">
                        <a:solidFill>
                          <a:schemeClr val="tx1"/>
                        </a:solidFill>
                        <a:latin typeface="+mn-lt"/>
                      </a:endParaRPr>
                    </a:p>
                  </a:txBody>
                  <a:tcPr/>
                </a:tc>
                <a:tc>
                  <a:txBody>
                    <a:bodyPr/>
                    <a:lstStyle/>
                    <a:p>
                      <a:pPr algn="ctr"/>
                      <a:r>
                        <a:rPr lang="es-ES" sz="1400" b="0" i="1" dirty="0" smtClean="0">
                          <a:solidFill>
                            <a:schemeClr val="tx1"/>
                          </a:solidFill>
                          <a:latin typeface="+mn-lt"/>
                        </a:rPr>
                        <a:t>POLARIZABILITY </a:t>
                      </a:r>
                    </a:p>
                    <a:p>
                      <a:pPr algn="ctr"/>
                      <a:r>
                        <a:rPr lang="es-ES" sz="1400" b="0" i="1" dirty="0" err="1" smtClean="0">
                          <a:solidFill>
                            <a:schemeClr val="tx1"/>
                          </a:solidFill>
                          <a:latin typeface="+mn-lt"/>
                          <a:cs typeface="Calibri" panose="020F0502020204030204" pitchFamily="34" charset="0"/>
                        </a:rPr>
                        <a:t>ηa</a:t>
                      </a:r>
                      <a:endParaRPr lang="es-ES" sz="1400" b="0" i="1" dirty="0" smtClean="0">
                        <a:solidFill>
                          <a:schemeClr val="tx1"/>
                        </a:solidFill>
                        <a:latin typeface="+mn-lt"/>
                      </a:endParaRPr>
                    </a:p>
                  </a:txBody>
                  <a:tcPr/>
                </a:tc>
                <a:tc>
                  <a:txBody>
                    <a:bodyPr/>
                    <a:lstStyle/>
                    <a:p>
                      <a:pPr algn="ctr"/>
                      <a:r>
                        <a:rPr lang="es-ES" sz="1400" b="0" i="1" dirty="0" smtClean="0">
                          <a:solidFill>
                            <a:schemeClr val="tx1"/>
                          </a:solidFill>
                          <a:latin typeface="+mn-lt"/>
                        </a:rPr>
                        <a:t>RESISTIVITY</a:t>
                      </a:r>
                    </a:p>
                    <a:p>
                      <a:pPr marL="0" marR="0" indent="0" algn="ctr" defTabSz="914400" rtl="0" eaLnBrk="1" fontAlgn="auto" latinLnBrk="0" hangingPunct="1">
                        <a:lnSpc>
                          <a:spcPct val="100000"/>
                        </a:lnSpc>
                        <a:spcBef>
                          <a:spcPts val="0"/>
                        </a:spcBef>
                        <a:spcAft>
                          <a:spcPts val="0"/>
                        </a:spcAft>
                        <a:buClrTx/>
                        <a:buSzTx/>
                        <a:buFontTx/>
                        <a:buNone/>
                        <a:tabLst/>
                        <a:defRPr/>
                      </a:pPr>
                      <a:r>
                        <a:rPr lang="es-ES" sz="1400" b="0" i="1" dirty="0" err="1" smtClean="0">
                          <a:solidFill>
                            <a:schemeClr val="tx1"/>
                          </a:solidFill>
                          <a:latin typeface="+mn-lt"/>
                          <a:cs typeface="Calibri" panose="020F0502020204030204" pitchFamily="34" charset="0"/>
                        </a:rPr>
                        <a:t>ρa</a:t>
                      </a:r>
                      <a:endParaRPr lang="es-ES" sz="1400" b="0" i="1" dirty="0" smtClean="0">
                        <a:solidFill>
                          <a:schemeClr val="tx1"/>
                        </a:solidFill>
                        <a:latin typeface="+mn-lt"/>
                      </a:endParaRPr>
                    </a:p>
                  </a:txBody>
                  <a:tcPr/>
                </a:tc>
                <a:tc>
                  <a:txBody>
                    <a:bodyPr/>
                    <a:lstStyle/>
                    <a:p>
                      <a:pPr algn="ctr"/>
                      <a:r>
                        <a:rPr lang="es-ES" sz="1400" b="0" i="1" dirty="0" smtClean="0">
                          <a:solidFill>
                            <a:schemeClr val="tx1"/>
                          </a:solidFill>
                          <a:latin typeface="+mn-lt"/>
                        </a:rPr>
                        <a:t>MAGN. FIELD</a:t>
                      </a:r>
                    </a:p>
                    <a:p>
                      <a:pPr algn="ctr"/>
                      <a:r>
                        <a:rPr lang="es-ES" sz="1400" b="0" i="1" dirty="0" smtClean="0">
                          <a:solidFill>
                            <a:schemeClr val="tx1"/>
                          </a:solidFill>
                          <a:latin typeface="+mn-lt"/>
                          <a:cs typeface="Calibri" panose="020F0502020204030204" pitchFamily="34" charset="0"/>
                        </a:rPr>
                        <a:t>∆ T</a:t>
                      </a:r>
                      <a:endParaRPr lang="es-ES" sz="1400" b="0" i="1" dirty="0">
                        <a:solidFill>
                          <a:schemeClr val="tx1"/>
                        </a:solidFill>
                        <a:latin typeface="+mn-lt"/>
                      </a:endParaRPr>
                    </a:p>
                  </a:txBody>
                  <a:tcPr/>
                </a:tc>
                <a:tc>
                  <a:txBody>
                    <a:bodyPr/>
                    <a:lstStyle/>
                    <a:p>
                      <a:pPr algn="ctr"/>
                      <a:r>
                        <a:rPr lang="es-ES" sz="1400" b="0" i="1" dirty="0" smtClean="0">
                          <a:solidFill>
                            <a:schemeClr val="tx1"/>
                          </a:solidFill>
                          <a:latin typeface="+mn-lt"/>
                        </a:rPr>
                        <a:t>CLASS </a:t>
                      </a:r>
                      <a:r>
                        <a:rPr lang="es-ES" sz="1600" b="0" i="1" dirty="0" smtClean="0">
                          <a:solidFill>
                            <a:schemeClr val="tx1"/>
                          </a:solidFill>
                          <a:latin typeface="+mn-lt"/>
                        </a:rPr>
                        <a:t>(K)</a:t>
                      </a:r>
                      <a:r>
                        <a:rPr lang="es-ES" sz="1400" b="0" i="1" dirty="0" smtClean="0">
                          <a:solidFill>
                            <a:schemeClr val="tx1"/>
                          </a:solidFill>
                          <a:latin typeface="+mn-lt"/>
                        </a:rPr>
                        <a:t> OF </a:t>
                      </a:r>
                    </a:p>
                    <a:p>
                      <a:pPr algn="ctr"/>
                      <a:r>
                        <a:rPr lang="es-ES" sz="1400" b="0" i="1" dirty="0" smtClean="0">
                          <a:solidFill>
                            <a:schemeClr val="tx1"/>
                          </a:solidFill>
                          <a:latin typeface="+mn-lt"/>
                        </a:rPr>
                        <a:t>ANOMALY</a:t>
                      </a:r>
                      <a:endParaRPr lang="es-ES" sz="1400" b="0" i="1" dirty="0">
                        <a:solidFill>
                          <a:schemeClr val="tx1"/>
                        </a:solidFill>
                        <a:latin typeface="+mn-lt"/>
                      </a:endParaRPr>
                    </a:p>
                  </a:txBody>
                  <a:tcPr/>
                </a:tc>
                <a:extLst>
                  <a:ext uri="{0D108BD9-81ED-4DB2-BD59-A6C34878D82A}">
                    <a16:rowId xmlns:a16="http://schemas.microsoft.com/office/drawing/2014/main" xmlns="" val="10000"/>
                  </a:ext>
                </a:extLst>
              </a:tr>
              <a:tr h="291690">
                <a:tc>
                  <a:txBody>
                    <a:bodyPr/>
                    <a:lstStyle/>
                    <a:p>
                      <a:pPr algn="ctr"/>
                      <a:r>
                        <a:rPr lang="es-ES" sz="1600" b="1" i="1" dirty="0" smtClean="0">
                          <a:latin typeface="+mn-lt"/>
                        </a:rPr>
                        <a:t>+</a:t>
                      </a:r>
                      <a:endParaRPr lang="es-ES" sz="1600" b="1" i="1" dirty="0">
                        <a:latin typeface="+mn-lt"/>
                      </a:endParaRPr>
                    </a:p>
                  </a:txBody>
                  <a:tcPr/>
                </a:tc>
                <a:tc>
                  <a:txBody>
                    <a:bodyPr/>
                    <a:lstStyle/>
                    <a:p>
                      <a:pPr algn="ctr"/>
                      <a:r>
                        <a:rPr lang="es-ES" sz="1400" b="0" i="1" dirty="0" smtClean="0">
                          <a:latin typeface="+mn-lt"/>
                        </a:rPr>
                        <a:t>MINIMUM</a:t>
                      </a:r>
                      <a:endParaRPr lang="es-ES" sz="1400" b="0" i="1"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0" i="1" dirty="0" smtClean="0">
                          <a:latin typeface="+mn-lt"/>
                        </a:rPr>
                        <a:t>MAXIMUM</a:t>
                      </a:r>
                    </a:p>
                  </a:txBody>
                  <a:tcPr/>
                </a:tc>
                <a:tc>
                  <a:txBody>
                    <a:bodyPr/>
                    <a:lstStyle/>
                    <a:p>
                      <a:pPr algn="ctr"/>
                      <a:r>
                        <a:rPr lang="es-ES" sz="1400" b="0" i="1" dirty="0" smtClean="0">
                          <a:latin typeface="+mn-lt"/>
                        </a:rPr>
                        <a:t>MINIMUM</a:t>
                      </a:r>
                      <a:endParaRPr lang="es-ES" sz="1400" b="0" i="1" dirty="0">
                        <a:latin typeface="+mn-lt"/>
                      </a:endParaRPr>
                    </a:p>
                  </a:txBody>
                  <a:tcPr/>
                </a:tc>
                <a:tc>
                  <a:txBody>
                    <a:bodyPr/>
                    <a:lstStyle/>
                    <a:p>
                      <a:pPr algn="ctr"/>
                      <a:r>
                        <a:rPr lang="es-ES" sz="1400" b="0" i="1" dirty="0" smtClean="0">
                          <a:latin typeface="+mn-lt"/>
                        </a:rPr>
                        <a:t>1</a:t>
                      </a:r>
                      <a:endParaRPr lang="es-ES" sz="1400" b="0" i="1" dirty="0">
                        <a:latin typeface="+mn-lt"/>
                      </a:endParaRPr>
                    </a:p>
                  </a:txBody>
                  <a:tcPr/>
                </a:tc>
                <a:extLst>
                  <a:ext uri="{0D108BD9-81ED-4DB2-BD59-A6C34878D82A}">
                    <a16:rowId xmlns:a16="http://schemas.microsoft.com/office/drawing/2014/main" xmlns="" val="10001"/>
                  </a:ext>
                </a:extLst>
              </a:tr>
              <a:tr h="291690">
                <a:tc>
                  <a:txBody>
                    <a:bodyPr/>
                    <a:lstStyle/>
                    <a:p>
                      <a:pPr algn="ctr"/>
                      <a:r>
                        <a:rPr lang="es-ES" sz="1600" b="1" i="1" dirty="0" smtClean="0">
                          <a:latin typeface="+mn-lt"/>
                        </a:rPr>
                        <a:t>+</a:t>
                      </a:r>
                      <a:endParaRPr lang="es-ES" sz="1600" b="1" i="1" dirty="0">
                        <a:latin typeface="+mn-lt"/>
                      </a:endParaRPr>
                    </a:p>
                  </a:txBody>
                  <a:tcPr/>
                </a:tc>
                <a:tc>
                  <a:txBody>
                    <a:bodyPr/>
                    <a:lstStyle/>
                    <a:p>
                      <a:pPr algn="ctr"/>
                      <a:r>
                        <a:rPr lang="es-ES" sz="1400" b="0" i="1" dirty="0" smtClean="0">
                          <a:latin typeface="+mn-lt"/>
                        </a:rPr>
                        <a:t>-</a:t>
                      </a:r>
                      <a:endParaRPr lang="es-ES" sz="1400" b="0" i="1" dirty="0">
                        <a:latin typeface="+mn-lt"/>
                      </a:endParaRPr>
                    </a:p>
                  </a:txBody>
                  <a:tcPr/>
                </a:tc>
                <a:tc>
                  <a:txBody>
                    <a:bodyPr/>
                    <a:lstStyle/>
                    <a:p>
                      <a:pPr algn="ctr"/>
                      <a:r>
                        <a:rPr lang="es-ES" sz="1400" b="0" i="1" dirty="0" smtClean="0">
                          <a:latin typeface="+mn-lt"/>
                        </a:rPr>
                        <a:t>-</a:t>
                      </a:r>
                      <a:endParaRPr lang="es-ES" sz="1400" b="0" i="1" dirty="0">
                        <a:latin typeface="+mn-lt"/>
                      </a:endParaRPr>
                    </a:p>
                  </a:txBody>
                  <a:tcPr/>
                </a:tc>
                <a:tc>
                  <a:txBody>
                    <a:bodyPr/>
                    <a:lstStyle/>
                    <a:p>
                      <a:pPr algn="ctr"/>
                      <a:r>
                        <a:rPr lang="es-ES" sz="1400" b="0" i="1" dirty="0" smtClean="0">
                          <a:latin typeface="+mn-lt"/>
                        </a:rPr>
                        <a:t>WEAK GRADIENT</a:t>
                      </a:r>
                      <a:endParaRPr lang="es-ES" sz="1400" b="0" i="1" dirty="0">
                        <a:latin typeface="+mn-lt"/>
                      </a:endParaRPr>
                    </a:p>
                  </a:txBody>
                  <a:tcPr/>
                </a:tc>
                <a:tc>
                  <a:txBody>
                    <a:bodyPr/>
                    <a:lstStyle/>
                    <a:p>
                      <a:pPr algn="ctr"/>
                      <a:r>
                        <a:rPr lang="es-ES" sz="1400" b="0" i="1" dirty="0" smtClean="0">
                          <a:latin typeface="+mn-lt"/>
                        </a:rPr>
                        <a:t>2</a:t>
                      </a:r>
                      <a:endParaRPr lang="es-ES" sz="1400" b="0" i="1" dirty="0">
                        <a:latin typeface="+mn-lt"/>
                      </a:endParaRPr>
                    </a:p>
                  </a:txBody>
                  <a:tcPr/>
                </a:tc>
                <a:extLst>
                  <a:ext uri="{0D108BD9-81ED-4DB2-BD59-A6C34878D82A}">
                    <a16:rowId xmlns:a16="http://schemas.microsoft.com/office/drawing/2014/main" xmlns="" val="10002"/>
                  </a:ext>
                </a:extLst>
              </a:tr>
              <a:tr h="291690">
                <a:tc>
                  <a:txBody>
                    <a:bodyPr/>
                    <a:lstStyle/>
                    <a:p>
                      <a:pPr algn="ctr"/>
                      <a:r>
                        <a:rPr lang="es-ES" sz="1600" b="1" i="1" dirty="0" smtClean="0">
                          <a:latin typeface="+mn-lt"/>
                        </a:rPr>
                        <a:t>±</a:t>
                      </a:r>
                      <a:endParaRPr lang="es-ES" sz="1600" b="1" i="1" dirty="0">
                        <a:latin typeface="+mn-lt"/>
                      </a:endParaRPr>
                    </a:p>
                  </a:txBody>
                  <a:tcPr/>
                </a:tc>
                <a:tc>
                  <a:txBody>
                    <a:bodyPr/>
                    <a:lstStyle/>
                    <a:p>
                      <a:pPr algn="ctr"/>
                      <a:r>
                        <a:rPr lang="es-ES" sz="1400" b="0" i="1" dirty="0" smtClean="0">
                          <a:latin typeface="+mn-lt"/>
                        </a:rPr>
                        <a:t>-</a:t>
                      </a:r>
                      <a:endParaRPr lang="es-ES" sz="1400" b="0" i="1" dirty="0">
                        <a:latin typeface="+mn-lt"/>
                      </a:endParaRPr>
                    </a:p>
                  </a:txBody>
                  <a:tcPr/>
                </a:tc>
                <a:tc>
                  <a:txBody>
                    <a:bodyPr/>
                    <a:lstStyle/>
                    <a:p>
                      <a:pPr algn="ctr"/>
                      <a:r>
                        <a:rPr lang="es-ES" sz="1400" b="0" i="1" dirty="0" smtClean="0">
                          <a:latin typeface="+mn-lt"/>
                        </a:rPr>
                        <a:t>-</a:t>
                      </a:r>
                      <a:endParaRPr lang="es-ES" sz="1400" b="0" i="1" dirty="0">
                        <a:latin typeface="+mn-lt"/>
                      </a:endParaRPr>
                    </a:p>
                  </a:txBody>
                  <a:tcPr/>
                </a:tc>
                <a:tc>
                  <a:txBody>
                    <a:bodyPr/>
                    <a:lstStyle/>
                    <a:p>
                      <a:pPr algn="ctr"/>
                      <a:r>
                        <a:rPr lang="es-ES" sz="1400" b="0" i="1" dirty="0" smtClean="0">
                          <a:latin typeface="+mn-lt"/>
                        </a:rPr>
                        <a:t>-</a:t>
                      </a:r>
                      <a:endParaRPr lang="es-ES" sz="1400" b="0" i="1" dirty="0">
                        <a:latin typeface="+mn-lt"/>
                      </a:endParaRPr>
                    </a:p>
                  </a:txBody>
                  <a:tcPr/>
                </a:tc>
                <a:tc>
                  <a:txBody>
                    <a:bodyPr/>
                    <a:lstStyle/>
                    <a:p>
                      <a:pPr algn="ctr"/>
                      <a:r>
                        <a:rPr lang="es-ES" sz="1400" b="0" i="1" dirty="0" smtClean="0">
                          <a:latin typeface="+mn-lt"/>
                        </a:rPr>
                        <a:t>3</a:t>
                      </a:r>
                      <a:endParaRPr lang="es-ES" sz="1400" b="0" i="1" dirty="0">
                        <a:latin typeface="+mn-lt"/>
                      </a:endParaRPr>
                    </a:p>
                  </a:txBody>
                  <a:tcPr/>
                </a:tc>
                <a:extLst>
                  <a:ext uri="{0D108BD9-81ED-4DB2-BD59-A6C34878D82A}">
                    <a16:rowId xmlns:a16="http://schemas.microsoft.com/office/drawing/2014/main" xmlns="" val="10003"/>
                  </a:ext>
                </a:extLst>
              </a:tr>
              <a:tr h="291690">
                <a:tc>
                  <a:txBody>
                    <a:bodyPr/>
                    <a:lstStyle/>
                    <a:p>
                      <a:pPr algn="ctr"/>
                      <a:r>
                        <a:rPr lang="es-ES" sz="1600" b="1" i="1" dirty="0" smtClean="0">
                          <a:latin typeface="+mn-lt"/>
                        </a:rPr>
                        <a:t>-</a:t>
                      </a:r>
                      <a:endParaRPr lang="es-ES" sz="1600" b="1" i="1" dirty="0">
                        <a:latin typeface="+mn-lt"/>
                      </a:endParaRPr>
                    </a:p>
                  </a:txBody>
                  <a:tcPr/>
                </a:tc>
                <a:tc>
                  <a:txBody>
                    <a:bodyPr/>
                    <a:lstStyle/>
                    <a:p>
                      <a:pPr algn="ctr"/>
                      <a:r>
                        <a:rPr lang="es-ES" sz="1400" b="0" i="1" dirty="0" smtClean="0">
                          <a:latin typeface="+mn-lt"/>
                        </a:rPr>
                        <a:t>-</a:t>
                      </a:r>
                      <a:endParaRPr lang="es-ES" sz="1400" b="0" i="1" dirty="0">
                        <a:latin typeface="+mn-lt"/>
                      </a:endParaRPr>
                    </a:p>
                  </a:txBody>
                  <a:tcPr/>
                </a:tc>
                <a:tc>
                  <a:txBody>
                    <a:bodyPr/>
                    <a:lstStyle/>
                    <a:p>
                      <a:pPr algn="ctr"/>
                      <a:r>
                        <a:rPr lang="es-ES" sz="1400" b="0" i="1" dirty="0" smtClean="0">
                          <a:latin typeface="+mn-lt"/>
                        </a:rPr>
                        <a:t>-</a:t>
                      </a:r>
                      <a:endParaRPr lang="es-ES" sz="1400" b="0" i="1" dirty="0">
                        <a:latin typeface="+mn-lt"/>
                      </a:endParaRPr>
                    </a:p>
                  </a:txBody>
                  <a:tcPr/>
                </a:tc>
                <a:tc>
                  <a:txBody>
                    <a:bodyPr/>
                    <a:lstStyle/>
                    <a:p>
                      <a:pPr algn="ctr"/>
                      <a:r>
                        <a:rPr lang="es-ES" sz="1400" b="0" i="1" dirty="0" smtClean="0">
                          <a:latin typeface="+mn-lt"/>
                        </a:rPr>
                        <a:t>-</a:t>
                      </a:r>
                      <a:endParaRPr lang="es-ES" sz="1400" b="0" i="1" dirty="0">
                        <a:latin typeface="+mn-lt"/>
                      </a:endParaRPr>
                    </a:p>
                  </a:txBody>
                  <a:tcPr/>
                </a:tc>
                <a:tc>
                  <a:txBody>
                    <a:bodyPr/>
                    <a:lstStyle/>
                    <a:p>
                      <a:pPr algn="ctr"/>
                      <a:r>
                        <a:rPr lang="es-ES" sz="1400" b="0" i="1" dirty="0" smtClean="0">
                          <a:latin typeface="+mn-lt"/>
                        </a:rPr>
                        <a:t>4</a:t>
                      </a:r>
                      <a:endParaRPr lang="es-ES" sz="1400" b="0" i="1" dirty="0">
                        <a:latin typeface="+mn-lt"/>
                      </a:endParaRPr>
                    </a:p>
                  </a:txBody>
                  <a:tcPr/>
                </a:tc>
                <a:extLst>
                  <a:ext uri="{0D108BD9-81ED-4DB2-BD59-A6C34878D82A}">
                    <a16:rowId xmlns:a16="http://schemas.microsoft.com/office/drawing/2014/main" xmlns="" val="10004"/>
                  </a:ext>
                </a:extLst>
              </a:tr>
            </a:tbl>
          </a:graphicData>
        </a:graphic>
      </p:graphicFrame>
      <p:graphicFrame>
        <p:nvGraphicFramePr>
          <p:cNvPr id="36" name="Tabla 35"/>
          <p:cNvGraphicFramePr>
            <a:graphicFrameLocks noGrp="1"/>
          </p:cNvGraphicFramePr>
          <p:nvPr>
            <p:extLst>
              <p:ext uri="{D42A27DB-BD31-4B8C-83A1-F6EECF244321}">
                <p14:modId xmlns:p14="http://schemas.microsoft.com/office/powerpoint/2010/main" val="2053967070"/>
              </p:ext>
            </p:extLst>
          </p:nvPr>
        </p:nvGraphicFramePr>
        <p:xfrm>
          <a:off x="3535195" y="3718887"/>
          <a:ext cx="7097310" cy="2072640"/>
        </p:xfrm>
        <a:graphic>
          <a:graphicData uri="http://schemas.openxmlformats.org/drawingml/2006/table">
            <a:tbl>
              <a:tblPr firstRow="1" bandRow="1">
                <a:tableStyleId>{5C22544A-7EE6-4342-B048-85BDC9FD1C3A}</a:tableStyleId>
              </a:tblPr>
              <a:tblGrid>
                <a:gridCol w="1774328">
                  <a:extLst>
                    <a:ext uri="{9D8B030D-6E8A-4147-A177-3AD203B41FA5}">
                      <a16:colId xmlns:a16="http://schemas.microsoft.com/office/drawing/2014/main" xmlns="" val="20000"/>
                    </a:ext>
                  </a:extLst>
                </a:gridCol>
                <a:gridCol w="1774328">
                  <a:extLst>
                    <a:ext uri="{9D8B030D-6E8A-4147-A177-3AD203B41FA5}">
                      <a16:colId xmlns:a16="http://schemas.microsoft.com/office/drawing/2014/main" xmlns="" val="20001"/>
                    </a:ext>
                  </a:extLst>
                </a:gridCol>
                <a:gridCol w="1832660">
                  <a:extLst>
                    <a:ext uri="{9D8B030D-6E8A-4147-A177-3AD203B41FA5}">
                      <a16:colId xmlns:a16="http://schemas.microsoft.com/office/drawing/2014/main" xmlns="" val="20002"/>
                    </a:ext>
                  </a:extLst>
                </a:gridCol>
                <a:gridCol w="1715994">
                  <a:extLst>
                    <a:ext uri="{9D8B030D-6E8A-4147-A177-3AD203B41FA5}">
                      <a16:colId xmlns:a16="http://schemas.microsoft.com/office/drawing/2014/main" xmlns="" val="20003"/>
                    </a:ext>
                  </a:extLst>
                </a:gridCol>
              </a:tblGrid>
              <a:tr h="668136">
                <a:tc>
                  <a:txBody>
                    <a:bodyPr/>
                    <a:lstStyle/>
                    <a:p>
                      <a:pPr algn="ctr"/>
                      <a:r>
                        <a:rPr lang="es-ES" sz="1400" b="0" i="1" dirty="0" smtClean="0">
                          <a:solidFill>
                            <a:schemeClr val="tx1"/>
                          </a:solidFill>
                          <a:latin typeface="+mn-lt"/>
                        </a:rPr>
                        <a:t>GRAVITY</a:t>
                      </a:r>
                    </a:p>
                    <a:p>
                      <a:pPr algn="ctr"/>
                      <a:r>
                        <a:rPr lang="es-ES" sz="1400" b="0" i="1" dirty="0" smtClean="0">
                          <a:solidFill>
                            <a:schemeClr val="tx1"/>
                          </a:solidFill>
                          <a:latin typeface="+mn-lt"/>
                        </a:rPr>
                        <a:t>ANOMALY</a:t>
                      </a:r>
                    </a:p>
                  </a:txBody>
                  <a:tcPr/>
                </a:tc>
                <a:tc>
                  <a:txBody>
                    <a:bodyPr/>
                    <a:lstStyle/>
                    <a:p>
                      <a:pPr algn="ctr"/>
                      <a:r>
                        <a:rPr lang="es-ES" sz="1400" b="0" i="1" dirty="0" smtClean="0">
                          <a:solidFill>
                            <a:schemeClr val="tx1"/>
                          </a:solidFill>
                          <a:latin typeface="+mn-lt"/>
                        </a:rPr>
                        <a:t>CLASS OF </a:t>
                      </a:r>
                    </a:p>
                    <a:p>
                      <a:pPr algn="ctr"/>
                      <a:r>
                        <a:rPr lang="es-ES" sz="1400" b="0" i="1" dirty="0" smtClean="0">
                          <a:solidFill>
                            <a:schemeClr val="tx1"/>
                          </a:solidFill>
                          <a:latin typeface="+mn-lt"/>
                        </a:rPr>
                        <a:t>ANOMALY (K)</a:t>
                      </a:r>
                    </a:p>
                  </a:txBody>
                  <a:tcPr/>
                </a:tc>
                <a:tc>
                  <a:txBody>
                    <a:bodyPr/>
                    <a:lstStyle/>
                    <a:p>
                      <a:pPr algn="ctr"/>
                      <a:r>
                        <a:rPr lang="es-ES" sz="1400" b="0" i="1" dirty="0" smtClean="0">
                          <a:solidFill>
                            <a:schemeClr val="tx1"/>
                          </a:solidFill>
                          <a:latin typeface="+mn-lt"/>
                        </a:rPr>
                        <a:t>QUANTITY OF GEOLOGICAL</a:t>
                      </a:r>
                    </a:p>
                    <a:p>
                      <a:pPr algn="ctr"/>
                      <a:r>
                        <a:rPr lang="es-ES" sz="1400" b="0" i="1" dirty="0" smtClean="0">
                          <a:solidFill>
                            <a:schemeClr val="tx1"/>
                          </a:solidFill>
                          <a:latin typeface="+mn-lt"/>
                        </a:rPr>
                        <a:t>CRITERIA </a:t>
                      </a:r>
                      <a:endParaRPr lang="es-ES" sz="1400" b="0" i="1" dirty="0">
                        <a:solidFill>
                          <a:schemeClr val="tx1"/>
                        </a:solidFill>
                        <a:latin typeface="+mn-lt"/>
                      </a:endParaRPr>
                    </a:p>
                  </a:txBody>
                  <a:tcPr/>
                </a:tc>
                <a:tc>
                  <a:txBody>
                    <a:bodyPr/>
                    <a:lstStyle/>
                    <a:p>
                      <a:r>
                        <a:rPr lang="es-ES" sz="1400" b="0" i="1" dirty="0" smtClean="0">
                          <a:solidFill>
                            <a:schemeClr val="tx1"/>
                          </a:solidFill>
                          <a:latin typeface="+mn-lt"/>
                        </a:rPr>
                        <a:t>PROSPECTIVENESS</a:t>
                      </a:r>
                    </a:p>
                    <a:p>
                      <a:pPr algn="ctr"/>
                      <a:r>
                        <a:rPr lang="es-ES" sz="1800" b="0" i="1" dirty="0" smtClean="0">
                          <a:solidFill>
                            <a:schemeClr val="tx1"/>
                          </a:solidFill>
                          <a:latin typeface="+mn-lt"/>
                        </a:rPr>
                        <a:t>P</a:t>
                      </a:r>
                      <a:endParaRPr lang="es-ES" sz="1800" b="0" i="1" dirty="0">
                        <a:solidFill>
                          <a:schemeClr val="tx1"/>
                        </a:solidFill>
                        <a:latin typeface="+mn-lt"/>
                      </a:endParaRPr>
                    </a:p>
                  </a:txBody>
                  <a:tcPr/>
                </a:tc>
                <a:extLst>
                  <a:ext uri="{0D108BD9-81ED-4DB2-BD59-A6C34878D82A}">
                    <a16:rowId xmlns:a16="http://schemas.microsoft.com/office/drawing/2014/main" xmlns="" val="10000"/>
                  </a:ext>
                </a:extLst>
              </a:tr>
              <a:tr h="306229">
                <a:tc>
                  <a:txBody>
                    <a:bodyPr/>
                    <a:lstStyle/>
                    <a:p>
                      <a:pPr algn="ctr"/>
                      <a:r>
                        <a:rPr lang="es-ES" sz="1600" b="1" dirty="0" smtClean="0">
                          <a:latin typeface="+mn-lt"/>
                        </a:rPr>
                        <a:t>+</a:t>
                      </a:r>
                      <a:endParaRPr lang="es-ES" sz="1600" b="1" dirty="0">
                        <a:latin typeface="+mn-lt"/>
                      </a:endParaRPr>
                    </a:p>
                  </a:txBody>
                  <a:tcPr/>
                </a:tc>
                <a:tc>
                  <a:txBody>
                    <a:bodyPr/>
                    <a:lstStyle/>
                    <a:p>
                      <a:pPr algn="ctr"/>
                      <a:r>
                        <a:rPr lang="es-ES" sz="1400" b="0" dirty="0" smtClean="0">
                          <a:latin typeface="+mn-lt"/>
                        </a:rPr>
                        <a:t>1,2</a:t>
                      </a:r>
                      <a:endParaRPr lang="es-ES" sz="1400" b="0" dirty="0">
                        <a:latin typeface="+mn-lt"/>
                      </a:endParaRPr>
                    </a:p>
                  </a:txBody>
                  <a:tcPr/>
                </a:tc>
                <a:tc>
                  <a:txBody>
                    <a:bodyPr/>
                    <a:lstStyle/>
                    <a:p>
                      <a:pPr algn="ctr"/>
                      <a:r>
                        <a:rPr lang="es-ES" sz="1400" b="0" dirty="0" smtClean="0">
                          <a:latin typeface="+mn-lt"/>
                        </a:rPr>
                        <a:t>2</a:t>
                      </a:r>
                      <a:endParaRPr lang="es-ES" sz="1400" b="0" dirty="0">
                        <a:latin typeface="+mn-lt"/>
                      </a:endParaRPr>
                    </a:p>
                  </a:txBody>
                  <a:tcPr/>
                </a:tc>
                <a:tc>
                  <a:txBody>
                    <a:bodyPr/>
                    <a:lstStyle/>
                    <a:p>
                      <a:pPr algn="ctr"/>
                      <a:r>
                        <a:rPr lang="es-ES" sz="1400" b="0" dirty="0" smtClean="0">
                          <a:latin typeface="+mn-lt"/>
                        </a:rPr>
                        <a:t>1</a:t>
                      </a:r>
                      <a:endParaRPr lang="es-ES" sz="1400" b="0" dirty="0">
                        <a:latin typeface="+mn-lt"/>
                      </a:endParaRPr>
                    </a:p>
                  </a:txBody>
                  <a:tcPr/>
                </a:tc>
                <a:extLst>
                  <a:ext uri="{0D108BD9-81ED-4DB2-BD59-A6C34878D82A}">
                    <a16:rowId xmlns:a16="http://schemas.microsoft.com/office/drawing/2014/main" xmlns="" val="10001"/>
                  </a:ext>
                </a:extLst>
              </a:tr>
              <a:tr h="306229">
                <a:tc>
                  <a:txBody>
                    <a:bodyPr/>
                    <a:lstStyle/>
                    <a:p>
                      <a:pPr algn="ctr"/>
                      <a:r>
                        <a:rPr lang="es-ES" sz="1600" b="1" dirty="0" smtClean="0">
                          <a:latin typeface="+mn-lt"/>
                        </a:rPr>
                        <a:t>+</a:t>
                      </a:r>
                      <a:endParaRPr lang="es-ES" sz="1600" b="1" dirty="0">
                        <a:latin typeface="+mn-lt"/>
                      </a:endParaRPr>
                    </a:p>
                  </a:txBody>
                  <a:tcPr/>
                </a:tc>
                <a:tc>
                  <a:txBody>
                    <a:bodyPr/>
                    <a:lstStyle/>
                    <a:p>
                      <a:pPr algn="ctr"/>
                      <a:r>
                        <a:rPr lang="es-ES" sz="1400" b="0" dirty="0" smtClean="0">
                          <a:latin typeface="+mn-lt"/>
                        </a:rPr>
                        <a:t>1,2,3</a:t>
                      </a:r>
                      <a:endParaRPr lang="es-ES" sz="1400" b="0" dirty="0">
                        <a:latin typeface="+mn-lt"/>
                      </a:endParaRPr>
                    </a:p>
                  </a:txBody>
                  <a:tcPr/>
                </a:tc>
                <a:tc>
                  <a:txBody>
                    <a:bodyPr/>
                    <a:lstStyle/>
                    <a:p>
                      <a:pPr algn="ctr"/>
                      <a:r>
                        <a:rPr lang="es-ES" sz="1400" b="0" dirty="0" smtClean="0">
                          <a:latin typeface="+mn-lt"/>
                        </a:rPr>
                        <a:t>AT</a:t>
                      </a:r>
                      <a:r>
                        <a:rPr lang="es-ES" sz="1400" b="0" baseline="0" dirty="0" smtClean="0">
                          <a:latin typeface="+mn-lt"/>
                        </a:rPr>
                        <a:t> LEAST 1</a:t>
                      </a:r>
                      <a:endParaRPr lang="es-ES" sz="1400" b="0" dirty="0">
                        <a:latin typeface="+mn-lt"/>
                      </a:endParaRPr>
                    </a:p>
                  </a:txBody>
                  <a:tcPr/>
                </a:tc>
                <a:tc>
                  <a:txBody>
                    <a:bodyPr/>
                    <a:lstStyle/>
                    <a:p>
                      <a:pPr algn="ctr"/>
                      <a:r>
                        <a:rPr lang="es-ES" sz="1400" b="0" dirty="0" smtClean="0">
                          <a:latin typeface="+mn-lt"/>
                        </a:rPr>
                        <a:t>2</a:t>
                      </a:r>
                      <a:endParaRPr lang="es-ES" sz="1400" b="0" dirty="0">
                        <a:latin typeface="+mn-lt"/>
                      </a:endParaRPr>
                    </a:p>
                  </a:txBody>
                  <a:tcPr/>
                </a:tc>
                <a:extLst>
                  <a:ext uri="{0D108BD9-81ED-4DB2-BD59-A6C34878D82A}">
                    <a16:rowId xmlns:a16="http://schemas.microsoft.com/office/drawing/2014/main" xmlns="" val="10002"/>
                  </a:ext>
                </a:extLst>
              </a:tr>
              <a:tr h="306229">
                <a:tc>
                  <a:txBody>
                    <a:bodyPr/>
                    <a:lstStyle/>
                    <a:p>
                      <a:pPr algn="ctr"/>
                      <a:r>
                        <a:rPr lang="es-ES" sz="1600" b="1" dirty="0" smtClean="0">
                          <a:latin typeface="+mn-lt"/>
                        </a:rPr>
                        <a:t>+ ±</a:t>
                      </a:r>
                      <a:endParaRPr lang="es-ES" sz="1600" b="1" dirty="0">
                        <a:latin typeface="+mn-lt"/>
                      </a:endParaRPr>
                    </a:p>
                  </a:txBody>
                  <a:tcPr/>
                </a:tc>
                <a:tc>
                  <a:txBody>
                    <a:bodyPr/>
                    <a:lstStyle/>
                    <a:p>
                      <a:pPr algn="ctr"/>
                      <a:r>
                        <a:rPr lang="es-ES" sz="1400" b="0" dirty="0" smtClean="0">
                          <a:latin typeface="+mn-lt"/>
                        </a:rPr>
                        <a:t>1,2,3</a:t>
                      </a:r>
                      <a:endParaRPr lang="es-ES" sz="1400" b="0" dirty="0">
                        <a:latin typeface="+mn-lt"/>
                      </a:endParaRPr>
                    </a:p>
                  </a:txBody>
                  <a:tcPr/>
                </a:tc>
                <a:tc>
                  <a:txBody>
                    <a:bodyPr/>
                    <a:lstStyle/>
                    <a:p>
                      <a:pPr algn="ctr"/>
                      <a:r>
                        <a:rPr lang="es-ES" sz="1400" b="0" dirty="0" smtClean="0">
                          <a:latin typeface="+mn-lt"/>
                        </a:rPr>
                        <a:t>1 PARTIALLY</a:t>
                      </a:r>
                      <a:endParaRPr lang="es-ES" sz="1400" b="0" dirty="0">
                        <a:latin typeface="+mn-lt"/>
                      </a:endParaRPr>
                    </a:p>
                  </a:txBody>
                  <a:tcPr/>
                </a:tc>
                <a:tc>
                  <a:txBody>
                    <a:bodyPr/>
                    <a:lstStyle/>
                    <a:p>
                      <a:pPr algn="ctr"/>
                      <a:r>
                        <a:rPr lang="es-ES" sz="1400" b="0" dirty="0" smtClean="0">
                          <a:latin typeface="+mn-lt"/>
                        </a:rPr>
                        <a:t>3</a:t>
                      </a:r>
                      <a:endParaRPr lang="es-ES" sz="1400" b="0" dirty="0">
                        <a:latin typeface="+mn-lt"/>
                      </a:endParaRPr>
                    </a:p>
                  </a:txBody>
                  <a:tcPr/>
                </a:tc>
                <a:extLst>
                  <a:ext uri="{0D108BD9-81ED-4DB2-BD59-A6C34878D82A}">
                    <a16:rowId xmlns:a16="http://schemas.microsoft.com/office/drawing/2014/main" xmlns="" val="10003"/>
                  </a:ext>
                </a:extLst>
              </a:tr>
              <a:tr h="306229">
                <a:tc>
                  <a:txBody>
                    <a:bodyPr/>
                    <a:lstStyle/>
                    <a:p>
                      <a:pPr algn="ctr"/>
                      <a:r>
                        <a:rPr lang="es-ES" sz="1600" b="1" dirty="0" smtClean="0">
                          <a:latin typeface="+mn-lt"/>
                        </a:rPr>
                        <a:t>-</a:t>
                      </a:r>
                      <a:endParaRPr lang="es-ES" sz="1600" b="1" dirty="0">
                        <a:latin typeface="+mn-lt"/>
                      </a:endParaRPr>
                    </a:p>
                  </a:txBody>
                  <a:tcPr/>
                </a:tc>
                <a:tc>
                  <a:txBody>
                    <a:bodyPr/>
                    <a:lstStyle/>
                    <a:p>
                      <a:pPr algn="ctr"/>
                      <a:r>
                        <a:rPr lang="es-ES" sz="1400" b="0" dirty="0" smtClean="0">
                          <a:latin typeface="+mn-lt"/>
                        </a:rPr>
                        <a:t>1,2,3,4</a:t>
                      </a:r>
                      <a:endParaRPr lang="es-ES" sz="1400" b="0" dirty="0">
                        <a:latin typeface="+mn-lt"/>
                      </a:endParaRPr>
                    </a:p>
                  </a:txBody>
                  <a:tcPr/>
                </a:tc>
                <a:tc>
                  <a:txBody>
                    <a:bodyPr/>
                    <a:lstStyle/>
                    <a:p>
                      <a:pPr algn="ctr"/>
                      <a:r>
                        <a:rPr lang="es-ES" sz="1400" b="0" dirty="0" smtClean="0">
                          <a:latin typeface="+mn-lt"/>
                        </a:rPr>
                        <a:t>-</a:t>
                      </a:r>
                      <a:endParaRPr lang="es-ES" sz="1400" b="0" dirty="0">
                        <a:latin typeface="+mn-lt"/>
                      </a:endParaRPr>
                    </a:p>
                  </a:txBody>
                  <a:tcPr/>
                </a:tc>
                <a:tc>
                  <a:txBody>
                    <a:bodyPr/>
                    <a:lstStyle/>
                    <a:p>
                      <a:pPr algn="ctr"/>
                      <a:r>
                        <a:rPr lang="es-ES" sz="1400" b="0" dirty="0" smtClean="0">
                          <a:latin typeface="+mn-lt"/>
                        </a:rPr>
                        <a:t>4</a:t>
                      </a:r>
                      <a:endParaRPr lang="es-ES" sz="1400" b="0" dirty="0">
                        <a:latin typeface="+mn-lt"/>
                      </a:endParaRPr>
                    </a:p>
                  </a:txBody>
                  <a:tcPr/>
                </a:tc>
                <a:extLst>
                  <a:ext uri="{0D108BD9-81ED-4DB2-BD59-A6C34878D82A}">
                    <a16:rowId xmlns:a16="http://schemas.microsoft.com/office/drawing/2014/main" xmlns="" val="10004"/>
                  </a:ext>
                </a:extLst>
              </a:tr>
            </a:tbl>
          </a:graphicData>
        </a:graphic>
      </p:graphicFrame>
      <p:sp>
        <p:nvSpPr>
          <p:cNvPr id="3" name="CuadroTexto 2"/>
          <p:cNvSpPr txBox="1"/>
          <p:nvPr/>
        </p:nvSpPr>
        <p:spPr>
          <a:xfrm>
            <a:off x="2423592" y="2768427"/>
            <a:ext cx="9196436" cy="584775"/>
          </a:xfrm>
          <a:prstGeom prst="rect">
            <a:avLst/>
          </a:prstGeom>
          <a:noFill/>
        </p:spPr>
        <p:txBody>
          <a:bodyPr wrap="square" rtlCol="0">
            <a:spAutoFit/>
          </a:bodyPr>
          <a:lstStyle/>
          <a:p>
            <a:pPr algn="just"/>
            <a:r>
              <a:rPr lang="es-ES" sz="1600" i="1" dirty="0" smtClean="0">
                <a:latin typeface="+mn-lt"/>
              </a:rPr>
              <a:t>IF A POSITIVE LOCAL GRAVITY ANOMALY IS CHARACTERIZED WITH MINIMUM OF POLARIZABILITY, MAXIMUM OF RESISTIVITY AND  MINIMUM OF MAGNETIC FIELD, THE ANOMALY BELONGS TO THE FIRST CLASS.</a:t>
            </a:r>
            <a:endParaRPr lang="es-ES_tradnl" sz="1600" i="1" dirty="0">
              <a:latin typeface="+mn-lt"/>
            </a:endParaRPr>
          </a:p>
        </p:txBody>
      </p:sp>
      <p:sp>
        <p:nvSpPr>
          <p:cNvPr id="8" name="CuadroTexto 7"/>
          <p:cNvSpPr txBox="1"/>
          <p:nvPr/>
        </p:nvSpPr>
        <p:spPr>
          <a:xfrm>
            <a:off x="2763044" y="3344789"/>
            <a:ext cx="8856984" cy="400110"/>
          </a:xfrm>
          <a:prstGeom prst="rect">
            <a:avLst/>
          </a:prstGeom>
          <a:noFill/>
        </p:spPr>
        <p:txBody>
          <a:bodyPr wrap="square" rtlCol="0">
            <a:spAutoFit/>
          </a:bodyPr>
          <a:lstStyle/>
          <a:p>
            <a:pPr marL="342900" indent="-342900" algn="just">
              <a:buFont typeface="Arial" panose="020B0604020202020204" pitchFamily="34" charset="0"/>
              <a:buChar char="•"/>
            </a:pPr>
            <a:r>
              <a:rPr lang="es-ES" sz="2000" b="1" i="1" dirty="0" smtClean="0">
                <a:latin typeface="+mn-lt"/>
              </a:rPr>
              <a:t>REQUIREMENTS FOR GRANTING ANOMALY PROSPECTIVENESS</a:t>
            </a:r>
            <a:endParaRPr lang="es-ES_tradnl" sz="2000" b="1" i="1" dirty="0">
              <a:latin typeface="+mn-lt"/>
            </a:endParaRPr>
          </a:p>
        </p:txBody>
      </p:sp>
      <p:sp>
        <p:nvSpPr>
          <p:cNvPr id="9" name="CuadroTexto 8"/>
          <p:cNvSpPr txBox="1"/>
          <p:nvPr/>
        </p:nvSpPr>
        <p:spPr>
          <a:xfrm>
            <a:off x="2423592" y="5903876"/>
            <a:ext cx="9145016" cy="584775"/>
          </a:xfrm>
          <a:prstGeom prst="rect">
            <a:avLst/>
          </a:prstGeom>
          <a:noFill/>
        </p:spPr>
        <p:txBody>
          <a:bodyPr wrap="square" rtlCol="0">
            <a:spAutoFit/>
          </a:bodyPr>
          <a:lstStyle/>
          <a:p>
            <a:pPr algn="just"/>
            <a:r>
              <a:rPr lang="es-ES" sz="1600" i="1" dirty="0" smtClean="0">
                <a:latin typeface="+mn-lt"/>
              </a:rPr>
              <a:t>FIRST AND SECOND CLASSES OF ANOMALIES THAT MATCH AT LEAST TWO GEOLOGICAL CRITERIA BELONG TO THE P1 PROSPECTIVENESS</a:t>
            </a:r>
            <a:endParaRPr lang="es-ES_tradnl" sz="1600" i="1" dirty="0">
              <a:latin typeface="+mn-lt"/>
            </a:endParaRPr>
          </a:p>
        </p:txBody>
      </p:sp>
    </p:spTree>
    <p:extLst>
      <p:ext uri="{BB962C8B-B14F-4D97-AF65-F5344CB8AC3E}">
        <p14:creationId xmlns:p14="http://schemas.microsoft.com/office/powerpoint/2010/main" val="3672648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a:bodyPr>
          <a:lstStyle/>
          <a:p>
            <a:r>
              <a:rPr lang="es-ES" sz="2800" b="1" i="1" dirty="0" smtClean="0"/>
              <a:t>METHODOLOGY</a:t>
            </a:r>
            <a:endParaRPr lang="es-ES" sz="2800" b="1" i="1" dirty="0"/>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sp>
        <p:nvSpPr>
          <p:cNvPr id="34" name="Subtítulo 2"/>
          <p:cNvSpPr txBox="1">
            <a:spLocks/>
          </p:cNvSpPr>
          <p:nvPr/>
        </p:nvSpPr>
        <p:spPr>
          <a:xfrm>
            <a:off x="2614936" y="517853"/>
            <a:ext cx="9577064" cy="6057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0"/>
              </a:spcAft>
              <a:buNone/>
            </a:pPr>
            <a:endParaRPr lang="es-ES" b="1" dirty="0" smtClean="0">
              <a:latin typeface="Freestyle Script" panose="030804020302050B0404" pitchFamily="66" charset="0"/>
              <a:cs typeface="Angsana New" panose="02020603050405020304" pitchFamily="18" charset="-34"/>
            </a:endParaRPr>
          </a:p>
          <a:p>
            <a:pPr marL="0" indent="0" fontAlgn="auto">
              <a:lnSpc>
                <a:spcPct val="100000"/>
              </a:lnSpc>
              <a:spcAft>
                <a:spcPts val="0"/>
              </a:spcAft>
              <a:buNone/>
            </a:pPr>
            <a:endParaRPr lang="es-ES" b="1" dirty="0" smtClean="0">
              <a:latin typeface="Freestyle Script" panose="030804020302050B0404" pitchFamily="66" charset="0"/>
              <a:cs typeface="Angsana New" panose="02020603050405020304" pitchFamily="18" charset="-34"/>
            </a:endParaRPr>
          </a:p>
          <a:p>
            <a:pPr fontAlgn="auto">
              <a:lnSpc>
                <a:spcPct val="100000"/>
              </a:lnSpc>
              <a:spcAft>
                <a:spcPts val="0"/>
              </a:spcAft>
            </a:pPr>
            <a:endParaRPr lang="es-ES" b="1" dirty="0" smtClean="0">
              <a:latin typeface="Freestyle Script" panose="030804020302050B0404" pitchFamily="66" charset="0"/>
              <a:cs typeface="Angsana New" panose="02020603050405020304" pitchFamily="18" charset="-34"/>
            </a:endParaRPr>
          </a:p>
          <a:p>
            <a:pPr fontAlgn="auto">
              <a:lnSpc>
                <a:spcPct val="100000"/>
              </a:lnSpc>
              <a:spcAft>
                <a:spcPts val="0"/>
              </a:spcAft>
            </a:pPr>
            <a:endParaRPr lang="es-ES" sz="2000" b="1" dirty="0" smtClean="0">
              <a:latin typeface="Freestyle Script" panose="030804020302050B0404" pitchFamily="66" charset="0"/>
              <a:cs typeface="Angsana New" panose="02020603050405020304" pitchFamily="18" charset="-34"/>
            </a:endParaRPr>
          </a:p>
          <a:p>
            <a:pPr fontAlgn="auto">
              <a:lnSpc>
                <a:spcPct val="100000"/>
              </a:lnSpc>
              <a:spcAft>
                <a:spcPts val="0"/>
              </a:spcAft>
            </a:pPr>
            <a:endParaRPr lang="es-ES" sz="2000" b="1" dirty="0" smtClean="0">
              <a:latin typeface="Freestyle Script" panose="030804020302050B0404" pitchFamily="66" charset="0"/>
              <a:cs typeface="Angsana New" panose="02020603050405020304" pitchFamily="18" charset="-34"/>
            </a:endParaRPr>
          </a:p>
          <a:p>
            <a:pPr fontAlgn="auto">
              <a:lnSpc>
                <a:spcPct val="100000"/>
              </a:lnSpc>
              <a:spcAft>
                <a:spcPts val="0"/>
              </a:spcAft>
            </a:pPr>
            <a:endParaRPr lang="es-ES" b="1" dirty="0" smtClean="0">
              <a:latin typeface="Freestyle Script" panose="030804020302050B0404" pitchFamily="66" charset="0"/>
              <a:cs typeface="Angsana New" panose="02020603050405020304" pitchFamily="18" charset="-34"/>
            </a:endParaRPr>
          </a:p>
          <a:p>
            <a:pPr fontAlgn="auto">
              <a:lnSpc>
                <a:spcPct val="100000"/>
              </a:lnSpc>
              <a:spcAft>
                <a:spcPts val="0"/>
              </a:spcAft>
            </a:pPr>
            <a:endParaRPr lang="es-ES" b="1" dirty="0" smtClean="0">
              <a:latin typeface="Freestyle Script" panose="030804020302050B0404" pitchFamily="66" charset="0"/>
              <a:cs typeface="Angsana New" panose="02020603050405020304" pitchFamily="18" charset="-34"/>
            </a:endParaRPr>
          </a:p>
          <a:p>
            <a:pPr fontAlgn="auto">
              <a:lnSpc>
                <a:spcPct val="100000"/>
              </a:lnSpc>
              <a:spcAft>
                <a:spcPts val="0"/>
              </a:spcAft>
            </a:pPr>
            <a:endParaRPr lang="es-ES" b="1" dirty="0" smtClean="0">
              <a:latin typeface="Freestyle Script" panose="030804020302050B0404" pitchFamily="66" charset="0"/>
              <a:cs typeface="Angsana New" panose="02020603050405020304" pitchFamily="18" charset="-34"/>
            </a:endParaRPr>
          </a:p>
          <a:p>
            <a:pPr fontAlgn="auto">
              <a:lnSpc>
                <a:spcPct val="100000"/>
              </a:lnSpc>
              <a:spcAft>
                <a:spcPts val="0"/>
              </a:spcAft>
            </a:pPr>
            <a:endParaRPr lang="es-ES" b="1" dirty="0">
              <a:latin typeface="Freestyle Script" panose="030804020302050B0404" pitchFamily="66" charset="0"/>
              <a:cs typeface="Angsana New" panose="02020603050405020304" pitchFamily="18" charset="-34"/>
            </a:endParaRPr>
          </a:p>
        </p:txBody>
      </p:sp>
      <p:grpSp>
        <p:nvGrpSpPr>
          <p:cNvPr id="7" name="Grupo 6"/>
          <p:cNvGrpSpPr/>
          <p:nvPr/>
        </p:nvGrpSpPr>
        <p:grpSpPr>
          <a:xfrm>
            <a:off x="2467756" y="980728"/>
            <a:ext cx="6378726" cy="1635418"/>
            <a:chOff x="1491640" y="1224455"/>
            <a:chExt cx="9093136" cy="1848902"/>
          </a:xfrm>
        </p:grpSpPr>
        <p:grpSp>
          <p:nvGrpSpPr>
            <p:cNvPr id="8" name="Grupo 7"/>
            <p:cNvGrpSpPr/>
            <p:nvPr/>
          </p:nvGrpSpPr>
          <p:grpSpPr>
            <a:xfrm>
              <a:off x="1491640" y="1224455"/>
              <a:ext cx="695212" cy="1660392"/>
              <a:chOff x="1491640" y="1224455"/>
              <a:chExt cx="695212" cy="1660392"/>
            </a:xfrm>
          </p:grpSpPr>
          <p:grpSp>
            <p:nvGrpSpPr>
              <p:cNvPr id="72" name="Grupo 71"/>
              <p:cNvGrpSpPr/>
              <p:nvPr/>
            </p:nvGrpSpPr>
            <p:grpSpPr>
              <a:xfrm>
                <a:off x="2057108" y="1303689"/>
                <a:ext cx="62668" cy="1442601"/>
                <a:chOff x="2599444" y="1795996"/>
                <a:chExt cx="62668" cy="1442601"/>
              </a:xfrm>
            </p:grpSpPr>
            <p:cxnSp>
              <p:nvCxnSpPr>
                <p:cNvPr id="79" name="Conector recto de flecha 78"/>
                <p:cNvCxnSpPr/>
                <p:nvPr/>
              </p:nvCxnSpPr>
              <p:spPr>
                <a:xfrm flipV="1">
                  <a:off x="2652990" y="1795996"/>
                  <a:ext cx="8201" cy="144260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2599444" y="3238597"/>
                  <a:ext cx="578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2603308" y="1981200"/>
                  <a:ext cx="578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2604229" y="2288734"/>
                  <a:ext cx="578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2603307" y="2599438"/>
                  <a:ext cx="578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2603307" y="2912305"/>
                  <a:ext cx="578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CuadroTexto 72"/>
              <p:cNvSpPr txBox="1"/>
              <p:nvPr/>
            </p:nvSpPr>
            <p:spPr>
              <a:xfrm>
                <a:off x="1633983" y="1224455"/>
                <a:ext cx="552869" cy="260965"/>
              </a:xfrm>
              <a:prstGeom prst="rect">
                <a:avLst/>
              </a:prstGeom>
              <a:noFill/>
            </p:spPr>
            <p:txBody>
              <a:bodyPr wrap="square" rtlCol="0">
                <a:spAutoFit/>
              </a:bodyPr>
              <a:lstStyle/>
              <a:p>
                <a:r>
                  <a:rPr lang="es-ES" sz="900" dirty="0" smtClean="0"/>
                  <a:t>mgl</a:t>
                </a:r>
                <a:endParaRPr lang="es-ES_tradnl" sz="900" dirty="0"/>
              </a:p>
            </p:txBody>
          </p:sp>
          <p:sp>
            <p:nvSpPr>
              <p:cNvPr id="74" name="CuadroTexto 73"/>
              <p:cNvSpPr txBox="1"/>
              <p:nvPr/>
            </p:nvSpPr>
            <p:spPr>
              <a:xfrm>
                <a:off x="1532392" y="1988545"/>
                <a:ext cx="594908" cy="260965"/>
              </a:xfrm>
              <a:prstGeom prst="rect">
                <a:avLst/>
              </a:prstGeom>
              <a:noFill/>
            </p:spPr>
            <p:txBody>
              <a:bodyPr wrap="square" rtlCol="0">
                <a:spAutoFit/>
              </a:bodyPr>
              <a:lstStyle/>
              <a:p>
                <a:r>
                  <a:rPr lang="es-ES" sz="900" dirty="0" smtClean="0"/>
                  <a:t>0.10</a:t>
                </a:r>
                <a:endParaRPr lang="es-ES_tradnl" sz="900" dirty="0"/>
              </a:p>
            </p:txBody>
          </p:sp>
          <p:sp>
            <p:nvSpPr>
              <p:cNvPr id="75" name="CuadroTexto 74"/>
              <p:cNvSpPr txBox="1"/>
              <p:nvPr/>
            </p:nvSpPr>
            <p:spPr>
              <a:xfrm>
                <a:off x="1532392" y="1672508"/>
                <a:ext cx="594908" cy="260965"/>
              </a:xfrm>
              <a:prstGeom prst="rect">
                <a:avLst/>
              </a:prstGeom>
              <a:noFill/>
            </p:spPr>
            <p:txBody>
              <a:bodyPr wrap="square" rtlCol="0">
                <a:spAutoFit/>
              </a:bodyPr>
              <a:lstStyle/>
              <a:p>
                <a:r>
                  <a:rPr lang="es-ES" sz="900" dirty="0" smtClean="0"/>
                  <a:t>0.15</a:t>
                </a:r>
                <a:endParaRPr lang="es-ES_tradnl" sz="900" dirty="0"/>
              </a:p>
            </p:txBody>
          </p:sp>
          <p:sp>
            <p:nvSpPr>
              <p:cNvPr id="76" name="CuadroTexto 75"/>
              <p:cNvSpPr txBox="1"/>
              <p:nvPr/>
            </p:nvSpPr>
            <p:spPr>
              <a:xfrm>
                <a:off x="1532392" y="1382383"/>
                <a:ext cx="594908" cy="260965"/>
              </a:xfrm>
              <a:prstGeom prst="rect">
                <a:avLst/>
              </a:prstGeom>
              <a:noFill/>
            </p:spPr>
            <p:txBody>
              <a:bodyPr wrap="square" rtlCol="0">
                <a:spAutoFit/>
              </a:bodyPr>
              <a:lstStyle/>
              <a:p>
                <a:r>
                  <a:rPr lang="es-ES" sz="900" dirty="0" smtClean="0"/>
                  <a:t>0.20</a:t>
                </a:r>
                <a:endParaRPr lang="es-ES_tradnl" sz="900" dirty="0"/>
              </a:p>
            </p:txBody>
          </p:sp>
          <p:sp>
            <p:nvSpPr>
              <p:cNvPr id="77" name="CuadroTexto 76"/>
              <p:cNvSpPr txBox="1"/>
              <p:nvPr/>
            </p:nvSpPr>
            <p:spPr>
              <a:xfrm>
                <a:off x="1543444" y="2298611"/>
                <a:ext cx="583856" cy="260965"/>
              </a:xfrm>
              <a:prstGeom prst="rect">
                <a:avLst/>
              </a:prstGeom>
              <a:noFill/>
            </p:spPr>
            <p:txBody>
              <a:bodyPr wrap="square" rtlCol="0">
                <a:spAutoFit/>
              </a:bodyPr>
              <a:lstStyle/>
              <a:p>
                <a:r>
                  <a:rPr lang="es-ES" sz="900" dirty="0" smtClean="0"/>
                  <a:t>0.05</a:t>
                </a:r>
                <a:endParaRPr lang="es-ES_tradnl" sz="900" dirty="0"/>
              </a:p>
            </p:txBody>
          </p:sp>
          <p:sp>
            <p:nvSpPr>
              <p:cNvPr id="78" name="CuadroTexto 77"/>
              <p:cNvSpPr txBox="1"/>
              <p:nvPr/>
            </p:nvSpPr>
            <p:spPr>
              <a:xfrm>
                <a:off x="1491640" y="2623882"/>
                <a:ext cx="628136" cy="260965"/>
              </a:xfrm>
              <a:prstGeom prst="rect">
                <a:avLst/>
              </a:prstGeom>
              <a:noFill/>
            </p:spPr>
            <p:txBody>
              <a:bodyPr wrap="square" rtlCol="0">
                <a:spAutoFit/>
              </a:bodyPr>
              <a:lstStyle/>
              <a:p>
                <a:r>
                  <a:rPr lang="es-ES" sz="900" dirty="0" smtClean="0"/>
                  <a:t>      0</a:t>
                </a:r>
                <a:endParaRPr lang="es-ES_tradnl" sz="900" dirty="0"/>
              </a:p>
            </p:txBody>
          </p:sp>
        </p:grpSp>
        <p:grpSp>
          <p:nvGrpSpPr>
            <p:cNvPr id="9" name="Grupo 8"/>
            <p:cNvGrpSpPr/>
            <p:nvPr/>
          </p:nvGrpSpPr>
          <p:grpSpPr>
            <a:xfrm>
              <a:off x="2054401" y="1520874"/>
              <a:ext cx="1991576" cy="1517688"/>
              <a:chOff x="2054401" y="1520874"/>
              <a:chExt cx="1991576" cy="1517688"/>
            </a:xfrm>
          </p:grpSpPr>
          <p:grpSp>
            <p:nvGrpSpPr>
              <p:cNvPr id="59" name="Grupo 58"/>
              <p:cNvGrpSpPr/>
              <p:nvPr/>
            </p:nvGrpSpPr>
            <p:grpSpPr>
              <a:xfrm>
                <a:off x="2054401" y="2714476"/>
                <a:ext cx="1991576" cy="324086"/>
                <a:chOff x="2771901" y="3200941"/>
                <a:chExt cx="1991576" cy="324086"/>
              </a:xfrm>
            </p:grpSpPr>
            <p:sp>
              <p:nvSpPr>
                <p:cNvPr id="65" name="CuadroTexto 64"/>
                <p:cNvSpPr txBox="1"/>
                <p:nvPr/>
              </p:nvSpPr>
              <p:spPr>
                <a:xfrm>
                  <a:off x="2771901" y="3281460"/>
                  <a:ext cx="1991576" cy="243567"/>
                </a:xfrm>
                <a:prstGeom prst="rect">
                  <a:avLst/>
                </a:prstGeom>
                <a:noFill/>
              </p:spPr>
              <p:txBody>
                <a:bodyPr wrap="square" rtlCol="0">
                  <a:spAutoFit/>
                </a:bodyPr>
                <a:lstStyle/>
                <a:p>
                  <a:r>
                    <a:rPr lang="es-ES" sz="800" dirty="0" smtClean="0"/>
                    <a:t>- 50    -25    0    25    50 m</a:t>
                  </a:r>
                  <a:endParaRPr lang="es-ES_tradnl" sz="800" dirty="0"/>
                </a:p>
              </p:txBody>
            </p:sp>
            <p:cxnSp>
              <p:nvCxnSpPr>
                <p:cNvPr id="66" name="Conector recto 65"/>
                <p:cNvCxnSpPr/>
                <p:nvPr/>
              </p:nvCxnSpPr>
              <p:spPr>
                <a:xfrm>
                  <a:off x="3111500" y="3242689"/>
                  <a:ext cx="1283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3111500" y="3205032"/>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3440661" y="320503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3753369" y="3205032"/>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4076322" y="320094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4395239" y="320094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Forma libre 59"/>
              <p:cNvSpPr/>
              <p:nvPr/>
            </p:nvSpPr>
            <p:spPr>
              <a:xfrm>
                <a:off x="2384981" y="1950632"/>
                <a:ext cx="1272619" cy="707727"/>
              </a:xfrm>
              <a:custGeom>
                <a:avLst/>
                <a:gdLst>
                  <a:gd name="connsiteX0" fmla="*/ 0 w 1272619"/>
                  <a:gd name="connsiteY0" fmla="*/ 703013 h 707727"/>
                  <a:gd name="connsiteX1" fmla="*/ 150829 w 1272619"/>
                  <a:gd name="connsiteY1" fmla="*/ 618172 h 707727"/>
                  <a:gd name="connsiteX2" fmla="*/ 282805 w 1272619"/>
                  <a:gd name="connsiteY2" fmla="*/ 533331 h 707727"/>
                  <a:gd name="connsiteX3" fmla="*/ 410066 w 1272619"/>
                  <a:gd name="connsiteY3" fmla="*/ 387215 h 707727"/>
                  <a:gd name="connsiteX4" fmla="*/ 494908 w 1272619"/>
                  <a:gd name="connsiteY4" fmla="*/ 217533 h 707727"/>
                  <a:gd name="connsiteX5" fmla="*/ 575035 w 1272619"/>
                  <a:gd name="connsiteY5" fmla="*/ 66704 h 707727"/>
                  <a:gd name="connsiteX6" fmla="*/ 645737 w 1272619"/>
                  <a:gd name="connsiteY6" fmla="*/ 5430 h 707727"/>
                  <a:gd name="connsiteX7" fmla="*/ 692871 w 1272619"/>
                  <a:gd name="connsiteY7" fmla="*/ 19570 h 707727"/>
                  <a:gd name="connsiteX8" fmla="*/ 772998 w 1272619"/>
                  <a:gd name="connsiteY8" fmla="*/ 151545 h 707727"/>
                  <a:gd name="connsiteX9" fmla="*/ 848413 w 1272619"/>
                  <a:gd name="connsiteY9" fmla="*/ 340081 h 707727"/>
                  <a:gd name="connsiteX10" fmla="*/ 919114 w 1272619"/>
                  <a:gd name="connsiteY10" fmla="*/ 439063 h 707727"/>
                  <a:gd name="connsiteX11" fmla="*/ 1036949 w 1272619"/>
                  <a:gd name="connsiteY11" fmla="*/ 556898 h 707727"/>
                  <a:gd name="connsiteX12" fmla="*/ 1272619 w 1272619"/>
                  <a:gd name="connsiteY12" fmla="*/ 707727 h 707727"/>
                  <a:gd name="connsiteX0" fmla="*/ 0 w 1272619"/>
                  <a:gd name="connsiteY0" fmla="*/ 703013 h 707727"/>
                  <a:gd name="connsiteX1" fmla="*/ 150829 w 1272619"/>
                  <a:gd name="connsiteY1" fmla="*/ 618172 h 707727"/>
                  <a:gd name="connsiteX2" fmla="*/ 282805 w 1272619"/>
                  <a:gd name="connsiteY2" fmla="*/ 533331 h 707727"/>
                  <a:gd name="connsiteX3" fmla="*/ 410066 w 1272619"/>
                  <a:gd name="connsiteY3" fmla="*/ 387215 h 707727"/>
                  <a:gd name="connsiteX4" fmla="*/ 494908 w 1272619"/>
                  <a:gd name="connsiteY4" fmla="*/ 217533 h 707727"/>
                  <a:gd name="connsiteX5" fmla="*/ 575035 w 1272619"/>
                  <a:gd name="connsiteY5" fmla="*/ 66704 h 707727"/>
                  <a:gd name="connsiteX6" fmla="*/ 636310 w 1272619"/>
                  <a:gd name="connsiteY6" fmla="*/ 5430 h 707727"/>
                  <a:gd name="connsiteX7" fmla="*/ 692871 w 1272619"/>
                  <a:gd name="connsiteY7" fmla="*/ 19570 h 707727"/>
                  <a:gd name="connsiteX8" fmla="*/ 772998 w 1272619"/>
                  <a:gd name="connsiteY8" fmla="*/ 151545 h 707727"/>
                  <a:gd name="connsiteX9" fmla="*/ 848413 w 1272619"/>
                  <a:gd name="connsiteY9" fmla="*/ 340081 h 707727"/>
                  <a:gd name="connsiteX10" fmla="*/ 919114 w 1272619"/>
                  <a:gd name="connsiteY10" fmla="*/ 439063 h 707727"/>
                  <a:gd name="connsiteX11" fmla="*/ 1036949 w 1272619"/>
                  <a:gd name="connsiteY11" fmla="*/ 556898 h 707727"/>
                  <a:gd name="connsiteX12" fmla="*/ 1272619 w 1272619"/>
                  <a:gd name="connsiteY12" fmla="*/ 707727 h 70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2619" h="707727">
                    <a:moveTo>
                      <a:pt x="0" y="703013"/>
                    </a:moveTo>
                    <a:cubicBezTo>
                      <a:pt x="51847" y="674732"/>
                      <a:pt x="103695" y="646452"/>
                      <a:pt x="150829" y="618172"/>
                    </a:cubicBezTo>
                    <a:cubicBezTo>
                      <a:pt x="197963" y="589892"/>
                      <a:pt x="239599" y="571824"/>
                      <a:pt x="282805" y="533331"/>
                    </a:cubicBezTo>
                    <a:cubicBezTo>
                      <a:pt x="326011" y="494838"/>
                      <a:pt x="374716" y="439848"/>
                      <a:pt x="410066" y="387215"/>
                    </a:cubicBezTo>
                    <a:cubicBezTo>
                      <a:pt x="445416" y="334582"/>
                      <a:pt x="467413" y="270951"/>
                      <a:pt x="494908" y="217533"/>
                    </a:cubicBezTo>
                    <a:cubicBezTo>
                      <a:pt x="522403" y="164115"/>
                      <a:pt x="551468" y="102054"/>
                      <a:pt x="575035" y="66704"/>
                    </a:cubicBezTo>
                    <a:cubicBezTo>
                      <a:pt x="598602" y="31354"/>
                      <a:pt x="616671" y="13286"/>
                      <a:pt x="636310" y="5430"/>
                    </a:cubicBezTo>
                    <a:cubicBezTo>
                      <a:pt x="655949" y="-2426"/>
                      <a:pt x="670090" y="-4782"/>
                      <a:pt x="692871" y="19570"/>
                    </a:cubicBezTo>
                    <a:cubicBezTo>
                      <a:pt x="715652" y="43922"/>
                      <a:pt x="747074" y="98126"/>
                      <a:pt x="772998" y="151545"/>
                    </a:cubicBezTo>
                    <a:cubicBezTo>
                      <a:pt x="798922" y="204964"/>
                      <a:pt x="824060" y="292161"/>
                      <a:pt x="848413" y="340081"/>
                    </a:cubicBezTo>
                    <a:cubicBezTo>
                      <a:pt x="872766" y="388001"/>
                      <a:pt x="887691" y="402927"/>
                      <a:pt x="919114" y="439063"/>
                    </a:cubicBezTo>
                    <a:cubicBezTo>
                      <a:pt x="950537" y="475199"/>
                      <a:pt x="978032" y="512121"/>
                      <a:pt x="1036949" y="556898"/>
                    </a:cubicBezTo>
                    <a:cubicBezTo>
                      <a:pt x="1095866" y="601675"/>
                      <a:pt x="1184242" y="654701"/>
                      <a:pt x="1272619" y="707727"/>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Forma libre 60"/>
              <p:cNvSpPr/>
              <p:nvPr/>
            </p:nvSpPr>
            <p:spPr>
              <a:xfrm>
                <a:off x="2403835" y="2238594"/>
                <a:ext cx="1253765" cy="476326"/>
              </a:xfrm>
              <a:custGeom>
                <a:avLst/>
                <a:gdLst>
                  <a:gd name="connsiteX0" fmla="*/ 0 w 1253765"/>
                  <a:gd name="connsiteY0" fmla="*/ 443332 h 476326"/>
                  <a:gd name="connsiteX1" fmla="*/ 212103 w 1253765"/>
                  <a:gd name="connsiteY1" fmla="*/ 363204 h 476326"/>
                  <a:gd name="connsiteX2" fmla="*/ 391212 w 1253765"/>
                  <a:gd name="connsiteY2" fmla="*/ 235942 h 476326"/>
                  <a:gd name="connsiteX3" fmla="*/ 518474 w 1253765"/>
                  <a:gd name="connsiteY3" fmla="*/ 75686 h 476326"/>
                  <a:gd name="connsiteX4" fmla="*/ 579749 w 1253765"/>
                  <a:gd name="connsiteY4" fmla="*/ 23839 h 476326"/>
                  <a:gd name="connsiteX5" fmla="*/ 631596 w 1253765"/>
                  <a:gd name="connsiteY5" fmla="*/ 272 h 476326"/>
                  <a:gd name="connsiteX6" fmla="*/ 692870 w 1253765"/>
                  <a:gd name="connsiteY6" fmla="*/ 37979 h 476326"/>
                  <a:gd name="connsiteX7" fmla="*/ 754144 w 1253765"/>
                  <a:gd name="connsiteY7" fmla="*/ 127534 h 476326"/>
                  <a:gd name="connsiteX8" fmla="*/ 881406 w 1253765"/>
                  <a:gd name="connsiteY8" fmla="*/ 264222 h 476326"/>
                  <a:gd name="connsiteX9" fmla="*/ 1027522 w 1253765"/>
                  <a:gd name="connsiteY9" fmla="*/ 372631 h 476326"/>
                  <a:gd name="connsiteX10" fmla="*/ 1253765 w 1253765"/>
                  <a:gd name="connsiteY10" fmla="*/ 476326 h 47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3765" h="476326">
                    <a:moveTo>
                      <a:pt x="0" y="443332"/>
                    </a:moveTo>
                    <a:cubicBezTo>
                      <a:pt x="73450" y="420550"/>
                      <a:pt x="146901" y="397769"/>
                      <a:pt x="212103" y="363204"/>
                    </a:cubicBezTo>
                    <a:cubicBezTo>
                      <a:pt x="277305" y="328639"/>
                      <a:pt x="340150" y="283862"/>
                      <a:pt x="391212" y="235942"/>
                    </a:cubicBezTo>
                    <a:cubicBezTo>
                      <a:pt x="442274" y="188022"/>
                      <a:pt x="487051" y="111036"/>
                      <a:pt x="518474" y="75686"/>
                    </a:cubicBezTo>
                    <a:cubicBezTo>
                      <a:pt x="549897" y="40336"/>
                      <a:pt x="560895" y="36408"/>
                      <a:pt x="579749" y="23839"/>
                    </a:cubicBezTo>
                    <a:cubicBezTo>
                      <a:pt x="598603" y="11270"/>
                      <a:pt x="612743" y="-2085"/>
                      <a:pt x="631596" y="272"/>
                    </a:cubicBezTo>
                    <a:cubicBezTo>
                      <a:pt x="650450" y="2629"/>
                      <a:pt x="672445" y="16769"/>
                      <a:pt x="692870" y="37979"/>
                    </a:cubicBezTo>
                    <a:cubicBezTo>
                      <a:pt x="713295" y="59189"/>
                      <a:pt x="722721" y="89827"/>
                      <a:pt x="754144" y="127534"/>
                    </a:cubicBezTo>
                    <a:cubicBezTo>
                      <a:pt x="785567" y="165241"/>
                      <a:pt x="835843" y="223373"/>
                      <a:pt x="881406" y="264222"/>
                    </a:cubicBezTo>
                    <a:cubicBezTo>
                      <a:pt x="926969" y="305071"/>
                      <a:pt x="965462" y="337280"/>
                      <a:pt x="1027522" y="372631"/>
                    </a:cubicBezTo>
                    <a:cubicBezTo>
                      <a:pt x="1089582" y="407982"/>
                      <a:pt x="1253765" y="476326"/>
                      <a:pt x="1253765" y="476326"/>
                    </a:cubicBezTo>
                  </a:path>
                </a:pathLst>
              </a:cu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2" name="CuadroTexto 61"/>
              <p:cNvSpPr txBox="1"/>
              <p:nvPr/>
            </p:nvSpPr>
            <p:spPr>
              <a:xfrm>
                <a:off x="2737073" y="1802202"/>
                <a:ext cx="192677" cy="338554"/>
              </a:xfrm>
              <a:prstGeom prst="rect">
                <a:avLst/>
              </a:prstGeom>
              <a:noFill/>
            </p:spPr>
            <p:txBody>
              <a:bodyPr wrap="square" rtlCol="0">
                <a:spAutoFit/>
              </a:bodyPr>
              <a:lstStyle/>
              <a:p>
                <a:r>
                  <a:rPr lang="es-ES" sz="1600" dirty="0" smtClean="0"/>
                  <a:t>1</a:t>
                </a:r>
                <a:endParaRPr lang="es-ES_tradnl" sz="1600" dirty="0"/>
              </a:p>
            </p:txBody>
          </p:sp>
          <p:sp>
            <p:nvSpPr>
              <p:cNvPr id="63" name="CuadroTexto 62"/>
              <p:cNvSpPr txBox="1"/>
              <p:nvPr/>
            </p:nvSpPr>
            <p:spPr>
              <a:xfrm>
                <a:off x="2893961" y="2279991"/>
                <a:ext cx="192677" cy="338554"/>
              </a:xfrm>
              <a:prstGeom prst="rect">
                <a:avLst/>
              </a:prstGeom>
              <a:noFill/>
            </p:spPr>
            <p:txBody>
              <a:bodyPr wrap="square" rtlCol="0">
                <a:spAutoFit/>
              </a:bodyPr>
              <a:lstStyle/>
              <a:p>
                <a:r>
                  <a:rPr lang="es-ES" sz="1600" dirty="0" smtClean="0"/>
                  <a:t>2</a:t>
                </a:r>
                <a:endParaRPr lang="es-ES_tradnl" sz="1600" dirty="0"/>
              </a:p>
            </p:txBody>
          </p:sp>
          <p:sp>
            <p:nvSpPr>
              <p:cNvPr id="64" name="CuadroTexto 63"/>
              <p:cNvSpPr txBox="1"/>
              <p:nvPr/>
            </p:nvSpPr>
            <p:spPr>
              <a:xfrm>
                <a:off x="2328666" y="1520874"/>
                <a:ext cx="1486316" cy="382748"/>
              </a:xfrm>
              <a:prstGeom prst="rect">
                <a:avLst/>
              </a:prstGeom>
              <a:noFill/>
            </p:spPr>
            <p:txBody>
              <a:bodyPr wrap="square" rtlCol="0">
                <a:spAutoFit/>
              </a:bodyPr>
              <a:lstStyle/>
              <a:p>
                <a:r>
                  <a:rPr lang="es-ES" sz="1600" dirty="0" smtClean="0"/>
                  <a:t>H = 10 m</a:t>
                </a:r>
                <a:endParaRPr lang="es-ES_tradnl" sz="1600" dirty="0"/>
              </a:p>
            </p:txBody>
          </p:sp>
        </p:grpSp>
        <p:grpSp>
          <p:nvGrpSpPr>
            <p:cNvPr id="10" name="Grupo 9"/>
            <p:cNvGrpSpPr/>
            <p:nvPr/>
          </p:nvGrpSpPr>
          <p:grpSpPr>
            <a:xfrm>
              <a:off x="3783786" y="1525617"/>
              <a:ext cx="2040358" cy="1527578"/>
              <a:chOff x="3783786" y="1525617"/>
              <a:chExt cx="2040358" cy="1527578"/>
            </a:xfrm>
          </p:grpSpPr>
          <p:grpSp>
            <p:nvGrpSpPr>
              <p:cNvPr id="48" name="Grupo 47"/>
              <p:cNvGrpSpPr/>
              <p:nvPr/>
            </p:nvGrpSpPr>
            <p:grpSpPr>
              <a:xfrm>
                <a:off x="3783786" y="2714476"/>
                <a:ext cx="2040358" cy="338719"/>
                <a:chOff x="2761696" y="3200941"/>
                <a:chExt cx="2040358" cy="338719"/>
              </a:xfrm>
            </p:grpSpPr>
            <p:sp>
              <p:nvSpPr>
                <p:cNvPr id="52" name="CuadroTexto 51"/>
                <p:cNvSpPr txBox="1"/>
                <p:nvPr/>
              </p:nvSpPr>
              <p:spPr>
                <a:xfrm>
                  <a:off x="2761696" y="3226502"/>
                  <a:ext cx="2040358" cy="313158"/>
                </a:xfrm>
                <a:prstGeom prst="rect">
                  <a:avLst/>
                </a:prstGeom>
                <a:noFill/>
              </p:spPr>
              <p:txBody>
                <a:bodyPr wrap="square" rtlCol="0">
                  <a:spAutoFit/>
                </a:bodyPr>
                <a:lstStyle/>
                <a:p>
                  <a:r>
                    <a:rPr lang="es-ES" sz="1200" dirty="0" smtClean="0"/>
                    <a:t>-</a:t>
                  </a:r>
                  <a:r>
                    <a:rPr lang="es-ES" sz="800" dirty="0" smtClean="0"/>
                    <a:t>50    -25    0     25   50 m</a:t>
                  </a:r>
                  <a:endParaRPr lang="es-ES_tradnl" sz="800" dirty="0"/>
                </a:p>
              </p:txBody>
            </p:sp>
            <p:cxnSp>
              <p:nvCxnSpPr>
                <p:cNvPr id="53" name="Conector recto 52"/>
                <p:cNvCxnSpPr/>
                <p:nvPr/>
              </p:nvCxnSpPr>
              <p:spPr>
                <a:xfrm>
                  <a:off x="3111500" y="3242690"/>
                  <a:ext cx="1283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3111500" y="3205032"/>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3440661" y="320503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3753369" y="3205032"/>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4076322" y="320094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4395239" y="320094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Forma libre 48"/>
              <p:cNvSpPr/>
              <p:nvPr/>
            </p:nvSpPr>
            <p:spPr>
              <a:xfrm>
                <a:off x="4138367" y="2277742"/>
                <a:ext cx="1253765" cy="390044"/>
              </a:xfrm>
              <a:custGeom>
                <a:avLst/>
                <a:gdLst>
                  <a:gd name="connsiteX0" fmla="*/ 0 w 1253765"/>
                  <a:gd name="connsiteY0" fmla="*/ 390044 h 390044"/>
                  <a:gd name="connsiteX1" fmla="*/ 282804 w 1253765"/>
                  <a:gd name="connsiteY1" fmla="*/ 220361 h 390044"/>
                  <a:gd name="connsiteX2" fmla="*/ 490194 w 1253765"/>
                  <a:gd name="connsiteY2" fmla="*/ 69532 h 390044"/>
                  <a:gd name="connsiteX3" fmla="*/ 603315 w 1253765"/>
                  <a:gd name="connsiteY3" fmla="*/ 8258 h 390044"/>
                  <a:gd name="connsiteX4" fmla="*/ 678730 w 1253765"/>
                  <a:gd name="connsiteY4" fmla="*/ 8258 h 390044"/>
                  <a:gd name="connsiteX5" fmla="*/ 791852 w 1253765"/>
                  <a:gd name="connsiteY5" fmla="*/ 78959 h 390044"/>
                  <a:gd name="connsiteX6" fmla="*/ 890833 w 1253765"/>
                  <a:gd name="connsiteY6" fmla="*/ 159087 h 390044"/>
                  <a:gd name="connsiteX7" fmla="*/ 1145357 w 1253765"/>
                  <a:gd name="connsiteY7" fmla="*/ 314629 h 390044"/>
                  <a:gd name="connsiteX8" fmla="*/ 1253765 w 1253765"/>
                  <a:gd name="connsiteY8" fmla="*/ 347623 h 39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3765" h="390044">
                    <a:moveTo>
                      <a:pt x="0" y="390044"/>
                    </a:moveTo>
                    <a:cubicBezTo>
                      <a:pt x="100552" y="331912"/>
                      <a:pt x="201105" y="273780"/>
                      <a:pt x="282804" y="220361"/>
                    </a:cubicBezTo>
                    <a:cubicBezTo>
                      <a:pt x="364503" y="166942"/>
                      <a:pt x="436776" y="104882"/>
                      <a:pt x="490194" y="69532"/>
                    </a:cubicBezTo>
                    <a:cubicBezTo>
                      <a:pt x="543612" y="34182"/>
                      <a:pt x="571892" y="18470"/>
                      <a:pt x="603315" y="8258"/>
                    </a:cubicBezTo>
                    <a:cubicBezTo>
                      <a:pt x="634738" y="-1954"/>
                      <a:pt x="647307" y="-3525"/>
                      <a:pt x="678730" y="8258"/>
                    </a:cubicBezTo>
                    <a:cubicBezTo>
                      <a:pt x="710153" y="20041"/>
                      <a:pt x="756502" y="53821"/>
                      <a:pt x="791852" y="78959"/>
                    </a:cubicBezTo>
                    <a:cubicBezTo>
                      <a:pt x="827202" y="104097"/>
                      <a:pt x="831915" y="119809"/>
                      <a:pt x="890833" y="159087"/>
                    </a:cubicBezTo>
                    <a:cubicBezTo>
                      <a:pt x="949751" y="198365"/>
                      <a:pt x="1084868" y="283206"/>
                      <a:pt x="1145357" y="314629"/>
                    </a:cubicBezTo>
                    <a:cubicBezTo>
                      <a:pt x="1205846" y="346052"/>
                      <a:pt x="1234126" y="341339"/>
                      <a:pt x="1253765" y="347623"/>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Forma libre 49"/>
              <p:cNvSpPr/>
              <p:nvPr/>
            </p:nvSpPr>
            <p:spPr>
              <a:xfrm>
                <a:off x="4171361" y="2426767"/>
                <a:ext cx="1220771" cy="264586"/>
              </a:xfrm>
              <a:custGeom>
                <a:avLst/>
                <a:gdLst>
                  <a:gd name="connsiteX0" fmla="*/ 0 w 1220771"/>
                  <a:gd name="connsiteY0" fmla="*/ 250445 h 264586"/>
                  <a:gd name="connsiteX1" fmla="*/ 263950 w 1220771"/>
                  <a:gd name="connsiteY1" fmla="*/ 151464 h 264586"/>
                  <a:gd name="connsiteX2" fmla="*/ 443060 w 1220771"/>
                  <a:gd name="connsiteY2" fmla="*/ 52482 h 264586"/>
                  <a:gd name="connsiteX3" fmla="*/ 570321 w 1220771"/>
                  <a:gd name="connsiteY3" fmla="*/ 5348 h 264586"/>
                  <a:gd name="connsiteX4" fmla="*/ 674016 w 1220771"/>
                  <a:gd name="connsiteY4" fmla="*/ 10062 h 264586"/>
                  <a:gd name="connsiteX5" fmla="*/ 820132 w 1220771"/>
                  <a:gd name="connsiteY5" fmla="*/ 85476 h 264586"/>
                  <a:gd name="connsiteX6" fmla="*/ 956820 w 1220771"/>
                  <a:gd name="connsiteY6" fmla="*/ 156177 h 264586"/>
                  <a:gd name="connsiteX7" fmla="*/ 1060515 w 1220771"/>
                  <a:gd name="connsiteY7" fmla="*/ 208025 h 264586"/>
                  <a:gd name="connsiteX8" fmla="*/ 1220771 w 1220771"/>
                  <a:gd name="connsiteY8" fmla="*/ 264586 h 26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771" h="264586">
                    <a:moveTo>
                      <a:pt x="0" y="250445"/>
                    </a:moveTo>
                    <a:cubicBezTo>
                      <a:pt x="95053" y="217451"/>
                      <a:pt x="190107" y="184458"/>
                      <a:pt x="263950" y="151464"/>
                    </a:cubicBezTo>
                    <a:cubicBezTo>
                      <a:pt x="337793" y="118470"/>
                      <a:pt x="391998" y="76835"/>
                      <a:pt x="443060" y="52482"/>
                    </a:cubicBezTo>
                    <a:cubicBezTo>
                      <a:pt x="494122" y="28129"/>
                      <a:pt x="531828" y="12418"/>
                      <a:pt x="570321" y="5348"/>
                    </a:cubicBezTo>
                    <a:cubicBezTo>
                      <a:pt x="608814" y="-1722"/>
                      <a:pt x="632381" y="-3293"/>
                      <a:pt x="674016" y="10062"/>
                    </a:cubicBezTo>
                    <a:cubicBezTo>
                      <a:pt x="715651" y="23417"/>
                      <a:pt x="820132" y="85476"/>
                      <a:pt x="820132" y="85476"/>
                    </a:cubicBezTo>
                    <a:lnTo>
                      <a:pt x="956820" y="156177"/>
                    </a:lnTo>
                    <a:cubicBezTo>
                      <a:pt x="996884" y="176602"/>
                      <a:pt x="1016523" y="189957"/>
                      <a:pt x="1060515" y="208025"/>
                    </a:cubicBezTo>
                    <a:cubicBezTo>
                      <a:pt x="1104507" y="226093"/>
                      <a:pt x="1162639" y="245339"/>
                      <a:pt x="1220771" y="264586"/>
                    </a:cubicBezTo>
                  </a:path>
                </a:pathLst>
              </a:cu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CuadroTexto 50"/>
              <p:cNvSpPr txBox="1"/>
              <p:nvPr/>
            </p:nvSpPr>
            <p:spPr>
              <a:xfrm>
                <a:off x="4247339" y="1525617"/>
                <a:ext cx="1479382" cy="382748"/>
              </a:xfrm>
              <a:prstGeom prst="rect">
                <a:avLst/>
              </a:prstGeom>
              <a:noFill/>
            </p:spPr>
            <p:txBody>
              <a:bodyPr wrap="square" rtlCol="0">
                <a:spAutoFit/>
              </a:bodyPr>
              <a:lstStyle/>
              <a:p>
                <a:r>
                  <a:rPr lang="es-ES" sz="1600" dirty="0" smtClean="0"/>
                  <a:t>H = 20 m</a:t>
                </a:r>
                <a:endParaRPr lang="es-ES_tradnl" sz="1600" dirty="0"/>
              </a:p>
            </p:txBody>
          </p:sp>
        </p:grpSp>
        <p:grpSp>
          <p:nvGrpSpPr>
            <p:cNvPr id="11" name="Grupo 10"/>
            <p:cNvGrpSpPr/>
            <p:nvPr/>
          </p:nvGrpSpPr>
          <p:grpSpPr>
            <a:xfrm>
              <a:off x="5435761" y="1543797"/>
              <a:ext cx="2826280" cy="1497519"/>
              <a:chOff x="5435761" y="1543797"/>
              <a:chExt cx="2826280" cy="1497519"/>
            </a:xfrm>
          </p:grpSpPr>
          <p:grpSp>
            <p:nvGrpSpPr>
              <p:cNvPr id="29" name="Grupo 28"/>
              <p:cNvGrpSpPr/>
              <p:nvPr/>
            </p:nvGrpSpPr>
            <p:grpSpPr>
              <a:xfrm>
                <a:off x="5435761" y="2708634"/>
                <a:ext cx="2826280" cy="332682"/>
                <a:chOff x="5424430" y="2702786"/>
                <a:chExt cx="2826280" cy="332682"/>
              </a:xfrm>
            </p:grpSpPr>
            <p:sp>
              <p:nvSpPr>
                <p:cNvPr id="33" name="CuadroTexto 32"/>
                <p:cNvSpPr txBox="1"/>
                <p:nvPr/>
              </p:nvSpPr>
              <p:spPr>
                <a:xfrm>
                  <a:off x="5424430" y="2791899"/>
                  <a:ext cx="2826280" cy="243569"/>
                </a:xfrm>
                <a:prstGeom prst="rect">
                  <a:avLst/>
                </a:prstGeom>
                <a:noFill/>
              </p:spPr>
              <p:txBody>
                <a:bodyPr wrap="square" rtlCol="0">
                  <a:spAutoFit/>
                </a:bodyPr>
                <a:lstStyle/>
                <a:p>
                  <a:r>
                    <a:rPr lang="es-ES" sz="800" dirty="0" smtClean="0"/>
                    <a:t>-75   -50   -25     0     25    50  75m</a:t>
                  </a:r>
                  <a:endParaRPr lang="es-ES_tradnl" sz="800" dirty="0"/>
                </a:p>
              </p:txBody>
            </p:sp>
            <p:grpSp>
              <p:nvGrpSpPr>
                <p:cNvPr id="37" name="Grupo 36"/>
                <p:cNvGrpSpPr/>
                <p:nvPr/>
              </p:nvGrpSpPr>
              <p:grpSpPr>
                <a:xfrm>
                  <a:off x="5883424" y="2702786"/>
                  <a:ext cx="1933592" cy="79404"/>
                  <a:chOff x="5883424" y="2710385"/>
                  <a:chExt cx="1933592" cy="79404"/>
                </a:xfrm>
              </p:grpSpPr>
              <p:cxnSp>
                <p:nvCxnSpPr>
                  <p:cNvPr id="38" name="Conector recto 37"/>
                  <p:cNvCxnSpPr/>
                  <p:nvPr/>
                </p:nvCxnSpPr>
                <p:spPr>
                  <a:xfrm>
                    <a:off x="7500814" y="2714476"/>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6217216" y="2752133"/>
                    <a:ext cx="1283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6217216" y="2714476"/>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6546377" y="2714475"/>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6859085" y="2714476"/>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7182038" y="2710385"/>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7500955" y="2748041"/>
                    <a:ext cx="3160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5883424" y="2753509"/>
                    <a:ext cx="3160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7806292" y="2710385"/>
                    <a:ext cx="2306" cy="753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5888252" y="2710385"/>
                    <a:ext cx="2306" cy="753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0" name="Forma libre 29"/>
              <p:cNvSpPr/>
              <p:nvPr/>
            </p:nvSpPr>
            <p:spPr>
              <a:xfrm>
                <a:off x="5915320" y="2435681"/>
                <a:ext cx="1904214" cy="265098"/>
              </a:xfrm>
              <a:custGeom>
                <a:avLst/>
                <a:gdLst>
                  <a:gd name="connsiteX0" fmla="*/ 0 w 1904214"/>
                  <a:gd name="connsiteY0" fmla="*/ 265098 h 265098"/>
                  <a:gd name="connsiteX1" fmla="*/ 179109 w 1904214"/>
                  <a:gd name="connsiteY1" fmla="*/ 250958 h 265098"/>
                  <a:gd name="connsiteX2" fmla="*/ 476053 w 1904214"/>
                  <a:gd name="connsiteY2" fmla="*/ 133123 h 265098"/>
                  <a:gd name="connsiteX3" fmla="*/ 777711 w 1904214"/>
                  <a:gd name="connsiteY3" fmla="*/ 20001 h 265098"/>
                  <a:gd name="connsiteX4" fmla="*/ 919113 w 1904214"/>
                  <a:gd name="connsiteY4" fmla="*/ 1148 h 265098"/>
                  <a:gd name="connsiteX5" fmla="*/ 1159496 w 1904214"/>
                  <a:gd name="connsiteY5" fmla="*/ 34142 h 265098"/>
                  <a:gd name="connsiteX6" fmla="*/ 1409307 w 1904214"/>
                  <a:gd name="connsiteY6" fmla="*/ 123696 h 265098"/>
                  <a:gd name="connsiteX7" fmla="*/ 1654404 w 1904214"/>
                  <a:gd name="connsiteY7" fmla="*/ 189684 h 265098"/>
                  <a:gd name="connsiteX8" fmla="*/ 1904214 w 1904214"/>
                  <a:gd name="connsiteY8" fmla="*/ 217964 h 2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4214" h="265098">
                    <a:moveTo>
                      <a:pt x="0" y="265098"/>
                    </a:moveTo>
                    <a:lnTo>
                      <a:pt x="179109" y="250958"/>
                    </a:lnTo>
                    <a:cubicBezTo>
                      <a:pt x="258451" y="228962"/>
                      <a:pt x="376286" y="171616"/>
                      <a:pt x="476053" y="133123"/>
                    </a:cubicBezTo>
                    <a:cubicBezTo>
                      <a:pt x="575820" y="94630"/>
                      <a:pt x="703868" y="41997"/>
                      <a:pt x="777711" y="20001"/>
                    </a:cubicBezTo>
                    <a:cubicBezTo>
                      <a:pt x="851554" y="-1995"/>
                      <a:pt x="855482" y="-1209"/>
                      <a:pt x="919113" y="1148"/>
                    </a:cubicBezTo>
                    <a:cubicBezTo>
                      <a:pt x="982744" y="3505"/>
                      <a:pt x="1077797" y="13717"/>
                      <a:pt x="1159496" y="34142"/>
                    </a:cubicBezTo>
                    <a:cubicBezTo>
                      <a:pt x="1241195" y="54567"/>
                      <a:pt x="1326822" y="97772"/>
                      <a:pt x="1409307" y="123696"/>
                    </a:cubicBezTo>
                    <a:cubicBezTo>
                      <a:pt x="1491792" y="149620"/>
                      <a:pt x="1571920" y="173973"/>
                      <a:pt x="1654404" y="189684"/>
                    </a:cubicBezTo>
                    <a:cubicBezTo>
                      <a:pt x="1736889" y="205395"/>
                      <a:pt x="1820551" y="211679"/>
                      <a:pt x="1904214" y="217964"/>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Forma libre 30"/>
              <p:cNvSpPr/>
              <p:nvPr/>
            </p:nvSpPr>
            <p:spPr>
              <a:xfrm>
                <a:off x="6183984" y="2507416"/>
                <a:ext cx="1357459" cy="160369"/>
              </a:xfrm>
              <a:custGeom>
                <a:avLst/>
                <a:gdLst>
                  <a:gd name="connsiteX0" fmla="*/ 0 w 1357459"/>
                  <a:gd name="connsiteY0" fmla="*/ 160340 h 160340"/>
                  <a:gd name="connsiteX1" fmla="*/ 240383 w 1357459"/>
                  <a:gd name="connsiteY1" fmla="*/ 99065 h 160340"/>
                  <a:gd name="connsiteX2" fmla="*/ 504334 w 1357459"/>
                  <a:gd name="connsiteY2" fmla="*/ 18938 h 160340"/>
                  <a:gd name="connsiteX3" fmla="*/ 674016 w 1357459"/>
                  <a:gd name="connsiteY3" fmla="*/ 84 h 160340"/>
                  <a:gd name="connsiteX4" fmla="*/ 867265 w 1357459"/>
                  <a:gd name="connsiteY4" fmla="*/ 14224 h 160340"/>
                  <a:gd name="connsiteX5" fmla="*/ 985101 w 1357459"/>
                  <a:gd name="connsiteY5" fmla="*/ 61358 h 160340"/>
                  <a:gd name="connsiteX6" fmla="*/ 1357459 w 1357459"/>
                  <a:gd name="connsiteY6" fmla="*/ 132059 h 160340"/>
                  <a:gd name="connsiteX0" fmla="*/ 0 w 1357459"/>
                  <a:gd name="connsiteY0" fmla="*/ 160369 h 160369"/>
                  <a:gd name="connsiteX1" fmla="*/ 240383 w 1357459"/>
                  <a:gd name="connsiteY1" fmla="*/ 99094 h 160369"/>
                  <a:gd name="connsiteX2" fmla="*/ 504334 w 1357459"/>
                  <a:gd name="connsiteY2" fmla="*/ 18967 h 160369"/>
                  <a:gd name="connsiteX3" fmla="*/ 674016 w 1357459"/>
                  <a:gd name="connsiteY3" fmla="*/ 113 h 160369"/>
                  <a:gd name="connsiteX4" fmla="*/ 867265 w 1357459"/>
                  <a:gd name="connsiteY4" fmla="*/ 14253 h 160369"/>
                  <a:gd name="connsiteX5" fmla="*/ 1055802 w 1357459"/>
                  <a:gd name="connsiteY5" fmla="*/ 70814 h 160369"/>
                  <a:gd name="connsiteX6" fmla="*/ 1357459 w 1357459"/>
                  <a:gd name="connsiteY6" fmla="*/ 132088 h 16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7459" h="160369">
                    <a:moveTo>
                      <a:pt x="0" y="160369"/>
                    </a:moveTo>
                    <a:cubicBezTo>
                      <a:pt x="78163" y="141515"/>
                      <a:pt x="156327" y="122661"/>
                      <a:pt x="240383" y="99094"/>
                    </a:cubicBezTo>
                    <a:cubicBezTo>
                      <a:pt x="324439" y="75527"/>
                      <a:pt x="432062" y="35464"/>
                      <a:pt x="504334" y="18967"/>
                    </a:cubicBezTo>
                    <a:cubicBezTo>
                      <a:pt x="576606" y="2470"/>
                      <a:pt x="613528" y="899"/>
                      <a:pt x="674016" y="113"/>
                    </a:cubicBezTo>
                    <a:cubicBezTo>
                      <a:pt x="734504" y="-673"/>
                      <a:pt x="803634" y="2470"/>
                      <a:pt x="867265" y="14253"/>
                    </a:cubicBezTo>
                    <a:cubicBezTo>
                      <a:pt x="930896" y="26037"/>
                      <a:pt x="974103" y="51175"/>
                      <a:pt x="1055802" y="70814"/>
                    </a:cubicBezTo>
                    <a:cubicBezTo>
                      <a:pt x="1137501" y="90453"/>
                      <a:pt x="1294614" y="120305"/>
                      <a:pt x="1357459" y="132088"/>
                    </a:cubicBezTo>
                  </a:path>
                </a:pathLst>
              </a:cu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CuadroTexto 31"/>
              <p:cNvSpPr txBox="1"/>
              <p:nvPr/>
            </p:nvSpPr>
            <p:spPr>
              <a:xfrm>
                <a:off x="6235680" y="1543797"/>
                <a:ext cx="1496546" cy="382748"/>
              </a:xfrm>
              <a:prstGeom prst="rect">
                <a:avLst/>
              </a:prstGeom>
              <a:noFill/>
            </p:spPr>
            <p:txBody>
              <a:bodyPr wrap="square" rtlCol="0">
                <a:spAutoFit/>
              </a:bodyPr>
              <a:lstStyle/>
              <a:p>
                <a:r>
                  <a:rPr lang="es-ES" sz="1600" dirty="0" smtClean="0"/>
                  <a:t>H = 30 m</a:t>
                </a:r>
                <a:endParaRPr lang="es-ES_tradnl" sz="1600" dirty="0"/>
              </a:p>
            </p:txBody>
          </p:sp>
        </p:grpSp>
        <p:grpSp>
          <p:nvGrpSpPr>
            <p:cNvPr id="12" name="Grupo 11"/>
            <p:cNvGrpSpPr/>
            <p:nvPr/>
          </p:nvGrpSpPr>
          <p:grpSpPr>
            <a:xfrm>
              <a:off x="8006346" y="1557033"/>
              <a:ext cx="2578430" cy="1516324"/>
              <a:chOff x="8006346" y="1557033"/>
              <a:chExt cx="2578430" cy="1516324"/>
            </a:xfrm>
          </p:grpSpPr>
          <p:grpSp>
            <p:nvGrpSpPr>
              <p:cNvPr id="13" name="Grupo 12"/>
              <p:cNvGrpSpPr/>
              <p:nvPr/>
            </p:nvGrpSpPr>
            <p:grpSpPr>
              <a:xfrm>
                <a:off x="8006346" y="2708634"/>
                <a:ext cx="2578430" cy="364723"/>
                <a:chOff x="5611546" y="2702786"/>
                <a:chExt cx="2578430" cy="364723"/>
              </a:xfrm>
            </p:grpSpPr>
            <p:sp>
              <p:nvSpPr>
                <p:cNvPr id="17" name="CuadroTexto 16"/>
                <p:cNvSpPr txBox="1"/>
                <p:nvPr/>
              </p:nvSpPr>
              <p:spPr>
                <a:xfrm>
                  <a:off x="5611546" y="2754351"/>
                  <a:ext cx="2578430" cy="313158"/>
                </a:xfrm>
                <a:prstGeom prst="rect">
                  <a:avLst/>
                </a:prstGeom>
                <a:noFill/>
              </p:spPr>
              <p:txBody>
                <a:bodyPr wrap="square" rtlCol="0">
                  <a:spAutoFit/>
                </a:bodyPr>
                <a:lstStyle/>
                <a:p>
                  <a:r>
                    <a:rPr lang="es-ES" sz="1200" dirty="0" smtClean="0"/>
                    <a:t>-</a:t>
                  </a:r>
                  <a:r>
                    <a:rPr lang="es-ES" sz="800" dirty="0" smtClean="0"/>
                    <a:t>75  -50   -25    0     25   50    75m</a:t>
                  </a:r>
                  <a:endParaRPr lang="es-ES_tradnl" sz="800" dirty="0"/>
                </a:p>
              </p:txBody>
            </p:sp>
            <p:grpSp>
              <p:nvGrpSpPr>
                <p:cNvPr id="18" name="Grupo 17"/>
                <p:cNvGrpSpPr/>
                <p:nvPr/>
              </p:nvGrpSpPr>
              <p:grpSpPr>
                <a:xfrm>
                  <a:off x="5883424" y="2702786"/>
                  <a:ext cx="1933592" cy="79404"/>
                  <a:chOff x="5883424" y="2710385"/>
                  <a:chExt cx="1933592" cy="79404"/>
                </a:xfrm>
              </p:grpSpPr>
              <p:cxnSp>
                <p:nvCxnSpPr>
                  <p:cNvPr id="19" name="Conector recto 18"/>
                  <p:cNvCxnSpPr/>
                  <p:nvPr/>
                </p:nvCxnSpPr>
                <p:spPr>
                  <a:xfrm>
                    <a:off x="7500814" y="2714476"/>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6217216" y="2752133"/>
                    <a:ext cx="1283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6217216" y="2714476"/>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6546377" y="2714475"/>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6859085" y="2714476"/>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7182038" y="2710385"/>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7500955" y="2748041"/>
                    <a:ext cx="3160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5883424" y="2753509"/>
                    <a:ext cx="3160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7806292" y="2710385"/>
                    <a:ext cx="2306" cy="753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5888252" y="2710385"/>
                    <a:ext cx="2306" cy="753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Forma libre 13"/>
              <p:cNvSpPr/>
              <p:nvPr/>
            </p:nvSpPr>
            <p:spPr>
              <a:xfrm>
                <a:off x="8290874" y="2563553"/>
                <a:ext cx="1913641" cy="151367"/>
              </a:xfrm>
              <a:custGeom>
                <a:avLst/>
                <a:gdLst>
                  <a:gd name="connsiteX0" fmla="*/ 0 w 1913641"/>
                  <a:gd name="connsiteY0" fmla="*/ 151367 h 151367"/>
                  <a:gd name="connsiteX1" fmla="*/ 296945 w 1913641"/>
                  <a:gd name="connsiteY1" fmla="*/ 80666 h 151367"/>
                  <a:gd name="connsiteX2" fmla="*/ 650450 w 1913641"/>
                  <a:gd name="connsiteY2" fmla="*/ 9965 h 151367"/>
                  <a:gd name="connsiteX3" fmla="*/ 876693 w 1913641"/>
                  <a:gd name="connsiteY3" fmla="*/ 538 h 151367"/>
                  <a:gd name="connsiteX4" fmla="*/ 1286759 w 1913641"/>
                  <a:gd name="connsiteY4" fmla="*/ 9965 h 151367"/>
                  <a:gd name="connsiteX5" fmla="*/ 1626124 w 1913641"/>
                  <a:gd name="connsiteY5" fmla="*/ 61812 h 151367"/>
                  <a:gd name="connsiteX6" fmla="*/ 1913641 w 1913641"/>
                  <a:gd name="connsiteY6" fmla="*/ 127800 h 15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3641" h="151367">
                    <a:moveTo>
                      <a:pt x="0" y="151367"/>
                    </a:moveTo>
                    <a:cubicBezTo>
                      <a:pt x="94268" y="127800"/>
                      <a:pt x="188537" y="104233"/>
                      <a:pt x="296945" y="80666"/>
                    </a:cubicBezTo>
                    <a:cubicBezTo>
                      <a:pt x="405353" y="57099"/>
                      <a:pt x="553825" y="23320"/>
                      <a:pt x="650450" y="9965"/>
                    </a:cubicBezTo>
                    <a:cubicBezTo>
                      <a:pt x="747075" y="-3390"/>
                      <a:pt x="770642" y="538"/>
                      <a:pt x="876693" y="538"/>
                    </a:cubicBezTo>
                    <a:cubicBezTo>
                      <a:pt x="982744" y="538"/>
                      <a:pt x="1161854" y="-247"/>
                      <a:pt x="1286759" y="9965"/>
                    </a:cubicBezTo>
                    <a:cubicBezTo>
                      <a:pt x="1411664" y="20177"/>
                      <a:pt x="1521644" y="42173"/>
                      <a:pt x="1626124" y="61812"/>
                    </a:cubicBezTo>
                    <a:cubicBezTo>
                      <a:pt x="1730604" y="81451"/>
                      <a:pt x="1822122" y="104625"/>
                      <a:pt x="1913641" y="12780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Forma libre 14"/>
              <p:cNvSpPr/>
              <p:nvPr/>
            </p:nvSpPr>
            <p:spPr>
              <a:xfrm>
                <a:off x="8394569" y="2606731"/>
                <a:ext cx="1692111" cy="98762"/>
              </a:xfrm>
              <a:custGeom>
                <a:avLst/>
                <a:gdLst>
                  <a:gd name="connsiteX0" fmla="*/ 0 w 1692111"/>
                  <a:gd name="connsiteY0" fmla="*/ 98762 h 98762"/>
                  <a:gd name="connsiteX1" fmla="*/ 631596 w 1692111"/>
                  <a:gd name="connsiteY1" fmla="*/ 9207 h 98762"/>
                  <a:gd name="connsiteX2" fmla="*/ 1032235 w 1692111"/>
                  <a:gd name="connsiteY2" fmla="*/ 4494 h 98762"/>
                  <a:gd name="connsiteX3" fmla="*/ 1291472 w 1692111"/>
                  <a:gd name="connsiteY3" fmla="*/ 23347 h 98762"/>
                  <a:gd name="connsiteX4" fmla="*/ 1692111 w 1692111"/>
                  <a:gd name="connsiteY4" fmla="*/ 75195 h 9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111" h="98762">
                    <a:moveTo>
                      <a:pt x="0" y="98762"/>
                    </a:moveTo>
                    <a:cubicBezTo>
                      <a:pt x="229778" y="61840"/>
                      <a:pt x="459557" y="24918"/>
                      <a:pt x="631596" y="9207"/>
                    </a:cubicBezTo>
                    <a:cubicBezTo>
                      <a:pt x="803635" y="-6504"/>
                      <a:pt x="922256" y="2137"/>
                      <a:pt x="1032235" y="4494"/>
                    </a:cubicBezTo>
                    <a:cubicBezTo>
                      <a:pt x="1142214" y="6851"/>
                      <a:pt x="1181493" y="11564"/>
                      <a:pt x="1291472" y="23347"/>
                    </a:cubicBezTo>
                    <a:cubicBezTo>
                      <a:pt x="1401451" y="35130"/>
                      <a:pt x="1692111" y="75195"/>
                      <a:pt x="1692111" y="75195"/>
                    </a:cubicBezTo>
                  </a:path>
                </a:pathLst>
              </a:cu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CuadroTexto 15"/>
              <p:cNvSpPr txBox="1"/>
              <p:nvPr/>
            </p:nvSpPr>
            <p:spPr>
              <a:xfrm>
                <a:off x="8248004" y="1557033"/>
                <a:ext cx="1535798" cy="382748"/>
              </a:xfrm>
              <a:prstGeom prst="rect">
                <a:avLst/>
              </a:prstGeom>
              <a:noFill/>
            </p:spPr>
            <p:txBody>
              <a:bodyPr wrap="square" rtlCol="0">
                <a:spAutoFit/>
              </a:bodyPr>
              <a:lstStyle/>
              <a:p>
                <a:r>
                  <a:rPr lang="es-ES" sz="1600" dirty="0" smtClean="0"/>
                  <a:t>H = 50 m</a:t>
                </a:r>
                <a:endParaRPr lang="es-ES_tradnl" sz="1600" dirty="0"/>
              </a:p>
            </p:txBody>
          </p:sp>
        </p:grpSp>
      </p:grpSp>
      <p:grpSp>
        <p:nvGrpSpPr>
          <p:cNvPr id="85" name="Grupo 84"/>
          <p:cNvGrpSpPr/>
          <p:nvPr/>
        </p:nvGrpSpPr>
        <p:grpSpPr>
          <a:xfrm>
            <a:off x="8355872" y="1214632"/>
            <a:ext cx="2152581" cy="1123810"/>
            <a:chOff x="2154821" y="2778824"/>
            <a:chExt cx="2989585" cy="1521457"/>
          </a:xfrm>
        </p:grpSpPr>
        <p:sp>
          <p:nvSpPr>
            <p:cNvPr id="86" name="Rectángulo 85"/>
            <p:cNvSpPr/>
            <p:nvPr/>
          </p:nvSpPr>
          <p:spPr>
            <a:xfrm rot="10356994">
              <a:off x="3587452" y="3435634"/>
              <a:ext cx="1487940" cy="454260"/>
            </a:xfrm>
            <a:prstGeom prst="rect">
              <a:avLst/>
            </a:prstGeom>
            <a:solidFill>
              <a:srgbClr val="00B0F0"/>
            </a:solidFill>
            <a:scene3d>
              <a:camera prst="orthographicFront">
                <a:rot lat="436217" lon="17421676" rev="10477604"/>
              </a:camera>
              <a:lightRig rig="threePt" dir="t"/>
            </a:scene3d>
            <a:sp3d extrusionH="177800" contourW="19050" prstMaterial="metal">
              <a:extrusionClr>
                <a:srgbClr val="4BB2FF"/>
              </a:extrusionClr>
              <a:contourClr>
                <a:srgbClr val="06324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2">
                    <a:lumMod val="75000"/>
                  </a:schemeClr>
                </a:solidFill>
              </a:endParaRPr>
            </a:p>
          </p:txBody>
        </p:sp>
        <p:sp>
          <p:nvSpPr>
            <p:cNvPr id="87" name="CuadroTexto 86"/>
            <p:cNvSpPr txBox="1"/>
            <p:nvPr/>
          </p:nvSpPr>
          <p:spPr>
            <a:xfrm>
              <a:off x="2154821" y="2778824"/>
              <a:ext cx="2036437" cy="458347"/>
            </a:xfrm>
            <a:prstGeom prst="rect">
              <a:avLst/>
            </a:prstGeom>
            <a:noFill/>
          </p:spPr>
          <p:txBody>
            <a:bodyPr wrap="square" rtlCol="0">
              <a:spAutoFit/>
            </a:bodyPr>
            <a:lstStyle/>
            <a:p>
              <a:r>
                <a:rPr lang="es-ES" sz="1600" dirty="0" smtClean="0"/>
                <a:t>ORE</a:t>
              </a:r>
              <a:r>
                <a:rPr lang="es-ES" sz="800" dirty="0" smtClean="0"/>
                <a:t>  </a:t>
              </a:r>
              <a:r>
                <a:rPr lang="es-ES" sz="1600" dirty="0" smtClean="0"/>
                <a:t>BODY 1</a:t>
              </a:r>
              <a:endParaRPr lang="es-ES_tradnl" sz="1600" dirty="0"/>
            </a:p>
          </p:txBody>
        </p:sp>
        <p:sp>
          <p:nvSpPr>
            <p:cNvPr id="88" name="CuadroTexto 87"/>
            <p:cNvSpPr txBox="1"/>
            <p:nvPr/>
          </p:nvSpPr>
          <p:spPr>
            <a:xfrm>
              <a:off x="2935827" y="3490082"/>
              <a:ext cx="1023213" cy="458347"/>
            </a:xfrm>
            <a:prstGeom prst="rect">
              <a:avLst/>
            </a:prstGeom>
            <a:noFill/>
          </p:spPr>
          <p:txBody>
            <a:bodyPr wrap="square" rtlCol="0">
              <a:spAutoFit/>
            </a:bodyPr>
            <a:lstStyle/>
            <a:p>
              <a:r>
                <a:rPr lang="es-ES" sz="1600" dirty="0" smtClean="0"/>
                <a:t>30 m</a:t>
              </a:r>
              <a:endParaRPr lang="es-ES_tradnl" sz="1600" dirty="0"/>
            </a:p>
          </p:txBody>
        </p:sp>
        <p:sp>
          <p:nvSpPr>
            <p:cNvPr id="89" name="CuadroTexto 88"/>
            <p:cNvSpPr txBox="1"/>
            <p:nvPr/>
          </p:nvSpPr>
          <p:spPr>
            <a:xfrm>
              <a:off x="3623936" y="3961727"/>
              <a:ext cx="636993" cy="338554"/>
            </a:xfrm>
            <a:prstGeom prst="rect">
              <a:avLst/>
            </a:prstGeom>
            <a:noFill/>
          </p:spPr>
          <p:txBody>
            <a:bodyPr wrap="square" rtlCol="0">
              <a:spAutoFit/>
            </a:bodyPr>
            <a:lstStyle/>
            <a:p>
              <a:r>
                <a:rPr lang="es-ES" sz="1600" dirty="0" smtClean="0"/>
                <a:t>10 m</a:t>
              </a:r>
              <a:endParaRPr lang="es-ES_tradnl" sz="1600" dirty="0"/>
            </a:p>
          </p:txBody>
        </p:sp>
        <p:sp>
          <p:nvSpPr>
            <p:cNvPr id="90" name="CuadroTexto 89"/>
            <p:cNvSpPr txBox="1"/>
            <p:nvPr/>
          </p:nvSpPr>
          <p:spPr>
            <a:xfrm rot="20239434">
              <a:off x="4098553" y="3732553"/>
              <a:ext cx="1045853" cy="458347"/>
            </a:xfrm>
            <a:prstGeom prst="rect">
              <a:avLst/>
            </a:prstGeom>
            <a:noFill/>
          </p:spPr>
          <p:txBody>
            <a:bodyPr wrap="square" rtlCol="0">
              <a:spAutoFit/>
            </a:bodyPr>
            <a:lstStyle/>
            <a:p>
              <a:r>
                <a:rPr lang="es-ES" sz="1600" dirty="0" smtClean="0"/>
                <a:t>50 m</a:t>
              </a:r>
              <a:endParaRPr lang="es-ES_tradnl" sz="1600" dirty="0"/>
            </a:p>
          </p:txBody>
        </p:sp>
      </p:grpSp>
      <p:grpSp>
        <p:nvGrpSpPr>
          <p:cNvPr id="91" name="Grupo 90"/>
          <p:cNvGrpSpPr/>
          <p:nvPr/>
        </p:nvGrpSpPr>
        <p:grpSpPr>
          <a:xfrm>
            <a:off x="10363780" y="1208593"/>
            <a:ext cx="1715314" cy="1370381"/>
            <a:chOff x="3193816" y="2114317"/>
            <a:chExt cx="4488618" cy="3325803"/>
          </a:xfrm>
        </p:grpSpPr>
        <p:sp>
          <p:nvSpPr>
            <p:cNvPr id="92" name="Rectángulo 91"/>
            <p:cNvSpPr/>
            <p:nvPr/>
          </p:nvSpPr>
          <p:spPr>
            <a:xfrm rot="10356994">
              <a:off x="4662534" y="3301009"/>
              <a:ext cx="2990126" cy="454260"/>
            </a:xfrm>
            <a:prstGeom prst="rect">
              <a:avLst/>
            </a:prstGeom>
            <a:solidFill>
              <a:srgbClr val="00B0F0"/>
            </a:solidFill>
            <a:scene3d>
              <a:camera prst="orthographicFront">
                <a:rot lat="436217" lon="17421676" rev="10477604"/>
              </a:camera>
              <a:lightRig rig="threePt" dir="t"/>
            </a:scene3d>
            <a:sp3d extrusionH="95250" contourW="19050" prstMaterial="metal">
              <a:extrusionClr>
                <a:srgbClr val="4BB2FF"/>
              </a:extrusionClr>
              <a:contourClr>
                <a:srgbClr val="06324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2">
                    <a:lumMod val="75000"/>
                  </a:schemeClr>
                </a:solidFill>
              </a:endParaRPr>
            </a:p>
          </p:txBody>
        </p:sp>
        <p:sp>
          <p:nvSpPr>
            <p:cNvPr id="93" name="CuadroTexto 92"/>
            <p:cNvSpPr txBox="1"/>
            <p:nvPr/>
          </p:nvSpPr>
          <p:spPr>
            <a:xfrm>
              <a:off x="3193816" y="2114317"/>
              <a:ext cx="4068207" cy="821643"/>
            </a:xfrm>
            <a:prstGeom prst="rect">
              <a:avLst/>
            </a:prstGeom>
            <a:noFill/>
          </p:spPr>
          <p:txBody>
            <a:bodyPr wrap="square" rtlCol="0">
              <a:spAutoFit/>
            </a:bodyPr>
            <a:lstStyle/>
            <a:p>
              <a:r>
                <a:rPr lang="es-ES" sz="1600" dirty="0" smtClean="0"/>
                <a:t>ORE  BODY 2</a:t>
              </a:r>
              <a:endParaRPr lang="es-ES_tradnl" sz="1600" dirty="0"/>
            </a:p>
          </p:txBody>
        </p:sp>
        <p:sp>
          <p:nvSpPr>
            <p:cNvPr id="94" name="CuadroTexto 93"/>
            <p:cNvSpPr txBox="1"/>
            <p:nvPr/>
          </p:nvSpPr>
          <p:spPr>
            <a:xfrm>
              <a:off x="3727715" y="3339794"/>
              <a:ext cx="1773161" cy="821643"/>
            </a:xfrm>
            <a:prstGeom prst="rect">
              <a:avLst/>
            </a:prstGeom>
            <a:noFill/>
          </p:spPr>
          <p:txBody>
            <a:bodyPr wrap="square" rtlCol="0">
              <a:spAutoFit/>
            </a:bodyPr>
            <a:lstStyle/>
            <a:p>
              <a:r>
                <a:rPr lang="es-ES" sz="1600" dirty="0" smtClean="0"/>
                <a:t>30 m</a:t>
              </a:r>
              <a:endParaRPr lang="es-ES_tradnl" sz="1600" dirty="0"/>
            </a:p>
          </p:txBody>
        </p:sp>
        <p:sp>
          <p:nvSpPr>
            <p:cNvPr id="95" name="CuadroTexto 94"/>
            <p:cNvSpPr txBox="1"/>
            <p:nvPr/>
          </p:nvSpPr>
          <p:spPr>
            <a:xfrm>
              <a:off x="5030670" y="4020919"/>
              <a:ext cx="999988" cy="1419201"/>
            </a:xfrm>
            <a:prstGeom prst="rect">
              <a:avLst/>
            </a:prstGeom>
            <a:noFill/>
          </p:spPr>
          <p:txBody>
            <a:bodyPr wrap="square" rtlCol="0">
              <a:spAutoFit/>
            </a:bodyPr>
            <a:lstStyle/>
            <a:p>
              <a:r>
                <a:rPr lang="es-ES" sz="1600" dirty="0" smtClean="0"/>
                <a:t>5 m</a:t>
              </a:r>
              <a:endParaRPr lang="es-ES_tradnl" sz="1600" dirty="0"/>
            </a:p>
          </p:txBody>
        </p:sp>
        <p:sp>
          <p:nvSpPr>
            <p:cNvPr id="96" name="CuadroTexto 95"/>
            <p:cNvSpPr txBox="1"/>
            <p:nvPr/>
          </p:nvSpPr>
          <p:spPr>
            <a:xfrm rot="20289715">
              <a:off x="5579586" y="3610095"/>
              <a:ext cx="2102848" cy="821643"/>
            </a:xfrm>
            <a:prstGeom prst="rect">
              <a:avLst/>
            </a:prstGeom>
            <a:noFill/>
          </p:spPr>
          <p:txBody>
            <a:bodyPr wrap="square" rtlCol="0">
              <a:spAutoFit/>
            </a:bodyPr>
            <a:lstStyle/>
            <a:p>
              <a:r>
                <a:rPr lang="es-ES" sz="1600" dirty="0" smtClean="0"/>
                <a:t>100 m</a:t>
              </a:r>
              <a:endParaRPr lang="es-ES_tradnl" sz="1600" dirty="0"/>
            </a:p>
          </p:txBody>
        </p:sp>
      </p:grpSp>
      <p:sp>
        <p:nvSpPr>
          <p:cNvPr id="97" name="CuadroTexto 96"/>
          <p:cNvSpPr txBox="1"/>
          <p:nvPr/>
        </p:nvSpPr>
        <p:spPr>
          <a:xfrm>
            <a:off x="2427749" y="610718"/>
            <a:ext cx="9647257" cy="369332"/>
          </a:xfrm>
          <a:prstGeom prst="rect">
            <a:avLst/>
          </a:prstGeom>
          <a:noFill/>
        </p:spPr>
        <p:txBody>
          <a:bodyPr wrap="square" rtlCol="0">
            <a:spAutoFit/>
          </a:bodyPr>
          <a:lstStyle/>
          <a:p>
            <a:r>
              <a:rPr lang="es-ES" sz="1800" dirty="0" smtClean="0"/>
              <a:t>ANOMALY´S INTENSITY DEPENDENCE OF DISTURBER BODY´S DIMENSIONS</a:t>
            </a:r>
            <a:endParaRPr lang="es-ES_tradnl" sz="1800" dirty="0"/>
          </a:p>
        </p:txBody>
      </p:sp>
      <p:sp>
        <p:nvSpPr>
          <p:cNvPr id="98" name="CuadroTexto 97"/>
          <p:cNvSpPr txBox="1"/>
          <p:nvPr/>
        </p:nvSpPr>
        <p:spPr>
          <a:xfrm>
            <a:off x="4551955" y="2587961"/>
            <a:ext cx="4975929" cy="338554"/>
          </a:xfrm>
          <a:prstGeom prst="rect">
            <a:avLst/>
          </a:prstGeom>
          <a:noFill/>
        </p:spPr>
        <p:txBody>
          <a:bodyPr wrap="square" rtlCol="0">
            <a:spAutoFit/>
          </a:bodyPr>
          <a:lstStyle/>
          <a:p>
            <a:r>
              <a:rPr lang="es-ES" sz="1600" dirty="0" smtClean="0"/>
              <a:t>52 500 t </a:t>
            </a:r>
            <a:r>
              <a:rPr lang="es-ES" sz="1600" dirty="0" err="1" smtClean="0"/>
              <a:t>for</a:t>
            </a:r>
            <a:r>
              <a:rPr lang="es-ES" sz="1600" dirty="0" smtClean="0"/>
              <a:t> </a:t>
            </a:r>
            <a:r>
              <a:rPr lang="es-ES" sz="1600" dirty="0" err="1" smtClean="0"/>
              <a:t>chromite</a:t>
            </a:r>
            <a:r>
              <a:rPr lang="es-ES" sz="1600" dirty="0" smtClean="0"/>
              <a:t> </a:t>
            </a:r>
            <a:r>
              <a:rPr lang="es-ES" sz="1600" dirty="0" err="1" smtClean="0"/>
              <a:t>density</a:t>
            </a:r>
            <a:r>
              <a:rPr lang="es-ES" sz="1600" dirty="0" smtClean="0"/>
              <a:t> </a:t>
            </a:r>
            <a:r>
              <a:rPr lang="el-GR" sz="1600" dirty="0" smtClean="0"/>
              <a:t>σ</a:t>
            </a:r>
            <a:r>
              <a:rPr lang="es-ES" sz="1600" dirty="0" smtClean="0"/>
              <a:t> = 3 500 Kg </a:t>
            </a:r>
            <a:r>
              <a:rPr lang="es-ES" sz="1600" dirty="0"/>
              <a:t>. </a:t>
            </a:r>
            <a:r>
              <a:rPr lang="es-ES" sz="1600" dirty="0" smtClean="0"/>
              <a:t>m</a:t>
            </a:r>
            <a:r>
              <a:rPr lang="es-ES" sz="1600" baseline="30000" dirty="0" smtClean="0"/>
              <a:t>-</a:t>
            </a:r>
            <a:r>
              <a:rPr lang="es-ES" sz="1600" dirty="0" smtClean="0"/>
              <a:t>³</a:t>
            </a:r>
            <a:endParaRPr lang="es-ES_tradnl" sz="1600" dirty="0"/>
          </a:p>
        </p:txBody>
      </p:sp>
      <p:grpSp>
        <p:nvGrpSpPr>
          <p:cNvPr id="99" name="Grupo 98"/>
          <p:cNvGrpSpPr/>
          <p:nvPr/>
        </p:nvGrpSpPr>
        <p:grpSpPr>
          <a:xfrm>
            <a:off x="2360356" y="3617933"/>
            <a:ext cx="8235895" cy="1257607"/>
            <a:chOff x="2239464" y="2267863"/>
            <a:chExt cx="8928145" cy="2231425"/>
          </a:xfrm>
        </p:grpSpPr>
        <p:grpSp>
          <p:nvGrpSpPr>
            <p:cNvPr id="100" name="Grupo 99"/>
            <p:cNvGrpSpPr/>
            <p:nvPr/>
          </p:nvGrpSpPr>
          <p:grpSpPr>
            <a:xfrm>
              <a:off x="2239464" y="2267863"/>
              <a:ext cx="8928145" cy="2231425"/>
              <a:chOff x="2222961" y="1553683"/>
              <a:chExt cx="8928145" cy="2231425"/>
            </a:xfrm>
          </p:grpSpPr>
          <p:grpSp>
            <p:nvGrpSpPr>
              <p:cNvPr id="104" name="Grupo 103"/>
              <p:cNvGrpSpPr/>
              <p:nvPr/>
            </p:nvGrpSpPr>
            <p:grpSpPr>
              <a:xfrm>
                <a:off x="2661190" y="1678130"/>
                <a:ext cx="2145683" cy="2094822"/>
                <a:chOff x="2661190" y="1678130"/>
                <a:chExt cx="2145683" cy="2094822"/>
              </a:xfrm>
            </p:grpSpPr>
            <p:grpSp>
              <p:nvGrpSpPr>
                <p:cNvPr id="156" name="Grupo 155"/>
                <p:cNvGrpSpPr/>
                <p:nvPr/>
              </p:nvGrpSpPr>
              <p:grpSpPr>
                <a:xfrm>
                  <a:off x="2661190" y="3200941"/>
                  <a:ext cx="2145683" cy="572011"/>
                  <a:chOff x="2661190" y="3200941"/>
                  <a:chExt cx="2145683" cy="572011"/>
                </a:xfrm>
              </p:grpSpPr>
              <p:sp>
                <p:nvSpPr>
                  <p:cNvPr id="160" name="CuadroTexto 159"/>
                  <p:cNvSpPr txBox="1"/>
                  <p:nvPr/>
                </p:nvSpPr>
                <p:spPr>
                  <a:xfrm>
                    <a:off x="2661190" y="3281461"/>
                    <a:ext cx="2145683" cy="491491"/>
                  </a:xfrm>
                  <a:prstGeom prst="rect">
                    <a:avLst/>
                  </a:prstGeom>
                  <a:noFill/>
                </p:spPr>
                <p:txBody>
                  <a:bodyPr wrap="square" rtlCol="0">
                    <a:spAutoFit/>
                  </a:bodyPr>
                  <a:lstStyle/>
                  <a:p>
                    <a:r>
                      <a:rPr lang="es-ES" sz="1200" dirty="0" smtClean="0"/>
                      <a:t> - 10     -5     0     5   10 m</a:t>
                    </a:r>
                    <a:endParaRPr lang="es-ES_tradnl" sz="1200" dirty="0"/>
                  </a:p>
                </p:txBody>
              </p:sp>
              <p:cxnSp>
                <p:nvCxnSpPr>
                  <p:cNvPr id="161" name="Conector recto 160"/>
                  <p:cNvCxnSpPr/>
                  <p:nvPr/>
                </p:nvCxnSpPr>
                <p:spPr>
                  <a:xfrm>
                    <a:off x="3111500" y="3242689"/>
                    <a:ext cx="1283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Conector recto 161"/>
                  <p:cNvCxnSpPr/>
                  <p:nvPr/>
                </p:nvCxnSpPr>
                <p:spPr>
                  <a:xfrm>
                    <a:off x="3111500" y="3205032"/>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Conector recto 162"/>
                  <p:cNvCxnSpPr/>
                  <p:nvPr/>
                </p:nvCxnSpPr>
                <p:spPr>
                  <a:xfrm>
                    <a:off x="3440661" y="320503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Conector recto 163"/>
                  <p:cNvCxnSpPr/>
                  <p:nvPr/>
                </p:nvCxnSpPr>
                <p:spPr>
                  <a:xfrm>
                    <a:off x="3753369" y="3205032"/>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Conector recto 164"/>
                  <p:cNvCxnSpPr/>
                  <p:nvPr/>
                </p:nvCxnSpPr>
                <p:spPr>
                  <a:xfrm>
                    <a:off x="4076322" y="320094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Conector recto 165"/>
                  <p:cNvCxnSpPr/>
                  <p:nvPr/>
                </p:nvCxnSpPr>
                <p:spPr>
                  <a:xfrm>
                    <a:off x="4395239" y="320094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7" name="Forma libre 156"/>
                <p:cNvSpPr/>
                <p:nvPr/>
              </p:nvSpPr>
              <p:spPr>
                <a:xfrm>
                  <a:off x="3115491" y="2236875"/>
                  <a:ext cx="1289958" cy="725127"/>
                </a:xfrm>
                <a:custGeom>
                  <a:avLst/>
                  <a:gdLst>
                    <a:gd name="connsiteX0" fmla="*/ 0 w 1289958"/>
                    <a:gd name="connsiteY0" fmla="*/ 702521 h 718850"/>
                    <a:gd name="connsiteX1" fmla="*/ 146958 w 1289958"/>
                    <a:gd name="connsiteY1" fmla="*/ 555564 h 718850"/>
                    <a:gd name="connsiteX2" fmla="*/ 257992 w 1289958"/>
                    <a:gd name="connsiteY2" fmla="*/ 395544 h 718850"/>
                    <a:gd name="connsiteX3" fmla="*/ 411480 w 1289958"/>
                    <a:gd name="connsiteY3" fmla="*/ 215930 h 718850"/>
                    <a:gd name="connsiteX4" fmla="*/ 509452 w 1289958"/>
                    <a:gd name="connsiteY4" fmla="*/ 95098 h 718850"/>
                    <a:gd name="connsiteX5" fmla="*/ 578032 w 1289958"/>
                    <a:gd name="connsiteY5" fmla="*/ 29784 h 718850"/>
                    <a:gd name="connsiteX6" fmla="*/ 640080 w 1289958"/>
                    <a:gd name="connsiteY6" fmla="*/ 393 h 718850"/>
                    <a:gd name="connsiteX7" fmla="*/ 738052 w 1289958"/>
                    <a:gd name="connsiteY7" fmla="*/ 23253 h 718850"/>
                    <a:gd name="connsiteX8" fmla="*/ 845820 w 1289958"/>
                    <a:gd name="connsiteY8" fmla="*/ 147350 h 718850"/>
                    <a:gd name="connsiteX9" fmla="*/ 956855 w 1289958"/>
                    <a:gd name="connsiteY9" fmla="*/ 307370 h 718850"/>
                    <a:gd name="connsiteX10" fmla="*/ 1058092 w 1289958"/>
                    <a:gd name="connsiteY10" fmla="*/ 457593 h 718850"/>
                    <a:gd name="connsiteX11" fmla="*/ 1159329 w 1289958"/>
                    <a:gd name="connsiteY11" fmla="*/ 581690 h 718850"/>
                    <a:gd name="connsiteX12" fmla="*/ 1289958 w 1289958"/>
                    <a:gd name="connsiteY12" fmla="*/ 718850 h 718850"/>
                    <a:gd name="connsiteX0" fmla="*/ 0 w 1289958"/>
                    <a:gd name="connsiteY0" fmla="*/ 702521 h 718850"/>
                    <a:gd name="connsiteX1" fmla="*/ 146958 w 1289958"/>
                    <a:gd name="connsiteY1" fmla="*/ 555564 h 718850"/>
                    <a:gd name="connsiteX2" fmla="*/ 271055 w 1289958"/>
                    <a:gd name="connsiteY2" fmla="*/ 389012 h 718850"/>
                    <a:gd name="connsiteX3" fmla="*/ 411480 w 1289958"/>
                    <a:gd name="connsiteY3" fmla="*/ 215930 h 718850"/>
                    <a:gd name="connsiteX4" fmla="*/ 509452 w 1289958"/>
                    <a:gd name="connsiteY4" fmla="*/ 95098 h 718850"/>
                    <a:gd name="connsiteX5" fmla="*/ 578032 w 1289958"/>
                    <a:gd name="connsiteY5" fmla="*/ 29784 h 718850"/>
                    <a:gd name="connsiteX6" fmla="*/ 640080 w 1289958"/>
                    <a:gd name="connsiteY6" fmla="*/ 393 h 718850"/>
                    <a:gd name="connsiteX7" fmla="*/ 738052 w 1289958"/>
                    <a:gd name="connsiteY7" fmla="*/ 23253 h 718850"/>
                    <a:gd name="connsiteX8" fmla="*/ 845820 w 1289958"/>
                    <a:gd name="connsiteY8" fmla="*/ 147350 h 718850"/>
                    <a:gd name="connsiteX9" fmla="*/ 956855 w 1289958"/>
                    <a:gd name="connsiteY9" fmla="*/ 307370 h 718850"/>
                    <a:gd name="connsiteX10" fmla="*/ 1058092 w 1289958"/>
                    <a:gd name="connsiteY10" fmla="*/ 457593 h 718850"/>
                    <a:gd name="connsiteX11" fmla="*/ 1159329 w 1289958"/>
                    <a:gd name="connsiteY11" fmla="*/ 581690 h 718850"/>
                    <a:gd name="connsiteX12" fmla="*/ 1289958 w 1289958"/>
                    <a:gd name="connsiteY12" fmla="*/ 718850 h 718850"/>
                    <a:gd name="connsiteX0" fmla="*/ 0 w 1289958"/>
                    <a:gd name="connsiteY0" fmla="*/ 708798 h 725127"/>
                    <a:gd name="connsiteX1" fmla="*/ 146958 w 1289958"/>
                    <a:gd name="connsiteY1" fmla="*/ 561841 h 725127"/>
                    <a:gd name="connsiteX2" fmla="*/ 271055 w 1289958"/>
                    <a:gd name="connsiteY2" fmla="*/ 395289 h 725127"/>
                    <a:gd name="connsiteX3" fmla="*/ 411480 w 1289958"/>
                    <a:gd name="connsiteY3" fmla="*/ 222207 h 725127"/>
                    <a:gd name="connsiteX4" fmla="*/ 509452 w 1289958"/>
                    <a:gd name="connsiteY4" fmla="*/ 101375 h 725127"/>
                    <a:gd name="connsiteX5" fmla="*/ 578032 w 1289958"/>
                    <a:gd name="connsiteY5" fmla="*/ 36061 h 725127"/>
                    <a:gd name="connsiteX6" fmla="*/ 662940 w 1289958"/>
                    <a:gd name="connsiteY6" fmla="*/ 138 h 725127"/>
                    <a:gd name="connsiteX7" fmla="*/ 738052 w 1289958"/>
                    <a:gd name="connsiteY7" fmla="*/ 29530 h 725127"/>
                    <a:gd name="connsiteX8" fmla="*/ 845820 w 1289958"/>
                    <a:gd name="connsiteY8" fmla="*/ 153627 h 725127"/>
                    <a:gd name="connsiteX9" fmla="*/ 956855 w 1289958"/>
                    <a:gd name="connsiteY9" fmla="*/ 313647 h 725127"/>
                    <a:gd name="connsiteX10" fmla="*/ 1058092 w 1289958"/>
                    <a:gd name="connsiteY10" fmla="*/ 463870 h 725127"/>
                    <a:gd name="connsiteX11" fmla="*/ 1159329 w 1289958"/>
                    <a:gd name="connsiteY11" fmla="*/ 587967 h 725127"/>
                    <a:gd name="connsiteX12" fmla="*/ 1289958 w 1289958"/>
                    <a:gd name="connsiteY12" fmla="*/ 725127 h 725127"/>
                    <a:gd name="connsiteX0" fmla="*/ 0 w 1289958"/>
                    <a:gd name="connsiteY0" fmla="*/ 708798 h 725127"/>
                    <a:gd name="connsiteX1" fmla="*/ 146958 w 1289958"/>
                    <a:gd name="connsiteY1" fmla="*/ 561841 h 725127"/>
                    <a:gd name="connsiteX2" fmla="*/ 271055 w 1289958"/>
                    <a:gd name="connsiteY2" fmla="*/ 395289 h 725127"/>
                    <a:gd name="connsiteX3" fmla="*/ 411480 w 1289958"/>
                    <a:gd name="connsiteY3" fmla="*/ 222207 h 725127"/>
                    <a:gd name="connsiteX4" fmla="*/ 509452 w 1289958"/>
                    <a:gd name="connsiteY4" fmla="*/ 101375 h 725127"/>
                    <a:gd name="connsiteX5" fmla="*/ 578032 w 1289958"/>
                    <a:gd name="connsiteY5" fmla="*/ 36061 h 725127"/>
                    <a:gd name="connsiteX6" fmla="*/ 649877 w 1289958"/>
                    <a:gd name="connsiteY6" fmla="*/ 138 h 725127"/>
                    <a:gd name="connsiteX7" fmla="*/ 738052 w 1289958"/>
                    <a:gd name="connsiteY7" fmla="*/ 29530 h 725127"/>
                    <a:gd name="connsiteX8" fmla="*/ 845820 w 1289958"/>
                    <a:gd name="connsiteY8" fmla="*/ 153627 h 725127"/>
                    <a:gd name="connsiteX9" fmla="*/ 956855 w 1289958"/>
                    <a:gd name="connsiteY9" fmla="*/ 313647 h 725127"/>
                    <a:gd name="connsiteX10" fmla="*/ 1058092 w 1289958"/>
                    <a:gd name="connsiteY10" fmla="*/ 463870 h 725127"/>
                    <a:gd name="connsiteX11" fmla="*/ 1159329 w 1289958"/>
                    <a:gd name="connsiteY11" fmla="*/ 587967 h 725127"/>
                    <a:gd name="connsiteX12" fmla="*/ 1289958 w 1289958"/>
                    <a:gd name="connsiteY12" fmla="*/ 725127 h 725127"/>
                    <a:gd name="connsiteX0" fmla="*/ 0 w 1289958"/>
                    <a:gd name="connsiteY0" fmla="*/ 708798 h 725127"/>
                    <a:gd name="connsiteX1" fmla="*/ 130629 w 1289958"/>
                    <a:gd name="connsiteY1" fmla="*/ 552044 h 725127"/>
                    <a:gd name="connsiteX2" fmla="*/ 271055 w 1289958"/>
                    <a:gd name="connsiteY2" fmla="*/ 395289 h 725127"/>
                    <a:gd name="connsiteX3" fmla="*/ 411480 w 1289958"/>
                    <a:gd name="connsiteY3" fmla="*/ 222207 h 725127"/>
                    <a:gd name="connsiteX4" fmla="*/ 509452 w 1289958"/>
                    <a:gd name="connsiteY4" fmla="*/ 101375 h 725127"/>
                    <a:gd name="connsiteX5" fmla="*/ 578032 w 1289958"/>
                    <a:gd name="connsiteY5" fmla="*/ 36061 h 725127"/>
                    <a:gd name="connsiteX6" fmla="*/ 649877 w 1289958"/>
                    <a:gd name="connsiteY6" fmla="*/ 138 h 725127"/>
                    <a:gd name="connsiteX7" fmla="*/ 738052 w 1289958"/>
                    <a:gd name="connsiteY7" fmla="*/ 29530 h 725127"/>
                    <a:gd name="connsiteX8" fmla="*/ 845820 w 1289958"/>
                    <a:gd name="connsiteY8" fmla="*/ 153627 h 725127"/>
                    <a:gd name="connsiteX9" fmla="*/ 956855 w 1289958"/>
                    <a:gd name="connsiteY9" fmla="*/ 313647 h 725127"/>
                    <a:gd name="connsiteX10" fmla="*/ 1058092 w 1289958"/>
                    <a:gd name="connsiteY10" fmla="*/ 463870 h 725127"/>
                    <a:gd name="connsiteX11" fmla="*/ 1159329 w 1289958"/>
                    <a:gd name="connsiteY11" fmla="*/ 587967 h 725127"/>
                    <a:gd name="connsiteX12" fmla="*/ 1289958 w 1289958"/>
                    <a:gd name="connsiteY12" fmla="*/ 725127 h 725127"/>
                    <a:gd name="connsiteX0" fmla="*/ 0 w 1289958"/>
                    <a:gd name="connsiteY0" fmla="*/ 708798 h 725127"/>
                    <a:gd name="connsiteX1" fmla="*/ 140426 w 1289958"/>
                    <a:gd name="connsiteY1" fmla="*/ 568372 h 725127"/>
                    <a:gd name="connsiteX2" fmla="*/ 271055 w 1289958"/>
                    <a:gd name="connsiteY2" fmla="*/ 395289 h 725127"/>
                    <a:gd name="connsiteX3" fmla="*/ 411480 w 1289958"/>
                    <a:gd name="connsiteY3" fmla="*/ 222207 h 725127"/>
                    <a:gd name="connsiteX4" fmla="*/ 509452 w 1289958"/>
                    <a:gd name="connsiteY4" fmla="*/ 101375 h 725127"/>
                    <a:gd name="connsiteX5" fmla="*/ 578032 w 1289958"/>
                    <a:gd name="connsiteY5" fmla="*/ 36061 h 725127"/>
                    <a:gd name="connsiteX6" fmla="*/ 649877 w 1289958"/>
                    <a:gd name="connsiteY6" fmla="*/ 138 h 725127"/>
                    <a:gd name="connsiteX7" fmla="*/ 738052 w 1289958"/>
                    <a:gd name="connsiteY7" fmla="*/ 29530 h 725127"/>
                    <a:gd name="connsiteX8" fmla="*/ 845820 w 1289958"/>
                    <a:gd name="connsiteY8" fmla="*/ 153627 h 725127"/>
                    <a:gd name="connsiteX9" fmla="*/ 956855 w 1289958"/>
                    <a:gd name="connsiteY9" fmla="*/ 313647 h 725127"/>
                    <a:gd name="connsiteX10" fmla="*/ 1058092 w 1289958"/>
                    <a:gd name="connsiteY10" fmla="*/ 463870 h 725127"/>
                    <a:gd name="connsiteX11" fmla="*/ 1159329 w 1289958"/>
                    <a:gd name="connsiteY11" fmla="*/ 587967 h 725127"/>
                    <a:gd name="connsiteX12" fmla="*/ 1289958 w 1289958"/>
                    <a:gd name="connsiteY12" fmla="*/ 725127 h 725127"/>
                    <a:gd name="connsiteX0" fmla="*/ 0 w 1289958"/>
                    <a:gd name="connsiteY0" fmla="*/ 708798 h 725127"/>
                    <a:gd name="connsiteX1" fmla="*/ 140426 w 1289958"/>
                    <a:gd name="connsiteY1" fmla="*/ 558575 h 725127"/>
                    <a:gd name="connsiteX2" fmla="*/ 271055 w 1289958"/>
                    <a:gd name="connsiteY2" fmla="*/ 395289 h 725127"/>
                    <a:gd name="connsiteX3" fmla="*/ 411480 w 1289958"/>
                    <a:gd name="connsiteY3" fmla="*/ 222207 h 725127"/>
                    <a:gd name="connsiteX4" fmla="*/ 509452 w 1289958"/>
                    <a:gd name="connsiteY4" fmla="*/ 101375 h 725127"/>
                    <a:gd name="connsiteX5" fmla="*/ 578032 w 1289958"/>
                    <a:gd name="connsiteY5" fmla="*/ 36061 h 725127"/>
                    <a:gd name="connsiteX6" fmla="*/ 649877 w 1289958"/>
                    <a:gd name="connsiteY6" fmla="*/ 138 h 725127"/>
                    <a:gd name="connsiteX7" fmla="*/ 738052 w 1289958"/>
                    <a:gd name="connsiteY7" fmla="*/ 29530 h 725127"/>
                    <a:gd name="connsiteX8" fmla="*/ 845820 w 1289958"/>
                    <a:gd name="connsiteY8" fmla="*/ 153627 h 725127"/>
                    <a:gd name="connsiteX9" fmla="*/ 956855 w 1289958"/>
                    <a:gd name="connsiteY9" fmla="*/ 313647 h 725127"/>
                    <a:gd name="connsiteX10" fmla="*/ 1058092 w 1289958"/>
                    <a:gd name="connsiteY10" fmla="*/ 463870 h 725127"/>
                    <a:gd name="connsiteX11" fmla="*/ 1159329 w 1289958"/>
                    <a:gd name="connsiteY11" fmla="*/ 587967 h 725127"/>
                    <a:gd name="connsiteX12" fmla="*/ 1289958 w 1289958"/>
                    <a:gd name="connsiteY12" fmla="*/ 725127 h 72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9958" h="725127">
                      <a:moveTo>
                        <a:pt x="0" y="708798"/>
                      </a:moveTo>
                      <a:cubicBezTo>
                        <a:pt x="51979" y="660901"/>
                        <a:pt x="95250" y="610826"/>
                        <a:pt x="140426" y="558575"/>
                      </a:cubicBezTo>
                      <a:cubicBezTo>
                        <a:pt x="185602" y="506324"/>
                        <a:pt x="225879" y="451350"/>
                        <a:pt x="271055" y="395289"/>
                      </a:cubicBezTo>
                      <a:lnTo>
                        <a:pt x="411480" y="222207"/>
                      </a:lnTo>
                      <a:cubicBezTo>
                        <a:pt x="451213" y="173221"/>
                        <a:pt x="481693" y="132399"/>
                        <a:pt x="509452" y="101375"/>
                      </a:cubicBezTo>
                      <a:cubicBezTo>
                        <a:pt x="537211" y="70351"/>
                        <a:pt x="554628" y="52934"/>
                        <a:pt x="578032" y="36061"/>
                      </a:cubicBezTo>
                      <a:cubicBezTo>
                        <a:pt x="601436" y="19188"/>
                        <a:pt x="623207" y="1226"/>
                        <a:pt x="649877" y="138"/>
                      </a:cubicBezTo>
                      <a:cubicBezTo>
                        <a:pt x="676547" y="-950"/>
                        <a:pt x="705395" y="3949"/>
                        <a:pt x="738052" y="29530"/>
                      </a:cubicBezTo>
                      <a:cubicBezTo>
                        <a:pt x="770709" y="55112"/>
                        <a:pt x="809353" y="106274"/>
                        <a:pt x="845820" y="153627"/>
                      </a:cubicBezTo>
                      <a:cubicBezTo>
                        <a:pt x="882287" y="200980"/>
                        <a:pt x="921476" y="261940"/>
                        <a:pt x="956855" y="313647"/>
                      </a:cubicBezTo>
                      <a:cubicBezTo>
                        <a:pt x="992234" y="365354"/>
                        <a:pt x="1024346" y="418150"/>
                        <a:pt x="1058092" y="463870"/>
                      </a:cubicBezTo>
                      <a:cubicBezTo>
                        <a:pt x="1091838" y="509590"/>
                        <a:pt x="1120685" y="544424"/>
                        <a:pt x="1159329" y="587967"/>
                      </a:cubicBezTo>
                      <a:cubicBezTo>
                        <a:pt x="1197973" y="631510"/>
                        <a:pt x="1263288" y="702267"/>
                        <a:pt x="1289958" y="725127"/>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8" name="Forma libre 157"/>
                <p:cNvSpPr/>
                <p:nvPr/>
              </p:nvSpPr>
              <p:spPr>
                <a:xfrm>
                  <a:off x="3108960" y="2791137"/>
                  <a:ext cx="1267097" cy="265572"/>
                </a:xfrm>
                <a:custGeom>
                  <a:avLst/>
                  <a:gdLst>
                    <a:gd name="connsiteX0" fmla="*/ 0 w 1267097"/>
                    <a:gd name="connsiteY0" fmla="*/ 265572 h 265572"/>
                    <a:gd name="connsiteX1" fmla="*/ 104503 w 1267097"/>
                    <a:gd name="connsiteY1" fmla="*/ 210054 h 265572"/>
                    <a:gd name="connsiteX2" fmla="*/ 267789 w 1267097"/>
                    <a:gd name="connsiteY2" fmla="*/ 125146 h 265572"/>
                    <a:gd name="connsiteX3" fmla="*/ 480060 w 1267097"/>
                    <a:gd name="connsiteY3" fmla="*/ 36972 h 265572"/>
                    <a:gd name="connsiteX4" fmla="*/ 623751 w 1267097"/>
                    <a:gd name="connsiteY4" fmla="*/ 4314 h 265572"/>
                    <a:gd name="connsiteX5" fmla="*/ 744583 w 1267097"/>
                    <a:gd name="connsiteY5" fmla="*/ 14112 h 265572"/>
                    <a:gd name="connsiteX6" fmla="*/ 1009106 w 1267097"/>
                    <a:gd name="connsiteY6" fmla="*/ 128412 h 265572"/>
                    <a:gd name="connsiteX7" fmla="*/ 1267097 w 1267097"/>
                    <a:gd name="connsiteY7" fmla="*/ 265572 h 26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097" h="265572">
                      <a:moveTo>
                        <a:pt x="0" y="265572"/>
                      </a:moveTo>
                      <a:lnTo>
                        <a:pt x="104503" y="210054"/>
                      </a:lnTo>
                      <a:cubicBezTo>
                        <a:pt x="149134" y="186650"/>
                        <a:pt x="205196" y="153993"/>
                        <a:pt x="267789" y="125146"/>
                      </a:cubicBezTo>
                      <a:cubicBezTo>
                        <a:pt x="330382" y="96299"/>
                        <a:pt x="420733" y="57111"/>
                        <a:pt x="480060" y="36972"/>
                      </a:cubicBezTo>
                      <a:cubicBezTo>
                        <a:pt x="539387" y="16833"/>
                        <a:pt x="579664" y="8124"/>
                        <a:pt x="623751" y="4314"/>
                      </a:cubicBezTo>
                      <a:cubicBezTo>
                        <a:pt x="667838" y="504"/>
                        <a:pt x="680357" y="-6571"/>
                        <a:pt x="744583" y="14112"/>
                      </a:cubicBezTo>
                      <a:cubicBezTo>
                        <a:pt x="808809" y="34795"/>
                        <a:pt x="922020" y="86502"/>
                        <a:pt x="1009106" y="128412"/>
                      </a:cubicBezTo>
                      <a:cubicBezTo>
                        <a:pt x="1096192" y="170322"/>
                        <a:pt x="1211580" y="223662"/>
                        <a:pt x="1267097" y="265572"/>
                      </a:cubicBezTo>
                    </a:path>
                  </a:pathLst>
                </a:cu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9" name="CuadroTexto 158"/>
                <p:cNvSpPr txBox="1"/>
                <p:nvPr/>
              </p:nvSpPr>
              <p:spPr>
                <a:xfrm>
                  <a:off x="3332740" y="1678130"/>
                  <a:ext cx="719379" cy="338553"/>
                </a:xfrm>
                <a:prstGeom prst="rect">
                  <a:avLst/>
                </a:prstGeom>
                <a:noFill/>
              </p:spPr>
              <p:txBody>
                <a:bodyPr wrap="square" rtlCol="0">
                  <a:spAutoFit/>
                </a:bodyPr>
                <a:lstStyle/>
                <a:p>
                  <a:r>
                    <a:rPr lang="es-ES" sz="1600" dirty="0" smtClean="0"/>
                    <a:t>   90°</a:t>
                  </a:r>
                  <a:endParaRPr lang="es-ES_tradnl" sz="1600" dirty="0"/>
                </a:p>
              </p:txBody>
            </p:sp>
          </p:grpSp>
          <p:grpSp>
            <p:nvGrpSpPr>
              <p:cNvPr id="105" name="Grupo 104"/>
              <p:cNvGrpSpPr/>
              <p:nvPr/>
            </p:nvGrpSpPr>
            <p:grpSpPr>
              <a:xfrm>
                <a:off x="4446546" y="1674288"/>
                <a:ext cx="2441441" cy="2098664"/>
                <a:chOff x="4446546" y="1674288"/>
                <a:chExt cx="2441441" cy="2098664"/>
              </a:xfrm>
            </p:grpSpPr>
            <p:sp>
              <p:nvSpPr>
                <p:cNvPr id="145" name="Forma libre 144"/>
                <p:cNvSpPr/>
                <p:nvPr/>
              </p:nvSpPr>
              <p:spPr>
                <a:xfrm>
                  <a:off x="5026325" y="2192133"/>
                  <a:ext cx="1287178" cy="930629"/>
                </a:xfrm>
                <a:custGeom>
                  <a:avLst/>
                  <a:gdLst>
                    <a:gd name="connsiteX0" fmla="*/ 0 w 1351471"/>
                    <a:gd name="connsiteY0" fmla="*/ 930629 h 930629"/>
                    <a:gd name="connsiteX1" fmla="*/ 166777 w 1351471"/>
                    <a:gd name="connsiteY1" fmla="*/ 758101 h 930629"/>
                    <a:gd name="connsiteX2" fmla="*/ 304800 w 1351471"/>
                    <a:gd name="connsiteY2" fmla="*/ 591324 h 930629"/>
                    <a:gd name="connsiteX3" fmla="*/ 437071 w 1351471"/>
                    <a:gd name="connsiteY3" fmla="*/ 384290 h 930629"/>
                    <a:gd name="connsiteX4" fmla="*/ 603849 w 1351471"/>
                    <a:gd name="connsiteY4" fmla="*/ 125497 h 930629"/>
                    <a:gd name="connsiteX5" fmla="*/ 736120 w 1351471"/>
                    <a:gd name="connsiteY5" fmla="*/ 21980 h 930629"/>
                    <a:gd name="connsiteX6" fmla="*/ 816633 w 1351471"/>
                    <a:gd name="connsiteY6" fmla="*/ 4727 h 930629"/>
                    <a:gd name="connsiteX7" fmla="*/ 943154 w 1351471"/>
                    <a:gd name="connsiteY7" fmla="*/ 85241 h 930629"/>
                    <a:gd name="connsiteX8" fmla="*/ 1104181 w 1351471"/>
                    <a:gd name="connsiteY8" fmla="*/ 280773 h 930629"/>
                    <a:gd name="connsiteX9" fmla="*/ 1293962 w 1351471"/>
                    <a:gd name="connsiteY9" fmla="*/ 505059 h 930629"/>
                    <a:gd name="connsiteX10" fmla="*/ 1351471 w 1351471"/>
                    <a:gd name="connsiteY10" fmla="*/ 510810 h 930629"/>
                    <a:gd name="connsiteX0" fmla="*/ 0 w 1351471"/>
                    <a:gd name="connsiteY0" fmla="*/ 930629 h 930629"/>
                    <a:gd name="connsiteX1" fmla="*/ 166777 w 1351471"/>
                    <a:gd name="connsiteY1" fmla="*/ 758101 h 930629"/>
                    <a:gd name="connsiteX2" fmla="*/ 304800 w 1351471"/>
                    <a:gd name="connsiteY2" fmla="*/ 591324 h 930629"/>
                    <a:gd name="connsiteX3" fmla="*/ 437071 w 1351471"/>
                    <a:gd name="connsiteY3" fmla="*/ 384290 h 930629"/>
                    <a:gd name="connsiteX4" fmla="*/ 603849 w 1351471"/>
                    <a:gd name="connsiteY4" fmla="*/ 125497 h 930629"/>
                    <a:gd name="connsiteX5" fmla="*/ 736120 w 1351471"/>
                    <a:gd name="connsiteY5" fmla="*/ 21980 h 930629"/>
                    <a:gd name="connsiteX6" fmla="*/ 816633 w 1351471"/>
                    <a:gd name="connsiteY6" fmla="*/ 4727 h 930629"/>
                    <a:gd name="connsiteX7" fmla="*/ 943154 w 1351471"/>
                    <a:gd name="connsiteY7" fmla="*/ 85241 h 930629"/>
                    <a:gd name="connsiteX8" fmla="*/ 1104181 w 1351471"/>
                    <a:gd name="connsiteY8" fmla="*/ 280773 h 930629"/>
                    <a:gd name="connsiteX9" fmla="*/ 1217762 w 1351471"/>
                    <a:gd name="connsiteY9" fmla="*/ 407428 h 930629"/>
                    <a:gd name="connsiteX10" fmla="*/ 1351471 w 1351471"/>
                    <a:gd name="connsiteY10" fmla="*/ 510810 h 930629"/>
                    <a:gd name="connsiteX0" fmla="*/ 0 w 1287178"/>
                    <a:gd name="connsiteY0" fmla="*/ 930629 h 930629"/>
                    <a:gd name="connsiteX1" fmla="*/ 166777 w 1287178"/>
                    <a:gd name="connsiteY1" fmla="*/ 758101 h 930629"/>
                    <a:gd name="connsiteX2" fmla="*/ 304800 w 1287178"/>
                    <a:gd name="connsiteY2" fmla="*/ 591324 h 930629"/>
                    <a:gd name="connsiteX3" fmla="*/ 437071 w 1287178"/>
                    <a:gd name="connsiteY3" fmla="*/ 384290 h 930629"/>
                    <a:gd name="connsiteX4" fmla="*/ 603849 w 1287178"/>
                    <a:gd name="connsiteY4" fmla="*/ 125497 h 930629"/>
                    <a:gd name="connsiteX5" fmla="*/ 736120 w 1287178"/>
                    <a:gd name="connsiteY5" fmla="*/ 21980 h 930629"/>
                    <a:gd name="connsiteX6" fmla="*/ 816633 w 1287178"/>
                    <a:gd name="connsiteY6" fmla="*/ 4727 h 930629"/>
                    <a:gd name="connsiteX7" fmla="*/ 943154 w 1287178"/>
                    <a:gd name="connsiteY7" fmla="*/ 85241 h 930629"/>
                    <a:gd name="connsiteX8" fmla="*/ 1104181 w 1287178"/>
                    <a:gd name="connsiteY8" fmla="*/ 280773 h 930629"/>
                    <a:gd name="connsiteX9" fmla="*/ 1217762 w 1287178"/>
                    <a:gd name="connsiteY9" fmla="*/ 407428 h 930629"/>
                    <a:gd name="connsiteX10" fmla="*/ 1287178 w 1287178"/>
                    <a:gd name="connsiteY10" fmla="*/ 508428 h 930629"/>
                    <a:gd name="connsiteX0" fmla="*/ 0 w 1287178"/>
                    <a:gd name="connsiteY0" fmla="*/ 930629 h 930629"/>
                    <a:gd name="connsiteX1" fmla="*/ 166777 w 1287178"/>
                    <a:gd name="connsiteY1" fmla="*/ 758101 h 930629"/>
                    <a:gd name="connsiteX2" fmla="*/ 304800 w 1287178"/>
                    <a:gd name="connsiteY2" fmla="*/ 591324 h 930629"/>
                    <a:gd name="connsiteX3" fmla="*/ 437071 w 1287178"/>
                    <a:gd name="connsiteY3" fmla="*/ 384290 h 930629"/>
                    <a:gd name="connsiteX4" fmla="*/ 603849 w 1287178"/>
                    <a:gd name="connsiteY4" fmla="*/ 125497 h 930629"/>
                    <a:gd name="connsiteX5" fmla="*/ 736120 w 1287178"/>
                    <a:gd name="connsiteY5" fmla="*/ 21980 h 930629"/>
                    <a:gd name="connsiteX6" fmla="*/ 816633 w 1287178"/>
                    <a:gd name="connsiteY6" fmla="*/ 4727 h 930629"/>
                    <a:gd name="connsiteX7" fmla="*/ 943154 w 1287178"/>
                    <a:gd name="connsiteY7" fmla="*/ 85241 h 930629"/>
                    <a:gd name="connsiteX8" fmla="*/ 1104181 w 1287178"/>
                    <a:gd name="connsiteY8" fmla="*/ 280773 h 930629"/>
                    <a:gd name="connsiteX9" fmla="*/ 1217762 w 1287178"/>
                    <a:gd name="connsiteY9" fmla="*/ 407428 h 930629"/>
                    <a:gd name="connsiteX10" fmla="*/ 1287178 w 1287178"/>
                    <a:gd name="connsiteY10" fmla="*/ 508428 h 930629"/>
                    <a:gd name="connsiteX0" fmla="*/ 0 w 1287178"/>
                    <a:gd name="connsiteY0" fmla="*/ 930629 h 930629"/>
                    <a:gd name="connsiteX1" fmla="*/ 166777 w 1287178"/>
                    <a:gd name="connsiteY1" fmla="*/ 758101 h 930629"/>
                    <a:gd name="connsiteX2" fmla="*/ 304800 w 1287178"/>
                    <a:gd name="connsiteY2" fmla="*/ 591324 h 930629"/>
                    <a:gd name="connsiteX3" fmla="*/ 437071 w 1287178"/>
                    <a:gd name="connsiteY3" fmla="*/ 384290 h 930629"/>
                    <a:gd name="connsiteX4" fmla="*/ 603849 w 1287178"/>
                    <a:gd name="connsiteY4" fmla="*/ 125497 h 930629"/>
                    <a:gd name="connsiteX5" fmla="*/ 736120 w 1287178"/>
                    <a:gd name="connsiteY5" fmla="*/ 21980 h 930629"/>
                    <a:gd name="connsiteX6" fmla="*/ 816633 w 1287178"/>
                    <a:gd name="connsiteY6" fmla="*/ 4727 h 930629"/>
                    <a:gd name="connsiteX7" fmla="*/ 943154 w 1287178"/>
                    <a:gd name="connsiteY7" fmla="*/ 85241 h 930629"/>
                    <a:gd name="connsiteX8" fmla="*/ 1104181 w 1287178"/>
                    <a:gd name="connsiteY8" fmla="*/ 280773 h 930629"/>
                    <a:gd name="connsiteX9" fmla="*/ 1210619 w 1287178"/>
                    <a:gd name="connsiteY9" fmla="*/ 409809 h 930629"/>
                    <a:gd name="connsiteX10" fmla="*/ 1287178 w 1287178"/>
                    <a:gd name="connsiteY10" fmla="*/ 508428 h 930629"/>
                    <a:gd name="connsiteX0" fmla="*/ 0 w 1287178"/>
                    <a:gd name="connsiteY0" fmla="*/ 930629 h 930629"/>
                    <a:gd name="connsiteX1" fmla="*/ 166777 w 1287178"/>
                    <a:gd name="connsiteY1" fmla="*/ 758101 h 930629"/>
                    <a:gd name="connsiteX2" fmla="*/ 304800 w 1287178"/>
                    <a:gd name="connsiteY2" fmla="*/ 591324 h 930629"/>
                    <a:gd name="connsiteX3" fmla="*/ 437071 w 1287178"/>
                    <a:gd name="connsiteY3" fmla="*/ 384290 h 930629"/>
                    <a:gd name="connsiteX4" fmla="*/ 603849 w 1287178"/>
                    <a:gd name="connsiteY4" fmla="*/ 125497 h 930629"/>
                    <a:gd name="connsiteX5" fmla="*/ 719451 w 1287178"/>
                    <a:gd name="connsiteY5" fmla="*/ 21980 h 930629"/>
                    <a:gd name="connsiteX6" fmla="*/ 816633 w 1287178"/>
                    <a:gd name="connsiteY6" fmla="*/ 4727 h 930629"/>
                    <a:gd name="connsiteX7" fmla="*/ 943154 w 1287178"/>
                    <a:gd name="connsiteY7" fmla="*/ 85241 h 930629"/>
                    <a:gd name="connsiteX8" fmla="*/ 1104181 w 1287178"/>
                    <a:gd name="connsiteY8" fmla="*/ 280773 h 930629"/>
                    <a:gd name="connsiteX9" fmla="*/ 1210619 w 1287178"/>
                    <a:gd name="connsiteY9" fmla="*/ 409809 h 930629"/>
                    <a:gd name="connsiteX10" fmla="*/ 1287178 w 1287178"/>
                    <a:gd name="connsiteY10" fmla="*/ 508428 h 9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7178" h="930629">
                      <a:moveTo>
                        <a:pt x="0" y="930629"/>
                      </a:moveTo>
                      <a:cubicBezTo>
                        <a:pt x="57988" y="872640"/>
                        <a:pt x="115977" y="814652"/>
                        <a:pt x="166777" y="758101"/>
                      </a:cubicBezTo>
                      <a:cubicBezTo>
                        <a:pt x="217577" y="701550"/>
                        <a:pt x="259751" y="653626"/>
                        <a:pt x="304800" y="591324"/>
                      </a:cubicBezTo>
                      <a:cubicBezTo>
                        <a:pt x="349849" y="529022"/>
                        <a:pt x="437071" y="384290"/>
                        <a:pt x="437071" y="384290"/>
                      </a:cubicBezTo>
                      <a:cubicBezTo>
                        <a:pt x="486912" y="306652"/>
                        <a:pt x="556786" y="185882"/>
                        <a:pt x="603849" y="125497"/>
                      </a:cubicBezTo>
                      <a:cubicBezTo>
                        <a:pt x="650912" y="65112"/>
                        <a:pt x="683987" y="42108"/>
                        <a:pt x="719451" y="21980"/>
                      </a:cubicBezTo>
                      <a:cubicBezTo>
                        <a:pt x="754915" y="1852"/>
                        <a:pt x="779349" y="-5816"/>
                        <a:pt x="816633" y="4727"/>
                      </a:cubicBezTo>
                      <a:cubicBezTo>
                        <a:pt x="853917" y="15270"/>
                        <a:pt x="895229" y="39233"/>
                        <a:pt x="943154" y="85241"/>
                      </a:cubicBezTo>
                      <a:cubicBezTo>
                        <a:pt x="991079" y="131249"/>
                        <a:pt x="1059604" y="226678"/>
                        <a:pt x="1104181" y="280773"/>
                      </a:cubicBezTo>
                      <a:cubicBezTo>
                        <a:pt x="1148759" y="334868"/>
                        <a:pt x="1180120" y="371867"/>
                        <a:pt x="1210619" y="409809"/>
                      </a:cubicBezTo>
                      <a:cubicBezTo>
                        <a:pt x="1241118" y="447751"/>
                        <a:pt x="1284811" y="512921"/>
                        <a:pt x="1287178" y="508428"/>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6" name="Forma libre 145"/>
                <p:cNvSpPr/>
                <p:nvPr/>
              </p:nvSpPr>
              <p:spPr>
                <a:xfrm>
                  <a:off x="5040323" y="2765940"/>
                  <a:ext cx="1252537" cy="383363"/>
                </a:xfrm>
                <a:custGeom>
                  <a:avLst/>
                  <a:gdLst>
                    <a:gd name="connsiteX0" fmla="*/ 0 w 1252537"/>
                    <a:gd name="connsiteY0" fmla="*/ 383363 h 383363"/>
                    <a:gd name="connsiteX1" fmla="*/ 204787 w 1252537"/>
                    <a:gd name="connsiteY1" fmla="*/ 259538 h 383363"/>
                    <a:gd name="connsiteX2" fmla="*/ 433387 w 1252537"/>
                    <a:gd name="connsiteY2" fmla="*/ 119044 h 383363"/>
                    <a:gd name="connsiteX3" fmla="*/ 576262 w 1252537"/>
                    <a:gd name="connsiteY3" fmla="*/ 45225 h 383363"/>
                    <a:gd name="connsiteX4" fmla="*/ 688181 w 1252537"/>
                    <a:gd name="connsiteY4" fmla="*/ 11888 h 383363"/>
                    <a:gd name="connsiteX5" fmla="*/ 776287 w 1252537"/>
                    <a:gd name="connsiteY5" fmla="*/ 2363 h 383363"/>
                    <a:gd name="connsiteX6" fmla="*/ 1009650 w 1252537"/>
                    <a:gd name="connsiteY6" fmla="*/ 52369 h 383363"/>
                    <a:gd name="connsiteX7" fmla="*/ 1252537 w 1252537"/>
                    <a:gd name="connsiteY7" fmla="*/ 183338 h 383363"/>
                    <a:gd name="connsiteX0" fmla="*/ 0 w 1252537"/>
                    <a:gd name="connsiteY0" fmla="*/ 383363 h 383363"/>
                    <a:gd name="connsiteX1" fmla="*/ 204787 w 1252537"/>
                    <a:gd name="connsiteY1" fmla="*/ 259538 h 383363"/>
                    <a:gd name="connsiteX2" fmla="*/ 433387 w 1252537"/>
                    <a:gd name="connsiteY2" fmla="*/ 119044 h 383363"/>
                    <a:gd name="connsiteX3" fmla="*/ 576262 w 1252537"/>
                    <a:gd name="connsiteY3" fmla="*/ 45225 h 383363"/>
                    <a:gd name="connsiteX4" fmla="*/ 678656 w 1252537"/>
                    <a:gd name="connsiteY4" fmla="*/ 11888 h 383363"/>
                    <a:gd name="connsiteX5" fmla="*/ 776287 w 1252537"/>
                    <a:gd name="connsiteY5" fmla="*/ 2363 h 383363"/>
                    <a:gd name="connsiteX6" fmla="*/ 1009650 w 1252537"/>
                    <a:gd name="connsiteY6" fmla="*/ 52369 h 383363"/>
                    <a:gd name="connsiteX7" fmla="*/ 1252537 w 1252537"/>
                    <a:gd name="connsiteY7" fmla="*/ 183338 h 38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537" h="383363">
                      <a:moveTo>
                        <a:pt x="0" y="383363"/>
                      </a:moveTo>
                      <a:lnTo>
                        <a:pt x="204787" y="259538"/>
                      </a:lnTo>
                      <a:cubicBezTo>
                        <a:pt x="277018" y="215485"/>
                        <a:pt x="371475" y="154763"/>
                        <a:pt x="433387" y="119044"/>
                      </a:cubicBezTo>
                      <a:cubicBezTo>
                        <a:pt x="495299" y="83325"/>
                        <a:pt x="535384" y="63084"/>
                        <a:pt x="576262" y="45225"/>
                      </a:cubicBezTo>
                      <a:cubicBezTo>
                        <a:pt x="617140" y="27366"/>
                        <a:pt x="645319" y="19032"/>
                        <a:pt x="678656" y="11888"/>
                      </a:cubicBezTo>
                      <a:cubicBezTo>
                        <a:pt x="711993" y="4744"/>
                        <a:pt x="721121" y="-4384"/>
                        <a:pt x="776287" y="2363"/>
                      </a:cubicBezTo>
                      <a:cubicBezTo>
                        <a:pt x="831453" y="9110"/>
                        <a:pt x="930275" y="22206"/>
                        <a:pt x="1009650" y="52369"/>
                      </a:cubicBezTo>
                      <a:cubicBezTo>
                        <a:pt x="1089025" y="82531"/>
                        <a:pt x="1204912" y="155557"/>
                        <a:pt x="1252537" y="183338"/>
                      </a:cubicBezTo>
                    </a:path>
                  </a:pathLst>
                </a:cu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47" name="Grupo 146"/>
                <p:cNvGrpSpPr/>
                <p:nvPr/>
              </p:nvGrpSpPr>
              <p:grpSpPr>
                <a:xfrm>
                  <a:off x="4446546" y="3200941"/>
                  <a:ext cx="2441441" cy="572011"/>
                  <a:chOff x="2532477" y="3200941"/>
                  <a:chExt cx="2441441" cy="572011"/>
                </a:xfrm>
              </p:grpSpPr>
              <p:sp>
                <p:nvSpPr>
                  <p:cNvPr id="149" name="CuadroTexto 148"/>
                  <p:cNvSpPr txBox="1"/>
                  <p:nvPr/>
                </p:nvSpPr>
                <p:spPr>
                  <a:xfrm>
                    <a:off x="2532477" y="3281461"/>
                    <a:ext cx="2441441" cy="491491"/>
                  </a:xfrm>
                  <a:prstGeom prst="rect">
                    <a:avLst/>
                  </a:prstGeom>
                  <a:noFill/>
                </p:spPr>
                <p:txBody>
                  <a:bodyPr wrap="square" rtlCol="0">
                    <a:spAutoFit/>
                  </a:bodyPr>
                  <a:lstStyle/>
                  <a:p>
                    <a:r>
                      <a:rPr lang="es-ES" sz="1200" dirty="0" smtClean="0"/>
                      <a:t> - 10    -5     0     5    10 m</a:t>
                    </a:r>
                    <a:endParaRPr lang="es-ES_tradnl" sz="1200" dirty="0"/>
                  </a:p>
                </p:txBody>
              </p:sp>
              <p:cxnSp>
                <p:nvCxnSpPr>
                  <p:cNvPr id="150" name="Conector recto 149"/>
                  <p:cNvCxnSpPr/>
                  <p:nvPr/>
                </p:nvCxnSpPr>
                <p:spPr>
                  <a:xfrm>
                    <a:off x="3111500" y="3242689"/>
                    <a:ext cx="1283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Conector recto 150"/>
                  <p:cNvCxnSpPr/>
                  <p:nvPr/>
                </p:nvCxnSpPr>
                <p:spPr>
                  <a:xfrm>
                    <a:off x="3111500" y="3205032"/>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Conector recto 151"/>
                  <p:cNvCxnSpPr/>
                  <p:nvPr/>
                </p:nvCxnSpPr>
                <p:spPr>
                  <a:xfrm>
                    <a:off x="3440661" y="320503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Conector recto 152"/>
                  <p:cNvCxnSpPr/>
                  <p:nvPr/>
                </p:nvCxnSpPr>
                <p:spPr>
                  <a:xfrm>
                    <a:off x="3753369" y="3205032"/>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Conector recto 153"/>
                  <p:cNvCxnSpPr/>
                  <p:nvPr/>
                </p:nvCxnSpPr>
                <p:spPr>
                  <a:xfrm>
                    <a:off x="4076322" y="320094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Conector recto 154"/>
                  <p:cNvCxnSpPr/>
                  <p:nvPr/>
                </p:nvCxnSpPr>
                <p:spPr>
                  <a:xfrm>
                    <a:off x="4395239" y="320094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8" name="CuadroTexto 147"/>
                <p:cNvSpPr txBox="1"/>
                <p:nvPr/>
              </p:nvSpPr>
              <p:spPr>
                <a:xfrm>
                  <a:off x="5559956" y="1674288"/>
                  <a:ext cx="719379" cy="338553"/>
                </a:xfrm>
                <a:prstGeom prst="rect">
                  <a:avLst/>
                </a:prstGeom>
                <a:noFill/>
              </p:spPr>
              <p:txBody>
                <a:bodyPr wrap="square" rtlCol="0">
                  <a:spAutoFit/>
                </a:bodyPr>
                <a:lstStyle/>
                <a:p>
                  <a:r>
                    <a:rPr lang="es-ES" sz="1600" dirty="0" smtClean="0"/>
                    <a:t>  60°</a:t>
                  </a:r>
                  <a:endParaRPr lang="es-ES_tradnl" sz="1600" dirty="0"/>
                </a:p>
              </p:txBody>
            </p:sp>
          </p:grpSp>
          <p:grpSp>
            <p:nvGrpSpPr>
              <p:cNvPr id="106" name="Grupo 105"/>
              <p:cNvGrpSpPr/>
              <p:nvPr/>
            </p:nvGrpSpPr>
            <p:grpSpPr>
              <a:xfrm>
                <a:off x="2222961" y="1553683"/>
                <a:ext cx="478256" cy="1842624"/>
                <a:chOff x="2222961" y="1553683"/>
                <a:chExt cx="478256" cy="1842624"/>
              </a:xfrm>
            </p:grpSpPr>
            <p:grpSp>
              <p:nvGrpSpPr>
                <p:cNvPr id="131" name="Grupo 130"/>
                <p:cNvGrpSpPr/>
                <p:nvPr/>
              </p:nvGrpSpPr>
              <p:grpSpPr>
                <a:xfrm>
                  <a:off x="2599444" y="1795996"/>
                  <a:ext cx="62668" cy="1442601"/>
                  <a:chOff x="2599444" y="1795996"/>
                  <a:chExt cx="62668" cy="1442601"/>
                </a:xfrm>
              </p:grpSpPr>
              <p:cxnSp>
                <p:nvCxnSpPr>
                  <p:cNvPr id="139" name="Conector recto de flecha 138"/>
                  <p:cNvCxnSpPr/>
                  <p:nvPr/>
                </p:nvCxnSpPr>
                <p:spPr>
                  <a:xfrm flipV="1">
                    <a:off x="2652990" y="1795996"/>
                    <a:ext cx="8201" cy="144260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Conector recto 139"/>
                  <p:cNvCxnSpPr/>
                  <p:nvPr/>
                </p:nvCxnSpPr>
                <p:spPr>
                  <a:xfrm>
                    <a:off x="2599444" y="3238597"/>
                    <a:ext cx="578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Conector recto 140"/>
                  <p:cNvCxnSpPr/>
                  <p:nvPr/>
                </p:nvCxnSpPr>
                <p:spPr>
                  <a:xfrm>
                    <a:off x="2603308" y="1981200"/>
                    <a:ext cx="578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Conector recto 141"/>
                  <p:cNvCxnSpPr/>
                  <p:nvPr/>
                </p:nvCxnSpPr>
                <p:spPr>
                  <a:xfrm>
                    <a:off x="2604229" y="2288734"/>
                    <a:ext cx="578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Conector recto 142"/>
                  <p:cNvCxnSpPr/>
                  <p:nvPr/>
                </p:nvCxnSpPr>
                <p:spPr>
                  <a:xfrm>
                    <a:off x="2603307" y="2599438"/>
                    <a:ext cx="578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Conector recto 143"/>
                  <p:cNvCxnSpPr/>
                  <p:nvPr/>
                </p:nvCxnSpPr>
                <p:spPr>
                  <a:xfrm>
                    <a:off x="2603307" y="2912305"/>
                    <a:ext cx="578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Grupo 131"/>
                <p:cNvGrpSpPr/>
                <p:nvPr/>
              </p:nvGrpSpPr>
              <p:grpSpPr>
                <a:xfrm>
                  <a:off x="2222961" y="1553683"/>
                  <a:ext cx="478256" cy="1842624"/>
                  <a:chOff x="2222961" y="1553683"/>
                  <a:chExt cx="478256" cy="1842624"/>
                </a:xfrm>
              </p:grpSpPr>
              <p:sp>
                <p:nvSpPr>
                  <p:cNvPr id="133" name="CuadroTexto 132"/>
                  <p:cNvSpPr txBox="1"/>
                  <p:nvPr/>
                </p:nvSpPr>
                <p:spPr>
                  <a:xfrm>
                    <a:off x="2225240" y="1818663"/>
                    <a:ext cx="470540" cy="327660"/>
                  </a:xfrm>
                  <a:prstGeom prst="rect">
                    <a:avLst/>
                  </a:prstGeom>
                  <a:noFill/>
                </p:spPr>
                <p:txBody>
                  <a:bodyPr wrap="square" rtlCol="0">
                    <a:spAutoFit/>
                  </a:bodyPr>
                  <a:lstStyle/>
                  <a:p>
                    <a:r>
                      <a:rPr lang="es-ES" sz="600" dirty="0" smtClean="0"/>
                      <a:t>0.10</a:t>
                    </a:r>
                    <a:endParaRPr lang="es-ES_tradnl" sz="600" dirty="0"/>
                  </a:p>
                </p:txBody>
              </p:sp>
              <p:sp>
                <p:nvSpPr>
                  <p:cNvPr id="134" name="CuadroTexto 133"/>
                  <p:cNvSpPr txBox="1"/>
                  <p:nvPr/>
                </p:nvSpPr>
                <p:spPr>
                  <a:xfrm>
                    <a:off x="2225240" y="2117883"/>
                    <a:ext cx="475977" cy="327660"/>
                  </a:xfrm>
                  <a:prstGeom prst="rect">
                    <a:avLst/>
                  </a:prstGeom>
                  <a:noFill/>
                </p:spPr>
                <p:txBody>
                  <a:bodyPr wrap="square" rtlCol="0">
                    <a:spAutoFit/>
                  </a:bodyPr>
                  <a:lstStyle/>
                  <a:p>
                    <a:r>
                      <a:rPr lang="es-ES" sz="600" dirty="0" smtClean="0"/>
                      <a:t>0.08</a:t>
                    </a:r>
                    <a:endParaRPr lang="es-ES_tradnl" sz="600" dirty="0"/>
                  </a:p>
                </p:txBody>
              </p:sp>
              <p:sp>
                <p:nvSpPr>
                  <p:cNvPr id="135" name="CuadroTexto 134"/>
                  <p:cNvSpPr txBox="1"/>
                  <p:nvPr/>
                </p:nvSpPr>
                <p:spPr>
                  <a:xfrm>
                    <a:off x="2225241" y="2428426"/>
                    <a:ext cx="470537" cy="327660"/>
                  </a:xfrm>
                  <a:prstGeom prst="rect">
                    <a:avLst/>
                  </a:prstGeom>
                  <a:noFill/>
                </p:spPr>
                <p:txBody>
                  <a:bodyPr wrap="square" rtlCol="0">
                    <a:spAutoFit/>
                  </a:bodyPr>
                  <a:lstStyle/>
                  <a:p>
                    <a:r>
                      <a:rPr lang="es-ES" sz="600" dirty="0" smtClean="0"/>
                      <a:t>0.06</a:t>
                    </a:r>
                    <a:endParaRPr lang="es-ES_tradnl" sz="600" dirty="0"/>
                  </a:p>
                </p:txBody>
              </p:sp>
              <p:sp>
                <p:nvSpPr>
                  <p:cNvPr id="136" name="CuadroTexto 135"/>
                  <p:cNvSpPr txBox="1"/>
                  <p:nvPr/>
                </p:nvSpPr>
                <p:spPr>
                  <a:xfrm>
                    <a:off x="2225240" y="2750483"/>
                    <a:ext cx="466586" cy="327660"/>
                  </a:xfrm>
                  <a:prstGeom prst="rect">
                    <a:avLst/>
                  </a:prstGeom>
                  <a:noFill/>
                </p:spPr>
                <p:txBody>
                  <a:bodyPr wrap="square" rtlCol="0">
                    <a:spAutoFit/>
                  </a:bodyPr>
                  <a:lstStyle/>
                  <a:p>
                    <a:r>
                      <a:rPr lang="es-ES" sz="600" dirty="0" smtClean="0"/>
                      <a:t>0.04</a:t>
                    </a:r>
                    <a:endParaRPr lang="es-ES_tradnl" sz="600" dirty="0"/>
                  </a:p>
                </p:txBody>
              </p:sp>
              <p:sp>
                <p:nvSpPr>
                  <p:cNvPr id="137" name="CuadroTexto 136"/>
                  <p:cNvSpPr txBox="1"/>
                  <p:nvPr/>
                </p:nvSpPr>
                <p:spPr>
                  <a:xfrm>
                    <a:off x="2222961" y="3068647"/>
                    <a:ext cx="477565" cy="327660"/>
                  </a:xfrm>
                  <a:prstGeom prst="rect">
                    <a:avLst/>
                  </a:prstGeom>
                  <a:noFill/>
                </p:spPr>
                <p:txBody>
                  <a:bodyPr wrap="square" rtlCol="0">
                    <a:spAutoFit/>
                  </a:bodyPr>
                  <a:lstStyle/>
                  <a:p>
                    <a:r>
                      <a:rPr lang="es-ES" sz="600" dirty="0" smtClean="0"/>
                      <a:t>0.02</a:t>
                    </a:r>
                    <a:endParaRPr lang="es-ES_tradnl" sz="600" dirty="0"/>
                  </a:p>
                </p:txBody>
              </p:sp>
              <p:sp>
                <p:nvSpPr>
                  <p:cNvPr id="138" name="CuadroTexto 137"/>
                  <p:cNvSpPr txBox="1"/>
                  <p:nvPr/>
                </p:nvSpPr>
                <p:spPr>
                  <a:xfrm>
                    <a:off x="2292685" y="1553683"/>
                    <a:ext cx="400754" cy="230833"/>
                  </a:xfrm>
                  <a:prstGeom prst="rect">
                    <a:avLst/>
                  </a:prstGeom>
                  <a:noFill/>
                </p:spPr>
                <p:txBody>
                  <a:bodyPr wrap="square" rtlCol="0">
                    <a:spAutoFit/>
                  </a:bodyPr>
                  <a:lstStyle/>
                  <a:p>
                    <a:r>
                      <a:rPr lang="es-ES" sz="900" dirty="0" smtClean="0"/>
                      <a:t>mgl</a:t>
                    </a:r>
                    <a:endParaRPr lang="es-ES_tradnl" sz="900" dirty="0"/>
                  </a:p>
                </p:txBody>
              </p:sp>
            </p:grpSp>
          </p:grpSp>
          <p:grpSp>
            <p:nvGrpSpPr>
              <p:cNvPr id="107" name="Grupo 106"/>
              <p:cNvGrpSpPr/>
              <p:nvPr/>
            </p:nvGrpSpPr>
            <p:grpSpPr>
              <a:xfrm>
                <a:off x="6417068" y="1635254"/>
                <a:ext cx="2410276" cy="2149854"/>
                <a:chOff x="6417068" y="1635254"/>
                <a:chExt cx="2410276" cy="2149854"/>
              </a:xfrm>
            </p:grpSpPr>
            <p:grpSp>
              <p:nvGrpSpPr>
                <p:cNvPr id="120" name="Grupo 119"/>
                <p:cNvGrpSpPr/>
                <p:nvPr/>
              </p:nvGrpSpPr>
              <p:grpSpPr>
                <a:xfrm>
                  <a:off x="6417068" y="3213097"/>
                  <a:ext cx="2410276" cy="572011"/>
                  <a:chOff x="2558882" y="3200941"/>
                  <a:chExt cx="2410276" cy="572011"/>
                </a:xfrm>
              </p:grpSpPr>
              <p:sp>
                <p:nvSpPr>
                  <p:cNvPr id="124" name="CuadroTexto 123"/>
                  <p:cNvSpPr txBox="1"/>
                  <p:nvPr/>
                </p:nvSpPr>
                <p:spPr>
                  <a:xfrm>
                    <a:off x="2558882" y="3281461"/>
                    <a:ext cx="2410276" cy="491491"/>
                  </a:xfrm>
                  <a:prstGeom prst="rect">
                    <a:avLst/>
                  </a:prstGeom>
                  <a:noFill/>
                </p:spPr>
                <p:txBody>
                  <a:bodyPr wrap="square" rtlCol="0">
                    <a:spAutoFit/>
                  </a:bodyPr>
                  <a:lstStyle/>
                  <a:p>
                    <a:r>
                      <a:rPr lang="es-ES" sz="1200" dirty="0" smtClean="0"/>
                      <a:t> - 10    -5     0     5    10 m</a:t>
                    </a:r>
                    <a:endParaRPr lang="es-ES_tradnl" sz="1200" dirty="0"/>
                  </a:p>
                </p:txBody>
              </p:sp>
              <p:cxnSp>
                <p:nvCxnSpPr>
                  <p:cNvPr id="125" name="Conector recto 124"/>
                  <p:cNvCxnSpPr/>
                  <p:nvPr/>
                </p:nvCxnSpPr>
                <p:spPr>
                  <a:xfrm>
                    <a:off x="3111500" y="3242689"/>
                    <a:ext cx="1283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Conector recto 125"/>
                  <p:cNvCxnSpPr/>
                  <p:nvPr/>
                </p:nvCxnSpPr>
                <p:spPr>
                  <a:xfrm>
                    <a:off x="3111500" y="3205032"/>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ector recto 126"/>
                  <p:cNvCxnSpPr/>
                  <p:nvPr/>
                </p:nvCxnSpPr>
                <p:spPr>
                  <a:xfrm>
                    <a:off x="3440661" y="320503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ector recto 127"/>
                  <p:cNvCxnSpPr/>
                  <p:nvPr/>
                </p:nvCxnSpPr>
                <p:spPr>
                  <a:xfrm>
                    <a:off x="3753369" y="3205032"/>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Conector recto 128"/>
                  <p:cNvCxnSpPr/>
                  <p:nvPr/>
                </p:nvCxnSpPr>
                <p:spPr>
                  <a:xfrm>
                    <a:off x="4076322" y="320094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Conector recto 129"/>
                  <p:cNvCxnSpPr/>
                  <p:nvPr/>
                </p:nvCxnSpPr>
                <p:spPr>
                  <a:xfrm>
                    <a:off x="4395239" y="320094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1" name="CuadroTexto 120"/>
                <p:cNvSpPr txBox="1"/>
                <p:nvPr/>
              </p:nvSpPr>
              <p:spPr>
                <a:xfrm>
                  <a:off x="7341834" y="1635254"/>
                  <a:ext cx="719379" cy="338553"/>
                </a:xfrm>
                <a:prstGeom prst="rect">
                  <a:avLst/>
                </a:prstGeom>
                <a:noFill/>
              </p:spPr>
              <p:txBody>
                <a:bodyPr wrap="square" rtlCol="0">
                  <a:spAutoFit/>
                </a:bodyPr>
                <a:lstStyle/>
                <a:p>
                  <a:r>
                    <a:rPr lang="es-ES" sz="1600" dirty="0" smtClean="0"/>
                    <a:t>   45°</a:t>
                  </a:r>
                  <a:endParaRPr lang="es-ES_tradnl" sz="1600" dirty="0"/>
                </a:p>
              </p:txBody>
            </p:sp>
            <p:sp>
              <p:nvSpPr>
                <p:cNvPr id="122" name="Forma libre 121"/>
                <p:cNvSpPr/>
                <p:nvPr/>
              </p:nvSpPr>
              <p:spPr>
                <a:xfrm>
                  <a:off x="6976872" y="2132365"/>
                  <a:ext cx="1284732" cy="1063464"/>
                </a:xfrm>
                <a:custGeom>
                  <a:avLst/>
                  <a:gdLst>
                    <a:gd name="connsiteX0" fmla="*/ 0 w 1284732"/>
                    <a:gd name="connsiteY0" fmla="*/ 1068733 h 1068733"/>
                    <a:gd name="connsiteX1" fmla="*/ 146304 w 1284732"/>
                    <a:gd name="connsiteY1" fmla="*/ 917857 h 1068733"/>
                    <a:gd name="connsiteX2" fmla="*/ 242316 w 1284732"/>
                    <a:gd name="connsiteY2" fmla="*/ 826417 h 1068733"/>
                    <a:gd name="connsiteX3" fmla="*/ 406908 w 1284732"/>
                    <a:gd name="connsiteY3" fmla="*/ 574957 h 1068733"/>
                    <a:gd name="connsiteX4" fmla="*/ 617220 w 1284732"/>
                    <a:gd name="connsiteY4" fmla="*/ 145189 h 1068733"/>
                    <a:gd name="connsiteX5" fmla="*/ 768096 w 1284732"/>
                    <a:gd name="connsiteY5" fmla="*/ 12601 h 1068733"/>
                    <a:gd name="connsiteX6" fmla="*/ 827532 w 1284732"/>
                    <a:gd name="connsiteY6" fmla="*/ 8029 h 1068733"/>
                    <a:gd name="connsiteX7" fmla="*/ 905256 w 1284732"/>
                    <a:gd name="connsiteY7" fmla="*/ 35461 h 1068733"/>
                    <a:gd name="connsiteX8" fmla="*/ 982980 w 1284732"/>
                    <a:gd name="connsiteY8" fmla="*/ 90325 h 1068733"/>
                    <a:gd name="connsiteX9" fmla="*/ 1284732 w 1284732"/>
                    <a:gd name="connsiteY9" fmla="*/ 401221 h 1068733"/>
                    <a:gd name="connsiteX0" fmla="*/ 0 w 1284732"/>
                    <a:gd name="connsiteY0" fmla="*/ 1068733 h 1068733"/>
                    <a:gd name="connsiteX1" fmla="*/ 146304 w 1284732"/>
                    <a:gd name="connsiteY1" fmla="*/ 917857 h 1068733"/>
                    <a:gd name="connsiteX2" fmla="*/ 246888 w 1284732"/>
                    <a:gd name="connsiteY2" fmla="*/ 803557 h 1068733"/>
                    <a:gd name="connsiteX3" fmla="*/ 406908 w 1284732"/>
                    <a:gd name="connsiteY3" fmla="*/ 574957 h 1068733"/>
                    <a:gd name="connsiteX4" fmla="*/ 617220 w 1284732"/>
                    <a:gd name="connsiteY4" fmla="*/ 145189 h 1068733"/>
                    <a:gd name="connsiteX5" fmla="*/ 768096 w 1284732"/>
                    <a:gd name="connsiteY5" fmla="*/ 12601 h 1068733"/>
                    <a:gd name="connsiteX6" fmla="*/ 827532 w 1284732"/>
                    <a:gd name="connsiteY6" fmla="*/ 8029 h 1068733"/>
                    <a:gd name="connsiteX7" fmla="*/ 905256 w 1284732"/>
                    <a:gd name="connsiteY7" fmla="*/ 35461 h 1068733"/>
                    <a:gd name="connsiteX8" fmla="*/ 982980 w 1284732"/>
                    <a:gd name="connsiteY8" fmla="*/ 90325 h 1068733"/>
                    <a:gd name="connsiteX9" fmla="*/ 1284732 w 1284732"/>
                    <a:gd name="connsiteY9" fmla="*/ 401221 h 1068733"/>
                    <a:gd name="connsiteX0" fmla="*/ 0 w 1284732"/>
                    <a:gd name="connsiteY0" fmla="*/ 1063464 h 1063464"/>
                    <a:gd name="connsiteX1" fmla="*/ 146304 w 1284732"/>
                    <a:gd name="connsiteY1" fmla="*/ 912588 h 1063464"/>
                    <a:gd name="connsiteX2" fmla="*/ 246888 w 1284732"/>
                    <a:gd name="connsiteY2" fmla="*/ 798288 h 1063464"/>
                    <a:gd name="connsiteX3" fmla="*/ 406908 w 1284732"/>
                    <a:gd name="connsiteY3" fmla="*/ 569688 h 1063464"/>
                    <a:gd name="connsiteX4" fmla="*/ 617220 w 1284732"/>
                    <a:gd name="connsiteY4" fmla="*/ 139920 h 1063464"/>
                    <a:gd name="connsiteX5" fmla="*/ 745236 w 1284732"/>
                    <a:gd name="connsiteY5" fmla="*/ 16476 h 1063464"/>
                    <a:gd name="connsiteX6" fmla="*/ 827532 w 1284732"/>
                    <a:gd name="connsiteY6" fmla="*/ 2760 h 1063464"/>
                    <a:gd name="connsiteX7" fmla="*/ 905256 w 1284732"/>
                    <a:gd name="connsiteY7" fmla="*/ 30192 h 1063464"/>
                    <a:gd name="connsiteX8" fmla="*/ 982980 w 1284732"/>
                    <a:gd name="connsiteY8" fmla="*/ 85056 h 1063464"/>
                    <a:gd name="connsiteX9" fmla="*/ 1284732 w 1284732"/>
                    <a:gd name="connsiteY9" fmla="*/ 395952 h 106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32" h="1063464">
                      <a:moveTo>
                        <a:pt x="0" y="1063464"/>
                      </a:moveTo>
                      <a:cubicBezTo>
                        <a:pt x="52959" y="1008219"/>
                        <a:pt x="105156" y="956784"/>
                        <a:pt x="146304" y="912588"/>
                      </a:cubicBezTo>
                      <a:cubicBezTo>
                        <a:pt x="187452" y="868392"/>
                        <a:pt x="203454" y="855438"/>
                        <a:pt x="246888" y="798288"/>
                      </a:cubicBezTo>
                      <a:cubicBezTo>
                        <a:pt x="290322" y="741138"/>
                        <a:pt x="345186" y="679416"/>
                        <a:pt x="406908" y="569688"/>
                      </a:cubicBezTo>
                      <a:cubicBezTo>
                        <a:pt x="468630" y="459960"/>
                        <a:pt x="560832" y="232122"/>
                        <a:pt x="617220" y="139920"/>
                      </a:cubicBezTo>
                      <a:cubicBezTo>
                        <a:pt x="673608" y="47718"/>
                        <a:pt x="710184" y="39336"/>
                        <a:pt x="745236" y="16476"/>
                      </a:cubicBezTo>
                      <a:cubicBezTo>
                        <a:pt x="780288" y="-6384"/>
                        <a:pt x="800862" y="474"/>
                        <a:pt x="827532" y="2760"/>
                      </a:cubicBezTo>
                      <a:cubicBezTo>
                        <a:pt x="854202" y="5046"/>
                        <a:pt x="879348" y="16476"/>
                        <a:pt x="905256" y="30192"/>
                      </a:cubicBezTo>
                      <a:cubicBezTo>
                        <a:pt x="931164" y="43908"/>
                        <a:pt x="919734" y="24096"/>
                        <a:pt x="982980" y="85056"/>
                      </a:cubicBezTo>
                      <a:cubicBezTo>
                        <a:pt x="1046226" y="146016"/>
                        <a:pt x="1165479" y="270984"/>
                        <a:pt x="1284732" y="395952"/>
                      </a:cubicBezTo>
                    </a:path>
                  </a:pathLst>
                </a:cu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3" name="Forma libre 122"/>
                <p:cNvSpPr/>
                <p:nvPr/>
              </p:nvSpPr>
              <p:spPr>
                <a:xfrm>
                  <a:off x="7031736" y="2729444"/>
                  <a:ext cx="1216152" cy="438952"/>
                </a:xfrm>
                <a:custGeom>
                  <a:avLst/>
                  <a:gdLst>
                    <a:gd name="connsiteX0" fmla="*/ 0 w 1216152"/>
                    <a:gd name="connsiteY0" fmla="*/ 438952 h 438952"/>
                    <a:gd name="connsiteX1" fmla="*/ 347472 w 1216152"/>
                    <a:gd name="connsiteY1" fmla="*/ 205780 h 438952"/>
                    <a:gd name="connsiteX2" fmla="*/ 635508 w 1216152"/>
                    <a:gd name="connsiteY2" fmla="*/ 36616 h 438952"/>
                    <a:gd name="connsiteX3" fmla="*/ 818388 w 1216152"/>
                    <a:gd name="connsiteY3" fmla="*/ 40 h 438952"/>
                    <a:gd name="connsiteX4" fmla="*/ 955548 w 1216152"/>
                    <a:gd name="connsiteY4" fmla="*/ 32044 h 438952"/>
                    <a:gd name="connsiteX5" fmla="*/ 1216152 w 1216152"/>
                    <a:gd name="connsiteY5" fmla="*/ 137200 h 43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152" h="438952">
                      <a:moveTo>
                        <a:pt x="0" y="438952"/>
                      </a:moveTo>
                      <a:cubicBezTo>
                        <a:pt x="120777" y="355894"/>
                        <a:pt x="241554" y="272836"/>
                        <a:pt x="347472" y="205780"/>
                      </a:cubicBezTo>
                      <a:cubicBezTo>
                        <a:pt x="453390" y="138724"/>
                        <a:pt x="557022" y="70906"/>
                        <a:pt x="635508" y="36616"/>
                      </a:cubicBezTo>
                      <a:cubicBezTo>
                        <a:pt x="713994" y="2326"/>
                        <a:pt x="765048" y="802"/>
                        <a:pt x="818388" y="40"/>
                      </a:cubicBezTo>
                      <a:cubicBezTo>
                        <a:pt x="871728" y="-722"/>
                        <a:pt x="889254" y="9184"/>
                        <a:pt x="955548" y="32044"/>
                      </a:cubicBezTo>
                      <a:cubicBezTo>
                        <a:pt x="1021842" y="54904"/>
                        <a:pt x="1118997" y="96052"/>
                        <a:pt x="1216152" y="137200"/>
                      </a:cubicBezTo>
                    </a:path>
                  </a:pathLst>
                </a:custGeom>
                <a:noFill/>
                <a:ln w="317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08" name="Grupo 107"/>
              <p:cNvGrpSpPr/>
              <p:nvPr/>
            </p:nvGrpSpPr>
            <p:grpSpPr>
              <a:xfrm>
                <a:off x="7985814" y="1669098"/>
                <a:ext cx="3165292" cy="2101895"/>
                <a:chOff x="7985814" y="1669098"/>
                <a:chExt cx="3165292" cy="2101895"/>
              </a:xfrm>
            </p:grpSpPr>
            <p:grpSp>
              <p:nvGrpSpPr>
                <p:cNvPr id="109" name="Grupo 108"/>
                <p:cNvGrpSpPr/>
                <p:nvPr/>
              </p:nvGrpSpPr>
              <p:grpSpPr>
                <a:xfrm>
                  <a:off x="7985814" y="3213097"/>
                  <a:ext cx="3165292" cy="557896"/>
                  <a:chOff x="2188271" y="3200941"/>
                  <a:chExt cx="3165292" cy="557896"/>
                </a:xfrm>
              </p:grpSpPr>
              <p:sp>
                <p:nvSpPr>
                  <p:cNvPr id="113" name="CuadroTexto 112"/>
                  <p:cNvSpPr txBox="1"/>
                  <p:nvPr/>
                </p:nvSpPr>
                <p:spPr>
                  <a:xfrm>
                    <a:off x="2188271" y="3267346"/>
                    <a:ext cx="3165292" cy="491491"/>
                  </a:xfrm>
                  <a:prstGeom prst="rect">
                    <a:avLst/>
                  </a:prstGeom>
                  <a:noFill/>
                </p:spPr>
                <p:txBody>
                  <a:bodyPr wrap="square" rtlCol="0">
                    <a:spAutoFit/>
                  </a:bodyPr>
                  <a:lstStyle/>
                  <a:p>
                    <a:r>
                      <a:rPr lang="es-ES" sz="1200" dirty="0" smtClean="0"/>
                      <a:t>   - 10   -5   0    5   10 m</a:t>
                    </a:r>
                    <a:endParaRPr lang="es-ES_tradnl" sz="1200" dirty="0"/>
                  </a:p>
                </p:txBody>
              </p:sp>
              <p:cxnSp>
                <p:nvCxnSpPr>
                  <p:cNvPr id="114" name="Conector recto 113"/>
                  <p:cNvCxnSpPr/>
                  <p:nvPr/>
                </p:nvCxnSpPr>
                <p:spPr>
                  <a:xfrm>
                    <a:off x="3111499" y="3242690"/>
                    <a:ext cx="1283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ector recto 114"/>
                  <p:cNvCxnSpPr/>
                  <p:nvPr/>
                </p:nvCxnSpPr>
                <p:spPr>
                  <a:xfrm>
                    <a:off x="3111500" y="3205032"/>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Conector recto 115"/>
                  <p:cNvCxnSpPr/>
                  <p:nvPr/>
                </p:nvCxnSpPr>
                <p:spPr>
                  <a:xfrm>
                    <a:off x="3440661" y="320503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Conector recto 116"/>
                  <p:cNvCxnSpPr/>
                  <p:nvPr/>
                </p:nvCxnSpPr>
                <p:spPr>
                  <a:xfrm>
                    <a:off x="3753369" y="3205032"/>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ector recto 117"/>
                  <p:cNvCxnSpPr/>
                  <p:nvPr/>
                </p:nvCxnSpPr>
                <p:spPr>
                  <a:xfrm>
                    <a:off x="4076322" y="320094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ector recto 118"/>
                  <p:cNvCxnSpPr/>
                  <p:nvPr/>
                </p:nvCxnSpPr>
                <p:spPr>
                  <a:xfrm>
                    <a:off x="4395239" y="3200941"/>
                    <a:ext cx="0" cy="753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CuadroTexto 109"/>
                <p:cNvSpPr txBox="1"/>
                <p:nvPr/>
              </p:nvSpPr>
              <p:spPr>
                <a:xfrm>
                  <a:off x="8857264" y="1669098"/>
                  <a:ext cx="1019315" cy="600711"/>
                </a:xfrm>
                <a:prstGeom prst="rect">
                  <a:avLst/>
                </a:prstGeom>
                <a:noFill/>
              </p:spPr>
              <p:txBody>
                <a:bodyPr wrap="square" rtlCol="0">
                  <a:spAutoFit/>
                </a:bodyPr>
                <a:lstStyle/>
                <a:p>
                  <a:r>
                    <a:rPr lang="es-ES" sz="1600" dirty="0" smtClean="0"/>
                    <a:t>     60°</a:t>
                  </a:r>
                  <a:endParaRPr lang="es-ES_tradnl" sz="1600" dirty="0"/>
                </a:p>
              </p:txBody>
            </p:sp>
            <p:sp>
              <p:nvSpPr>
                <p:cNvPr id="111" name="Forma libre 110"/>
                <p:cNvSpPr/>
                <p:nvPr/>
              </p:nvSpPr>
              <p:spPr>
                <a:xfrm>
                  <a:off x="8951976" y="2019945"/>
                  <a:ext cx="1252728" cy="1203315"/>
                </a:xfrm>
                <a:custGeom>
                  <a:avLst/>
                  <a:gdLst>
                    <a:gd name="connsiteX0" fmla="*/ 0 w 1252728"/>
                    <a:gd name="connsiteY0" fmla="*/ 1203315 h 1203315"/>
                    <a:gd name="connsiteX1" fmla="*/ 91440 w 1252728"/>
                    <a:gd name="connsiteY1" fmla="*/ 1125591 h 1203315"/>
                    <a:gd name="connsiteX2" fmla="*/ 228600 w 1252728"/>
                    <a:gd name="connsiteY2" fmla="*/ 965571 h 1203315"/>
                    <a:gd name="connsiteX3" fmla="*/ 406908 w 1252728"/>
                    <a:gd name="connsiteY3" fmla="*/ 663819 h 1203315"/>
                    <a:gd name="connsiteX4" fmla="*/ 640080 w 1252728"/>
                    <a:gd name="connsiteY4" fmla="*/ 192903 h 1203315"/>
                    <a:gd name="connsiteX5" fmla="*/ 690372 w 1252728"/>
                    <a:gd name="connsiteY5" fmla="*/ 96891 h 1203315"/>
                    <a:gd name="connsiteX6" fmla="*/ 786384 w 1252728"/>
                    <a:gd name="connsiteY6" fmla="*/ 23739 h 1203315"/>
                    <a:gd name="connsiteX7" fmla="*/ 873252 w 1252728"/>
                    <a:gd name="connsiteY7" fmla="*/ 879 h 1203315"/>
                    <a:gd name="connsiteX8" fmla="*/ 950976 w 1252728"/>
                    <a:gd name="connsiteY8" fmla="*/ 14595 h 1203315"/>
                    <a:gd name="connsiteX9" fmla="*/ 1083564 w 1252728"/>
                    <a:gd name="connsiteY9" fmla="*/ 101463 h 1203315"/>
                    <a:gd name="connsiteX10" fmla="*/ 1252728 w 1252728"/>
                    <a:gd name="connsiteY10" fmla="*/ 252339 h 120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2728" h="1203315">
                      <a:moveTo>
                        <a:pt x="0" y="1203315"/>
                      </a:moveTo>
                      <a:cubicBezTo>
                        <a:pt x="26670" y="1184265"/>
                        <a:pt x="53340" y="1165215"/>
                        <a:pt x="91440" y="1125591"/>
                      </a:cubicBezTo>
                      <a:cubicBezTo>
                        <a:pt x="129540" y="1085967"/>
                        <a:pt x="176022" y="1042533"/>
                        <a:pt x="228600" y="965571"/>
                      </a:cubicBezTo>
                      <a:cubicBezTo>
                        <a:pt x="281178" y="888609"/>
                        <a:pt x="338328" y="792597"/>
                        <a:pt x="406908" y="663819"/>
                      </a:cubicBezTo>
                      <a:cubicBezTo>
                        <a:pt x="475488" y="535041"/>
                        <a:pt x="592836" y="287391"/>
                        <a:pt x="640080" y="192903"/>
                      </a:cubicBezTo>
                      <a:cubicBezTo>
                        <a:pt x="687324" y="98415"/>
                        <a:pt x="665988" y="125085"/>
                        <a:pt x="690372" y="96891"/>
                      </a:cubicBezTo>
                      <a:cubicBezTo>
                        <a:pt x="714756" y="68697"/>
                        <a:pt x="755904" y="39741"/>
                        <a:pt x="786384" y="23739"/>
                      </a:cubicBezTo>
                      <a:cubicBezTo>
                        <a:pt x="816864" y="7737"/>
                        <a:pt x="845820" y="2403"/>
                        <a:pt x="873252" y="879"/>
                      </a:cubicBezTo>
                      <a:cubicBezTo>
                        <a:pt x="900684" y="-645"/>
                        <a:pt x="915924" y="-2169"/>
                        <a:pt x="950976" y="14595"/>
                      </a:cubicBezTo>
                      <a:cubicBezTo>
                        <a:pt x="986028" y="31359"/>
                        <a:pt x="1033272" y="61839"/>
                        <a:pt x="1083564" y="101463"/>
                      </a:cubicBezTo>
                      <a:cubicBezTo>
                        <a:pt x="1133856" y="141087"/>
                        <a:pt x="1252728" y="252339"/>
                        <a:pt x="1252728" y="252339"/>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2" name="Forma libre 111"/>
                <p:cNvSpPr/>
                <p:nvPr/>
              </p:nvSpPr>
              <p:spPr>
                <a:xfrm>
                  <a:off x="9061704" y="2635651"/>
                  <a:ext cx="1124712" cy="496169"/>
                </a:xfrm>
                <a:custGeom>
                  <a:avLst/>
                  <a:gdLst>
                    <a:gd name="connsiteX0" fmla="*/ 0 w 1124712"/>
                    <a:gd name="connsiteY0" fmla="*/ 496169 h 496169"/>
                    <a:gd name="connsiteX1" fmla="*/ 365760 w 1124712"/>
                    <a:gd name="connsiteY1" fmla="*/ 208133 h 496169"/>
                    <a:gd name="connsiteX2" fmla="*/ 576072 w 1124712"/>
                    <a:gd name="connsiteY2" fmla="*/ 66401 h 496169"/>
                    <a:gd name="connsiteX3" fmla="*/ 736092 w 1124712"/>
                    <a:gd name="connsiteY3" fmla="*/ 11537 h 496169"/>
                    <a:gd name="connsiteX4" fmla="*/ 868680 w 1124712"/>
                    <a:gd name="connsiteY4" fmla="*/ 2393 h 496169"/>
                    <a:gd name="connsiteX5" fmla="*/ 1019556 w 1124712"/>
                    <a:gd name="connsiteY5" fmla="*/ 43541 h 496169"/>
                    <a:gd name="connsiteX6" fmla="*/ 1124712 w 1124712"/>
                    <a:gd name="connsiteY6" fmla="*/ 107549 h 49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712" h="496169">
                      <a:moveTo>
                        <a:pt x="0" y="496169"/>
                      </a:moveTo>
                      <a:cubicBezTo>
                        <a:pt x="134874" y="387965"/>
                        <a:pt x="269748" y="279761"/>
                        <a:pt x="365760" y="208133"/>
                      </a:cubicBezTo>
                      <a:cubicBezTo>
                        <a:pt x="461772" y="136505"/>
                        <a:pt x="514350" y="99167"/>
                        <a:pt x="576072" y="66401"/>
                      </a:cubicBezTo>
                      <a:cubicBezTo>
                        <a:pt x="637794" y="33635"/>
                        <a:pt x="687324" y="22205"/>
                        <a:pt x="736092" y="11537"/>
                      </a:cubicBezTo>
                      <a:cubicBezTo>
                        <a:pt x="784860" y="869"/>
                        <a:pt x="821436" y="-2941"/>
                        <a:pt x="868680" y="2393"/>
                      </a:cubicBezTo>
                      <a:cubicBezTo>
                        <a:pt x="915924" y="7727"/>
                        <a:pt x="976884" y="26015"/>
                        <a:pt x="1019556" y="43541"/>
                      </a:cubicBezTo>
                      <a:cubicBezTo>
                        <a:pt x="1062228" y="61067"/>
                        <a:pt x="1093470" y="84308"/>
                        <a:pt x="1124712" y="107549"/>
                      </a:cubicBezTo>
                    </a:path>
                  </a:pathLst>
                </a:cu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01" name="CuadroTexto 100"/>
            <p:cNvSpPr txBox="1"/>
            <p:nvPr/>
          </p:nvSpPr>
          <p:spPr>
            <a:xfrm>
              <a:off x="3684797" y="2390247"/>
              <a:ext cx="2408522" cy="600711"/>
            </a:xfrm>
            <a:prstGeom prst="rect">
              <a:avLst/>
            </a:prstGeom>
            <a:noFill/>
          </p:spPr>
          <p:txBody>
            <a:bodyPr wrap="square" rtlCol="0">
              <a:spAutoFit/>
            </a:bodyPr>
            <a:lstStyle/>
            <a:p>
              <a:r>
                <a:rPr lang="es-ES" sz="1600" dirty="0" err="1" smtClean="0"/>
                <a:t>Angle</a:t>
              </a:r>
              <a:r>
                <a:rPr lang="es-ES" sz="1600" dirty="0" smtClean="0"/>
                <a:t> of </a:t>
              </a:r>
              <a:r>
                <a:rPr lang="es-ES" sz="1600" dirty="0" err="1" smtClean="0"/>
                <a:t>dipping</a:t>
              </a:r>
              <a:endParaRPr lang="es-ES_tradnl" sz="1600" dirty="0"/>
            </a:p>
          </p:txBody>
        </p:sp>
        <p:sp>
          <p:nvSpPr>
            <p:cNvPr id="102" name="CuadroTexto 101"/>
            <p:cNvSpPr txBox="1"/>
            <p:nvPr/>
          </p:nvSpPr>
          <p:spPr>
            <a:xfrm>
              <a:off x="8045700" y="2575912"/>
              <a:ext cx="1004446" cy="928371"/>
            </a:xfrm>
            <a:prstGeom prst="rect">
              <a:avLst/>
            </a:prstGeom>
            <a:noFill/>
          </p:spPr>
          <p:txBody>
            <a:bodyPr wrap="square" rtlCol="0">
              <a:spAutoFit/>
            </a:bodyPr>
            <a:lstStyle/>
            <a:p>
              <a:r>
                <a:rPr lang="es-ES" sz="1400" dirty="0" smtClean="0"/>
                <a:t>At 5 m </a:t>
              </a:r>
            </a:p>
            <a:p>
              <a:r>
                <a:rPr lang="es-ES" sz="1400" dirty="0" err="1" smtClean="0"/>
                <a:t>depth</a:t>
              </a:r>
              <a:endParaRPr lang="es-ES_tradnl" sz="1400" dirty="0"/>
            </a:p>
          </p:txBody>
        </p:sp>
        <p:sp>
          <p:nvSpPr>
            <p:cNvPr id="103" name="CuadroTexto 102"/>
            <p:cNvSpPr txBox="1"/>
            <p:nvPr/>
          </p:nvSpPr>
          <p:spPr>
            <a:xfrm>
              <a:off x="9975622" y="3028497"/>
              <a:ext cx="1063624" cy="928371"/>
            </a:xfrm>
            <a:prstGeom prst="rect">
              <a:avLst/>
            </a:prstGeom>
            <a:noFill/>
          </p:spPr>
          <p:txBody>
            <a:bodyPr wrap="square" rtlCol="0">
              <a:spAutoFit/>
            </a:bodyPr>
            <a:lstStyle/>
            <a:p>
              <a:r>
                <a:rPr lang="es-ES" sz="1400" dirty="0" smtClean="0"/>
                <a:t>At 10 m </a:t>
              </a:r>
            </a:p>
            <a:p>
              <a:r>
                <a:rPr lang="es-ES" sz="1400" dirty="0" err="1" smtClean="0"/>
                <a:t>depth</a:t>
              </a:r>
              <a:endParaRPr lang="es-ES_tradnl" sz="1400" dirty="0"/>
            </a:p>
          </p:txBody>
        </p:sp>
      </p:grpSp>
      <p:grpSp>
        <p:nvGrpSpPr>
          <p:cNvPr id="167" name="Grupo 166"/>
          <p:cNvGrpSpPr/>
          <p:nvPr/>
        </p:nvGrpSpPr>
        <p:grpSpPr>
          <a:xfrm>
            <a:off x="10588681" y="3943569"/>
            <a:ext cx="1703499" cy="921408"/>
            <a:chOff x="3628211" y="4316923"/>
            <a:chExt cx="1703499" cy="921408"/>
          </a:xfrm>
        </p:grpSpPr>
        <p:sp>
          <p:nvSpPr>
            <p:cNvPr id="168" name="CuadroTexto 167"/>
            <p:cNvSpPr txBox="1"/>
            <p:nvPr/>
          </p:nvSpPr>
          <p:spPr>
            <a:xfrm>
              <a:off x="3628211" y="4365483"/>
              <a:ext cx="600051" cy="338554"/>
            </a:xfrm>
            <a:prstGeom prst="rect">
              <a:avLst/>
            </a:prstGeom>
            <a:noFill/>
          </p:spPr>
          <p:txBody>
            <a:bodyPr wrap="square" rtlCol="0">
              <a:spAutoFit/>
            </a:bodyPr>
            <a:lstStyle/>
            <a:p>
              <a:r>
                <a:rPr lang="es-ES" sz="1600" dirty="0" smtClean="0"/>
                <a:t>20 m</a:t>
              </a:r>
              <a:endParaRPr lang="es-ES_tradnl" sz="1600" dirty="0"/>
            </a:p>
          </p:txBody>
        </p:sp>
        <p:sp>
          <p:nvSpPr>
            <p:cNvPr id="169" name="CuadroTexto 168"/>
            <p:cNvSpPr txBox="1"/>
            <p:nvPr/>
          </p:nvSpPr>
          <p:spPr>
            <a:xfrm rot="20206408">
              <a:off x="4418498" y="4740133"/>
              <a:ext cx="600051" cy="338554"/>
            </a:xfrm>
            <a:prstGeom prst="rect">
              <a:avLst/>
            </a:prstGeom>
            <a:noFill/>
          </p:spPr>
          <p:txBody>
            <a:bodyPr wrap="square" rtlCol="0">
              <a:spAutoFit/>
            </a:bodyPr>
            <a:lstStyle/>
            <a:p>
              <a:r>
                <a:rPr lang="es-ES" sz="1600" dirty="0"/>
                <a:t>3</a:t>
              </a:r>
              <a:r>
                <a:rPr lang="es-ES" sz="1600" dirty="0" smtClean="0"/>
                <a:t>0 m</a:t>
              </a:r>
              <a:endParaRPr lang="es-ES_tradnl" sz="1600" dirty="0"/>
            </a:p>
          </p:txBody>
        </p:sp>
        <p:sp>
          <p:nvSpPr>
            <p:cNvPr id="170" name="CuadroTexto 169"/>
            <p:cNvSpPr txBox="1"/>
            <p:nvPr/>
          </p:nvSpPr>
          <p:spPr>
            <a:xfrm>
              <a:off x="3980845" y="4899777"/>
              <a:ext cx="549282" cy="338554"/>
            </a:xfrm>
            <a:prstGeom prst="rect">
              <a:avLst/>
            </a:prstGeom>
            <a:noFill/>
          </p:spPr>
          <p:txBody>
            <a:bodyPr wrap="square" rtlCol="0">
              <a:spAutoFit/>
            </a:bodyPr>
            <a:lstStyle/>
            <a:p>
              <a:r>
                <a:rPr lang="es-ES" sz="1600" dirty="0" smtClean="0"/>
                <a:t>5 m</a:t>
              </a:r>
              <a:endParaRPr lang="es-ES_tradnl" sz="1600" dirty="0"/>
            </a:p>
          </p:txBody>
        </p:sp>
        <p:sp>
          <p:nvSpPr>
            <p:cNvPr id="171" name="Rectángulo 170"/>
            <p:cNvSpPr/>
            <p:nvPr/>
          </p:nvSpPr>
          <p:spPr>
            <a:xfrm rot="10356994">
              <a:off x="3843770" y="4316923"/>
              <a:ext cx="1487940" cy="454260"/>
            </a:xfrm>
            <a:prstGeom prst="rect">
              <a:avLst/>
            </a:prstGeom>
            <a:solidFill>
              <a:srgbClr val="00B0F0"/>
            </a:solidFill>
            <a:scene3d>
              <a:camera prst="orthographicFront">
                <a:rot lat="436217" lon="17421676" rev="10477604"/>
              </a:camera>
              <a:lightRig rig="threePt" dir="t"/>
            </a:scene3d>
            <a:sp3d extrusionH="177800" contourW="19050" prstMaterial="metal">
              <a:extrusionClr>
                <a:srgbClr val="4BB2FF"/>
              </a:extrusionClr>
              <a:contourClr>
                <a:srgbClr val="06324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2">
                    <a:lumMod val="75000"/>
                  </a:schemeClr>
                </a:solidFill>
              </a:endParaRPr>
            </a:p>
          </p:txBody>
        </p:sp>
      </p:grpSp>
      <p:sp>
        <p:nvSpPr>
          <p:cNvPr id="172" name="CuadroTexto 171"/>
          <p:cNvSpPr txBox="1"/>
          <p:nvPr/>
        </p:nvSpPr>
        <p:spPr>
          <a:xfrm>
            <a:off x="2248326" y="3236716"/>
            <a:ext cx="10006102" cy="369332"/>
          </a:xfrm>
          <a:prstGeom prst="rect">
            <a:avLst/>
          </a:prstGeom>
          <a:noFill/>
        </p:spPr>
        <p:txBody>
          <a:bodyPr wrap="square" rtlCol="0">
            <a:spAutoFit/>
          </a:bodyPr>
          <a:lstStyle/>
          <a:p>
            <a:r>
              <a:rPr lang="es-ES" sz="1800" dirty="0" smtClean="0"/>
              <a:t>ANOMALY´S INTENSITY DEPENDENCE OF DISTURBER BODY´S DEPTH AND DIPPING </a:t>
            </a:r>
            <a:endParaRPr lang="es-ES_tradnl" sz="1800" dirty="0"/>
          </a:p>
        </p:txBody>
      </p:sp>
      <p:sp>
        <p:nvSpPr>
          <p:cNvPr id="173" name="CuadroTexto 172"/>
          <p:cNvSpPr txBox="1"/>
          <p:nvPr/>
        </p:nvSpPr>
        <p:spPr>
          <a:xfrm>
            <a:off x="4089802" y="4831809"/>
            <a:ext cx="5159976" cy="338554"/>
          </a:xfrm>
          <a:prstGeom prst="rect">
            <a:avLst/>
          </a:prstGeom>
          <a:noFill/>
        </p:spPr>
        <p:txBody>
          <a:bodyPr wrap="square" rtlCol="0">
            <a:spAutoFit/>
          </a:bodyPr>
          <a:lstStyle/>
          <a:p>
            <a:r>
              <a:rPr lang="es-ES" sz="1600" dirty="0" smtClean="0"/>
              <a:t>10 500 t </a:t>
            </a:r>
            <a:r>
              <a:rPr lang="es-ES" sz="1600" dirty="0" err="1" smtClean="0"/>
              <a:t>for</a:t>
            </a:r>
            <a:r>
              <a:rPr lang="es-ES" sz="1600" dirty="0" smtClean="0"/>
              <a:t> </a:t>
            </a:r>
            <a:r>
              <a:rPr lang="es-ES" sz="1600" dirty="0" err="1" smtClean="0"/>
              <a:t>chromite</a:t>
            </a:r>
            <a:r>
              <a:rPr lang="es-ES" sz="1600" dirty="0" smtClean="0"/>
              <a:t> </a:t>
            </a:r>
            <a:r>
              <a:rPr lang="es-ES" sz="1600" dirty="0" err="1" smtClean="0"/>
              <a:t>density</a:t>
            </a:r>
            <a:r>
              <a:rPr lang="es-ES" sz="1600" dirty="0" smtClean="0"/>
              <a:t> </a:t>
            </a:r>
            <a:r>
              <a:rPr lang="el-GR" sz="1600" dirty="0" smtClean="0"/>
              <a:t>σ</a:t>
            </a:r>
            <a:r>
              <a:rPr lang="es-ES" sz="1600" dirty="0" smtClean="0"/>
              <a:t> = 3 500 Kg </a:t>
            </a:r>
            <a:r>
              <a:rPr lang="es-ES" sz="1600" dirty="0"/>
              <a:t>. </a:t>
            </a:r>
            <a:r>
              <a:rPr lang="es-ES" sz="1600" dirty="0" smtClean="0"/>
              <a:t>m</a:t>
            </a:r>
            <a:r>
              <a:rPr lang="es-ES" sz="1600" baseline="30000" dirty="0" smtClean="0"/>
              <a:t>-</a:t>
            </a:r>
            <a:r>
              <a:rPr lang="es-ES" sz="1600" dirty="0" smtClean="0"/>
              <a:t>³</a:t>
            </a:r>
            <a:endParaRPr lang="es-ES_tradnl" sz="1600" dirty="0"/>
          </a:p>
        </p:txBody>
      </p:sp>
      <p:sp>
        <p:nvSpPr>
          <p:cNvPr id="3" name="CuadroTexto 2"/>
          <p:cNvSpPr txBox="1"/>
          <p:nvPr/>
        </p:nvSpPr>
        <p:spPr>
          <a:xfrm>
            <a:off x="2772597" y="5690153"/>
            <a:ext cx="8911731" cy="584775"/>
          </a:xfrm>
          <a:prstGeom prst="rect">
            <a:avLst/>
          </a:prstGeom>
          <a:noFill/>
        </p:spPr>
        <p:txBody>
          <a:bodyPr wrap="square" rtlCol="0">
            <a:spAutoFit/>
          </a:bodyPr>
          <a:lstStyle/>
          <a:p>
            <a:pPr algn="just"/>
            <a:r>
              <a:rPr lang="es-ES" sz="1600" i="1" dirty="0" smtClean="0">
                <a:latin typeface="+mn-lt"/>
              </a:rPr>
              <a:t>MODELING</a:t>
            </a:r>
            <a:r>
              <a:rPr lang="es-ES" sz="1600" i="1" dirty="0" smtClean="0">
                <a:solidFill>
                  <a:srgbClr val="FF0000"/>
                </a:solidFill>
                <a:latin typeface="+mn-lt"/>
              </a:rPr>
              <a:t> </a:t>
            </a:r>
            <a:r>
              <a:rPr lang="es-ES" sz="1600" i="1" dirty="0" smtClean="0">
                <a:latin typeface="+mn-lt"/>
              </a:rPr>
              <a:t>OF CHROMITE BODIES TOOK IN ACCOUNT THE DIMENSIONS, DEPTH AND DIPPING OF DISTURBER OBJECTS.</a:t>
            </a:r>
            <a:endParaRPr lang="es-ES_tradnl" sz="1600" i="1" dirty="0">
              <a:latin typeface="+mn-lt"/>
            </a:endParaRPr>
          </a:p>
        </p:txBody>
      </p:sp>
    </p:spTree>
    <p:extLst>
      <p:ext uri="{BB962C8B-B14F-4D97-AF65-F5344CB8AC3E}">
        <p14:creationId xmlns:p14="http://schemas.microsoft.com/office/powerpoint/2010/main" val="1260078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87688" y="-35768"/>
            <a:ext cx="8280920" cy="715963"/>
          </a:xfrm>
        </p:spPr>
        <p:txBody>
          <a:bodyPr>
            <a:normAutofit/>
          </a:bodyPr>
          <a:lstStyle/>
          <a:p>
            <a:pPr fontAlgn="auto">
              <a:spcAft>
                <a:spcPts val="0"/>
              </a:spcAft>
            </a:pPr>
            <a:r>
              <a:rPr lang="es-ES" sz="2800" b="1" i="1" dirty="0">
                <a:cs typeface="Angsana New" panose="02020603050405020304" pitchFamily="18" charset="-34"/>
              </a:rPr>
              <a:t>CASE STUDY No. </a:t>
            </a:r>
            <a:r>
              <a:rPr lang="es-ES" sz="2800" b="1" i="1" dirty="0" smtClean="0">
                <a:cs typeface="Angsana New" panose="02020603050405020304" pitchFamily="18" charset="-34"/>
              </a:rPr>
              <a:t>1. VICTORIA - I</a:t>
            </a:r>
            <a:endParaRPr lang="es-ES" sz="2800" b="1" i="1" dirty="0">
              <a:cs typeface="Angsana New" panose="02020603050405020304" pitchFamily="18" charset="-34"/>
            </a:endParaRPr>
          </a:p>
        </p:txBody>
      </p:sp>
      <p:sp>
        <p:nvSpPr>
          <p:cNvPr id="2" name="Marcador de pie de página 1"/>
          <p:cNvSpPr>
            <a:spLocks noGrp="1"/>
          </p:cNvSpPr>
          <p:nvPr>
            <p:ph type="ftr" sz="quarter" idx="11"/>
          </p:nvPr>
        </p:nvSpPr>
        <p:spPr>
          <a:xfrm>
            <a:off x="4038600" y="6356350"/>
            <a:ext cx="6305872" cy="365125"/>
          </a:xfrm>
        </p:spPr>
        <p:txBody>
          <a:bodyPr/>
          <a:lstStyle/>
          <a:p>
            <a:r>
              <a:rPr lang="en-US" sz="1100" i="1" dirty="0" smtClean="0">
                <a:solidFill>
                  <a:srgbClr val="0654C6"/>
                </a:solidFill>
              </a:rPr>
              <a:t>Case studies of chromite ore prospecting in Camaguey province, Cuba</a:t>
            </a:r>
            <a:endParaRPr lang="en-US" sz="1100" i="1" dirty="0">
              <a:solidFill>
                <a:srgbClr val="0654C6"/>
              </a:solidFill>
            </a:endParaRPr>
          </a:p>
        </p:txBody>
      </p:sp>
      <p:sp>
        <p:nvSpPr>
          <p:cNvPr id="5" name="Subtítulo 2"/>
          <p:cNvSpPr txBox="1">
            <a:spLocks/>
          </p:cNvSpPr>
          <p:nvPr/>
        </p:nvSpPr>
        <p:spPr>
          <a:xfrm>
            <a:off x="2856148" y="1557633"/>
            <a:ext cx="9144000" cy="34555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s-ES" sz="2000" i="1" dirty="0" smtClean="0">
                <a:cs typeface="Angsana New" panose="02020603050405020304" pitchFamily="18" charset="-34"/>
              </a:rPr>
              <a:t>Victoria - I sector . A = 4.8 Ha</a:t>
            </a:r>
          </a:p>
          <a:p>
            <a:pPr fontAlgn="auto">
              <a:spcAft>
                <a:spcPts val="0"/>
              </a:spcAft>
            </a:pPr>
            <a:r>
              <a:rPr lang="es-ES" sz="2000" i="1" dirty="0" smtClean="0">
                <a:cs typeface="Angsana New" panose="02020603050405020304" pitchFamily="18" charset="-34"/>
              </a:rPr>
              <a:t>BELONGS TO THE CUMULATIVE COMPLEX OF OPHILITE ASSAMBLAGE</a:t>
            </a:r>
          </a:p>
          <a:p>
            <a:pPr fontAlgn="auto">
              <a:spcAft>
                <a:spcPts val="0"/>
              </a:spcAft>
            </a:pPr>
            <a:r>
              <a:rPr lang="es-ES" sz="2000" i="1" dirty="0" smtClean="0">
                <a:cs typeface="Angsana New" panose="02020603050405020304" pitchFamily="18" charset="-34"/>
              </a:rPr>
              <a:t>SERPENTINIZED HARZBURGITES ARE THE PREDOMINANT ROCK TYPE</a:t>
            </a:r>
          </a:p>
          <a:p>
            <a:pPr marL="0" indent="0" fontAlgn="auto">
              <a:spcAft>
                <a:spcPts val="0"/>
              </a:spcAft>
              <a:buNone/>
            </a:pPr>
            <a:r>
              <a:rPr lang="es-ES" sz="2000" i="1" dirty="0">
                <a:cs typeface="Angsana New" panose="02020603050405020304" pitchFamily="18" charset="-34"/>
              </a:rPr>
              <a:t> </a:t>
            </a:r>
            <a:r>
              <a:rPr lang="es-ES" sz="2000" i="1" dirty="0" smtClean="0">
                <a:cs typeface="Angsana New" panose="02020603050405020304" pitchFamily="18" charset="-34"/>
              </a:rPr>
              <a:t>    (Up </a:t>
            </a:r>
            <a:r>
              <a:rPr lang="es-ES" sz="2000" i="1" dirty="0" err="1" smtClean="0">
                <a:cs typeface="Angsana New" panose="02020603050405020304" pitchFamily="18" charset="-34"/>
              </a:rPr>
              <a:t>to</a:t>
            </a:r>
            <a:r>
              <a:rPr lang="es-ES" sz="2000" i="1" dirty="0" smtClean="0">
                <a:cs typeface="Angsana New" panose="02020603050405020304" pitchFamily="18" charset="-34"/>
              </a:rPr>
              <a:t> 2.70 g/cm</a:t>
            </a:r>
            <a:r>
              <a:rPr lang="es-ES" sz="2000" i="1" baseline="30000" dirty="0" smtClean="0">
                <a:cs typeface="Angsana New" panose="02020603050405020304" pitchFamily="18" charset="-34"/>
              </a:rPr>
              <a:t>3 </a:t>
            </a:r>
            <a:r>
              <a:rPr lang="es-ES" sz="2000" i="1" dirty="0">
                <a:cs typeface="Angsana New" panose="02020603050405020304" pitchFamily="18" charset="-34"/>
              </a:rPr>
              <a:t>DENSITY)</a:t>
            </a:r>
            <a:endParaRPr lang="es-ES" sz="2000" i="1" dirty="0" smtClean="0">
              <a:cs typeface="Angsana New" panose="02020603050405020304" pitchFamily="18" charset="-34"/>
            </a:endParaRPr>
          </a:p>
          <a:p>
            <a:pPr fontAlgn="auto">
              <a:spcAft>
                <a:spcPts val="0"/>
              </a:spcAft>
            </a:pPr>
            <a:r>
              <a:rPr lang="es-ES" sz="2000" i="1" dirty="0" smtClean="0">
                <a:cs typeface="Angsana New" panose="02020603050405020304" pitchFamily="18" charset="-34"/>
              </a:rPr>
              <a:t>SUBORDINATED SERPENTINIZED DUNITES</a:t>
            </a:r>
          </a:p>
          <a:p>
            <a:pPr fontAlgn="auto">
              <a:spcAft>
                <a:spcPts val="0"/>
              </a:spcAft>
            </a:pPr>
            <a:r>
              <a:rPr lang="es-ES" sz="2000" i="1" dirty="0" smtClean="0">
                <a:cs typeface="Angsana New" panose="02020603050405020304" pitchFamily="18" charset="-34"/>
              </a:rPr>
              <a:t>GABBROID BODIES OF MODERATE DIMENSIONS AND OLIVINIC COMPOSITION</a:t>
            </a:r>
          </a:p>
          <a:p>
            <a:pPr fontAlgn="auto">
              <a:spcAft>
                <a:spcPts val="0"/>
              </a:spcAft>
            </a:pPr>
            <a:r>
              <a:rPr lang="es-ES" sz="2000" i="1" dirty="0" smtClean="0">
                <a:cs typeface="Angsana New" panose="02020603050405020304" pitchFamily="18" charset="-34"/>
              </a:rPr>
              <a:t>GABBRO DIKES (</a:t>
            </a:r>
            <a:r>
              <a:rPr lang="es-ES" sz="2000" i="1" dirty="0" err="1" smtClean="0">
                <a:cs typeface="Angsana New" panose="02020603050405020304" pitchFamily="18" charset="-34"/>
              </a:rPr>
              <a:t>Average</a:t>
            </a:r>
            <a:r>
              <a:rPr lang="es-ES" sz="2000" i="1" dirty="0" smtClean="0">
                <a:cs typeface="Angsana New" panose="02020603050405020304" pitchFamily="18" charset="-34"/>
              </a:rPr>
              <a:t> </a:t>
            </a:r>
            <a:r>
              <a:rPr lang="es-ES" sz="2000" i="1" dirty="0" err="1" smtClean="0">
                <a:cs typeface="Angsana New" panose="02020603050405020304" pitchFamily="18" charset="-34"/>
              </a:rPr>
              <a:t>density</a:t>
            </a:r>
            <a:r>
              <a:rPr lang="es-ES" sz="2000" i="1" dirty="0" smtClean="0">
                <a:cs typeface="Angsana New" panose="02020603050405020304" pitchFamily="18" charset="-34"/>
              </a:rPr>
              <a:t> 2.85</a:t>
            </a:r>
            <a:r>
              <a:rPr lang="es-ES" sz="2000" i="1" dirty="0" smtClean="0">
                <a:solidFill>
                  <a:srgbClr val="FF0000"/>
                </a:solidFill>
                <a:cs typeface="Angsana New" panose="02020603050405020304" pitchFamily="18" charset="-34"/>
              </a:rPr>
              <a:t> </a:t>
            </a:r>
            <a:r>
              <a:rPr lang="es-ES" sz="2000" i="1" dirty="0" smtClean="0">
                <a:cs typeface="Angsana New" panose="02020603050405020304" pitchFamily="18" charset="-34"/>
              </a:rPr>
              <a:t>g/cm</a:t>
            </a:r>
            <a:r>
              <a:rPr lang="es-ES" sz="2000" i="1" baseline="30000" dirty="0" smtClean="0">
                <a:cs typeface="Angsana New" panose="02020603050405020304" pitchFamily="18" charset="-34"/>
              </a:rPr>
              <a:t>3</a:t>
            </a:r>
            <a:r>
              <a:rPr lang="es-ES" sz="2000" i="1" dirty="0" smtClean="0">
                <a:cs typeface="Angsana New" panose="02020603050405020304" pitchFamily="18" charset="-34"/>
              </a:rPr>
              <a:t>)</a:t>
            </a:r>
          </a:p>
          <a:p>
            <a:pPr fontAlgn="auto">
              <a:spcAft>
                <a:spcPts val="0"/>
              </a:spcAft>
            </a:pPr>
            <a:r>
              <a:rPr lang="es-ES" sz="2000" i="1" dirty="0" smtClean="0">
                <a:cs typeface="Angsana New" panose="02020603050405020304" pitchFamily="18" charset="-34"/>
              </a:rPr>
              <a:t>THE SECTOR IS BY THE SIDE OF EXHAUSTED CHROMITE  MINE </a:t>
            </a:r>
          </a:p>
          <a:p>
            <a:pPr marL="0" indent="0" fontAlgn="auto">
              <a:spcAft>
                <a:spcPts val="0"/>
              </a:spcAft>
              <a:buNone/>
            </a:pPr>
            <a:endParaRPr lang="es-ES" sz="1800" i="1" dirty="0" smtClean="0">
              <a:cs typeface="Angsana New" panose="02020603050405020304" pitchFamily="18" charset="-34"/>
            </a:endParaRPr>
          </a:p>
          <a:p>
            <a:pPr marL="0" indent="0" fontAlgn="auto">
              <a:spcAft>
                <a:spcPts val="0"/>
              </a:spcAft>
              <a:buNone/>
            </a:pPr>
            <a:endParaRPr lang="es-ES" b="1" dirty="0" smtClean="0">
              <a:latin typeface="Freestyle Script" panose="030804020302050B0404" pitchFamily="66" charset="0"/>
              <a:cs typeface="Angsana New" panose="02020603050405020304" pitchFamily="18" charset="-34"/>
            </a:endParaRPr>
          </a:p>
        </p:txBody>
      </p:sp>
    </p:spTree>
    <p:extLst>
      <p:ext uri="{BB962C8B-B14F-4D97-AF65-F5344CB8AC3E}">
        <p14:creationId xmlns:p14="http://schemas.microsoft.com/office/powerpoint/2010/main" val="708567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24">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1925</TotalTime>
  <Words>2455</Words>
  <Application>Microsoft Office PowerPoint</Application>
  <PresentationFormat>Panorámica</PresentationFormat>
  <Paragraphs>920</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Angsana New</vt:lpstr>
      <vt:lpstr>Arial</vt:lpstr>
      <vt:lpstr>Calibri</vt:lpstr>
      <vt:lpstr>Calibri Light</vt:lpstr>
      <vt:lpstr>Freestyle Script</vt:lpstr>
      <vt:lpstr>powerpoint-template-24</vt:lpstr>
      <vt:lpstr>CASE STUDIES OF CHROMITE ORE PROSPECTING IN CAMAGUEY PROVINCE, CUBA</vt:lpstr>
      <vt:lpstr>DISTRIBUTION OF OPHIOLITES IN THE ISLE OF CUBA </vt:lpstr>
      <vt:lpstr>LOCATION OF CHROMITE ORE DEPOSITS AND SHOWINGS</vt:lpstr>
      <vt:lpstr>LOCATION OF CHROMITE ORE DEPOSITS AND SHOWINGS</vt:lpstr>
      <vt:lpstr>LOCATION OF CHROMITE ORE DEPOSITS AND SHOWINGS</vt:lpstr>
      <vt:lpstr>METHODOLOGY</vt:lpstr>
      <vt:lpstr>METHODOLOGY</vt:lpstr>
      <vt:lpstr>METHODOLOGY</vt:lpstr>
      <vt:lpstr>CASE STUDY No. 1. VICTORIA - I</vt:lpstr>
      <vt:lpstr>INTERPRETATION OF GEOPHYSICAL AND GEOLOGICAL DATA</vt:lpstr>
      <vt:lpstr>INTERPRETATION OF GEOPHYSICAL AND GEOLOGICAL DATA</vt:lpstr>
      <vt:lpstr>INTERPRETATION OF GEOPHYSICAL AND GEOLOGICAL DATA</vt:lpstr>
      <vt:lpstr>INTERPRETATION OF GEOPHYSICAL AND GEOLOGICAL DATA</vt:lpstr>
      <vt:lpstr>INTERPRETATION OF GEOPHYSICAL AND GEOLOGICAL DATA</vt:lpstr>
      <vt:lpstr>COMPLEX INTERPRETATION FOR SECTION 10 IN VICTORIA - I</vt:lpstr>
      <vt:lpstr>CASE STUDY No. 1. VICTORIA - I</vt:lpstr>
      <vt:lpstr>CASE STUDY No. 2. MINAS SUR</vt:lpstr>
      <vt:lpstr>CASE STUDY No. 2. MINAS SUR</vt:lpstr>
      <vt:lpstr>CASE STUDY No. 2. MINAS SUR</vt:lpstr>
      <vt:lpstr>CASE STUDY No. 2</vt:lpstr>
      <vt:lpstr>CASE STUDY No. 2. MINAS SUR</vt:lpstr>
      <vt:lpstr>CONCLUSIONS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OF CHROMITE ORE PROSPECTING IN CAMAGUEY PROVINCE, CUBA</dc:title>
  <dc:creator>RubenGP</dc:creator>
  <cp:lastModifiedBy>RubenGP</cp:lastModifiedBy>
  <cp:revision>183</cp:revision>
  <dcterms:created xsi:type="dcterms:W3CDTF">2016-09-04T06:02:26Z</dcterms:created>
  <dcterms:modified xsi:type="dcterms:W3CDTF">2016-10-23T09:53:34Z</dcterms:modified>
</cp:coreProperties>
</file>