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2" r:id="rId5"/>
    <p:sldId id="265" r:id="rId6"/>
    <p:sldId id="266" r:id="rId7"/>
    <p:sldId id="259" r:id="rId8"/>
    <p:sldId id="261" r:id="rId9"/>
    <p:sldId id="263" r:id="rId10"/>
    <p:sldId id="275" r:id="rId11"/>
    <p:sldId id="270" r:id="rId12"/>
    <p:sldId id="268" r:id="rId13"/>
    <p:sldId id="269" r:id="rId14"/>
    <p:sldId id="273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1200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E1054-9E67-314C-AEB9-3E88D39BD281}" type="datetimeFigureOut">
              <a:rPr lang="en-US" smtClean="0"/>
              <a:t>9/24/16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F3E22-0895-E74A-8A96-AC0C56C51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8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Triangulated Integrated Network, after removing average slope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F3E22-0895-E74A-8A96-AC0C56C51E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Relevant to understanding planetary dunes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F9816-990A-7649-8A78-B1CE103C9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6323" y="184227"/>
            <a:ext cx="634500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Monitoring Active Sand Dunes at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Great Sand Dunes National Park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a</a:t>
            </a:r>
            <a:r>
              <a:rPr lang="en-US" sz="3600" dirty="0" smtClean="0">
                <a:solidFill>
                  <a:srgbClr val="FFFF00"/>
                </a:solidFill>
              </a:rPr>
              <a:t>nd Preserve, Colorado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5678" y="1938554"/>
            <a:ext cx="5874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J.R. Zimbelman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A.D Valdez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S. Cartwright</a:t>
            </a:r>
            <a:r>
              <a:rPr lang="en-US" sz="2400" baseline="30000" dirty="0" smtClean="0"/>
              <a:t>1,3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M. </a:t>
            </a:r>
            <a:r>
              <a:rPr lang="en-US" sz="2400" dirty="0" smtClean="0"/>
              <a:t>Sierleja</a:t>
            </a:r>
            <a:r>
              <a:rPr lang="en-US" sz="2400" baseline="30000" dirty="0" smtClean="0"/>
              <a:t>1,4</a:t>
            </a:r>
            <a:r>
              <a:rPr lang="en-US" sz="2400" dirty="0" smtClean="0"/>
              <a:t>, M.B. Johnson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M.M. Thomas</a:t>
            </a:r>
            <a:r>
              <a:rPr lang="en-US" sz="2400" baseline="30000" dirty="0" smtClean="0"/>
              <a:t>2,5</a:t>
            </a:r>
            <a:r>
              <a:rPr lang="en-US" sz="2400" dirty="0" smtClean="0"/>
              <a:t> </a:t>
            </a:r>
            <a:endParaRPr lang="en-US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913688" y="2936742"/>
            <a:ext cx="7430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National Air and Space Museum, Smithsonian Institution, </a:t>
            </a:r>
            <a:r>
              <a:rPr lang="en-US" baseline="30000" dirty="0" smtClean="0"/>
              <a:t>2</a:t>
            </a:r>
            <a:r>
              <a:rPr lang="en-US" dirty="0" smtClean="0"/>
              <a:t>Great Sand Dunes</a:t>
            </a:r>
          </a:p>
          <a:p>
            <a:r>
              <a:rPr lang="en-US" dirty="0" smtClean="0"/>
              <a:t>National Park and Preserve, </a:t>
            </a:r>
            <a:r>
              <a:rPr lang="en-US" baseline="30000" dirty="0" smtClean="0"/>
              <a:t>3</a:t>
            </a:r>
            <a:r>
              <a:rPr lang="en-US" dirty="0" smtClean="0"/>
              <a:t>Middlebury </a:t>
            </a:r>
            <a:r>
              <a:rPr lang="en-US" dirty="0" smtClean="0"/>
              <a:t>College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/>
              <a:t>VT), </a:t>
            </a:r>
            <a:r>
              <a:rPr lang="en-US" baseline="30000" dirty="0" smtClean="0"/>
              <a:t>4</a:t>
            </a:r>
            <a:r>
              <a:rPr lang="en-US" dirty="0" smtClean="0"/>
              <a:t>Kent State </a:t>
            </a:r>
            <a:r>
              <a:rPr lang="en-US" dirty="0" smtClean="0"/>
              <a:t>Univ.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/>
              <a:t>OH),</a:t>
            </a:r>
            <a:endParaRPr lang="en-US" dirty="0" smtClean="0"/>
          </a:p>
          <a:p>
            <a:r>
              <a:rPr lang="en-US" baseline="30000" dirty="0" smtClean="0"/>
              <a:t>5</a:t>
            </a:r>
            <a:r>
              <a:rPr lang="en-US" dirty="0" smtClean="0"/>
              <a:t>St. Lawrence </a:t>
            </a:r>
            <a:r>
              <a:rPr lang="en-US" dirty="0" smtClean="0"/>
              <a:t>Univ.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/>
              <a:t>NY)</a:t>
            </a:r>
            <a:endParaRPr lang="en-US" dirty="0"/>
          </a:p>
        </p:txBody>
      </p:sp>
      <p:pic>
        <p:nvPicPr>
          <p:cNvPr id="7" name="Picture 6" descr="IMG_2898.s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8" y="4105423"/>
            <a:ext cx="7458799" cy="257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9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ne H 2015-16-2_lb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910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8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 dune 15-16 l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"/>
            <a:ext cx="8229600" cy="6773875"/>
          </a:xfrm>
          <a:prstGeom prst="rect">
            <a:avLst/>
          </a:prstGeom>
        </p:spPr>
      </p:pic>
      <p:pic>
        <p:nvPicPr>
          <p:cNvPr id="3" name="Picture 2" descr="F from H_2849_6.12.1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2" t="13891" r="17128" b="29439"/>
          <a:stretch/>
        </p:blipFill>
        <p:spPr>
          <a:xfrm>
            <a:off x="3702810" y="215237"/>
            <a:ext cx="4800734" cy="258738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226885" y="312753"/>
            <a:ext cx="356840" cy="5772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2698" y="5467029"/>
            <a:ext cx="83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6/8/16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8174" y="6179046"/>
            <a:ext cx="94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6/11/15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4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flags_5050_9.23.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6067" y="6445620"/>
            <a:ext cx="108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(9/23/16)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09057" y="1271634"/>
            <a:ext cx="1291677" cy="788282"/>
            <a:chOff x="3509057" y="1271634"/>
            <a:chExt cx="1291677" cy="788282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939616" y="2059916"/>
              <a:ext cx="861118" cy="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509057" y="1271634"/>
              <a:ext cx="861118" cy="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639929" y="1443823"/>
              <a:ext cx="861118" cy="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371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bble_5033_9.23.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" y="0"/>
            <a:ext cx="9068430" cy="6858000"/>
          </a:xfrm>
          <a:prstGeom prst="rect">
            <a:avLst/>
          </a:prstGeom>
        </p:spPr>
      </p:pic>
      <p:pic>
        <p:nvPicPr>
          <p:cNvPr id="4" name="Picture 3" descr="Bubble_5034_c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61" y="2069719"/>
            <a:ext cx="3560051" cy="1241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6067" y="6445620"/>
            <a:ext cx="108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(9/23/16)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7644" y="396284"/>
            <a:ext cx="3462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Take-away Points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113" y="1304120"/>
            <a:ext cx="74815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2800" dirty="0" smtClean="0"/>
              <a:t>National Parks like </a:t>
            </a:r>
            <a:r>
              <a:rPr lang="en-US" sz="2800" dirty="0" smtClean="0">
                <a:solidFill>
                  <a:srgbClr val="FFFF00"/>
                </a:solidFill>
              </a:rPr>
              <a:t>GSDNPP</a:t>
            </a:r>
            <a:r>
              <a:rPr lang="en-US" sz="2800" dirty="0" smtClean="0"/>
              <a:t> provide natural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laboratories for conducting basic research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Monitoring active sand dunes reveals complex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dune movements requiring complex winds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Lessons learned at </a:t>
            </a:r>
            <a:r>
              <a:rPr lang="en-US" sz="2800" dirty="0" smtClean="0">
                <a:solidFill>
                  <a:srgbClr val="FFFF00"/>
                </a:solidFill>
              </a:rPr>
              <a:t>GSDNPP</a:t>
            </a:r>
            <a:r>
              <a:rPr lang="en-US" sz="2800" dirty="0" smtClean="0"/>
              <a:t> can inform dune</a:t>
            </a:r>
            <a:endParaRPr lang="en-US" sz="2800" dirty="0"/>
          </a:p>
          <a:p>
            <a:r>
              <a:rPr lang="en-US" sz="2800" dirty="0" smtClean="0"/>
              <a:t>	</a:t>
            </a:r>
            <a:r>
              <a:rPr lang="en-US" sz="2800" dirty="0" smtClean="0"/>
              <a:t>movement on Earth and on other planets</a:t>
            </a:r>
          </a:p>
        </p:txBody>
      </p:sp>
      <p:pic>
        <p:nvPicPr>
          <p:cNvPr id="4" name="Picture 3" descr="PIA20284_s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3028"/>
            <a:ext cx="9144000" cy="1691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7328" y="6426798"/>
            <a:ext cx="626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‘Namib’ Dune on Mars, as imaged by Curiosity rover (NASA, 1/16)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3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34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SD-IS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2"/>
          <a:stretch/>
        </p:blipFill>
        <p:spPr>
          <a:xfrm>
            <a:off x="0" y="812800"/>
            <a:ext cx="9144000" cy="604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600" y="122534"/>
            <a:ext cx="8330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Great Sand Dunes National Park and Preserve, Colorado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0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SD_DGPS_c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01125" cy="6858000"/>
          </a:xfrm>
          <a:prstGeom prst="rect">
            <a:avLst/>
          </a:prstGeom>
        </p:spPr>
      </p:pic>
      <p:pic>
        <p:nvPicPr>
          <p:cNvPr id="3" name="Picture 2" descr="GSD_DGPS_prof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11" y="0"/>
            <a:ext cx="3414889" cy="2596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99835" y="6488668"/>
            <a:ext cx="76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(9/09)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3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SD_N-Elev_2009_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320"/>
            <a:ext cx="9144000" cy="567347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247632" y="1159836"/>
            <a:ext cx="392656" cy="876441"/>
            <a:chOff x="5247632" y="1159836"/>
            <a:chExt cx="392656" cy="876441"/>
          </a:xfrm>
        </p:grpSpPr>
        <p:sp>
          <p:nvSpPr>
            <p:cNvPr id="4" name="Down Arrow 3"/>
            <p:cNvSpPr/>
            <p:nvPr/>
          </p:nvSpPr>
          <p:spPr>
            <a:xfrm>
              <a:off x="5258127" y="1458982"/>
              <a:ext cx="356840" cy="57729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47632" y="1159836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09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78998" y="1171670"/>
            <a:ext cx="392656" cy="864607"/>
            <a:chOff x="5778998" y="1171670"/>
            <a:chExt cx="392656" cy="864607"/>
          </a:xfrm>
        </p:grpSpPr>
        <p:sp>
          <p:nvSpPr>
            <p:cNvPr id="5" name="Down Arrow 4"/>
            <p:cNvSpPr/>
            <p:nvPr/>
          </p:nvSpPr>
          <p:spPr>
            <a:xfrm>
              <a:off x="5804319" y="1458982"/>
              <a:ext cx="356840" cy="57729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78998" y="1171670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10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78102" y="833116"/>
            <a:ext cx="392656" cy="862031"/>
            <a:chOff x="6378102" y="833116"/>
            <a:chExt cx="392656" cy="862031"/>
          </a:xfrm>
        </p:grpSpPr>
        <p:sp>
          <p:nvSpPr>
            <p:cNvPr id="6" name="Down Arrow 5"/>
            <p:cNvSpPr/>
            <p:nvPr/>
          </p:nvSpPr>
          <p:spPr>
            <a:xfrm>
              <a:off x="6413481" y="1117852"/>
              <a:ext cx="356840" cy="57729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78102" y="833116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12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12040" y="780636"/>
            <a:ext cx="392656" cy="862028"/>
            <a:chOff x="6812040" y="780636"/>
            <a:chExt cx="392656" cy="862028"/>
          </a:xfrm>
        </p:grpSpPr>
        <p:sp>
          <p:nvSpPr>
            <p:cNvPr id="7" name="Down Arrow 6"/>
            <p:cNvSpPr/>
            <p:nvPr/>
          </p:nvSpPr>
          <p:spPr>
            <a:xfrm>
              <a:off x="6844223" y="1065369"/>
              <a:ext cx="356840" cy="57729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2040" y="780636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13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8843" y="192463"/>
            <a:ext cx="845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Northing </a:t>
            </a:r>
            <a:r>
              <a:rPr lang="en-US" sz="2800" dirty="0" err="1" smtClean="0">
                <a:solidFill>
                  <a:srgbClr val="FFFF00"/>
                </a:solidFill>
              </a:rPr>
              <a:t>vs</a:t>
            </a:r>
            <a:r>
              <a:rPr lang="en-US" sz="2800" dirty="0" smtClean="0">
                <a:solidFill>
                  <a:srgbClr val="FFFF00"/>
                </a:solidFill>
              </a:rPr>
              <a:t> Elevation:  consistent extension to the North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1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839-40.s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7"/>
          <a:stretch/>
        </p:blipFill>
        <p:spPr>
          <a:xfrm>
            <a:off x="0" y="3073400"/>
            <a:ext cx="9144000" cy="3784600"/>
          </a:xfrm>
          <a:prstGeom prst="rect">
            <a:avLst/>
          </a:prstGeom>
        </p:spPr>
      </p:pic>
      <p:pic>
        <p:nvPicPr>
          <p:cNvPr id="3" name="Picture 2" descr="IMG_2898.dot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6"/>
          <a:stretch/>
        </p:blipFill>
        <p:spPr>
          <a:xfrm>
            <a:off x="0" y="8331"/>
            <a:ext cx="9144000" cy="280090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320612" y="771313"/>
            <a:ext cx="0" cy="33969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087468" y="1596318"/>
            <a:ext cx="0" cy="3396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56067" y="6445620"/>
            <a:ext cx="108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(6/11/15)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_5036_9.23.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56067" y="6445620"/>
            <a:ext cx="108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9</a:t>
            </a:r>
            <a:r>
              <a:rPr lang="en-US" dirty="0" smtClean="0">
                <a:solidFill>
                  <a:srgbClr val="FFFF00"/>
                </a:solidFill>
              </a:rPr>
              <a:t>/23/16)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330" y="996020"/>
            <a:ext cx="2144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Trimble Geo XH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733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imbelman H Dune Map 1 G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0"/>
            <a:ext cx="5407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imbelman H Dune Map 4 Dune 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0"/>
            <a:ext cx="5407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8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imbelman H Dune Map 8 2011 he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0"/>
            <a:ext cx="4988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102</TotalTime>
  <Words>188</Words>
  <Application>Microsoft Macintosh PowerPoint</Application>
  <PresentationFormat>On-screen Show (4:3)</PresentationFormat>
  <Paragraphs>34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Smithsonian Institution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Zimbelman</dc:creator>
  <cp:lastModifiedBy>James Zimbelman</cp:lastModifiedBy>
  <cp:revision>13</cp:revision>
  <dcterms:created xsi:type="dcterms:W3CDTF">2016-03-10T12:43:05Z</dcterms:created>
  <dcterms:modified xsi:type="dcterms:W3CDTF">2016-09-25T01:58:17Z</dcterms:modified>
</cp:coreProperties>
</file>