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2"/>
    <p:sldMasterId id="2147483674" r:id="rId3"/>
    <p:sldMasterId id="2147483676" r:id="rId4"/>
  </p:sldMasterIdLst>
  <p:notesMasterIdLst>
    <p:notesMasterId r:id="rId26"/>
  </p:notesMasterIdLst>
  <p:sldIdLst>
    <p:sldId id="257" r:id="rId5"/>
    <p:sldId id="343" r:id="rId6"/>
    <p:sldId id="289" r:id="rId7"/>
    <p:sldId id="345" r:id="rId8"/>
    <p:sldId id="346" r:id="rId9"/>
    <p:sldId id="347" r:id="rId10"/>
    <p:sldId id="365" r:id="rId11"/>
    <p:sldId id="366" r:id="rId12"/>
    <p:sldId id="381" r:id="rId13"/>
    <p:sldId id="372" r:id="rId14"/>
    <p:sldId id="363" r:id="rId15"/>
    <p:sldId id="380" r:id="rId16"/>
    <p:sldId id="374" r:id="rId17"/>
    <p:sldId id="375" r:id="rId18"/>
    <p:sldId id="376" r:id="rId19"/>
    <p:sldId id="377" r:id="rId20"/>
    <p:sldId id="378" r:id="rId21"/>
    <p:sldId id="379" r:id="rId22"/>
    <p:sldId id="340" r:id="rId23"/>
    <p:sldId id="283" r:id="rId24"/>
    <p:sldId id="382"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3575"/>
    <a:srgbClr val="33CCCC"/>
    <a:srgbClr val="FD03CD"/>
    <a:srgbClr val="FFFF99"/>
    <a:srgbClr val="00FFFF"/>
    <a:srgbClr val="990033"/>
    <a:srgbClr val="00FF00"/>
    <a:srgbClr val="9933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6" d="100"/>
          <a:sy n="116" d="100"/>
        </p:scale>
        <p:origin x="-1494" y="-96"/>
      </p:cViewPr>
      <p:guideLst>
        <p:guide orient="horz" pos="2160"/>
        <p:guide pos="153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2.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1.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3.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F1BB160-4C2D-4E3B-ADBA-7191BEB413C6}" type="datetimeFigureOut">
              <a:rPr lang="en-US" smtClean="0"/>
              <a:t>9/14/2016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4DFA9AF-66E2-439F-99A7-AD2C53A07726}" type="slidenum">
              <a:rPr lang="en-US" smtClean="0"/>
              <a:t>‹#›</a:t>
            </a:fld>
            <a:endParaRPr lang="en-US"/>
          </a:p>
        </p:txBody>
      </p:sp>
    </p:spTree>
    <p:extLst>
      <p:ext uri="{BB962C8B-B14F-4D97-AF65-F5344CB8AC3E}">
        <p14:creationId xmlns:p14="http://schemas.microsoft.com/office/powerpoint/2010/main" val="323049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9/14/2016 11:09 AM</a:t>
            </a:fld>
            <a:endParaRPr lang="en-US" dirty="0"/>
          </a:p>
        </p:txBody>
      </p:sp>
      <p:sp>
        <p:nvSpPr>
          <p:cNvPr id="6" name="Footer Placeholder 5"/>
          <p:cNvSpPr>
            <a:spLocks noGrp="1"/>
          </p:cNvSpPr>
          <p:nvPr>
            <p:ph type="ftr" sz="quarter" idx="12"/>
          </p:nvPr>
        </p:nvSpPr>
        <p:spPr>
          <a:xfrm>
            <a:off x="0" y="8685213"/>
            <a:ext cx="6172200" cy="457200"/>
          </a:xfrm>
        </p:spPr>
        <p:txBody>
          <a:bodyPr/>
          <a:lstStyle/>
          <a:p>
            <a:r>
              <a:rPr lang="en-US" sz="500" dirty="0" smtClean="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rPr>
            </a:br>
            <a:r>
              <a:rPr lang="en-US" sz="500" dirty="0" smtClean="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172199" y="8685213"/>
            <a:ext cx="684213" cy="457200"/>
          </a:xfrm>
        </p:spPr>
        <p:txBody>
          <a:bodyPr/>
          <a:lstStyle/>
          <a:p>
            <a:fld id="{EC87E0CF-87F6-4B58-B8B8-DCAB2DAAF3CA}" type="slidenum">
              <a:rPr lang="en-US" smtClean="0"/>
              <a:pPr/>
              <a:t>1</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34C3D2-1536-42FD-B7BF-687E092517ED}" type="slidenum">
              <a:rPr lang="en-US" smtClean="0"/>
              <a:t>6</a:t>
            </a:fld>
            <a:endParaRPr lang="en-US"/>
          </a:p>
        </p:txBody>
      </p:sp>
    </p:spTree>
    <p:extLst>
      <p:ext uri="{BB962C8B-B14F-4D97-AF65-F5344CB8AC3E}">
        <p14:creationId xmlns:p14="http://schemas.microsoft.com/office/powerpoint/2010/main" val="38881317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19</a:t>
            </a:fld>
            <a:endParaRPr lang="en-US" dirty="0">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9/14/2016 10:55 AM</a:t>
            </a:fld>
            <a:endParaRPr lang="en-US" dirty="0"/>
          </a:p>
        </p:txBody>
      </p:sp>
      <p:sp>
        <p:nvSpPr>
          <p:cNvPr id="6" name="Footer Placeholder 5"/>
          <p:cNvSpPr>
            <a:spLocks noGrp="1"/>
          </p:cNvSpPr>
          <p:nvPr>
            <p:ph type="ftr" sz="quarter" idx="12"/>
          </p:nvPr>
        </p:nvSpPr>
        <p:spPr>
          <a:xfrm>
            <a:off x="0" y="8685213"/>
            <a:ext cx="6172200" cy="457200"/>
          </a:xfrm>
        </p:spPr>
        <p:txBody>
          <a:bodyPr/>
          <a:lstStyle/>
          <a:p>
            <a:r>
              <a:rPr lang="en-US" sz="500" dirty="0" smtClean="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rPr>
            </a:br>
            <a:r>
              <a:rPr lang="en-US" sz="500" dirty="0" smtClean="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172199" y="8685213"/>
            <a:ext cx="684213" cy="457200"/>
          </a:xfrm>
        </p:spPr>
        <p:txBody>
          <a:bodyPr/>
          <a:lstStyle/>
          <a:p>
            <a:fld id="{EC87E0CF-87F6-4B58-B8B8-DCAB2DAAF3CA}" type="slidenum">
              <a:rPr lang="en-US" smtClean="0"/>
              <a:pPr/>
              <a:t>21</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0250" y="1905000"/>
            <a:ext cx="7681913" cy="1523495"/>
          </a:xfrm>
        </p:spPr>
        <p:txBody>
          <a:bodyPr>
            <a:noAutofit/>
          </a:bodyPr>
          <a:lstStyle>
            <a:lvl1pPr>
              <a:lnSpc>
                <a:spcPct val="90000"/>
              </a:lnSpc>
              <a:defRPr sz="5400">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0" y="6238875"/>
            <a:ext cx="9144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en-US" smtClean="0"/>
              <a:t>Click to edit Master text styles</a:t>
            </a:r>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722313" y="1905000"/>
            <a:ext cx="8040688" cy="2286000"/>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95" name="Group 94"/>
          <p:cNvGrpSpPr/>
          <p:nvPr/>
        </p:nvGrpSpPr>
        <p:grpSpPr>
          <a:xfrm>
            <a:off x="0" y="-30477"/>
            <a:ext cx="9067800" cy="6889273"/>
            <a:chOff x="0" y="-30477"/>
            <a:chExt cx="9067800" cy="6889273"/>
          </a:xfrm>
        </p:grpSpPr>
        <p:cxnSp>
          <p:nvCxnSpPr>
            <p:cNvPr id="110" name="Straight Connector 109"/>
            <p:cNvCxnSpPr/>
            <p:nvPr/>
          </p:nvCxnSpPr>
          <p:spPr>
            <a:xfrm rot="16200000" flipH="1">
              <a:off x="-1447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rot="16200000" flipH="1">
              <a:off x="-1638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rot="5400000">
              <a:off x="-1485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rot="5400000">
              <a:off x="-32385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rot="16200000" flipH="1">
              <a:off x="-33147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rot="16200000" flipH="1">
              <a:off x="-1371600" y="2971800"/>
              <a:ext cx="6858000"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rot="16200000" flipH="1">
              <a:off x="-2819400" y="3200400"/>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rot="5400000">
              <a:off x="-2705099" y="3238500"/>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rot="16200000" flipH="1">
              <a:off x="-21336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rot="16200000" flipH="1">
              <a:off x="-31242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rot="16200000" flipH="1">
              <a:off x="-1828799" y="3352799"/>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rot="16200000" flipH="1">
              <a:off x="-28194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rot="16200000" flipH="1">
              <a:off x="-2438400" y="3124200"/>
              <a:ext cx="6858000" cy="609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rot="5400000">
              <a:off x="-173164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rot="5400000">
              <a:off x="-1142048"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rot="5400000">
              <a:off x="-9144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rot="5400000">
              <a:off x="-185547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rot="16200000" flipH="1">
              <a:off x="-26431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rot="16200000" flipH="1">
              <a:off x="-1954530" y="3326130"/>
              <a:ext cx="6858000" cy="20574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rot="16200000" flipH="1">
              <a:off x="-2362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rot="16200000" flipH="1">
              <a:off x="-21336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rot="16200000" flipH="1">
              <a:off x="1066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rot="16200000" flipH="1">
              <a:off x="876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rot="5400000">
              <a:off x="1028700" y="3238500"/>
              <a:ext cx="6858000"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rot="5400000">
              <a:off x="-7239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rot="16200000" flipH="1">
              <a:off x="-8001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rot="5400000">
              <a:off x="-152400" y="3429000"/>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rot="16200000" flipH="1">
              <a:off x="-304800" y="3200400"/>
              <a:ext cx="6858000"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rot="5400000">
              <a:off x="-190499" y="3238500"/>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rot="16200000" flipH="1">
              <a:off x="3810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rot="16200000" flipH="1">
              <a:off x="-6096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rot="16200000" flipH="1">
              <a:off x="685801" y="3352799"/>
              <a:ext cx="6858000" cy="152401"/>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rot="16200000" flipH="1">
              <a:off x="-304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rot="5400000">
              <a:off x="-10287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rot="5400000">
              <a:off x="78295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rot="5400000">
              <a:off x="1372552"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rot="5400000">
              <a:off x="1600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rot="5400000">
              <a:off x="65913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rot="16200000" flipH="1">
              <a:off x="-1285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rot="16200000" flipH="1">
              <a:off x="560070" y="3326130"/>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rot="16200000" flipH="1">
              <a:off x="1524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rot="16200000" flipH="1">
              <a:off x="3810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rot="16200000" flipH="1">
              <a:off x="2743200" y="3352801"/>
              <a:ext cx="6858000" cy="1524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rot="16200000" flipH="1">
              <a:off x="2095501"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p:nvCxnSpPr>
          <p:spPr>
            <a:xfrm rot="5400000">
              <a:off x="2705100"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p:nvCxnSpPr>
          <p:spPr>
            <a:xfrm rot="5400000">
              <a:off x="1828801" y="3276600"/>
              <a:ext cx="6857999"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rot="16200000" flipH="1">
              <a:off x="1066800" y="3200402"/>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rot="16200000" flipH="1">
              <a:off x="2362201" y="3352800"/>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rot="5400000">
              <a:off x="2646045" y="2722246"/>
              <a:ext cx="6858000"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rot="5400000">
              <a:off x="3048952" y="3277553"/>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rot="5400000">
              <a:off x="2895600" y="3276601"/>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rot="5400000">
              <a:off x="2388870" y="3227071"/>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rot="16200000" flipH="1">
              <a:off x="22364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rot="16200000" flipH="1">
              <a:off x="17526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rot="16200000" flipH="1">
              <a:off x="19812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a:xfrm rot="5400000">
              <a:off x="3467100" y="3314701"/>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a:xfrm rot="16200000" flipH="1">
              <a:off x="3467099" y="3314701"/>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rot="5400000">
              <a:off x="4038600" y="3429001"/>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rot="16200000" flipH="1">
              <a:off x="3886200" y="3200401"/>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a:xfrm rot="5400000">
              <a:off x="4000501" y="3238501"/>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a:xfrm rot="16200000" flipH="1">
              <a:off x="4572000" y="3200401"/>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rot="16200000" flipH="1">
              <a:off x="3733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p:nvCxnSpPr>
          <p:spPr>
            <a:xfrm rot="5400000">
              <a:off x="36195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rot="16200000" flipH="1">
              <a:off x="4214813" y="3252788"/>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rot="16200000" flipH="1">
              <a:off x="47510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rot="16200000" flipH="1">
              <a:off x="43434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rot="16200000" flipH="1">
              <a:off x="4572000" y="3352801"/>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rot="16200000" flipH="1">
              <a:off x="5257800" y="3352802"/>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rot="16200000" flipH="1">
              <a:off x="5067300" y="3238502"/>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p:nvCxnSpPr>
          <p:spPr>
            <a:xfrm rot="5400000">
              <a:off x="5219700" y="3238502"/>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p:nvCxnSpPr>
          <p:spPr>
            <a:xfrm rot="16200000" flipH="1">
              <a:off x="4876801" y="3352801"/>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p:nvCxnSpPr>
          <p:spPr>
            <a:xfrm rot="5400000">
              <a:off x="5527994" y="3318196"/>
              <a:ext cx="6888479"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rot="5400000">
              <a:off x="4850130" y="3227072"/>
              <a:ext cx="6858000"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rot="16200000" flipH="1">
              <a:off x="4751070" y="3326132"/>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p:nvCxnSpPr>
          <p:spPr>
            <a:xfrm rot="5400000">
              <a:off x="5562599" y="3429001"/>
              <a:ext cx="685800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p:cNvCxnSpPr/>
            <p:nvPr/>
          </p:nvCxnSpPr>
          <p:spPr>
            <a:xfrm rot="5400000">
              <a:off x="2552700" y="3390900"/>
              <a:ext cx="6858000"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rot="16200000" flipH="1">
              <a:off x="3048000" y="3352800"/>
              <a:ext cx="6858000"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p:nvCxnSpPr>
          <p:spPr>
            <a:xfrm rot="16200000" flipH="1">
              <a:off x="3238500" y="3238500"/>
              <a:ext cx="6858000"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rot="5400000">
              <a:off x="2133600" y="3276600"/>
              <a:ext cx="6858000"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p:nvCxnSpPr>
          <p:spPr>
            <a:xfrm rot="16200000" flipH="1">
              <a:off x="3148013" y="3252789"/>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p:nvCxnSpPr>
          <p:spPr>
            <a:xfrm rot="5400000">
              <a:off x="3771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rot="5400000">
              <a:off x="4229100" y="2933700"/>
              <a:ext cx="6858000"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rot="16200000" flipH="1">
              <a:off x="1371600" y="3200403"/>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p:txBody>
          <a:bodyPr/>
          <a:lstStyle/>
          <a:p>
            <a:fld id="{B4D926BC-8E78-4CCF-A7B2-8DF8460C404D}" type="datetime1">
              <a:rPr lang="en-US" smtClean="0"/>
              <a:pPr/>
              <a:t>9/14/2016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84A37A-AFC2-4A01-80A1-FC20F2C0D5BB}" type="slidenum">
              <a:rPr lang="en-US" smtClean="0"/>
              <a:pPr/>
              <a:t>‹#›</a:t>
            </a:fld>
            <a:endParaRPr lang="en-US" dirty="0"/>
          </a:p>
        </p:txBody>
      </p:sp>
      <p:sp>
        <p:nvSpPr>
          <p:cNvPr id="113" name="Rectangle 112"/>
          <p:cNvSpPr/>
          <p:nvPr/>
        </p:nvSpPr>
        <p:spPr>
          <a:xfrm>
            <a:off x="0" y="1905000"/>
            <a:ext cx="4953000" cy="3124200"/>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grpSp>
        <p:nvGrpSpPr>
          <p:cNvPr id="94" name="Group 93"/>
          <p:cNvGrpSpPr/>
          <p:nvPr/>
        </p:nvGrpSpPr>
        <p:grpSpPr>
          <a:xfrm>
            <a:off x="0" y="2057400"/>
            <a:ext cx="4801394" cy="2820988"/>
            <a:chOff x="0" y="2057400"/>
            <a:chExt cx="4801394" cy="2820988"/>
          </a:xfrm>
        </p:grpSpPr>
        <p:cxnSp>
          <p:nvCxnSpPr>
            <p:cNvPr id="117" name="Straight Connector 116"/>
            <p:cNvCxnSpPr/>
            <p:nvPr/>
          </p:nvCxnSpPr>
          <p:spPr>
            <a:xfrm>
              <a:off x="0" y="20574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0" y="48768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5400000">
              <a:off x="3391694" y="3467100"/>
              <a:ext cx="2818606"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228600" y="2130425"/>
            <a:ext cx="4419600" cy="1600327"/>
          </a:xfrm>
        </p:spPr>
        <p:txBody>
          <a:bodyPr anchor="b">
            <a:normAutofit/>
          </a:bodyPr>
          <a:lstStyle>
            <a:lvl1pPr algn="l">
              <a:defRPr sz="3600" b="1" cap="none" spc="40" baseline="0">
                <a:ln w="13335" cmpd="sng">
                  <a:solidFill>
                    <a:schemeClr val="accent1">
                      <a:lumMod val="50000"/>
                    </a:schemeClr>
                  </a:solidFill>
                  <a:prstDash val="solid"/>
                </a:ln>
                <a:solidFill>
                  <a:schemeClr val="accent6">
                    <a:tint val="1000"/>
                  </a:schemeClr>
                </a:solidFill>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28600" y="3733800"/>
            <a:ext cx="4419600" cy="1066800"/>
          </a:xfrm>
        </p:spPr>
        <p:txBody>
          <a:bodyPr>
            <a:normAutofit/>
          </a:bodyPr>
          <a:lstStyle>
            <a:lvl1pPr marL="0" indent="0" algn="l">
              <a:buNone/>
              <a:defRPr sz="2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3250A7-F2AC-4A3A-BAC6-4433188AF404}" type="datetime1">
              <a:rPr lang="en-US" smtClean="0"/>
              <a:pPr/>
              <a:t>9/14/2016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84A37A-AFC2-4A01-80A1-FC20F2C0D5BB}" type="slidenum">
              <a:rPr lang="en-US" smtClean="0"/>
              <a:pPr/>
              <a:t>‹#›</a:t>
            </a:fld>
            <a:endParaRPr lang="en-US"/>
          </a:p>
        </p:txBody>
      </p:sp>
    </p:spTree>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grpSp>
        <p:nvGrpSpPr>
          <p:cNvPr id="7" name="Group 92"/>
          <p:cNvGrpSpPr/>
          <p:nvPr/>
        </p:nvGrpSpPr>
        <p:grpSpPr>
          <a:xfrm>
            <a:off x="1" y="-30478"/>
            <a:ext cx="9067799" cy="4846320"/>
            <a:chOff x="1" y="-30477"/>
            <a:chExt cx="9067799" cy="4526277"/>
          </a:xfrm>
        </p:grpSpPr>
        <p:cxnSp>
          <p:nvCxnSpPr>
            <p:cNvPr id="8" name="Straight Connector 7"/>
            <p:cNvCxnSpPr/>
            <p:nvPr/>
          </p:nvCxnSpPr>
          <p:spPr>
            <a:xfrm rot="16200000" flipH="1">
              <a:off x="-2716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6200000" flipH="1">
              <a:off x="-4621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3097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206236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6200000" flipH="1">
              <a:off x="-213856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6200000" flipH="1">
              <a:off x="-195465" y="1785212"/>
              <a:ext cx="4505731"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6200000" flipH="1">
              <a:off x="-164326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1528964"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6200000" flipH="1">
              <a:off x="-95746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6200000" flipH="1">
              <a:off x="-194806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6200000" flipH="1">
              <a:off x="-652664" y="2166211"/>
              <a:ext cx="4505731" cy="152401"/>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6200000" flipH="1">
              <a:off x="-16432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6200000" flipH="1">
              <a:off x="-1790700" y="2019300"/>
              <a:ext cx="4495800" cy="4572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55551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340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26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67933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6200000" flipH="1">
              <a:off x="-1467052"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flipH="1">
              <a:off x="-77839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6200000" flipH="1">
              <a:off x="-11860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6200000" flipH="1">
              <a:off x="-9574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6200000" flipH="1">
              <a:off x="22429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6200000" flipH="1">
              <a:off x="20524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a:off x="2204835" y="2051912"/>
              <a:ext cx="4505731"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452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flipH="1">
              <a:off x="37603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1023735" y="2242139"/>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6200000" flipH="1">
              <a:off x="871335" y="2013812"/>
              <a:ext cx="4505731"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5400000">
              <a:off x="985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6200000" flipH="1">
              <a:off x="155713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6200000" flipH="1">
              <a:off x="5665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6200000" flipH="1">
              <a:off x="1861936" y="2166211"/>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6200000" flipH="1">
              <a:off x="8713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1474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a:off x="195909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a:off x="25486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5400000">
              <a:off x="27763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5400000">
              <a:off x="183526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6200000" flipH="1">
              <a:off x="1047548"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6200000" flipH="1">
              <a:off x="1736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16200000" flipH="1">
              <a:off x="1328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flipH="1">
              <a:off x="1557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6200000" flipH="1">
              <a:off x="39193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6200000" flipH="1">
              <a:off x="3271636"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5400000">
              <a:off x="38812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3004936" y="2090012"/>
              <a:ext cx="4505730"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flipH="1">
              <a:off x="22429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flipH="1">
              <a:off x="35383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5400000">
              <a:off x="3822180" y="1535657"/>
              <a:ext cx="4505731"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4225087" y="2090965"/>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5400000">
              <a:off x="407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5400000">
              <a:off x="356500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flipH="1">
              <a:off x="34126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16200000" flipH="1">
              <a:off x="29287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16200000" flipH="1">
              <a:off x="3081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5400000">
              <a:off x="4643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16200000" flipH="1">
              <a:off x="4643234"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5214735" y="2242140"/>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16200000" flipH="1">
              <a:off x="506233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5176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16200000" flipH="1">
              <a:off x="57481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flipH="1">
              <a:off x="49099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5400000">
              <a:off x="47956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16200000" flipH="1">
              <a:off x="53909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16200000" flipH="1">
              <a:off x="5927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16200000" flipH="1">
              <a:off x="5519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16200000" flipH="1">
              <a:off x="5748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6200000" flipH="1">
              <a:off x="6433935" y="2166213"/>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16200000" flipH="1">
              <a:off x="62434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5400000">
              <a:off x="63958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16200000" flipH="1">
              <a:off x="60529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5400000">
              <a:off x="6709356" y="2136834"/>
              <a:ext cx="4525755"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5400000">
              <a:off x="6026265" y="2040483"/>
              <a:ext cx="4505731"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16200000" flipH="1">
              <a:off x="5927205" y="2139543"/>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5400000">
              <a:off x="6738734" y="2242140"/>
              <a:ext cx="450573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5400000">
              <a:off x="3728835" y="2204312"/>
              <a:ext cx="4505731"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16200000" flipH="1">
              <a:off x="4224135" y="2166212"/>
              <a:ext cx="4505731"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16200000" flipH="1">
              <a:off x="4414635" y="2051912"/>
              <a:ext cx="4505731"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5400000">
              <a:off x="3309735" y="2090012"/>
              <a:ext cx="4505731"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16200000" flipH="1">
              <a:off x="43241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5400000">
              <a:off x="49480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5400000">
              <a:off x="5405235" y="1747112"/>
              <a:ext cx="4505731"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16200000" flipH="1">
              <a:off x="2547735" y="2013814"/>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94" name="Rectangle 93"/>
          <p:cNvSpPr/>
          <p:nvPr/>
        </p:nvSpPr>
        <p:spPr>
          <a:xfrm>
            <a:off x="0" y="4311168"/>
            <a:ext cx="9144000" cy="1905000"/>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96" name="Straight Connector 95"/>
          <p:cNvCxnSpPr/>
          <p:nvPr/>
        </p:nvCxnSpPr>
        <p:spPr>
          <a:xfrm>
            <a:off x="0" y="4387368"/>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0" y="6138380"/>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5621364"/>
            <a:ext cx="8305800" cy="414649"/>
          </a:xfrm>
        </p:spPr>
        <p:txBody>
          <a:bodyPr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5" name="Title 94"/>
          <p:cNvSpPr>
            <a:spLocks noGrp="1"/>
          </p:cNvSpPr>
          <p:nvPr>
            <p:ph type="title"/>
          </p:nvPr>
        </p:nvSpPr>
        <p:spPr>
          <a:xfrm>
            <a:off x="457200" y="4463568"/>
            <a:ext cx="8305800" cy="1143000"/>
          </a:xfrm>
        </p:spPr>
        <p:txBody>
          <a:bodyPr/>
          <a:lstStyle/>
          <a:p>
            <a:r>
              <a:rPr lang="en-US" smtClean="0"/>
              <a:t>Click to edit Master title style</a:t>
            </a:r>
            <a:endParaRPr lang="en-US"/>
          </a:p>
        </p:txBody>
      </p:sp>
      <p:sp>
        <p:nvSpPr>
          <p:cNvPr id="2" name="Date Placeholder 1"/>
          <p:cNvSpPr>
            <a:spLocks noGrp="1"/>
          </p:cNvSpPr>
          <p:nvPr>
            <p:ph type="dt" sz="half" idx="10"/>
          </p:nvPr>
        </p:nvSpPr>
        <p:spPr/>
        <p:txBody>
          <a:bodyPr/>
          <a:lstStyle/>
          <a:p>
            <a:fld id="{E48785BE-30D6-45E9-9828-9A90A2D6DF6D}" type="datetime1">
              <a:rPr lang="en-US" smtClean="0"/>
              <a:pPr/>
              <a:t>9/14/2016</a:t>
            </a:fld>
            <a:endParaRPr lang="en-US" dirty="0"/>
          </a:p>
        </p:txBody>
      </p:sp>
      <p:sp>
        <p:nvSpPr>
          <p:cNvPr id="91" name="Footer Placeholder 90"/>
          <p:cNvSpPr>
            <a:spLocks noGrp="1"/>
          </p:cNvSpPr>
          <p:nvPr>
            <p:ph type="ftr" sz="quarter" idx="11"/>
          </p:nvPr>
        </p:nvSpPr>
        <p:spPr/>
        <p:txBody>
          <a:bodyPr/>
          <a:lstStyle/>
          <a:p>
            <a:endParaRPr lang="en-US" dirty="0"/>
          </a:p>
        </p:txBody>
      </p:sp>
      <p:sp>
        <p:nvSpPr>
          <p:cNvPr id="92" name="Slide Number Placeholder 91"/>
          <p:cNvSpPr>
            <a:spLocks noGrp="1"/>
          </p:cNvSpPr>
          <p:nvPr>
            <p:ph type="sldNum" sz="quarter" idx="12"/>
          </p:nvPr>
        </p:nvSpPr>
        <p:spPr/>
        <p:txBody>
          <a:bodyPr/>
          <a:lstStyle/>
          <a:p>
            <a:fld id="{FA84A37A-AFC2-4A01-80A1-FC20F2C0D5BB}"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9F603B8-852C-4305-A8B5-259A7A1815FE}" type="datetime1">
              <a:rPr lang="en-US" smtClean="0"/>
              <a:pPr/>
              <a:t>9/14/2016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84A37A-AFC2-4A01-80A1-FC20F2C0D5BB}" type="slidenum">
              <a:rPr lang="en-US" smtClean="0"/>
              <a:pPr/>
              <a:t>‹#›</a:t>
            </a:fld>
            <a:endParaRPr lang="en-US"/>
          </a:p>
        </p:txBody>
      </p:sp>
    </p:spTree>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33025EA-66B7-4B75-BC7E-E841861BC2EE}" type="datetime1">
              <a:rPr lang="en-US" smtClean="0"/>
              <a:pPr/>
              <a:t>9/14/2016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84A37A-AFC2-4A01-80A1-FC20F2C0D5BB}" type="slidenum">
              <a:rPr lang="en-US" smtClean="0"/>
              <a:pPr/>
              <a:t>‹#›</a:t>
            </a:fld>
            <a:endParaRPr lang="en-US"/>
          </a:p>
        </p:txBody>
      </p:sp>
    </p:spTree>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A0C081B-7565-4E7A-9F9F-F1076E2DDB85}" type="datetime1">
              <a:rPr lang="en-US" smtClean="0"/>
              <a:pPr/>
              <a:t>9/14/2016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84A37A-AFC2-4A01-80A1-FC20F2C0D5BB}" type="slidenum">
              <a:rPr lang="en-US" smtClean="0"/>
              <a:pPr/>
              <a:t>‹#›</a:t>
            </a:fld>
            <a:endParaRPr lang="en-US"/>
          </a:p>
        </p:txBody>
      </p:sp>
    </p:spTree>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00E28A-3A4F-4E6B-B567-EC8C4C5EF7EB}" type="datetime1">
              <a:rPr lang="en-US" smtClean="0"/>
              <a:pPr/>
              <a:t>9/14/2016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A84A37A-AFC2-4A01-80A1-FC20F2C0D5BB}" type="slidenum">
              <a:rPr lang="en-US" smtClean="0"/>
              <a:pPr/>
              <a:t>‹#›</a:t>
            </a:fld>
            <a:endParaRPr lang="en-US"/>
          </a:p>
        </p:txBody>
      </p:sp>
    </p:spTree>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200400" y="273050"/>
            <a:ext cx="5486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C6F08A9-3E88-45E3-A460-6C4313B1A85D}" type="datetime1">
              <a:rPr lang="en-US" smtClean="0"/>
              <a:pPr/>
              <a:t>9/14/2016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84A37A-AFC2-4A01-80A1-FC20F2C0D5BB}" type="slidenum">
              <a:rPr lang="en-US" smtClean="0"/>
              <a:pPr/>
              <a:t>‹#›</a:t>
            </a:fld>
            <a:endParaRPr lang="en-US"/>
          </a:p>
        </p:txBody>
      </p:sp>
      <p:sp>
        <p:nvSpPr>
          <p:cNvPr id="37" name="Rectangle 36"/>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39" name="Straight Connector 38"/>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2400" y="1901952"/>
            <a:ext cx="2377440" cy="1371600"/>
          </a:xfrm>
        </p:spPr>
        <p:txBody>
          <a:bodyPr anchor="b">
            <a:normAutofit/>
          </a:bodyPr>
          <a:lstStyle>
            <a:lvl1pPr algn="l" defTabSz="914400" rtl="0" eaLnBrk="1" latinLnBrk="0" hangingPunct="1">
              <a:spcBef>
                <a:spcPct val="0"/>
              </a:spcBef>
              <a:buNone/>
              <a:tabLst>
                <a:tab pos="3830638" algn="l"/>
              </a:tabLst>
              <a:defRPr lang="en-US" sz="2600" b="1" kern="1200" cap="none" spc="20" baseline="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152400" y="3273552"/>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200400" y="381000"/>
            <a:ext cx="5562600" cy="5638800"/>
          </a:xfrm>
          <a:solidFill>
            <a:schemeClr val="bg2"/>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5" name="Date Placeholder 4"/>
          <p:cNvSpPr>
            <a:spLocks noGrp="1"/>
          </p:cNvSpPr>
          <p:nvPr>
            <p:ph type="dt" sz="half" idx="10"/>
          </p:nvPr>
        </p:nvSpPr>
        <p:spPr/>
        <p:txBody>
          <a:bodyPr/>
          <a:lstStyle/>
          <a:p>
            <a:fld id="{B121CF1C-1A92-4FD7-820B-88967322F7A9}" type="datetime1">
              <a:rPr lang="en-US" smtClean="0"/>
              <a:pPr/>
              <a:t>9/14/2016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84A37A-AFC2-4A01-80A1-FC20F2C0D5BB}" type="slidenum">
              <a:rPr lang="en-US" smtClean="0"/>
              <a:pPr/>
              <a:t>‹#›</a:t>
            </a:fld>
            <a:endParaRPr lang="en-US"/>
          </a:p>
        </p:txBody>
      </p:sp>
      <p:sp>
        <p:nvSpPr>
          <p:cNvPr id="33" name="Rectangle 32"/>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34" name="Straight Connector 33"/>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5448" y="1905000"/>
            <a:ext cx="2377440" cy="1371600"/>
          </a:xfrm>
        </p:spPr>
        <p:txBody>
          <a:bodyPr anchor="b">
            <a:normAutofit/>
          </a:bodyPr>
          <a:lstStyle>
            <a:lvl1pPr algn="l">
              <a:defRPr sz="2600" b="1" cap="none" spc="20" baseline="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152400" y="3276600"/>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372853-67FE-4B33-8352-7E4108629A36}" type="datetime1">
              <a:rPr lang="en-US" smtClean="0"/>
              <a:pPr/>
              <a:t>9/14/2016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84A37A-AFC2-4A01-80A1-FC20F2C0D5BB}" type="slidenum">
              <a:rPr lang="en-US" smtClean="0"/>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8F43FD-ABDB-43CF-A014-C9419E2A3211}" type="datetime1">
              <a:rPr lang="en-US" smtClean="0"/>
              <a:pPr/>
              <a:t>9/14/2016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84A37A-AFC2-4A01-80A1-FC20F2C0D5BB}" type="slidenum">
              <a:rPr lang="en-US" smtClean="0"/>
              <a:pPr/>
              <a:t>‹#›</a:t>
            </a:fld>
            <a:endParaRPr 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381000" y="1412875"/>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411553"/>
            <a:ext cx="411480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411553"/>
            <a:ext cx="411480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381000" y="1411553"/>
            <a:ext cx="4114800"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0999" y="2174875"/>
            <a:ext cx="41148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981" y="1411553"/>
            <a:ext cx="4117019"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117974"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3.xml"/><Relationship Id="rId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3.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381000" y="1412875"/>
            <a:ext cx="8382000" cy="2135969"/>
          </a:xfrm>
          <a:prstGeom prst="rect">
            <a:avLst/>
          </a:prstGeom>
        </p:spPr>
        <p:txBody>
          <a:bodyPr vert="horz"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dk1" tx1="lt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61" r:id="rId12"/>
  </p:sldLayoutIdLst>
  <p:transition>
    <p:fade/>
  </p:transition>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15"/>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16"/>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4" name="Picture 3" descr="white rectangle.png"/>
          <p:cNvPicPr>
            <a:picLocks noChangeAspect="1"/>
          </p:cNvPicPr>
          <p:nvPr/>
        </p:nvPicPr>
        <p:blipFill>
          <a:blip r:embed="rId4"/>
          <a:srcRect b="10453"/>
          <a:stretch>
            <a:fillRect/>
          </a:stretch>
        </p:blipFill>
        <p:spPr>
          <a:xfrm>
            <a:off x="0" y="1299706"/>
            <a:ext cx="9144000" cy="5558294"/>
          </a:xfrm>
          <a:prstGeom prst="rect">
            <a:avLst/>
          </a:prstGeom>
        </p:spPr>
      </p:pic>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722312" y="1905000"/>
            <a:ext cx="8040688" cy="2108269"/>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75" r:id="rId1"/>
  </p:sldLayoutIdLst>
  <p:transition>
    <p:fade/>
  </p:transition>
  <p:txStyles>
    <p:titleStyle>
      <a:lvl1pPr algn="l" defTabSz="914363" rtl="0" eaLnBrk="1" latinLnBrk="0" hangingPunct="1">
        <a:lnSpc>
          <a:spcPct val="90000"/>
        </a:lnSpc>
        <a:spcBef>
          <a:spcPct val="0"/>
        </a:spcBef>
        <a:buNone/>
        <a:defRPr lang="en-US" sz="4800" b="0" kern="1200" cap="none" spc="-125"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3000" b="1" kern="1200">
          <a:solidFill>
            <a:schemeClr val="tx1"/>
          </a:solidFill>
          <a:latin typeface="Courier New" pitchFamily="49" charset="0"/>
          <a:ea typeface="+mn-ea"/>
          <a:cs typeface="Courier New" pitchFamily="49" charset="0"/>
        </a:defRPr>
      </a:lvl1pPr>
      <a:lvl2pPr marL="384954" indent="-7937" algn="l" defTabSz="914363" rtl="0" eaLnBrk="1" latinLnBrk="0" hangingPunct="1">
        <a:lnSpc>
          <a:spcPct val="90000"/>
        </a:lnSpc>
        <a:spcBef>
          <a:spcPct val="20000"/>
        </a:spcBef>
        <a:buFont typeface="Arial" pitchFamily="34" charset="0"/>
        <a:buNone/>
        <a:defRPr sz="2800" b="1" kern="1200">
          <a:solidFill>
            <a:schemeClr val="tx1"/>
          </a:solidFill>
          <a:latin typeface="Courier New" pitchFamily="49" charset="0"/>
          <a:ea typeface="+mn-ea"/>
          <a:cs typeface="Courier New" pitchFamily="49" charset="0"/>
        </a:defRPr>
      </a:lvl2pPr>
      <a:lvl3pPr marL="761970"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3pPr>
      <a:lvl4pPr marL="1094009"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4pPr>
      <a:lvl5pPr marL="1426047" indent="0"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90" name="Rectangle 189"/>
          <p:cNvSpPr/>
          <p:nvPr/>
        </p:nvSpPr>
        <p:spPr>
          <a:xfrm>
            <a:off x="149352" y="137160"/>
            <a:ext cx="8869680" cy="6583680"/>
          </a:xfrm>
          <a:prstGeom prst="rect">
            <a:avLst/>
          </a:prstGeom>
          <a:noFill/>
          <a:ln w="19050"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12408"/>
            <a:ext cx="2133600" cy="365125"/>
          </a:xfrm>
          <a:prstGeom prst="rect">
            <a:avLst/>
          </a:prstGeom>
        </p:spPr>
        <p:txBody>
          <a:bodyPr vert="horz" lIns="91440" tIns="45720" rIns="91440" bIns="45720" rtlCol="0" anchor="ctr"/>
          <a:lstStyle>
            <a:lvl1pPr algn="l">
              <a:defRPr sz="1200">
                <a:solidFill>
                  <a:schemeClr val="tx2"/>
                </a:solidFill>
              </a:defRPr>
            </a:lvl1pPr>
          </a:lstStyle>
          <a:p>
            <a:fld id="{E48785BE-30D6-45E9-9828-9A90A2D6DF6D}" type="datetime1">
              <a:rPr lang="en-US" smtClean="0"/>
              <a:pPr/>
              <a:t>9/14/2016</a:t>
            </a:fld>
            <a:endParaRPr lang="en-US" dirty="0"/>
          </a:p>
        </p:txBody>
      </p:sp>
      <p:sp>
        <p:nvSpPr>
          <p:cNvPr id="5" name="Footer Placeholder 4"/>
          <p:cNvSpPr>
            <a:spLocks noGrp="1"/>
          </p:cNvSpPr>
          <p:nvPr>
            <p:ph type="ftr" sz="quarter" idx="3"/>
          </p:nvPr>
        </p:nvSpPr>
        <p:spPr>
          <a:xfrm>
            <a:off x="2831123" y="6312408"/>
            <a:ext cx="3481754" cy="365125"/>
          </a:xfrm>
          <a:prstGeom prst="rect">
            <a:avLst/>
          </a:prstGeom>
        </p:spPr>
        <p:txBody>
          <a:bodyPr vert="horz" lIns="91440" tIns="45720" rIns="91440" bIns="45720" rtlCol="0" anchor="ctr"/>
          <a:lstStyle>
            <a:lvl1pPr algn="ctr">
              <a:defRPr sz="1200">
                <a:solidFill>
                  <a:schemeClr val="tx2"/>
                </a:solidFill>
              </a:defRPr>
            </a:lvl1pPr>
          </a:lstStyle>
          <a:p>
            <a:endParaRPr lang="en-US" dirty="0"/>
          </a:p>
        </p:txBody>
      </p:sp>
      <p:sp>
        <p:nvSpPr>
          <p:cNvPr id="6" name="Slide Number Placeholder 5"/>
          <p:cNvSpPr>
            <a:spLocks noGrp="1"/>
          </p:cNvSpPr>
          <p:nvPr>
            <p:ph type="sldNum" sz="quarter" idx="4"/>
          </p:nvPr>
        </p:nvSpPr>
        <p:spPr>
          <a:xfrm>
            <a:off x="6553200" y="6312408"/>
            <a:ext cx="2133600" cy="365125"/>
          </a:xfrm>
          <a:prstGeom prst="rect">
            <a:avLst/>
          </a:prstGeom>
        </p:spPr>
        <p:txBody>
          <a:bodyPr vert="horz" lIns="91440" tIns="45720" rIns="91440" bIns="45720" rtlCol="0" anchor="ctr"/>
          <a:lstStyle>
            <a:lvl1pPr algn="r">
              <a:defRPr sz="1200">
                <a:solidFill>
                  <a:schemeClr val="tx2"/>
                </a:solidFill>
              </a:defRPr>
            </a:lvl1pPr>
          </a:lstStyle>
          <a:p>
            <a:fld id="{FA84A37A-AFC2-4A01-80A1-FC20F2C0D5BB}"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ransition>
    <p:fade/>
  </p:transition>
  <p:timing>
    <p:tnLst>
      <p:par>
        <p:cTn id="1" dur="indefinite" restart="never" nodeType="tmRoot"/>
      </p:par>
    </p:tnLst>
  </p:timing>
  <p:txStyles>
    <p:titleStyle>
      <a:lvl1pPr algn="l" defTabSz="914400" rtl="0" eaLnBrk="1" latinLnBrk="0" hangingPunct="1">
        <a:spcBef>
          <a:spcPct val="0"/>
        </a:spcBef>
        <a:buNone/>
        <a:tabLst>
          <a:tab pos="3830638" algn="l"/>
        </a:tabLst>
        <a:defRPr sz="3600" b="1" kern="1200" cap="none" spc="50">
          <a:ln w="13335" cmpd="sng">
            <a:solidFill>
              <a:schemeClr val="accent1">
                <a:lumMod val="50000"/>
              </a:schemeClr>
            </a:solidFill>
            <a:prstDash val="solid"/>
          </a:ln>
          <a:solidFill>
            <a:schemeClr val="accent6">
              <a:tint val="1000"/>
            </a:schemeClr>
          </a:solidFill>
          <a:effectLst/>
          <a:latin typeface="+mj-lt"/>
          <a:ea typeface="+mj-ea"/>
          <a:cs typeface="+mj-cs"/>
        </a:defRPr>
      </a:lvl1pPr>
    </p:titleStyle>
    <p:body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4.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5.xml"/><Relationship Id="rId5" Type="http://schemas.openxmlformats.org/officeDocument/2006/relationships/image" Target="../media/image26.jpeg"/><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gif"/><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5.xml"/><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tiff"/><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tiff"/><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5.xml"/><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5.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209800"/>
            <a:ext cx="4800600" cy="1600200"/>
          </a:xfrm>
        </p:spPr>
        <p:txBody>
          <a:bodyPr>
            <a:normAutofit fontScale="90000"/>
          </a:bodyPr>
          <a:lstStyle/>
          <a:p>
            <a:pPr algn="ctr">
              <a:lnSpc>
                <a:spcPct val="100000"/>
              </a:lnSpc>
              <a:spcBef>
                <a:spcPts val="0"/>
              </a:spcBef>
            </a:pPr>
            <a:r>
              <a:rPr lang="en-US" sz="3600" dirty="0" smtClean="0">
                <a:effectLst>
                  <a:outerShdw blurRad="38100" dist="38100" dir="2700000" algn="tl">
                    <a:srgbClr val="000000">
                      <a:alpha val="43137"/>
                    </a:srgbClr>
                  </a:outerShdw>
                </a:effectLst>
              </a:rPr>
              <a:t>Creating an Environmentally Literate Public through the</a:t>
            </a:r>
            <a:endParaRPr lang="en-US" sz="4800" b="1"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1" y="5335588"/>
            <a:ext cx="4953000" cy="1141412"/>
          </a:xfrm>
        </p:spPr>
        <p:txBody>
          <a:bodyPr>
            <a:normAutofit/>
          </a:bodyPr>
          <a:lstStyle/>
          <a:p>
            <a:pPr algn="ctr">
              <a:spcBef>
                <a:spcPts val="0"/>
              </a:spcBef>
            </a:pPr>
            <a:r>
              <a:rPr lang="en-US" sz="1600" b="1" dirty="0" smtClean="0"/>
              <a:t>Dr. </a:t>
            </a:r>
            <a:r>
              <a:rPr lang="en-US" sz="1600" b="1" dirty="0" smtClean="0"/>
              <a:t>James </a:t>
            </a:r>
            <a:r>
              <a:rPr lang="en-US" sz="1600" b="1" dirty="0" err="1" smtClean="0"/>
              <a:t>Brey</a:t>
            </a:r>
            <a:r>
              <a:rPr lang="en-US" sz="1600" b="1" dirty="0" smtClean="0"/>
              <a:t>		Wendy </a:t>
            </a:r>
            <a:r>
              <a:rPr lang="en-US" sz="1600" b="1" dirty="0" err="1" smtClean="0"/>
              <a:t>Abshire</a:t>
            </a:r>
            <a:endParaRPr lang="en-US" sz="1600" b="1" dirty="0" smtClean="0"/>
          </a:p>
          <a:p>
            <a:pPr algn="ctr">
              <a:spcBef>
                <a:spcPts val="0"/>
              </a:spcBef>
            </a:pPr>
            <a:r>
              <a:rPr lang="en-US" sz="1100" dirty="0" smtClean="0"/>
              <a:t>Senior Science Consultant		Director, Education Program</a:t>
            </a:r>
            <a:endParaRPr lang="en-US" sz="1100" dirty="0" smtClean="0"/>
          </a:p>
          <a:p>
            <a:pPr algn="ctr">
              <a:spcBef>
                <a:spcPts val="0"/>
              </a:spcBef>
            </a:pPr>
            <a:r>
              <a:rPr lang="en-US" sz="1100" dirty="0" smtClean="0"/>
              <a:t>American </a:t>
            </a:r>
            <a:r>
              <a:rPr lang="en-US" sz="1100" dirty="0" smtClean="0"/>
              <a:t>Meteorological </a:t>
            </a:r>
            <a:r>
              <a:rPr lang="en-US" sz="1100" dirty="0" smtClean="0"/>
              <a:t>Society	American </a:t>
            </a:r>
            <a:r>
              <a:rPr lang="en-US" sz="1100" dirty="0"/>
              <a:t>Meteorological Society</a:t>
            </a:r>
          </a:p>
          <a:p>
            <a:pPr>
              <a:spcBef>
                <a:spcPts val="0"/>
              </a:spcBef>
            </a:pPr>
            <a:endParaRPr lang="en-US" sz="1100" dirty="0"/>
          </a:p>
        </p:txBody>
      </p:sp>
      <p:sp>
        <p:nvSpPr>
          <p:cNvPr id="9" name="Title 1"/>
          <p:cNvSpPr txBox="1">
            <a:spLocks/>
          </p:cNvSpPr>
          <p:nvPr/>
        </p:nvSpPr>
        <p:spPr>
          <a:xfrm>
            <a:off x="0" y="3810000"/>
            <a:ext cx="4800600" cy="762000"/>
          </a:xfrm>
          <a:prstGeom prst="rect">
            <a:avLst/>
          </a:prstGeom>
        </p:spPr>
        <p:txBody>
          <a:bodyPr vert="horz" wrap="square" lIns="0" tIns="0" rIns="0" bIns="0" rtlCol="0" anchor="t">
            <a:noAutofit/>
          </a:bodyPr>
          <a:lstStyle>
            <a:lvl1pPr algn="l" defTabSz="914363" rtl="0" eaLnBrk="1" latinLnBrk="0" hangingPunct="1">
              <a:lnSpc>
                <a:spcPct val="90000"/>
              </a:lnSpc>
              <a:spcBef>
                <a:spcPct val="0"/>
              </a:spcBef>
              <a:buNone/>
              <a:defRPr lang="en-US" sz="5400" b="0" kern="1200" cap="none" spc="-15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pPr algn="ctr">
              <a:lnSpc>
                <a:spcPct val="100000"/>
              </a:lnSpc>
              <a:spcBef>
                <a:spcPts val="0"/>
              </a:spcBef>
            </a:pPr>
            <a:r>
              <a:rPr lang="en-US" sz="4000" b="1" dirty="0" smtClean="0">
                <a:effectLst>
                  <a:outerShdw blurRad="38100" dist="38100" dir="2700000" algn="tl">
                    <a:srgbClr val="000000">
                      <a:alpha val="43137"/>
                    </a:srgbClr>
                  </a:outerShdw>
                </a:effectLst>
              </a:rPr>
              <a:t>AMS </a:t>
            </a:r>
            <a:r>
              <a:rPr lang="en-US" sz="4000" b="1" dirty="0" err="1" smtClean="0">
                <a:effectLst>
                  <a:outerShdw blurRad="38100" dist="38100" dir="2700000" algn="tl">
                    <a:srgbClr val="000000">
                      <a:alpha val="43137"/>
                    </a:srgbClr>
                  </a:outerShdw>
                </a:effectLst>
              </a:rPr>
              <a:t>DataStreme</a:t>
            </a:r>
            <a:r>
              <a:rPr lang="en-US" sz="4000" b="1" dirty="0" smtClean="0">
                <a:effectLst>
                  <a:outerShdw blurRad="38100" dist="38100" dir="2700000" algn="tl">
                    <a:srgbClr val="000000">
                      <a:alpha val="43137"/>
                    </a:srgbClr>
                  </a:outerShdw>
                </a:effectLst>
              </a:rPr>
              <a:t> Project</a:t>
            </a:r>
            <a:endParaRPr lang="en-US" b="1" dirty="0">
              <a:effectLst>
                <a:outerShdw blurRad="38100" dist="38100" dir="2700000" algn="tl">
                  <a:srgbClr val="000000">
                    <a:alpha val="43137"/>
                  </a:srgbClr>
                </a:outerShdw>
              </a:effectLst>
            </a:endParaRPr>
          </a:p>
        </p:txBody>
      </p:sp>
      <p:pic>
        <p:nvPicPr>
          <p:cNvPr id="41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0608" y="5105400"/>
            <a:ext cx="2842951" cy="1737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5219" y="2139142"/>
            <a:ext cx="2604302" cy="25852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0"/>
            <a:ext cx="2743200" cy="17428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57150"/>
            <a:ext cx="5619750" cy="5429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 y="4343400"/>
            <a:ext cx="5734050" cy="2419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Explosion 1 8"/>
          <p:cNvSpPr/>
          <p:nvPr/>
        </p:nvSpPr>
        <p:spPr>
          <a:xfrm rot="21269557">
            <a:off x="1035595" y="938141"/>
            <a:ext cx="2600308" cy="1607789"/>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rot="21269557">
            <a:off x="1038810" y="1341891"/>
            <a:ext cx="2590800" cy="707886"/>
          </a:xfrm>
          <a:prstGeom prst="rect">
            <a:avLst/>
          </a:prstGeom>
          <a:noFill/>
        </p:spPr>
        <p:txBody>
          <a:bodyPr wrap="square" rtlCol="0">
            <a:spAutoFit/>
          </a:bodyPr>
          <a:lstStyle/>
          <a:p>
            <a:pPr algn="ctr"/>
            <a:r>
              <a:rPr lang="en-US" sz="2000" b="1" dirty="0" smtClean="0">
                <a:solidFill>
                  <a:schemeClr val="bg1">
                    <a:lumMod val="65000"/>
                    <a:lumOff val="35000"/>
                  </a:schemeClr>
                </a:solidFill>
              </a:rPr>
              <a:t>Brand new</a:t>
            </a:r>
            <a:br>
              <a:rPr lang="en-US" sz="2000" b="1" dirty="0" smtClean="0">
                <a:solidFill>
                  <a:schemeClr val="bg1">
                    <a:lumMod val="65000"/>
                    <a:lumOff val="35000"/>
                  </a:schemeClr>
                </a:solidFill>
              </a:rPr>
            </a:br>
            <a:r>
              <a:rPr lang="en-US" sz="2000" b="1" dirty="0" smtClean="0">
                <a:solidFill>
                  <a:schemeClr val="bg1">
                    <a:lumMod val="65000"/>
                    <a:lumOff val="35000"/>
                  </a:schemeClr>
                </a:solidFill>
              </a:rPr>
              <a:t>from AMS!</a:t>
            </a:r>
            <a:endParaRPr lang="en-US" sz="2000" b="1" dirty="0">
              <a:solidFill>
                <a:schemeClr val="bg1">
                  <a:lumMod val="65000"/>
                  <a:lumOff val="35000"/>
                </a:schemeClr>
              </a:solidFill>
            </a:endParaRPr>
          </a:p>
        </p:txBody>
      </p:sp>
    </p:spTree>
    <p:extLst>
      <p:ext uri="{BB962C8B-B14F-4D97-AF65-F5344CB8AC3E}">
        <p14:creationId xmlns:p14="http://schemas.microsoft.com/office/powerpoint/2010/main" val="25493131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1493" y="1295400"/>
            <a:ext cx="2817944" cy="42217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itle 1"/>
          <p:cNvSpPr>
            <a:spLocks noGrp="1"/>
          </p:cNvSpPr>
          <p:nvPr>
            <p:ph type="title"/>
          </p:nvPr>
        </p:nvSpPr>
        <p:spPr>
          <a:xfrm>
            <a:off x="0" y="230188"/>
            <a:ext cx="9144000" cy="1218795"/>
          </a:xfrm>
        </p:spPr>
        <p:txBody>
          <a:bodyPr>
            <a:normAutofit fontScale="90000"/>
          </a:bodyPr>
          <a:lstStyle/>
          <a:p>
            <a:r>
              <a:rPr lang="en-US" b="1" dirty="0" smtClean="0"/>
              <a:t>   </a:t>
            </a:r>
            <a:r>
              <a:rPr lang="en-US" sz="4000" b="1" dirty="0" smtClean="0"/>
              <a:t>Using real-world data</a:t>
            </a:r>
            <a:br>
              <a:rPr lang="en-US" sz="4000" b="1" dirty="0" smtClean="0"/>
            </a:br>
            <a:endParaRPr lang="en-US" sz="4000" b="1" dirty="0"/>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1547248"/>
            <a:ext cx="5766892" cy="3710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80444456"/>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p:cNvSpPr>
            <a:spLocks noGrp="1"/>
          </p:cNvSpPr>
          <p:nvPr>
            <p:ph type="body" sz="quarter" idx="10"/>
          </p:nvPr>
        </p:nvSpPr>
        <p:spPr>
          <a:xfrm>
            <a:off x="152400" y="1066800"/>
            <a:ext cx="8839200" cy="3063240"/>
          </a:xfrm>
        </p:spPr>
        <p:txBody>
          <a:bodyPr>
            <a:normAutofit/>
          </a:bodyPr>
          <a:lstStyle/>
          <a:p>
            <a:pPr marL="396875" lvl="1">
              <a:lnSpc>
                <a:spcPct val="100000"/>
              </a:lnSpc>
              <a:spcBef>
                <a:spcPts val="0"/>
              </a:spcBef>
              <a:buFont typeface="Arial" pitchFamily="34" charset="0"/>
              <a:buChar char="•"/>
            </a:pPr>
            <a:r>
              <a:rPr lang="en-US" sz="2200" dirty="0" smtClean="0"/>
              <a:t>IPCC, </a:t>
            </a:r>
            <a:r>
              <a:rPr lang="en-US" sz="2200" dirty="0"/>
              <a:t>U.S. National Academies, NASA, NOAA, the most recent AMS/NOAA </a:t>
            </a:r>
            <a:r>
              <a:rPr lang="en-US" sz="2200" i="1" dirty="0"/>
              <a:t>State of the Climate</a:t>
            </a:r>
            <a:r>
              <a:rPr lang="en-US" sz="2200" dirty="0"/>
              <a:t> reports, </a:t>
            </a:r>
            <a:r>
              <a:rPr lang="en-US" sz="2200" dirty="0" smtClean="0"/>
              <a:t>the </a:t>
            </a:r>
            <a:r>
              <a:rPr lang="en-US" sz="2200" i="1" dirty="0"/>
              <a:t>AMS Information Statement on Climate </a:t>
            </a:r>
            <a:r>
              <a:rPr lang="en-US" sz="2200" i="1" dirty="0" smtClean="0"/>
              <a:t>Change…</a:t>
            </a:r>
            <a:endParaRPr lang="en-US" sz="2200" i="1" dirty="0"/>
          </a:p>
        </p:txBody>
      </p:sp>
      <p:pic>
        <p:nvPicPr>
          <p:cNvPr id="9"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51836"/>
            <a:ext cx="2245488" cy="2993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13" descr="http://www.ipcc.ch/report/ar5/wg2/img/wg2cover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2551836"/>
            <a:ext cx="2314936" cy="299398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5" descr="http://www.ipcc-wg3.de/WGIII_AR5_Cover_we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273" y="2551836"/>
            <a:ext cx="2214727" cy="2993983"/>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
          <p:cNvSpPr>
            <a:spLocks noGrp="1"/>
          </p:cNvSpPr>
          <p:nvPr>
            <p:ph type="title"/>
          </p:nvPr>
        </p:nvSpPr>
        <p:spPr>
          <a:xfrm>
            <a:off x="0" y="230188"/>
            <a:ext cx="9144000" cy="1218795"/>
          </a:xfrm>
        </p:spPr>
        <p:txBody>
          <a:bodyPr>
            <a:normAutofit fontScale="90000"/>
          </a:bodyPr>
          <a:lstStyle/>
          <a:p>
            <a:r>
              <a:rPr lang="en-US" b="1" dirty="0" smtClean="0"/>
              <a:t>   </a:t>
            </a:r>
            <a:r>
              <a:rPr lang="en-US" sz="4000" b="1" dirty="0" smtClean="0"/>
              <a:t>Using real-world data</a:t>
            </a:r>
            <a:br>
              <a:rPr lang="en-US" sz="4000" b="1" dirty="0" smtClean="0"/>
            </a:br>
            <a:endParaRPr lang="en-US" sz="4000" b="1" dirty="0"/>
          </a:p>
        </p:txBody>
      </p:sp>
      <p:pic>
        <p:nvPicPr>
          <p:cNvPr id="2050" name="Picture 2" descr="https://www.ametsoc.org/ams/assets/Image/publications/stateofclimate/web_stateofclimate2015_cove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5052" y="2551836"/>
            <a:ext cx="2308948" cy="2990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6751170"/>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xplosion 1 3"/>
          <p:cNvSpPr/>
          <p:nvPr/>
        </p:nvSpPr>
        <p:spPr>
          <a:xfrm>
            <a:off x="4724400" y="1885742"/>
            <a:ext cx="2625276" cy="1769030"/>
          </a:xfrm>
          <a:prstGeom prst="irregularSeal1">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a:spLocks noGrp="1"/>
          </p:cNvSpPr>
          <p:nvPr>
            <p:ph type="title"/>
          </p:nvPr>
        </p:nvSpPr>
        <p:spPr>
          <a:xfrm>
            <a:off x="0" y="230188"/>
            <a:ext cx="9144000" cy="664797"/>
          </a:xfrm>
        </p:spPr>
        <p:txBody>
          <a:bodyPr>
            <a:normAutofit fontScale="90000"/>
          </a:bodyPr>
          <a:lstStyle/>
          <a:p>
            <a:r>
              <a:rPr lang="en-US" b="1" dirty="0" smtClean="0"/>
              <a:t>   </a:t>
            </a:r>
            <a:r>
              <a:rPr lang="en-US" sz="4000" b="1" dirty="0" smtClean="0"/>
              <a:t>How is </a:t>
            </a:r>
            <a:r>
              <a:rPr lang="en-US" sz="4000" b="1" dirty="0" err="1" smtClean="0"/>
              <a:t>DataStreme</a:t>
            </a:r>
            <a:r>
              <a:rPr lang="en-US" sz="4000" b="1" dirty="0" smtClean="0"/>
              <a:t> closely aligned?</a:t>
            </a:r>
            <a:endParaRPr lang="en-US" sz="4000" b="1" dirty="0"/>
          </a:p>
        </p:txBody>
      </p:sp>
      <p:sp>
        <p:nvSpPr>
          <p:cNvPr id="3" name="Content Placeholder 2"/>
          <p:cNvSpPr>
            <a:spLocks noGrp="1"/>
          </p:cNvSpPr>
          <p:nvPr>
            <p:ph idx="1"/>
          </p:nvPr>
        </p:nvSpPr>
        <p:spPr>
          <a:xfrm>
            <a:off x="152400" y="1143000"/>
            <a:ext cx="7543800" cy="4343400"/>
          </a:xfrm>
        </p:spPr>
        <p:txBody>
          <a:bodyPr>
            <a:normAutofit/>
          </a:bodyPr>
          <a:lstStyle/>
          <a:p>
            <a:pPr>
              <a:buFont typeface="Arial" panose="020B0604020202020204" pitchFamily="34" charset="0"/>
              <a:buChar char="•"/>
            </a:pPr>
            <a:r>
              <a:rPr lang="en-US" sz="2800" i="1" dirty="0" smtClean="0"/>
              <a:t>Dimension </a:t>
            </a:r>
            <a:r>
              <a:rPr lang="en-US" sz="2800" i="1" dirty="0"/>
              <a:t>2: Crosscutting Concepts that </a:t>
            </a:r>
            <a:r>
              <a:rPr lang="en-US" sz="2800" i="1" dirty="0" smtClean="0"/>
              <a:t/>
            </a:r>
            <a:br>
              <a:rPr lang="en-US" sz="2800" i="1" dirty="0" smtClean="0"/>
            </a:br>
            <a:r>
              <a:rPr lang="en-US" sz="2800" i="1" dirty="0" smtClean="0"/>
              <a:t>have </a:t>
            </a:r>
            <a:r>
              <a:rPr lang="en-US" sz="2800" i="1" dirty="0"/>
              <a:t>common application across fields</a:t>
            </a:r>
          </a:p>
          <a:p>
            <a:pPr lvl="1">
              <a:buFont typeface="Courier New" panose="02070309020205020404" pitchFamily="49" charset="0"/>
              <a:buChar char="o"/>
            </a:pPr>
            <a:r>
              <a:rPr lang="en-US" sz="2400" dirty="0" smtClean="0"/>
              <a:t>Participants learn </a:t>
            </a:r>
            <a:r>
              <a:rPr lang="en-US" sz="2400" dirty="0"/>
              <a:t>about the </a:t>
            </a:r>
            <a:r>
              <a:rPr lang="en-US" sz="2400" dirty="0" smtClean="0"/>
              <a:t/>
            </a:r>
            <a:br>
              <a:rPr lang="en-US" sz="2400" dirty="0" smtClean="0"/>
            </a:br>
            <a:r>
              <a:rPr lang="en-US" sz="2400" dirty="0" smtClean="0"/>
              <a:t>interconnectedness of </a:t>
            </a:r>
            <a:r>
              <a:rPr lang="en-US" sz="2400" dirty="0"/>
              <a:t>Earth’s </a:t>
            </a:r>
            <a:r>
              <a:rPr lang="en-US" sz="2400" dirty="0" smtClean="0"/>
              <a:t/>
            </a:r>
            <a:br>
              <a:rPr lang="en-US" sz="2400" dirty="0" smtClean="0"/>
            </a:br>
            <a:r>
              <a:rPr lang="en-US" sz="2400" dirty="0" smtClean="0"/>
              <a:t>atmosphere</a:t>
            </a:r>
            <a:r>
              <a:rPr lang="en-US" sz="2400" dirty="0"/>
              <a:t>, ocean </a:t>
            </a:r>
            <a:r>
              <a:rPr lang="en-US" sz="2400" dirty="0" smtClean="0"/>
              <a:t>and </a:t>
            </a:r>
            <a:r>
              <a:rPr lang="en-US" sz="2400" dirty="0"/>
              <a:t>climate </a:t>
            </a:r>
            <a:r>
              <a:rPr lang="en-US" sz="2400" dirty="0" smtClean="0"/>
              <a:t/>
            </a:r>
            <a:br>
              <a:rPr lang="en-US" sz="2400" dirty="0" smtClean="0"/>
            </a:br>
            <a:r>
              <a:rPr lang="en-US" sz="2400" u="sng" dirty="0" smtClean="0"/>
              <a:t>AND</a:t>
            </a:r>
            <a:r>
              <a:rPr lang="en-US" sz="2400" dirty="0" smtClean="0"/>
              <a:t> their </a:t>
            </a:r>
            <a:r>
              <a:rPr lang="en-US" sz="2400" dirty="0"/>
              <a:t>impact on these </a:t>
            </a:r>
            <a:r>
              <a:rPr lang="en-US" sz="2400" dirty="0" smtClean="0"/>
              <a:t>systems.</a:t>
            </a:r>
            <a:endParaRPr lang="en-US" sz="2400" dirty="0" smtClean="0"/>
          </a:p>
          <a:p>
            <a:pPr lvl="2">
              <a:buFont typeface="Wingdings" panose="05000000000000000000" pitchFamily="2" charset="2"/>
              <a:buChar char="Ø"/>
            </a:pPr>
            <a:r>
              <a:rPr lang="en-US" dirty="0" smtClean="0"/>
              <a:t>NGSS and </a:t>
            </a:r>
            <a:r>
              <a:rPr lang="en-US" dirty="0" err="1" smtClean="0"/>
              <a:t>DataStreme</a:t>
            </a:r>
            <a:r>
              <a:rPr lang="en-US" dirty="0" smtClean="0"/>
              <a:t> stress the integration of content and application</a:t>
            </a:r>
            <a:r>
              <a:rPr lang="en-US" dirty="0" smtClean="0"/>
              <a:t>.</a:t>
            </a:r>
          </a:p>
          <a:p>
            <a:pPr lvl="2">
              <a:buFont typeface="Wingdings" panose="05000000000000000000" pitchFamily="2" charset="2"/>
              <a:buChar char="Ø"/>
            </a:pPr>
            <a:r>
              <a:rPr lang="en-US" dirty="0" smtClean="0"/>
              <a:t>AMS believes that highly </a:t>
            </a:r>
            <a:r>
              <a:rPr lang="en-US" dirty="0" smtClean="0"/>
              <a:t>trained </a:t>
            </a:r>
            <a:r>
              <a:rPr lang="en-US" dirty="0"/>
              <a:t>teachers are key to an environmental and geoscience literate public</a:t>
            </a:r>
            <a:r>
              <a:rPr lang="en-US" dirty="0" smtClean="0"/>
              <a:t>.</a:t>
            </a:r>
          </a:p>
        </p:txBody>
      </p:sp>
      <p:sp>
        <p:nvSpPr>
          <p:cNvPr id="2" name="TextBox 1"/>
          <p:cNvSpPr txBox="1"/>
          <p:nvPr/>
        </p:nvSpPr>
        <p:spPr>
          <a:xfrm>
            <a:off x="5025146" y="2397056"/>
            <a:ext cx="2007426" cy="707886"/>
          </a:xfrm>
          <a:prstGeom prst="rect">
            <a:avLst/>
          </a:prstGeom>
          <a:noFill/>
        </p:spPr>
        <p:txBody>
          <a:bodyPr wrap="square" rtlCol="0">
            <a:spAutoFit/>
          </a:bodyPr>
          <a:lstStyle/>
          <a:p>
            <a:pPr algn="ctr"/>
            <a:r>
              <a:rPr lang="en-US" sz="2000" b="1" dirty="0" smtClean="0">
                <a:solidFill>
                  <a:schemeClr val="bg1">
                    <a:lumMod val="65000"/>
                    <a:lumOff val="35000"/>
                  </a:schemeClr>
                </a:solidFill>
              </a:rPr>
              <a:t>Cornerstone of </a:t>
            </a:r>
          </a:p>
          <a:p>
            <a:pPr algn="ctr"/>
            <a:r>
              <a:rPr lang="en-US" sz="2000" b="1" dirty="0" err="1" smtClean="0">
                <a:solidFill>
                  <a:schemeClr val="bg1">
                    <a:lumMod val="65000"/>
                    <a:lumOff val="35000"/>
                  </a:schemeClr>
                </a:solidFill>
              </a:rPr>
              <a:t>DataStreme</a:t>
            </a:r>
            <a:endParaRPr lang="en-US" sz="2000" b="1" dirty="0">
              <a:solidFill>
                <a:schemeClr val="bg1">
                  <a:lumMod val="65000"/>
                  <a:lumOff val="35000"/>
                </a:schemeClr>
              </a:solidFill>
            </a:endParaRPr>
          </a:p>
        </p:txBody>
      </p:sp>
    </p:spTree>
    <p:extLst>
      <p:ext uri="{BB962C8B-B14F-4D97-AF65-F5344CB8AC3E}">
        <p14:creationId xmlns:p14="http://schemas.microsoft.com/office/powerpoint/2010/main" val="42429099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230189"/>
            <a:ext cx="9144000" cy="664797"/>
          </a:xfrm>
        </p:spPr>
        <p:txBody>
          <a:bodyPr>
            <a:normAutofit fontScale="90000"/>
          </a:bodyPr>
          <a:lstStyle/>
          <a:p>
            <a:r>
              <a:rPr lang="en-US" b="1" dirty="0" smtClean="0"/>
              <a:t>   </a:t>
            </a:r>
            <a:r>
              <a:rPr lang="en-US" sz="4000" b="1" dirty="0" smtClean="0"/>
              <a:t>Using an Earth system-based approach</a:t>
            </a:r>
            <a:endParaRPr lang="en-US" sz="4000" b="1" dirty="0"/>
          </a:p>
        </p:txBody>
      </p:sp>
      <p:sp>
        <p:nvSpPr>
          <p:cNvPr id="3" name="Content Placeholder 2"/>
          <p:cNvSpPr>
            <a:spLocks noGrp="1"/>
          </p:cNvSpPr>
          <p:nvPr>
            <p:ph idx="1"/>
          </p:nvPr>
        </p:nvSpPr>
        <p:spPr>
          <a:xfrm>
            <a:off x="152400" y="990600"/>
            <a:ext cx="8839200" cy="1447800"/>
          </a:xfrm>
        </p:spPr>
        <p:txBody>
          <a:bodyPr>
            <a:noAutofit/>
          </a:bodyPr>
          <a:lstStyle/>
          <a:p>
            <a:pPr>
              <a:buFont typeface="Arial" panose="020B0604020202020204" pitchFamily="34" charset="0"/>
              <a:buChar char="•"/>
            </a:pPr>
            <a:r>
              <a:rPr lang="en-US" sz="2400" dirty="0" smtClean="0"/>
              <a:t>Examination </a:t>
            </a:r>
            <a:r>
              <a:rPr lang="en-US" sz="2400" dirty="0"/>
              <a:t>of El Niño/La Niña </a:t>
            </a:r>
            <a:endParaRPr lang="en-US" sz="2400" dirty="0" smtClean="0"/>
          </a:p>
          <a:p>
            <a:pPr>
              <a:buFont typeface="Arial" panose="020B0604020202020204" pitchFamily="34" charset="0"/>
              <a:buChar char="•"/>
            </a:pPr>
            <a:r>
              <a:rPr lang="en-US" sz="2400" dirty="0"/>
              <a:t>C</a:t>
            </a:r>
            <a:r>
              <a:rPr lang="en-US" sz="2400" dirty="0" smtClean="0"/>
              <a:t>auses </a:t>
            </a:r>
            <a:r>
              <a:rPr lang="en-US" sz="2400" dirty="0"/>
              <a:t>of Earth’s planetary-scale atmospheric circulation</a:t>
            </a:r>
          </a:p>
          <a:p>
            <a:pPr>
              <a:buFont typeface="Arial" panose="020B0604020202020204" pitchFamily="34" charset="0"/>
              <a:buChar char="•"/>
            </a:pPr>
            <a:endParaRPr lang="en-US" sz="2000" dirty="0" smtClean="0"/>
          </a:p>
          <a:p>
            <a:pPr>
              <a:buFont typeface="Arial" panose="020B0604020202020204" pitchFamily="34" charset="0"/>
              <a:buChar char="•"/>
            </a:pPr>
            <a:endParaRPr lang="en-US" sz="2000" dirty="0"/>
          </a:p>
        </p:txBody>
      </p:sp>
      <p:pic>
        <p:nvPicPr>
          <p:cNvPr id="2" name="Picture 2" descr="http://www.pmel.noaa.gov/tao/jsdisplay/plots/gif/sst_wind_anom_5day_ps3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981200"/>
            <a:ext cx="7207250" cy="365167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L:\Education\Online Weather\Administration\Faculty Manual and CD\Fall_14\Textbook Figures\Ch09\09.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1206" y="1752600"/>
            <a:ext cx="4419417" cy="495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74800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par>
                          <p:cTn id="17" fill="hold">
                            <p:stCondLst>
                              <p:cond delay="500"/>
                            </p:stCondLst>
                            <p:childTnLst>
                              <p:par>
                                <p:cTn id="18" presetID="10" presetClass="entr" presetSubtype="0" fill="hold" nodeType="afterEffect">
                                  <p:stCondLst>
                                    <p:cond delay="500"/>
                                  </p:stCondLst>
                                  <p:childTnLst>
                                    <p:set>
                                      <p:cBhvr>
                                        <p:cTn id="19" dur="1" fill="hold">
                                          <p:stCondLst>
                                            <p:cond delay="0"/>
                                          </p:stCondLst>
                                        </p:cTn>
                                        <p:tgtEl>
                                          <p:spTgt spid="1027"/>
                                        </p:tgtEl>
                                        <p:attrNameLst>
                                          <p:attrName>style.visibility</p:attrName>
                                        </p:attrNameLst>
                                      </p:cBhvr>
                                      <p:to>
                                        <p:strVal val="visible"/>
                                      </p:to>
                                    </p:set>
                                    <p:animEffect transition="in" filter="fade">
                                      <p:cBhvr>
                                        <p:cTn id="20" dur="1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230188"/>
            <a:ext cx="9144000" cy="664797"/>
          </a:xfrm>
        </p:spPr>
        <p:txBody>
          <a:bodyPr>
            <a:normAutofit fontScale="90000"/>
          </a:bodyPr>
          <a:lstStyle/>
          <a:p>
            <a:r>
              <a:rPr lang="en-US" b="1" dirty="0" smtClean="0"/>
              <a:t>   </a:t>
            </a:r>
            <a:r>
              <a:rPr lang="en-US" sz="4000" b="1" dirty="0" smtClean="0"/>
              <a:t>How is </a:t>
            </a:r>
            <a:r>
              <a:rPr lang="en-US" sz="4000" b="1" dirty="0" err="1" smtClean="0"/>
              <a:t>DataStreme</a:t>
            </a:r>
            <a:r>
              <a:rPr lang="en-US" sz="4000" b="1" dirty="0" smtClean="0"/>
              <a:t> closely aligned?</a:t>
            </a:r>
            <a:endParaRPr lang="en-US" sz="4000" b="1" dirty="0"/>
          </a:p>
        </p:txBody>
      </p:sp>
      <p:sp>
        <p:nvSpPr>
          <p:cNvPr id="3" name="Content Placeholder 2"/>
          <p:cNvSpPr>
            <a:spLocks noGrp="1"/>
          </p:cNvSpPr>
          <p:nvPr>
            <p:ph idx="1"/>
          </p:nvPr>
        </p:nvSpPr>
        <p:spPr>
          <a:xfrm>
            <a:off x="152400" y="1143000"/>
            <a:ext cx="8763000" cy="3429000"/>
          </a:xfrm>
        </p:spPr>
        <p:txBody>
          <a:bodyPr>
            <a:normAutofit/>
          </a:bodyPr>
          <a:lstStyle/>
          <a:p>
            <a:pPr>
              <a:buFont typeface="Arial" panose="020B0604020202020204" pitchFamily="34" charset="0"/>
              <a:buChar char="•"/>
            </a:pPr>
            <a:r>
              <a:rPr lang="en-US" sz="2800" i="1" dirty="0" smtClean="0"/>
              <a:t>Dimension </a:t>
            </a:r>
            <a:r>
              <a:rPr lang="en-US" sz="2800" i="1" dirty="0"/>
              <a:t>3: Core Ideas in 4 Disciplinary areas</a:t>
            </a:r>
          </a:p>
          <a:p>
            <a:pPr lvl="1">
              <a:buFont typeface="Courier New" panose="02070309020205020404" pitchFamily="49" charset="0"/>
              <a:buChar char="o"/>
            </a:pPr>
            <a:r>
              <a:rPr lang="en-US" sz="2400" dirty="0"/>
              <a:t>Physical </a:t>
            </a:r>
            <a:r>
              <a:rPr lang="en-US" sz="2400" dirty="0" smtClean="0"/>
              <a:t>Sciences</a:t>
            </a:r>
          </a:p>
          <a:p>
            <a:pPr lvl="1">
              <a:buFont typeface="Courier New" panose="02070309020205020404" pitchFamily="49" charset="0"/>
              <a:buChar char="o"/>
            </a:pPr>
            <a:r>
              <a:rPr lang="en-US" sz="2400" dirty="0" smtClean="0"/>
              <a:t>Life Sciences</a:t>
            </a:r>
            <a:endParaRPr lang="en-US" sz="2400" dirty="0"/>
          </a:p>
          <a:p>
            <a:pPr lvl="1">
              <a:buFont typeface="Courier New" panose="02070309020205020404" pitchFamily="49" charset="0"/>
              <a:buChar char="o"/>
            </a:pPr>
            <a:r>
              <a:rPr lang="en-US" sz="2400" dirty="0"/>
              <a:t>Earth &amp; Space </a:t>
            </a:r>
            <a:r>
              <a:rPr lang="en-US" sz="2400" dirty="0" smtClean="0"/>
              <a:t>Sciences</a:t>
            </a:r>
            <a:endParaRPr lang="en-US" sz="2400" dirty="0"/>
          </a:p>
          <a:p>
            <a:pPr lvl="1">
              <a:buFont typeface="Courier New" panose="02070309020205020404" pitchFamily="49" charset="0"/>
              <a:buChar char="o"/>
            </a:pPr>
            <a:r>
              <a:rPr lang="en-US" sz="2400" dirty="0" smtClean="0"/>
              <a:t>Engineering</a:t>
            </a:r>
            <a:r>
              <a:rPr lang="en-US" sz="2400" dirty="0"/>
              <a:t>, Technology, &amp; Applications of Science</a:t>
            </a:r>
          </a:p>
        </p:txBody>
      </p:sp>
    </p:spTree>
    <p:extLst>
      <p:ext uri="{BB962C8B-B14F-4D97-AF65-F5344CB8AC3E}">
        <p14:creationId xmlns:p14="http://schemas.microsoft.com/office/powerpoint/2010/main" val="30600480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230189"/>
            <a:ext cx="9144000" cy="664797"/>
          </a:xfrm>
        </p:spPr>
        <p:txBody>
          <a:bodyPr>
            <a:normAutofit fontScale="90000"/>
          </a:bodyPr>
          <a:lstStyle/>
          <a:p>
            <a:r>
              <a:rPr lang="en-US" b="1" dirty="0" smtClean="0"/>
              <a:t>   </a:t>
            </a:r>
            <a:r>
              <a:rPr lang="en-US" sz="4000" b="1" dirty="0" smtClean="0"/>
              <a:t>Physical Sciences</a:t>
            </a:r>
            <a:endParaRPr lang="en-US" sz="4000" b="1" dirty="0"/>
          </a:p>
        </p:txBody>
      </p:sp>
      <p:sp>
        <p:nvSpPr>
          <p:cNvPr id="3" name="Content Placeholder 2"/>
          <p:cNvSpPr>
            <a:spLocks noGrp="1"/>
          </p:cNvSpPr>
          <p:nvPr>
            <p:ph idx="1"/>
          </p:nvPr>
        </p:nvSpPr>
        <p:spPr>
          <a:xfrm>
            <a:off x="152400" y="990600"/>
            <a:ext cx="8839200" cy="1447800"/>
          </a:xfrm>
        </p:spPr>
        <p:txBody>
          <a:bodyPr>
            <a:noAutofit/>
          </a:bodyPr>
          <a:lstStyle/>
          <a:p>
            <a:pPr marL="338137" indent="-285750">
              <a:buFont typeface="Arial" panose="020B0604020202020204" pitchFamily="34" charset="0"/>
              <a:buChar char="•"/>
            </a:pPr>
            <a:r>
              <a:rPr lang="en-US" sz="2400" dirty="0" smtClean="0"/>
              <a:t>Electromagnetic </a:t>
            </a:r>
            <a:r>
              <a:rPr lang="en-US" sz="2400" dirty="0"/>
              <a:t>radiation -&gt; planetary energy budget -&gt; stratospheric ozone shield -&gt; global radiative equilibrium and climate </a:t>
            </a:r>
            <a:r>
              <a:rPr lang="en-US" sz="2400" dirty="0" smtClean="0"/>
              <a:t>change</a:t>
            </a:r>
            <a:endParaRPr lang="en-US" sz="2400" dirty="0"/>
          </a:p>
        </p:txBody>
      </p:sp>
      <p:pic>
        <p:nvPicPr>
          <p:cNvPr id="2050" name="Picture 2" descr="L:\Education\Online Climate\Administration\Faculty CD\Katie M. Figures\Chapter 4\4.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068" y="2179294"/>
            <a:ext cx="3406774" cy="323090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Education\Online Climate\Administration\Faculty CD\Katie M. Figures\Chapter 4\4.1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7400" y="2561072"/>
            <a:ext cx="4724400" cy="3306763"/>
          </a:xfrm>
          <a:prstGeom prst="rect">
            <a:avLst/>
          </a:prstGeom>
          <a:noFill/>
          <a:extLst>
            <a:ext uri="{909E8E84-426E-40DD-AFC4-6F175D3DCCD1}">
              <a14:hiddenFill xmlns:a14="http://schemas.microsoft.com/office/drawing/2010/main">
                <a:solidFill>
                  <a:srgbClr val="FFFFFF"/>
                </a:solidFill>
              </a14:hiddenFill>
            </a:ext>
          </a:extLst>
        </p:spPr>
      </p:pic>
      <p:sp>
        <p:nvSpPr>
          <p:cNvPr id="8" name="Explosion 1 7"/>
          <p:cNvSpPr/>
          <p:nvPr/>
        </p:nvSpPr>
        <p:spPr>
          <a:xfrm rot="458479">
            <a:off x="6200451" y="1767045"/>
            <a:ext cx="2626118" cy="1746410"/>
          </a:xfrm>
          <a:prstGeom prst="irregularSeal1">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rot="739019">
            <a:off x="6554019" y="2263366"/>
            <a:ext cx="2007426" cy="707886"/>
          </a:xfrm>
          <a:prstGeom prst="rect">
            <a:avLst/>
          </a:prstGeom>
          <a:noFill/>
        </p:spPr>
        <p:txBody>
          <a:bodyPr wrap="square" rtlCol="0">
            <a:spAutoFit/>
          </a:bodyPr>
          <a:lstStyle/>
          <a:p>
            <a:pPr algn="ctr"/>
            <a:r>
              <a:rPr lang="en-US" sz="2000" b="1" dirty="0" smtClean="0">
                <a:solidFill>
                  <a:schemeClr val="bg1">
                    <a:lumMod val="65000"/>
                    <a:lumOff val="35000"/>
                  </a:schemeClr>
                </a:solidFill>
              </a:rPr>
              <a:t>Progressive</a:t>
            </a:r>
          </a:p>
          <a:p>
            <a:pPr algn="ctr"/>
            <a:r>
              <a:rPr lang="en-US" sz="2000" b="1" dirty="0" smtClean="0">
                <a:solidFill>
                  <a:schemeClr val="bg1">
                    <a:lumMod val="65000"/>
                    <a:lumOff val="35000"/>
                  </a:schemeClr>
                </a:solidFill>
              </a:rPr>
              <a:t>learning!</a:t>
            </a:r>
            <a:endParaRPr lang="en-US" sz="2000" b="1" dirty="0">
              <a:solidFill>
                <a:schemeClr val="bg1">
                  <a:lumMod val="65000"/>
                  <a:lumOff val="35000"/>
                </a:schemeClr>
              </a:solidFill>
            </a:endParaRPr>
          </a:p>
        </p:txBody>
      </p:sp>
      <p:pic>
        <p:nvPicPr>
          <p:cNvPr id="2051" name="Picture 3" descr="L:\Education\Online Climate\Administration\Faculty CD\Katie M. Figures\Chapter 13\13.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18496" y="3310796"/>
            <a:ext cx="3325504" cy="3547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60646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50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1000"/>
                                        <p:tgtEl>
                                          <p:spTgt spid="2050"/>
                                        </p:tgtEl>
                                      </p:cBhvr>
                                    </p:animEffect>
                                  </p:childTnLst>
                                </p:cTn>
                              </p:par>
                            </p:childTnLst>
                          </p:cTn>
                        </p:par>
                        <p:par>
                          <p:cTn id="11" fill="hold">
                            <p:stCondLst>
                              <p:cond delay="1500"/>
                            </p:stCondLst>
                            <p:childTnLst>
                              <p:par>
                                <p:cTn id="12" presetID="10" presetClass="entr" presetSubtype="0" fill="hold" nodeType="afterEffect">
                                  <p:stCondLst>
                                    <p:cond delay="0"/>
                                  </p:stCondLst>
                                  <p:childTnLst>
                                    <p:set>
                                      <p:cBhvr>
                                        <p:cTn id="13" dur="1" fill="hold">
                                          <p:stCondLst>
                                            <p:cond delay="0"/>
                                          </p:stCondLst>
                                        </p:cTn>
                                        <p:tgtEl>
                                          <p:spTgt spid="2052"/>
                                        </p:tgtEl>
                                        <p:attrNameLst>
                                          <p:attrName>style.visibility</p:attrName>
                                        </p:attrNameLst>
                                      </p:cBhvr>
                                      <p:to>
                                        <p:strVal val="visible"/>
                                      </p:to>
                                    </p:set>
                                    <p:animEffect transition="in" filter="fade">
                                      <p:cBhvr>
                                        <p:cTn id="14" dur="1000"/>
                                        <p:tgtEl>
                                          <p:spTgt spid="2052"/>
                                        </p:tgtEl>
                                      </p:cBhvr>
                                    </p:animEffect>
                                  </p:childTnLst>
                                </p:cTn>
                              </p:par>
                            </p:childTnLst>
                          </p:cTn>
                        </p:par>
                        <p:par>
                          <p:cTn id="15" fill="hold">
                            <p:stCondLst>
                              <p:cond delay="2500"/>
                            </p:stCondLst>
                            <p:childTnLst>
                              <p:par>
                                <p:cTn id="16" presetID="10" presetClass="entr" presetSubtype="0" fill="hold" nodeType="afterEffect">
                                  <p:stCondLst>
                                    <p:cond delay="1000"/>
                                  </p:stCondLst>
                                  <p:childTnLst>
                                    <p:set>
                                      <p:cBhvr>
                                        <p:cTn id="17" dur="1" fill="hold">
                                          <p:stCondLst>
                                            <p:cond delay="0"/>
                                          </p:stCondLst>
                                        </p:cTn>
                                        <p:tgtEl>
                                          <p:spTgt spid="2051"/>
                                        </p:tgtEl>
                                        <p:attrNameLst>
                                          <p:attrName>style.visibility</p:attrName>
                                        </p:attrNameLst>
                                      </p:cBhvr>
                                      <p:to>
                                        <p:strVal val="visible"/>
                                      </p:to>
                                    </p:set>
                                    <p:animEffect transition="in" filter="fade">
                                      <p:cBhvr>
                                        <p:cTn id="18" dur="1000"/>
                                        <p:tgtEl>
                                          <p:spTgt spid="2051"/>
                                        </p:tgtEl>
                                      </p:cBhvr>
                                    </p:animEffect>
                                  </p:childTnLst>
                                </p:cTn>
                              </p:par>
                            </p:childTnLst>
                          </p:cTn>
                        </p:par>
                        <p:par>
                          <p:cTn id="19" fill="hold">
                            <p:stCondLst>
                              <p:cond delay="4500"/>
                            </p:stCondLst>
                            <p:childTnLst>
                              <p:par>
                                <p:cTn id="20" presetID="10" presetClass="entr" presetSubtype="0"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230189"/>
            <a:ext cx="9144000" cy="664797"/>
          </a:xfrm>
        </p:spPr>
        <p:txBody>
          <a:bodyPr>
            <a:normAutofit fontScale="90000"/>
          </a:bodyPr>
          <a:lstStyle/>
          <a:p>
            <a:r>
              <a:rPr lang="en-US" b="1" dirty="0" smtClean="0"/>
              <a:t>   </a:t>
            </a:r>
            <a:r>
              <a:rPr lang="en-US" sz="4000" b="1" dirty="0" smtClean="0"/>
              <a:t>Life Sciences</a:t>
            </a:r>
            <a:endParaRPr lang="en-US" sz="4000" b="1" dirty="0"/>
          </a:p>
        </p:txBody>
      </p:sp>
      <p:sp>
        <p:nvSpPr>
          <p:cNvPr id="3" name="Content Placeholder 2"/>
          <p:cNvSpPr>
            <a:spLocks noGrp="1"/>
          </p:cNvSpPr>
          <p:nvPr>
            <p:ph idx="1"/>
          </p:nvPr>
        </p:nvSpPr>
        <p:spPr>
          <a:xfrm>
            <a:off x="152400" y="990600"/>
            <a:ext cx="8839200" cy="1447800"/>
          </a:xfrm>
        </p:spPr>
        <p:txBody>
          <a:bodyPr>
            <a:noAutofit/>
          </a:bodyPr>
          <a:lstStyle/>
          <a:p>
            <a:pPr marL="285750" indent="-285750">
              <a:buFont typeface="Arial" panose="020B0604020202020204" pitchFamily="34" charset="0"/>
              <a:buChar char="•"/>
            </a:pPr>
            <a:r>
              <a:rPr lang="en-US" sz="2400" dirty="0" smtClean="0"/>
              <a:t>Growth </a:t>
            </a:r>
            <a:r>
              <a:rPr lang="en-US" sz="2400" dirty="0"/>
              <a:t>and development of marine </a:t>
            </a:r>
            <a:r>
              <a:rPr lang="en-US" sz="2400" dirty="0" smtClean="0"/>
              <a:t>organisms</a:t>
            </a:r>
          </a:p>
          <a:p>
            <a:pPr marL="285750" indent="-285750">
              <a:buFont typeface="Arial" panose="020B0604020202020204" pitchFamily="34" charset="0"/>
              <a:buChar char="•"/>
            </a:pPr>
            <a:r>
              <a:rPr lang="en-US" sz="2400" dirty="0"/>
              <a:t>E</a:t>
            </a:r>
            <a:r>
              <a:rPr lang="en-US" sz="2400" dirty="0" smtClean="0"/>
              <a:t>nergy </a:t>
            </a:r>
            <a:r>
              <a:rPr lang="en-US" sz="2400" dirty="0"/>
              <a:t>transfer within ecosystems</a:t>
            </a:r>
          </a:p>
        </p:txBody>
      </p:sp>
      <p:pic>
        <p:nvPicPr>
          <p:cNvPr id="3074" name="Picture 2" descr="L:\Education\Online Ocean\Administration\FacultyCD\Fall_1415\Textbook Figures\Ch01\01.0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71387" y="1981200"/>
            <a:ext cx="3416418" cy="4476748"/>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L:\Education\Online Ocean\Administration\FacultyCD\Fall_1415\Textbook Figures\Ch09\09.0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66468" y="1981202"/>
            <a:ext cx="2108302" cy="4476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87306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500"/>
                                  </p:stCondLst>
                                  <p:childTnLst>
                                    <p:set>
                                      <p:cBhvr>
                                        <p:cTn id="14" dur="1" fill="hold">
                                          <p:stCondLst>
                                            <p:cond delay="0"/>
                                          </p:stCondLst>
                                        </p:cTn>
                                        <p:tgtEl>
                                          <p:spTgt spid="3074"/>
                                        </p:tgtEl>
                                        <p:attrNameLst>
                                          <p:attrName>style.visibility</p:attrName>
                                        </p:attrNameLst>
                                      </p:cBhvr>
                                      <p:to>
                                        <p:strVal val="visible"/>
                                      </p:to>
                                    </p:set>
                                    <p:animEffect transition="in" filter="fade">
                                      <p:cBhvr>
                                        <p:cTn id="15" dur="1000"/>
                                        <p:tgtEl>
                                          <p:spTgt spid="3074"/>
                                        </p:tgtEl>
                                      </p:cBhvr>
                                    </p:animEffect>
                                  </p:childTnLst>
                                </p:cTn>
                              </p:par>
                            </p:childTnLst>
                          </p:cTn>
                        </p:par>
                        <p:par>
                          <p:cTn id="16" fill="hold">
                            <p:stCondLst>
                              <p:cond delay="1500"/>
                            </p:stCondLst>
                            <p:childTnLst>
                              <p:par>
                                <p:cTn id="17" presetID="10" presetClass="entr" presetSubtype="0" fill="hold" nodeType="afterEffect">
                                  <p:stCondLst>
                                    <p:cond delay="500"/>
                                  </p:stCondLst>
                                  <p:childTnLst>
                                    <p:set>
                                      <p:cBhvr>
                                        <p:cTn id="18" dur="1" fill="hold">
                                          <p:stCondLst>
                                            <p:cond delay="0"/>
                                          </p:stCondLst>
                                        </p:cTn>
                                        <p:tgtEl>
                                          <p:spTgt spid="3075"/>
                                        </p:tgtEl>
                                        <p:attrNameLst>
                                          <p:attrName>style.visibility</p:attrName>
                                        </p:attrNameLst>
                                      </p:cBhvr>
                                      <p:to>
                                        <p:strVal val="visible"/>
                                      </p:to>
                                    </p:set>
                                    <p:animEffect transition="in" filter="fade">
                                      <p:cBhvr>
                                        <p:cTn id="19" dur="10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418" y="2426227"/>
            <a:ext cx="5562382" cy="33857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p:cNvSpPr>
            <a:spLocks noGrp="1"/>
          </p:cNvSpPr>
          <p:nvPr>
            <p:ph type="title"/>
          </p:nvPr>
        </p:nvSpPr>
        <p:spPr>
          <a:xfrm>
            <a:off x="0" y="230189"/>
            <a:ext cx="9144000" cy="664797"/>
          </a:xfrm>
        </p:spPr>
        <p:txBody>
          <a:bodyPr>
            <a:normAutofit fontScale="90000"/>
          </a:bodyPr>
          <a:lstStyle/>
          <a:p>
            <a:r>
              <a:rPr lang="en-US" b="1" dirty="0" smtClean="0"/>
              <a:t>   </a:t>
            </a:r>
            <a:r>
              <a:rPr lang="en-US" sz="4000" b="1" dirty="0" smtClean="0"/>
              <a:t>Earth &amp; Space Sciences</a:t>
            </a:r>
            <a:endParaRPr lang="en-US" sz="4000" b="1" dirty="0"/>
          </a:p>
        </p:txBody>
      </p:sp>
      <p:sp>
        <p:nvSpPr>
          <p:cNvPr id="3" name="Content Placeholder 2"/>
          <p:cNvSpPr>
            <a:spLocks noGrp="1"/>
          </p:cNvSpPr>
          <p:nvPr>
            <p:ph idx="1"/>
          </p:nvPr>
        </p:nvSpPr>
        <p:spPr>
          <a:xfrm>
            <a:off x="152400" y="990600"/>
            <a:ext cx="8839200" cy="1447800"/>
          </a:xfrm>
        </p:spPr>
        <p:txBody>
          <a:bodyPr>
            <a:noAutofit/>
          </a:bodyPr>
          <a:lstStyle/>
          <a:p>
            <a:pPr marL="338137" indent="-285750">
              <a:buFont typeface="Arial" panose="020B0604020202020204" pitchFamily="34" charset="0"/>
              <a:buChar char="•"/>
            </a:pPr>
            <a:r>
              <a:rPr lang="en-US" sz="2400" dirty="0"/>
              <a:t>G</a:t>
            </a:r>
            <a:r>
              <a:rPr lang="en-US" sz="2400" dirty="0" smtClean="0"/>
              <a:t>lobal </a:t>
            </a:r>
            <a:r>
              <a:rPr lang="en-US" sz="2400" dirty="0"/>
              <a:t>water cycle and how it links the principal components of the Earth system</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2057400"/>
            <a:ext cx="3351856" cy="4206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43251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500"/>
                                  </p:stCondLst>
                                  <p:childTnLst>
                                    <p:set>
                                      <p:cBhvr>
                                        <p:cTn id="9" dur="1" fill="hold">
                                          <p:stCondLst>
                                            <p:cond delay="0"/>
                                          </p:stCondLst>
                                        </p:cTn>
                                        <p:tgtEl>
                                          <p:spTgt spid="3074"/>
                                        </p:tgtEl>
                                        <p:attrNameLst>
                                          <p:attrName>style.visibility</p:attrName>
                                        </p:attrNameLst>
                                      </p:cBhvr>
                                      <p:to>
                                        <p:strVal val="visible"/>
                                      </p:to>
                                    </p:set>
                                    <p:animEffect transition="in" filter="fade">
                                      <p:cBhvr>
                                        <p:cTn id="10" dur="1000"/>
                                        <p:tgtEl>
                                          <p:spTgt spid="3074"/>
                                        </p:tgtEl>
                                      </p:cBhvr>
                                    </p:animEffect>
                                  </p:childTnLst>
                                </p:cTn>
                              </p:par>
                            </p:childTnLst>
                          </p:cTn>
                        </p:par>
                        <p:par>
                          <p:cTn id="11" fill="hold">
                            <p:stCondLst>
                              <p:cond delay="1500"/>
                            </p:stCondLst>
                            <p:childTnLst>
                              <p:par>
                                <p:cTn id="12" presetID="10" presetClass="entr" presetSubtype="0" fill="hold" nodeType="afterEffect">
                                  <p:stCondLst>
                                    <p:cond delay="1000"/>
                                  </p:stCondLst>
                                  <p:childTnLst>
                                    <p:set>
                                      <p:cBhvr>
                                        <p:cTn id="13" dur="1" fill="hold">
                                          <p:stCondLst>
                                            <p:cond delay="0"/>
                                          </p:stCondLst>
                                        </p:cTn>
                                        <p:tgtEl>
                                          <p:spTgt spid="3075"/>
                                        </p:tgtEl>
                                        <p:attrNameLst>
                                          <p:attrName>style.visibility</p:attrName>
                                        </p:attrNameLst>
                                      </p:cBhvr>
                                      <p:to>
                                        <p:strVal val="visible"/>
                                      </p:to>
                                    </p:set>
                                    <p:animEffect transition="in" filter="fade">
                                      <p:cBhvr>
                                        <p:cTn id="14" dur="10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a:xfrm>
            <a:off x="0" y="230188"/>
            <a:ext cx="9144000" cy="664797"/>
          </a:xfrm>
        </p:spPr>
        <p:txBody>
          <a:bodyPr/>
          <a:lstStyle/>
          <a:p>
            <a:r>
              <a:rPr lang="en-US" b="1" dirty="0" smtClean="0"/>
              <a:t>   To Locate Your Nearest LIT</a:t>
            </a:r>
            <a:endParaRPr lang="en-US" b="1" dirty="0"/>
          </a:p>
        </p:txBody>
      </p:sp>
      <p:sp>
        <p:nvSpPr>
          <p:cNvPr id="13" name="Content Placeholder 2"/>
          <p:cNvSpPr>
            <a:spLocks noGrp="1"/>
          </p:cNvSpPr>
          <p:nvPr>
            <p:ph idx="1"/>
          </p:nvPr>
        </p:nvSpPr>
        <p:spPr>
          <a:xfrm>
            <a:off x="152400" y="990600"/>
            <a:ext cx="8839200" cy="1447800"/>
          </a:xfrm>
        </p:spPr>
        <p:txBody>
          <a:bodyPr>
            <a:noAutofit/>
          </a:bodyPr>
          <a:lstStyle/>
          <a:p>
            <a:pPr marL="285750" indent="-285750">
              <a:buFont typeface="Arial" panose="020B0604020202020204" pitchFamily="34" charset="0"/>
              <a:buChar char="•"/>
            </a:pPr>
            <a:r>
              <a:rPr lang="en-US" sz="2400" dirty="0" smtClean="0"/>
              <a:t>Visit www.ametsoc.org/amsedu</a:t>
            </a:r>
          </a:p>
          <a:p>
            <a:pPr marL="285750" indent="-285750">
              <a:buFont typeface="Arial" panose="020B0604020202020204" pitchFamily="34" charset="0"/>
              <a:buChar char="•"/>
            </a:pPr>
            <a:r>
              <a:rPr lang="en-US" dirty="0" smtClean="0"/>
              <a:t>Click on your state or search the map.</a:t>
            </a:r>
            <a:endParaRPr lang="en-US" sz="2400" dirty="0" smtClean="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074884"/>
            <a:ext cx="8746936" cy="4097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458257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a:xfrm>
            <a:off x="0" y="230188"/>
            <a:ext cx="9144000" cy="664797"/>
          </a:xfrm>
        </p:spPr>
        <p:txBody>
          <a:bodyPr/>
          <a:lstStyle/>
          <a:p>
            <a:r>
              <a:rPr lang="en-US" b="1" dirty="0"/>
              <a:t> </a:t>
            </a:r>
            <a:r>
              <a:rPr lang="en-US" b="1" dirty="0" smtClean="0"/>
              <a:t>  Our Mission</a:t>
            </a:r>
            <a:endParaRPr lang="en-US" b="1" dirty="0"/>
          </a:p>
        </p:txBody>
      </p:sp>
      <p:sp>
        <p:nvSpPr>
          <p:cNvPr id="13" name="Content Placeholder 2"/>
          <p:cNvSpPr>
            <a:spLocks noGrp="1"/>
          </p:cNvSpPr>
          <p:nvPr>
            <p:ph idx="1"/>
          </p:nvPr>
        </p:nvSpPr>
        <p:spPr>
          <a:xfrm>
            <a:off x="446400" y="1219200"/>
            <a:ext cx="8229600" cy="2057400"/>
          </a:xfrm>
        </p:spPr>
        <p:txBody>
          <a:bodyPr>
            <a:normAutofit/>
          </a:bodyPr>
          <a:lstStyle/>
          <a:p>
            <a:pPr marL="0" indent="0" algn="ctr">
              <a:buNone/>
            </a:pPr>
            <a:r>
              <a:rPr lang="en-US" sz="4400" dirty="0" smtClean="0"/>
              <a:t>Foster scientific literacy in </a:t>
            </a:r>
            <a:br>
              <a:rPr lang="en-US" sz="4400" dirty="0" smtClean="0"/>
            </a:br>
            <a:r>
              <a:rPr lang="en-US" sz="4400" dirty="0" smtClean="0"/>
              <a:t>Earth system science for all</a:t>
            </a:r>
            <a:endParaRPr lang="en-US" sz="4400" dirty="0"/>
          </a:p>
        </p:txBody>
      </p:sp>
      <p:pic>
        <p:nvPicPr>
          <p:cNvPr id="10" name="Picture 5" descr="AMSEvent"/>
          <p:cNvPicPr>
            <a:picLocks noChangeAspect="1" noChangeArrowheads="1"/>
          </p:cNvPicPr>
          <p:nvPr/>
        </p:nvPicPr>
        <p:blipFill>
          <a:blip r:embed="rId2"/>
          <a:srcRect/>
          <a:stretch>
            <a:fillRect/>
          </a:stretch>
        </p:blipFill>
        <p:spPr bwMode="auto">
          <a:xfrm>
            <a:off x="417350" y="2996034"/>
            <a:ext cx="4078450" cy="2718966"/>
          </a:xfrm>
          <a:prstGeom prst="rect">
            <a:avLst/>
          </a:prstGeom>
          <a:ln>
            <a:noFill/>
          </a:ln>
          <a:effectLst>
            <a:outerShdw blurRad="292100" dist="139700" dir="2700000" algn="tl" rotWithShape="0">
              <a:srgbClr val="333333">
                <a:alpha val="65000"/>
              </a:srgbClr>
            </a:outerShdw>
          </a:effectLst>
          <a:extLst/>
        </p:spPr>
      </p:pic>
      <p:pic>
        <p:nvPicPr>
          <p:cNvPr id="12" name="Picture 12" descr="TVBrey"/>
          <p:cNvPicPr>
            <a:picLocks noChangeAspect="1" noChangeArrowheads="1"/>
          </p:cNvPicPr>
          <p:nvPr/>
        </p:nvPicPr>
        <p:blipFill>
          <a:blip r:embed="rId3"/>
          <a:srcRect/>
          <a:stretch>
            <a:fillRect/>
          </a:stretch>
        </p:blipFill>
        <p:spPr bwMode="auto">
          <a:xfrm>
            <a:off x="4991466" y="2996377"/>
            <a:ext cx="3619134" cy="2716248"/>
          </a:xfrm>
          <a:prstGeom prst="rect">
            <a:avLst/>
          </a:prstGeom>
          <a:ln>
            <a:noFill/>
          </a:ln>
          <a:effectLst>
            <a:outerShdw blurRad="292100" dist="139700" dir="2700000" algn="tl" rotWithShape="0">
              <a:srgbClr val="333333">
                <a:alpha val="65000"/>
              </a:srgbClr>
            </a:outerShdw>
          </a:effectLst>
          <a:extLst/>
        </p:spPr>
      </p:pic>
    </p:spTree>
    <p:extLst>
      <p:ext uri="{BB962C8B-B14F-4D97-AF65-F5344CB8AC3E}">
        <p14:creationId xmlns:p14="http://schemas.microsoft.com/office/powerpoint/2010/main" val="3686450577"/>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Content Placeholder 2"/>
          <p:cNvSpPr>
            <a:spLocks noGrp="1"/>
          </p:cNvSpPr>
          <p:nvPr>
            <p:ph idx="1"/>
          </p:nvPr>
        </p:nvSpPr>
        <p:spPr>
          <a:xfrm>
            <a:off x="152400" y="990600"/>
            <a:ext cx="8839200" cy="2514600"/>
          </a:xfrm>
        </p:spPr>
        <p:txBody>
          <a:bodyPr>
            <a:noAutofit/>
          </a:bodyPr>
          <a:lstStyle/>
          <a:p>
            <a:pPr eaLnBrk="1" hangingPunct="1">
              <a:lnSpc>
                <a:spcPct val="100000"/>
              </a:lnSpc>
              <a:spcBef>
                <a:spcPts val="600"/>
              </a:spcBef>
              <a:buFont typeface="Arial" pitchFamily="34" charset="0"/>
              <a:buChar char="•"/>
            </a:pPr>
            <a:r>
              <a:rPr lang="en-US" sz="2000" dirty="0" smtClean="0"/>
              <a:t>Since 1996, more than 20,000 teachers have completed a </a:t>
            </a:r>
            <a:r>
              <a:rPr lang="en-US" sz="2000" dirty="0" err="1" smtClean="0"/>
              <a:t>DataStreme</a:t>
            </a:r>
            <a:r>
              <a:rPr lang="en-US" sz="2000" dirty="0" smtClean="0"/>
              <a:t> course, impacting thousands more teachers and millions of students.</a:t>
            </a:r>
          </a:p>
          <a:p>
            <a:r>
              <a:rPr lang="en-US" sz="2000" dirty="0"/>
              <a:t>The AMS believes that highly trained teachers are key to an environmental and geoscience literate public.</a:t>
            </a:r>
          </a:p>
          <a:p>
            <a:r>
              <a:rPr lang="en-US" sz="2000" dirty="0" err="1" smtClean="0"/>
              <a:t>DataStreme</a:t>
            </a:r>
            <a:r>
              <a:rPr lang="en-US" sz="2000" dirty="0" smtClean="0"/>
              <a:t> </a:t>
            </a:r>
            <a:r>
              <a:rPr lang="en-US" sz="2000" dirty="0"/>
              <a:t>courses </a:t>
            </a:r>
            <a:r>
              <a:rPr lang="en-US" sz="2000" dirty="0" smtClean="0"/>
              <a:t>are an </a:t>
            </a:r>
            <a:r>
              <a:rPr lang="en-US" sz="2000" dirty="0"/>
              <a:t>excellent resource for teacher professional development</a:t>
            </a:r>
            <a:r>
              <a:rPr lang="en-US" sz="2000" dirty="0" smtClean="0"/>
              <a:t>.</a:t>
            </a:r>
            <a:endParaRPr lang="en-US" sz="2000" dirty="0"/>
          </a:p>
        </p:txBody>
      </p:sp>
      <p:sp>
        <p:nvSpPr>
          <p:cNvPr id="6" name="TextBox 5"/>
          <p:cNvSpPr txBox="1"/>
          <p:nvPr/>
        </p:nvSpPr>
        <p:spPr>
          <a:xfrm>
            <a:off x="152400" y="6243935"/>
            <a:ext cx="8839200" cy="461665"/>
          </a:xfrm>
          <a:prstGeom prst="rect">
            <a:avLst/>
          </a:prstGeom>
          <a:noFill/>
        </p:spPr>
        <p:txBody>
          <a:bodyPr wrap="square" rtlCol="0">
            <a:spAutoFit/>
          </a:bodyPr>
          <a:lstStyle/>
          <a:p>
            <a:r>
              <a:rPr lang="en-US" sz="1200" dirty="0" smtClean="0"/>
              <a:t>Any </a:t>
            </a:r>
            <a:r>
              <a:rPr lang="en-US" sz="1200" dirty="0"/>
              <a:t>opinions, findings, </a:t>
            </a:r>
            <a:r>
              <a:rPr lang="en-US" sz="1200" dirty="0" smtClean="0"/>
              <a:t>conclusions </a:t>
            </a:r>
            <a:r>
              <a:rPr lang="en-US" sz="1200" dirty="0"/>
              <a:t>or recommendations expressed in this material are those of the author(s) and do not necessarily reflect the views of </a:t>
            </a:r>
            <a:r>
              <a:rPr lang="en-US" sz="1200" dirty="0" smtClean="0"/>
              <a:t>NOAA or the </a:t>
            </a:r>
            <a:r>
              <a:rPr lang="en-US" sz="1200" dirty="0"/>
              <a:t>U.S. Department of </a:t>
            </a:r>
            <a:r>
              <a:rPr lang="en-US" sz="1200" dirty="0" smtClean="0"/>
              <a:t>Commerce.</a:t>
            </a:r>
            <a:endParaRPr lang="en-US" sz="1200" dirty="0"/>
          </a:p>
        </p:txBody>
      </p:sp>
      <p:sp>
        <p:nvSpPr>
          <p:cNvPr id="10" name="Title 1"/>
          <p:cNvSpPr txBox="1">
            <a:spLocks/>
          </p:cNvSpPr>
          <p:nvPr/>
        </p:nvSpPr>
        <p:spPr>
          <a:xfrm>
            <a:off x="0" y="230189"/>
            <a:ext cx="9144000" cy="664797"/>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tabLst>
                <a:tab pos="3830638" algn="l"/>
              </a:tabLst>
              <a:defRPr sz="3600" b="1" kern="1200" cap="none" spc="50">
                <a:ln w="13335" cmpd="sng">
                  <a:solidFill>
                    <a:schemeClr val="accent1">
                      <a:lumMod val="50000"/>
                    </a:schemeClr>
                  </a:solidFill>
                  <a:prstDash val="solid"/>
                </a:ln>
                <a:solidFill>
                  <a:schemeClr val="accent6">
                    <a:tint val="1000"/>
                  </a:schemeClr>
                </a:solidFill>
                <a:effectLst/>
                <a:latin typeface="+mj-lt"/>
                <a:ea typeface="+mj-ea"/>
                <a:cs typeface="+mj-cs"/>
              </a:defRPr>
            </a:lvl1pPr>
          </a:lstStyle>
          <a:p>
            <a:r>
              <a:rPr lang="en-US" dirty="0" smtClean="0"/>
              <a:t>   Conclusions</a:t>
            </a:r>
            <a:endParaRPr lang="en-US" sz="4000" dirty="0"/>
          </a:p>
        </p:txBody>
      </p:sp>
      <p:pic>
        <p:nvPicPr>
          <p:cNvPr id="11" name="Picture 4" descr="C:\Users\aasokan\Desktop\External Logos\noaa_logo (1).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43200" y="3581400"/>
            <a:ext cx="1118764" cy="112309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4683" y="3799830"/>
            <a:ext cx="2764021" cy="6862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60375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276600"/>
            <a:ext cx="4800600" cy="1600200"/>
          </a:xfrm>
        </p:spPr>
        <p:txBody>
          <a:bodyPr>
            <a:normAutofit/>
          </a:bodyPr>
          <a:lstStyle/>
          <a:p>
            <a:pPr algn="ctr">
              <a:lnSpc>
                <a:spcPct val="100000"/>
              </a:lnSpc>
              <a:spcBef>
                <a:spcPts val="0"/>
              </a:spcBef>
            </a:pPr>
            <a:r>
              <a:rPr lang="en-US" sz="3100" dirty="0" smtClean="0">
                <a:effectLst>
                  <a:outerShdw blurRad="38100" dist="38100" dir="2700000" algn="tl">
                    <a:srgbClr val="000000">
                      <a:alpha val="43137"/>
                    </a:srgbClr>
                  </a:outerShdw>
                </a:effectLst>
              </a:rPr>
              <a:t>@</a:t>
            </a:r>
            <a:r>
              <a:rPr lang="en-US" sz="3100" dirty="0" err="1" smtClean="0">
                <a:effectLst>
                  <a:outerShdw blurRad="38100" dist="38100" dir="2700000" algn="tl">
                    <a:srgbClr val="000000">
                      <a:alpha val="43137"/>
                    </a:srgbClr>
                  </a:outerShdw>
                </a:effectLst>
              </a:rPr>
              <a:t>AMSeducation</a:t>
            </a:r>
            <a:r>
              <a:rPr lang="en-US" sz="3100" dirty="0" smtClean="0">
                <a:effectLst>
                  <a:outerShdw blurRad="38100" dist="38100" dir="2700000" algn="tl">
                    <a:srgbClr val="000000">
                      <a:alpha val="43137"/>
                    </a:srgbClr>
                  </a:outerShdw>
                </a:effectLst>
              </a:rPr>
              <a:t/>
            </a:r>
            <a:br>
              <a:rPr lang="en-US" sz="3100" dirty="0" smtClean="0">
                <a:effectLst>
                  <a:outerShdw blurRad="38100" dist="38100" dir="2700000" algn="tl">
                    <a:srgbClr val="000000">
                      <a:alpha val="43137"/>
                    </a:srgbClr>
                  </a:outerShdw>
                </a:effectLst>
              </a:rPr>
            </a:br>
            <a:r>
              <a:rPr lang="en-US" sz="3100" dirty="0" smtClean="0">
                <a:effectLst>
                  <a:outerShdw blurRad="38100" dist="38100" dir="2700000" algn="tl">
                    <a:srgbClr val="000000">
                      <a:alpha val="43137"/>
                    </a:srgbClr>
                  </a:outerShdw>
                </a:effectLst>
              </a:rPr>
              <a:t>brey@ametsoc.org</a:t>
            </a:r>
            <a:br>
              <a:rPr lang="en-US" sz="3100" dirty="0" smtClean="0">
                <a:effectLst>
                  <a:outerShdw blurRad="38100" dist="38100" dir="2700000" algn="tl">
                    <a:srgbClr val="000000">
                      <a:alpha val="43137"/>
                    </a:srgbClr>
                  </a:outerShdw>
                </a:effectLst>
              </a:rPr>
            </a:br>
            <a:r>
              <a:rPr lang="en-US" sz="3100" dirty="0" smtClean="0">
                <a:effectLst>
                  <a:outerShdw blurRad="38100" dist="38100" dir="2700000" algn="tl">
                    <a:srgbClr val="000000">
                      <a:alpha val="43137"/>
                    </a:srgbClr>
                  </a:outerShdw>
                </a:effectLst>
              </a:rPr>
              <a:t>www.ametsoc.org/amsedu</a:t>
            </a:r>
            <a:endParaRPr lang="en-US" sz="3100" b="1" dirty="0">
              <a:effectLst>
                <a:outerShdw blurRad="38100" dist="38100" dir="2700000" algn="tl">
                  <a:srgbClr val="000000">
                    <a:alpha val="43137"/>
                  </a:srgbClr>
                </a:outerShdw>
              </a:effectLst>
            </a:endParaRPr>
          </a:p>
        </p:txBody>
      </p:sp>
      <p:sp>
        <p:nvSpPr>
          <p:cNvPr id="10" name="Oval 9"/>
          <p:cNvSpPr/>
          <p:nvPr/>
        </p:nvSpPr>
        <p:spPr>
          <a:xfrm>
            <a:off x="1757244" y="2133600"/>
            <a:ext cx="1290756" cy="129640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solidFill>
                  <a:prstClr val="white"/>
                </a:solidFill>
              </a:rPr>
              <a:t>             </a:t>
            </a:r>
          </a:p>
        </p:txBody>
      </p:sp>
      <p:sp>
        <p:nvSpPr>
          <p:cNvPr id="11" name="TextBox 10"/>
          <p:cNvSpPr txBox="1"/>
          <p:nvPr/>
        </p:nvSpPr>
        <p:spPr>
          <a:xfrm>
            <a:off x="1985844" y="1981200"/>
            <a:ext cx="938732" cy="1631216"/>
          </a:xfrm>
          <a:prstGeom prst="rect">
            <a:avLst/>
          </a:prstGeom>
          <a:noFill/>
        </p:spPr>
        <p:txBody>
          <a:bodyPr wrap="square" rtlCol="0">
            <a:spAutoFit/>
          </a:bodyPr>
          <a:lstStyle/>
          <a:p>
            <a:r>
              <a:rPr lang="en-US" sz="10000" b="1" dirty="0" smtClean="0">
                <a:solidFill>
                  <a:schemeClr val="accent2">
                    <a:lumMod val="20000"/>
                    <a:lumOff val="80000"/>
                  </a:schemeClr>
                </a:solidFill>
                <a:latin typeface="Georgia" pitchFamily="18" charset="0"/>
                <a:cs typeface="Arial" pitchFamily="34" charset="0"/>
              </a:rPr>
              <a:t>?</a:t>
            </a:r>
            <a:endParaRPr lang="en-US" sz="12000" b="1" dirty="0">
              <a:solidFill>
                <a:schemeClr val="accent2">
                  <a:lumMod val="20000"/>
                  <a:lumOff val="80000"/>
                </a:schemeClr>
              </a:solidFill>
              <a:latin typeface="Georgia" pitchFamily="18" charset="0"/>
              <a:cs typeface="Arial" pitchFamily="34" charset="0"/>
            </a:endParaRPr>
          </a:p>
        </p:txBody>
      </p:sp>
      <p:pic>
        <p:nvPicPr>
          <p:cNvPr id="1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0608" y="5105400"/>
            <a:ext cx="2842951" cy="1737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5219" y="2139142"/>
            <a:ext cx="2604302" cy="25852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0"/>
            <a:ext cx="2743200" cy="17428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65039931"/>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230188"/>
            <a:ext cx="9144000" cy="664797"/>
          </a:xfrm>
        </p:spPr>
        <p:txBody>
          <a:bodyPr/>
          <a:lstStyle/>
          <a:p>
            <a:r>
              <a:rPr lang="en-US" b="1" dirty="0" smtClean="0"/>
              <a:t>   The </a:t>
            </a:r>
            <a:r>
              <a:rPr lang="en-US" b="1" dirty="0" err="1" smtClean="0"/>
              <a:t>DataStreme</a:t>
            </a:r>
            <a:r>
              <a:rPr lang="en-US" b="1" dirty="0" smtClean="0"/>
              <a:t> Project</a:t>
            </a:r>
            <a:endParaRPr lang="en-US" b="1" dirty="0"/>
          </a:p>
        </p:txBody>
      </p:sp>
      <p:sp>
        <p:nvSpPr>
          <p:cNvPr id="7170" name="Rectangle 3"/>
          <p:cNvSpPr>
            <a:spLocks noGrp="1"/>
          </p:cNvSpPr>
          <p:nvPr>
            <p:ph idx="1"/>
          </p:nvPr>
        </p:nvSpPr>
        <p:spPr>
          <a:xfrm>
            <a:off x="152400" y="1433423"/>
            <a:ext cx="8763000" cy="3062377"/>
          </a:xfrm>
        </p:spPr>
        <p:txBody>
          <a:bodyPr>
            <a:normAutofit lnSpcReduction="10000"/>
          </a:bodyPr>
          <a:lstStyle/>
          <a:p>
            <a:pPr eaLnBrk="1" hangingPunct="1">
              <a:lnSpc>
                <a:spcPct val="100000"/>
              </a:lnSpc>
              <a:spcBef>
                <a:spcPts val="600"/>
              </a:spcBef>
              <a:buClr>
                <a:schemeClr val="tx1"/>
              </a:buClr>
              <a:buFont typeface="Arial" pitchFamily="34" charset="0"/>
              <a:buChar char="•"/>
            </a:pPr>
            <a:r>
              <a:rPr lang="en-US" sz="2200" dirty="0" smtClean="0"/>
              <a:t>Distance-learning semester-length courses for K-12 teachers</a:t>
            </a:r>
          </a:p>
          <a:p>
            <a:pPr lvl="1">
              <a:lnSpc>
                <a:spcPct val="100000"/>
              </a:lnSpc>
              <a:spcBef>
                <a:spcPts val="600"/>
              </a:spcBef>
              <a:buClr>
                <a:schemeClr val="tx1"/>
              </a:buClr>
              <a:buFont typeface="Courier New" pitchFamily="49" charset="0"/>
              <a:buChar char="o"/>
            </a:pPr>
            <a:r>
              <a:rPr lang="en-US" sz="2000" dirty="0" smtClean="0"/>
              <a:t>Scientific inquiry utilizing near real-time geoscience data</a:t>
            </a:r>
            <a:endParaRPr lang="en-US" sz="2000" i="1" dirty="0" smtClean="0"/>
          </a:p>
          <a:p>
            <a:pPr>
              <a:lnSpc>
                <a:spcPct val="100000"/>
              </a:lnSpc>
              <a:spcBef>
                <a:spcPts val="600"/>
              </a:spcBef>
              <a:buClr>
                <a:schemeClr val="tx1"/>
              </a:buClr>
              <a:buFont typeface="Arial" pitchFamily="34" charset="0"/>
              <a:buChar char="•"/>
            </a:pPr>
            <a:r>
              <a:rPr lang="en-US" sz="2200" dirty="0"/>
              <a:t>Local Implementation Teams (LITs) provide </a:t>
            </a:r>
            <a:r>
              <a:rPr lang="en-US" sz="2200" dirty="0" smtClean="0"/>
              <a:t>mentoring </a:t>
            </a:r>
            <a:r>
              <a:rPr lang="en-US" sz="2200" dirty="0"/>
              <a:t>by scientists and </a:t>
            </a:r>
            <a:r>
              <a:rPr lang="en-US" sz="2200" dirty="0" smtClean="0"/>
              <a:t>practitioners</a:t>
            </a:r>
          </a:p>
          <a:p>
            <a:pPr eaLnBrk="1" hangingPunct="1">
              <a:lnSpc>
                <a:spcPct val="100000"/>
              </a:lnSpc>
              <a:spcBef>
                <a:spcPts val="600"/>
              </a:spcBef>
              <a:buClr>
                <a:schemeClr val="tx1"/>
              </a:buClr>
              <a:buFont typeface="Arial" pitchFamily="34" charset="0"/>
              <a:buChar char="•"/>
            </a:pPr>
            <a:r>
              <a:rPr lang="en-US" sz="2200" dirty="0" smtClean="0"/>
              <a:t>Free course materials (textbook, investigations manual, and website)</a:t>
            </a:r>
          </a:p>
          <a:p>
            <a:pPr eaLnBrk="1" hangingPunct="1">
              <a:lnSpc>
                <a:spcPct val="100000"/>
              </a:lnSpc>
              <a:spcBef>
                <a:spcPts val="600"/>
              </a:spcBef>
              <a:buClr>
                <a:schemeClr val="tx1"/>
              </a:buClr>
              <a:buFont typeface="Arial" pitchFamily="34" charset="0"/>
              <a:buChar char="•"/>
            </a:pPr>
            <a:r>
              <a:rPr lang="en-US" sz="2200" dirty="0" smtClean="0"/>
              <a:t>Three</a:t>
            </a:r>
            <a:r>
              <a:rPr lang="en-US" sz="2200" b="1" dirty="0" smtClean="0">
                <a:solidFill>
                  <a:srgbClr val="66FF66"/>
                </a:solidFill>
              </a:rPr>
              <a:t> </a:t>
            </a:r>
            <a:r>
              <a:rPr lang="en-US" sz="2200" dirty="0" smtClean="0"/>
              <a:t>free</a:t>
            </a:r>
            <a:r>
              <a:rPr lang="en-US" sz="2200" b="1" dirty="0" smtClean="0">
                <a:solidFill>
                  <a:srgbClr val="66FF66"/>
                </a:solidFill>
              </a:rPr>
              <a:t> </a:t>
            </a:r>
            <a:r>
              <a:rPr lang="en-US" sz="2200" dirty="0" smtClean="0"/>
              <a:t>graduate credits in Earth science from SUNY Brockport, upon completion of course and Plan of Action for peer-training</a:t>
            </a:r>
          </a:p>
          <a:p>
            <a:pPr eaLnBrk="1" hangingPunct="1">
              <a:lnSpc>
                <a:spcPct val="100000"/>
              </a:lnSpc>
              <a:spcBef>
                <a:spcPts val="600"/>
              </a:spcBef>
              <a:buClr>
                <a:schemeClr val="tx1"/>
              </a:buClr>
              <a:buFont typeface="Arial" pitchFamily="34" charset="0"/>
              <a:buChar char="•"/>
            </a:pPr>
            <a:r>
              <a:rPr lang="en-US" sz="2200" dirty="0" smtClean="0"/>
              <a:t>Teachers serve as resource agents in their schools, districts and communities</a:t>
            </a:r>
          </a:p>
        </p:txBody>
      </p:sp>
      <p:pic>
        <p:nvPicPr>
          <p:cNvPr id="9" name="Picture 4" descr="C:\Users\aasokan\Desktop\External Logos\noaa_logo (1).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4517" y="5483000"/>
            <a:ext cx="1118764" cy="112309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5701430"/>
            <a:ext cx="2764021" cy="6862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3326834" y="5181600"/>
            <a:ext cx="4724400" cy="338554"/>
          </a:xfrm>
          <a:prstGeom prst="rect">
            <a:avLst/>
          </a:prstGeom>
          <a:noFill/>
        </p:spPr>
        <p:txBody>
          <a:bodyPr wrap="square" rtlCol="0">
            <a:spAutoFit/>
          </a:bodyPr>
          <a:lstStyle/>
          <a:p>
            <a:r>
              <a:rPr lang="en-US" sz="1600" dirty="0" smtClean="0"/>
              <a:t>Supported by:</a:t>
            </a:r>
            <a:endParaRPr lang="en-US" sz="1600" dirty="0"/>
          </a:p>
        </p:txBody>
      </p:sp>
    </p:spTree>
    <p:extLst>
      <p:ext uri="{BB962C8B-B14F-4D97-AF65-F5344CB8AC3E}">
        <p14:creationId xmlns:p14="http://schemas.microsoft.com/office/powerpoint/2010/main" val="1083292876"/>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val 18"/>
          <p:cNvSpPr/>
          <p:nvPr/>
        </p:nvSpPr>
        <p:spPr>
          <a:xfrm>
            <a:off x="446400" y="1447800"/>
            <a:ext cx="2220600" cy="1447800"/>
          </a:xfrm>
          <a:prstGeom prst="ellipse">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20" name="TextBox 19"/>
          <p:cNvSpPr txBox="1"/>
          <p:nvPr/>
        </p:nvSpPr>
        <p:spPr>
          <a:xfrm>
            <a:off x="446400" y="1828800"/>
            <a:ext cx="2220600" cy="646331"/>
          </a:xfrm>
          <a:prstGeom prst="rect">
            <a:avLst/>
          </a:prstGeom>
          <a:noFill/>
        </p:spPr>
        <p:txBody>
          <a:bodyPr wrap="square" rtlCol="0">
            <a:spAutoFit/>
          </a:bodyPr>
          <a:lstStyle/>
          <a:p>
            <a:pPr algn="ctr"/>
            <a:r>
              <a:rPr lang="en-US" b="1" dirty="0" smtClean="0">
                <a:solidFill>
                  <a:schemeClr val="tx1">
                    <a:lumMod val="65000"/>
                    <a:lumOff val="35000"/>
                  </a:schemeClr>
                </a:solidFill>
              </a:rPr>
              <a:t>AMS develops </a:t>
            </a:r>
          </a:p>
          <a:p>
            <a:pPr algn="ctr"/>
            <a:r>
              <a:rPr lang="en-US" b="1" dirty="0" smtClean="0">
                <a:solidFill>
                  <a:schemeClr val="tx1">
                    <a:lumMod val="65000"/>
                    <a:lumOff val="35000"/>
                  </a:schemeClr>
                </a:solidFill>
              </a:rPr>
              <a:t>materials</a:t>
            </a:r>
            <a:endParaRPr lang="en-US" b="1" dirty="0">
              <a:solidFill>
                <a:schemeClr val="tx1">
                  <a:lumMod val="65000"/>
                  <a:lumOff val="35000"/>
                </a:schemeClr>
              </a:solidFill>
            </a:endParaRPr>
          </a:p>
        </p:txBody>
      </p:sp>
      <p:sp>
        <p:nvSpPr>
          <p:cNvPr id="21" name="Oval 20"/>
          <p:cNvSpPr/>
          <p:nvPr/>
        </p:nvSpPr>
        <p:spPr>
          <a:xfrm>
            <a:off x="3276600" y="2743200"/>
            <a:ext cx="2220600" cy="1447800"/>
          </a:xfrm>
          <a:prstGeom prst="ellipse">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22" name="TextBox 21"/>
          <p:cNvSpPr txBox="1"/>
          <p:nvPr/>
        </p:nvSpPr>
        <p:spPr>
          <a:xfrm>
            <a:off x="3200400" y="3282434"/>
            <a:ext cx="2362200" cy="369332"/>
          </a:xfrm>
          <a:prstGeom prst="rect">
            <a:avLst/>
          </a:prstGeom>
          <a:noFill/>
        </p:spPr>
        <p:txBody>
          <a:bodyPr wrap="square" rtlCol="0">
            <a:spAutoFit/>
          </a:bodyPr>
          <a:lstStyle/>
          <a:p>
            <a:pPr algn="ctr"/>
            <a:r>
              <a:rPr lang="en-US" b="1" dirty="0" smtClean="0">
                <a:solidFill>
                  <a:schemeClr val="tx1">
                    <a:lumMod val="65000"/>
                    <a:lumOff val="35000"/>
                  </a:schemeClr>
                </a:solidFill>
              </a:rPr>
              <a:t>LITs mentor teachers</a:t>
            </a:r>
            <a:endParaRPr lang="en-US" b="1" dirty="0">
              <a:solidFill>
                <a:schemeClr val="tx1">
                  <a:lumMod val="65000"/>
                  <a:lumOff val="35000"/>
                </a:schemeClr>
              </a:solidFill>
            </a:endParaRPr>
          </a:p>
        </p:txBody>
      </p:sp>
      <p:sp>
        <p:nvSpPr>
          <p:cNvPr id="23" name="Oval 22"/>
          <p:cNvSpPr/>
          <p:nvPr/>
        </p:nvSpPr>
        <p:spPr>
          <a:xfrm>
            <a:off x="6019800" y="4114800"/>
            <a:ext cx="2220600" cy="1447800"/>
          </a:xfrm>
          <a:prstGeom prst="ellipse">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24" name="TextBox 23"/>
          <p:cNvSpPr txBox="1"/>
          <p:nvPr/>
        </p:nvSpPr>
        <p:spPr>
          <a:xfrm>
            <a:off x="6019800" y="4535269"/>
            <a:ext cx="2220600" cy="646331"/>
          </a:xfrm>
          <a:prstGeom prst="rect">
            <a:avLst/>
          </a:prstGeom>
          <a:noFill/>
        </p:spPr>
        <p:txBody>
          <a:bodyPr wrap="square" rtlCol="0">
            <a:spAutoFit/>
          </a:bodyPr>
          <a:lstStyle/>
          <a:p>
            <a:pPr algn="ctr"/>
            <a:r>
              <a:rPr lang="en-US" b="1" dirty="0" smtClean="0">
                <a:solidFill>
                  <a:schemeClr val="tx1">
                    <a:lumMod val="65000"/>
                    <a:lumOff val="35000"/>
                  </a:schemeClr>
                </a:solidFill>
              </a:rPr>
              <a:t>Teachers share</a:t>
            </a:r>
          </a:p>
          <a:p>
            <a:pPr algn="ctr"/>
            <a:r>
              <a:rPr lang="en-US" b="1" dirty="0" smtClean="0">
                <a:solidFill>
                  <a:schemeClr val="tx1">
                    <a:lumMod val="65000"/>
                    <a:lumOff val="35000"/>
                  </a:schemeClr>
                </a:solidFill>
              </a:rPr>
              <a:t>information</a:t>
            </a:r>
            <a:endParaRPr lang="en-US" b="1" dirty="0">
              <a:solidFill>
                <a:schemeClr val="tx1">
                  <a:lumMod val="65000"/>
                  <a:lumOff val="35000"/>
                </a:schemeClr>
              </a:solidFill>
            </a:endParaRPr>
          </a:p>
        </p:txBody>
      </p:sp>
      <p:sp>
        <p:nvSpPr>
          <p:cNvPr id="25" name="Right Arrow 24"/>
          <p:cNvSpPr/>
          <p:nvPr/>
        </p:nvSpPr>
        <p:spPr>
          <a:xfrm flipV="1">
            <a:off x="1600200" y="2703314"/>
            <a:ext cx="1779781" cy="1034745"/>
          </a:xfrm>
          <a:custGeom>
            <a:avLst/>
            <a:gdLst>
              <a:gd name="connsiteX0" fmla="*/ 0 w 1270897"/>
              <a:gd name="connsiteY0" fmla="*/ 212453 h 797481"/>
              <a:gd name="connsiteX1" fmla="*/ 819818 w 1270897"/>
              <a:gd name="connsiteY1" fmla="*/ 212453 h 797481"/>
              <a:gd name="connsiteX2" fmla="*/ 819818 w 1270897"/>
              <a:gd name="connsiteY2" fmla="*/ 0 h 797481"/>
              <a:gd name="connsiteX3" fmla="*/ 1270897 w 1270897"/>
              <a:gd name="connsiteY3" fmla="*/ 398741 h 797481"/>
              <a:gd name="connsiteX4" fmla="*/ 819818 w 1270897"/>
              <a:gd name="connsiteY4" fmla="*/ 797481 h 797481"/>
              <a:gd name="connsiteX5" fmla="*/ 819818 w 1270897"/>
              <a:gd name="connsiteY5" fmla="*/ 585028 h 797481"/>
              <a:gd name="connsiteX6" fmla="*/ 0 w 1270897"/>
              <a:gd name="connsiteY6" fmla="*/ 585028 h 797481"/>
              <a:gd name="connsiteX7" fmla="*/ 0 w 1270897"/>
              <a:gd name="connsiteY7" fmla="*/ 212453 h 797481"/>
              <a:gd name="connsiteX0" fmla="*/ 0 w 1811586"/>
              <a:gd name="connsiteY0" fmla="*/ 586165 h 797481"/>
              <a:gd name="connsiteX1" fmla="*/ 1360507 w 1811586"/>
              <a:gd name="connsiteY1" fmla="*/ 212453 h 797481"/>
              <a:gd name="connsiteX2" fmla="*/ 1360507 w 1811586"/>
              <a:gd name="connsiteY2" fmla="*/ 0 h 797481"/>
              <a:gd name="connsiteX3" fmla="*/ 1811586 w 1811586"/>
              <a:gd name="connsiteY3" fmla="*/ 398741 h 797481"/>
              <a:gd name="connsiteX4" fmla="*/ 1360507 w 1811586"/>
              <a:gd name="connsiteY4" fmla="*/ 797481 h 797481"/>
              <a:gd name="connsiteX5" fmla="*/ 1360507 w 1811586"/>
              <a:gd name="connsiteY5" fmla="*/ 585028 h 797481"/>
              <a:gd name="connsiteX6" fmla="*/ 540689 w 1811586"/>
              <a:gd name="connsiteY6" fmla="*/ 585028 h 797481"/>
              <a:gd name="connsiteX7" fmla="*/ 0 w 1811586"/>
              <a:gd name="connsiteY7" fmla="*/ 586165 h 797481"/>
              <a:gd name="connsiteX0" fmla="*/ 0 w 1811586"/>
              <a:gd name="connsiteY0" fmla="*/ 645673 h 856989"/>
              <a:gd name="connsiteX1" fmla="*/ 340986 w 1811586"/>
              <a:gd name="connsiteY1" fmla="*/ 0 h 856989"/>
              <a:gd name="connsiteX2" fmla="*/ 1360507 w 1811586"/>
              <a:gd name="connsiteY2" fmla="*/ 271961 h 856989"/>
              <a:gd name="connsiteX3" fmla="*/ 1360507 w 1811586"/>
              <a:gd name="connsiteY3" fmla="*/ 59508 h 856989"/>
              <a:gd name="connsiteX4" fmla="*/ 1811586 w 1811586"/>
              <a:gd name="connsiteY4" fmla="*/ 458249 h 856989"/>
              <a:gd name="connsiteX5" fmla="*/ 1360507 w 1811586"/>
              <a:gd name="connsiteY5" fmla="*/ 856989 h 856989"/>
              <a:gd name="connsiteX6" fmla="*/ 1360507 w 1811586"/>
              <a:gd name="connsiteY6" fmla="*/ 644536 h 856989"/>
              <a:gd name="connsiteX7" fmla="*/ 540689 w 1811586"/>
              <a:gd name="connsiteY7" fmla="*/ 644536 h 856989"/>
              <a:gd name="connsiteX8" fmla="*/ 0 w 1811586"/>
              <a:gd name="connsiteY8" fmla="*/ 645673 h 856989"/>
              <a:gd name="connsiteX0" fmla="*/ 0 w 1811586"/>
              <a:gd name="connsiteY0" fmla="*/ 645673 h 856989"/>
              <a:gd name="connsiteX1" fmla="*/ 340986 w 1811586"/>
              <a:gd name="connsiteY1" fmla="*/ 0 h 856989"/>
              <a:gd name="connsiteX2" fmla="*/ 1360507 w 1811586"/>
              <a:gd name="connsiteY2" fmla="*/ 271961 h 856989"/>
              <a:gd name="connsiteX3" fmla="*/ 1360507 w 1811586"/>
              <a:gd name="connsiteY3" fmla="*/ 59508 h 856989"/>
              <a:gd name="connsiteX4" fmla="*/ 1811586 w 1811586"/>
              <a:gd name="connsiteY4" fmla="*/ 458249 h 856989"/>
              <a:gd name="connsiteX5" fmla="*/ 1360507 w 1811586"/>
              <a:gd name="connsiteY5" fmla="*/ 856989 h 856989"/>
              <a:gd name="connsiteX6" fmla="*/ 1360507 w 1811586"/>
              <a:gd name="connsiteY6" fmla="*/ 644536 h 856989"/>
              <a:gd name="connsiteX7" fmla="*/ 492061 w 1811586"/>
              <a:gd name="connsiteY7" fmla="*/ 389614 h 856989"/>
              <a:gd name="connsiteX8" fmla="*/ 540689 w 1811586"/>
              <a:gd name="connsiteY8" fmla="*/ 644536 h 856989"/>
              <a:gd name="connsiteX9" fmla="*/ 0 w 1811586"/>
              <a:gd name="connsiteY9" fmla="*/ 645673 h 856989"/>
              <a:gd name="connsiteX0" fmla="*/ 0 w 1811586"/>
              <a:gd name="connsiteY0" fmla="*/ 645673 h 1058004"/>
              <a:gd name="connsiteX1" fmla="*/ 340986 w 1811586"/>
              <a:gd name="connsiteY1" fmla="*/ 0 h 1058004"/>
              <a:gd name="connsiteX2" fmla="*/ 1360507 w 1811586"/>
              <a:gd name="connsiteY2" fmla="*/ 271961 h 1058004"/>
              <a:gd name="connsiteX3" fmla="*/ 1360507 w 1811586"/>
              <a:gd name="connsiteY3" fmla="*/ 59508 h 1058004"/>
              <a:gd name="connsiteX4" fmla="*/ 1811586 w 1811586"/>
              <a:gd name="connsiteY4" fmla="*/ 458249 h 1058004"/>
              <a:gd name="connsiteX5" fmla="*/ 1360507 w 1811586"/>
              <a:gd name="connsiteY5" fmla="*/ 856989 h 1058004"/>
              <a:gd name="connsiteX6" fmla="*/ 1360507 w 1811586"/>
              <a:gd name="connsiteY6" fmla="*/ 644536 h 1058004"/>
              <a:gd name="connsiteX7" fmla="*/ 492061 w 1811586"/>
              <a:gd name="connsiteY7" fmla="*/ 389614 h 1058004"/>
              <a:gd name="connsiteX8" fmla="*/ 604299 w 1811586"/>
              <a:gd name="connsiteY8" fmla="*/ 1058004 h 1058004"/>
              <a:gd name="connsiteX9" fmla="*/ 0 w 1811586"/>
              <a:gd name="connsiteY9" fmla="*/ 645673 h 1058004"/>
              <a:gd name="connsiteX0" fmla="*/ 0 w 1779781"/>
              <a:gd name="connsiteY0" fmla="*/ 979628 h 1058004"/>
              <a:gd name="connsiteX1" fmla="*/ 309181 w 1779781"/>
              <a:gd name="connsiteY1" fmla="*/ 0 h 1058004"/>
              <a:gd name="connsiteX2" fmla="*/ 1328702 w 1779781"/>
              <a:gd name="connsiteY2" fmla="*/ 271961 h 1058004"/>
              <a:gd name="connsiteX3" fmla="*/ 1328702 w 1779781"/>
              <a:gd name="connsiteY3" fmla="*/ 59508 h 1058004"/>
              <a:gd name="connsiteX4" fmla="*/ 1779781 w 1779781"/>
              <a:gd name="connsiteY4" fmla="*/ 458249 h 1058004"/>
              <a:gd name="connsiteX5" fmla="*/ 1328702 w 1779781"/>
              <a:gd name="connsiteY5" fmla="*/ 856989 h 1058004"/>
              <a:gd name="connsiteX6" fmla="*/ 1328702 w 1779781"/>
              <a:gd name="connsiteY6" fmla="*/ 644536 h 1058004"/>
              <a:gd name="connsiteX7" fmla="*/ 460256 w 1779781"/>
              <a:gd name="connsiteY7" fmla="*/ 389614 h 1058004"/>
              <a:gd name="connsiteX8" fmla="*/ 572494 w 1779781"/>
              <a:gd name="connsiteY8" fmla="*/ 1058004 h 1058004"/>
              <a:gd name="connsiteX9" fmla="*/ 0 w 1779781"/>
              <a:gd name="connsiteY9" fmla="*/ 979628 h 1058004"/>
              <a:gd name="connsiteX0" fmla="*/ 0 w 1779781"/>
              <a:gd name="connsiteY0" fmla="*/ 979628 h 1058004"/>
              <a:gd name="connsiteX1" fmla="*/ 309181 w 1779781"/>
              <a:gd name="connsiteY1" fmla="*/ 0 h 1058004"/>
              <a:gd name="connsiteX2" fmla="*/ 1328702 w 1779781"/>
              <a:gd name="connsiteY2" fmla="*/ 271961 h 1058004"/>
              <a:gd name="connsiteX3" fmla="*/ 1328702 w 1779781"/>
              <a:gd name="connsiteY3" fmla="*/ 59508 h 1058004"/>
              <a:gd name="connsiteX4" fmla="*/ 1779781 w 1779781"/>
              <a:gd name="connsiteY4" fmla="*/ 458249 h 1058004"/>
              <a:gd name="connsiteX5" fmla="*/ 1328702 w 1779781"/>
              <a:gd name="connsiteY5" fmla="*/ 856989 h 1058004"/>
              <a:gd name="connsiteX6" fmla="*/ 1328702 w 1779781"/>
              <a:gd name="connsiteY6" fmla="*/ 644536 h 1058004"/>
              <a:gd name="connsiteX7" fmla="*/ 460256 w 1779781"/>
              <a:gd name="connsiteY7" fmla="*/ 389614 h 1058004"/>
              <a:gd name="connsiteX8" fmla="*/ 572494 w 1779781"/>
              <a:gd name="connsiteY8" fmla="*/ 1058004 h 1058004"/>
              <a:gd name="connsiteX9" fmla="*/ 0 w 1779781"/>
              <a:gd name="connsiteY9" fmla="*/ 979628 h 1058004"/>
              <a:gd name="connsiteX0" fmla="*/ 0 w 1779781"/>
              <a:gd name="connsiteY0" fmla="*/ 979628 h 1058004"/>
              <a:gd name="connsiteX1" fmla="*/ 309181 w 1779781"/>
              <a:gd name="connsiteY1" fmla="*/ 0 h 1058004"/>
              <a:gd name="connsiteX2" fmla="*/ 1328702 w 1779781"/>
              <a:gd name="connsiteY2" fmla="*/ 271961 h 1058004"/>
              <a:gd name="connsiteX3" fmla="*/ 1328702 w 1779781"/>
              <a:gd name="connsiteY3" fmla="*/ 59508 h 1058004"/>
              <a:gd name="connsiteX4" fmla="*/ 1779781 w 1779781"/>
              <a:gd name="connsiteY4" fmla="*/ 458249 h 1058004"/>
              <a:gd name="connsiteX5" fmla="*/ 1328702 w 1779781"/>
              <a:gd name="connsiteY5" fmla="*/ 856989 h 1058004"/>
              <a:gd name="connsiteX6" fmla="*/ 1328702 w 1779781"/>
              <a:gd name="connsiteY6" fmla="*/ 644536 h 1058004"/>
              <a:gd name="connsiteX7" fmla="*/ 460256 w 1779781"/>
              <a:gd name="connsiteY7" fmla="*/ 389614 h 1058004"/>
              <a:gd name="connsiteX8" fmla="*/ 572494 w 1779781"/>
              <a:gd name="connsiteY8" fmla="*/ 1058004 h 1058004"/>
              <a:gd name="connsiteX9" fmla="*/ 0 w 1779781"/>
              <a:gd name="connsiteY9" fmla="*/ 979628 h 1058004"/>
              <a:gd name="connsiteX0" fmla="*/ 0 w 1779781"/>
              <a:gd name="connsiteY0" fmla="*/ 979628 h 1058004"/>
              <a:gd name="connsiteX1" fmla="*/ 309181 w 1779781"/>
              <a:gd name="connsiteY1" fmla="*/ 0 h 1058004"/>
              <a:gd name="connsiteX2" fmla="*/ 1328702 w 1779781"/>
              <a:gd name="connsiteY2" fmla="*/ 271961 h 1058004"/>
              <a:gd name="connsiteX3" fmla="*/ 1328702 w 1779781"/>
              <a:gd name="connsiteY3" fmla="*/ 59508 h 1058004"/>
              <a:gd name="connsiteX4" fmla="*/ 1779781 w 1779781"/>
              <a:gd name="connsiteY4" fmla="*/ 458249 h 1058004"/>
              <a:gd name="connsiteX5" fmla="*/ 1328702 w 1779781"/>
              <a:gd name="connsiteY5" fmla="*/ 856989 h 1058004"/>
              <a:gd name="connsiteX6" fmla="*/ 1328702 w 1779781"/>
              <a:gd name="connsiteY6" fmla="*/ 644536 h 1058004"/>
              <a:gd name="connsiteX7" fmla="*/ 460256 w 1779781"/>
              <a:gd name="connsiteY7" fmla="*/ 389614 h 1058004"/>
              <a:gd name="connsiteX8" fmla="*/ 572494 w 1779781"/>
              <a:gd name="connsiteY8" fmla="*/ 1058004 h 1058004"/>
              <a:gd name="connsiteX9" fmla="*/ 0 w 1779781"/>
              <a:gd name="connsiteY9" fmla="*/ 979628 h 1058004"/>
              <a:gd name="connsiteX0" fmla="*/ 0 w 1779781"/>
              <a:gd name="connsiteY0" fmla="*/ 979628 h 1058004"/>
              <a:gd name="connsiteX1" fmla="*/ 309181 w 1779781"/>
              <a:gd name="connsiteY1" fmla="*/ 0 h 1058004"/>
              <a:gd name="connsiteX2" fmla="*/ 1328702 w 1779781"/>
              <a:gd name="connsiteY2" fmla="*/ 271961 h 1058004"/>
              <a:gd name="connsiteX3" fmla="*/ 1328702 w 1779781"/>
              <a:gd name="connsiteY3" fmla="*/ 59508 h 1058004"/>
              <a:gd name="connsiteX4" fmla="*/ 1779781 w 1779781"/>
              <a:gd name="connsiteY4" fmla="*/ 458249 h 1058004"/>
              <a:gd name="connsiteX5" fmla="*/ 1328702 w 1779781"/>
              <a:gd name="connsiteY5" fmla="*/ 856989 h 1058004"/>
              <a:gd name="connsiteX6" fmla="*/ 1328702 w 1779781"/>
              <a:gd name="connsiteY6" fmla="*/ 644536 h 1058004"/>
              <a:gd name="connsiteX7" fmla="*/ 515915 w 1779781"/>
              <a:gd name="connsiteY7" fmla="*/ 524786 h 1058004"/>
              <a:gd name="connsiteX8" fmla="*/ 572494 w 1779781"/>
              <a:gd name="connsiteY8" fmla="*/ 1058004 h 1058004"/>
              <a:gd name="connsiteX9" fmla="*/ 0 w 1779781"/>
              <a:gd name="connsiteY9" fmla="*/ 979628 h 1058004"/>
              <a:gd name="connsiteX0" fmla="*/ 0 w 1779781"/>
              <a:gd name="connsiteY0" fmla="*/ 979628 h 1034150"/>
              <a:gd name="connsiteX1" fmla="*/ 309181 w 1779781"/>
              <a:gd name="connsiteY1" fmla="*/ 0 h 1034150"/>
              <a:gd name="connsiteX2" fmla="*/ 1328702 w 1779781"/>
              <a:gd name="connsiteY2" fmla="*/ 271961 h 1034150"/>
              <a:gd name="connsiteX3" fmla="*/ 1328702 w 1779781"/>
              <a:gd name="connsiteY3" fmla="*/ 59508 h 1034150"/>
              <a:gd name="connsiteX4" fmla="*/ 1779781 w 1779781"/>
              <a:gd name="connsiteY4" fmla="*/ 458249 h 1034150"/>
              <a:gd name="connsiteX5" fmla="*/ 1328702 w 1779781"/>
              <a:gd name="connsiteY5" fmla="*/ 856989 h 1034150"/>
              <a:gd name="connsiteX6" fmla="*/ 1328702 w 1779781"/>
              <a:gd name="connsiteY6" fmla="*/ 644536 h 1034150"/>
              <a:gd name="connsiteX7" fmla="*/ 515915 w 1779781"/>
              <a:gd name="connsiteY7" fmla="*/ 524786 h 1034150"/>
              <a:gd name="connsiteX8" fmla="*/ 469128 w 1779781"/>
              <a:gd name="connsiteY8" fmla="*/ 1034150 h 1034150"/>
              <a:gd name="connsiteX9" fmla="*/ 0 w 1779781"/>
              <a:gd name="connsiteY9" fmla="*/ 979628 h 1034150"/>
              <a:gd name="connsiteX0" fmla="*/ 0 w 1779781"/>
              <a:gd name="connsiteY0" fmla="*/ 980223 h 1034745"/>
              <a:gd name="connsiteX1" fmla="*/ 309181 w 1779781"/>
              <a:gd name="connsiteY1" fmla="*/ 595 h 1034745"/>
              <a:gd name="connsiteX2" fmla="*/ 1328702 w 1779781"/>
              <a:gd name="connsiteY2" fmla="*/ 272556 h 1034745"/>
              <a:gd name="connsiteX3" fmla="*/ 1328702 w 1779781"/>
              <a:gd name="connsiteY3" fmla="*/ 60103 h 1034745"/>
              <a:gd name="connsiteX4" fmla="*/ 1779781 w 1779781"/>
              <a:gd name="connsiteY4" fmla="*/ 458844 h 1034745"/>
              <a:gd name="connsiteX5" fmla="*/ 1328702 w 1779781"/>
              <a:gd name="connsiteY5" fmla="*/ 857584 h 1034745"/>
              <a:gd name="connsiteX6" fmla="*/ 1328702 w 1779781"/>
              <a:gd name="connsiteY6" fmla="*/ 645131 h 1034745"/>
              <a:gd name="connsiteX7" fmla="*/ 515915 w 1779781"/>
              <a:gd name="connsiteY7" fmla="*/ 525381 h 1034745"/>
              <a:gd name="connsiteX8" fmla="*/ 469128 w 1779781"/>
              <a:gd name="connsiteY8" fmla="*/ 1034745 h 1034745"/>
              <a:gd name="connsiteX9" fmla="*/ 0 w 1779781"/>
              <a:gd name="connsiteY9" fmla="*/ 980223 h 1034745"/>
              <a:gd name="connsiteX0" fmla="*/ 0 w 1779781"/>
              <a:gd name="connsiteY0" fmla="*/ 980223 h 1034745"/>
              <a:gd name="connsiteX1" fmla="*/ 309181 w 1779781"/>
              <a:gd name="connsiteY1" fmla="*/ 595 h 1034745"/>
              <a:gd name="connsiteX2" fmla="*/ 1328702 w 1779781"/>
              <a:gd name="connsiteY2" fmla="*/ 272556 h 1034745"/>
              <a:gd name="connsiteX3" fmla="*/ 1328702 w 1779781"/>
              <a:gd name="connsiteY3" fmla="*/ 60103 h 1034745"/>
              <a:gd name="connsiteX4" fmla="*/ 1779781 w 1779781"/>
              <a:gd name="connsiteY4" fmla="*/ 458844 h 1034745"/>
              <a:gd name="connsiteX5" fmla="*/ 1328702 w 1779781"/>
              <a:gd name="connsiteY5" fmla="*/ 857584 h 1034745"/>
              <a:gd name="connsiteX6" fmla="*/ 1328702 w 1779781"/>
              <a:gd name="connsiteY6" fmla="*/ 645131 h 1034745"/>
              <a:gd name="connsiteX7" fmla="*/ 651087 w 1779781"/>
              <a:gd name="connsiteY7" fmla="*/ 461771 h 1034745"/>
              <a:gd name="connsiteX8" fmla="*/ 515915 w 1779781"/>
              <a:gd name="connsiteY8" fmla="*/ 525381 h 1034745"/>
              <a:gd name="connsiteX9" fmla="*/ 469128 w 1779781"/>
              <a:gd name="connsiteY9" fmla="*/ 1034745 h 1034745"/>
              <a:gd name="connsiteX10" fmla="*/ 0 w 1779781"/>
              <a:gd name="connsiteY10" fmla="*/ 980223 h 1034745"/>
              <a:gd name="connsiteX0" fmla="*/ 0 w 1779781"/>
              <a:gd name="connsiteY0" fmla="*/ 980223 h 1034745"/>
              <a:gd name="connsiteX1" fmla="*/ 309181 w 1779781"/>
              <a:gd name="connsiteY1" fmla="*/ 595 h 1034745"/>
              <a:gd name="connsiteX2" fmla="*/ 1328702 w 1779781"/>
              <a:gd name="connsiteY2" fmla="*/ 272556 h 1034745"/>
              <a:gd name="connsiteX3" fmla="*/ 1328702 w 1779781"/>
              <a:gd name="connsiteY3" fmla="*/ 60103 h 1034745"/>
              <a:gd name="connsiteX4" fmla="*/ 1779781 w 1779781"/>
              <a:gd name="connsiteY4" fmla="*/ 458844 h 1034745"/>
              <a:gd name="connsiteX5" fmla="*/ 1328702 w 1779781"/>
              <a:gd name="connsiteY5" fmla="*/ 857584 h 1034745"/>
              <a:gd name="connsiteX6" fmla="*/ 1328702 w 1779781"/>
              <a:gd name="connsiteY6" fmla="*/ 645131 h 1034745"/>
              <a:gd name="connsiteX7" fmla="*/ 651087 w 1779781"/>
              <a:gd name="connsiteY7" fmla="*/ 461771 h 1034745"/>
              <a:gd name="connsiteX8" fmla="*/ 515915 w 1779781"/>
              <a:gd name="connsiteY8" fmla="*/ 525381 h 1034745"/>
              <a:gd name="connsiteX9" fmla="*/ 437323 w 1779781"/>
              <a:gd name="connsiteY9" fmla="*/ 1034745 h 1034745"/>
              <a:gd name="connsiteX10" fmla="*/ 0 w 1779781"/>
              <a:gd name="connsiteY10" fmla="*/ 980223 h 1034745"/>
              <a:gd name="connsiteX0" fmla="*/ 0 w 1779781"/>
              <a:gd name="connsiteY0" fmla="*/ 980223 h 1034745"/>
              <a:gd name="connsiteX1" fmla="*/ 309181 w 1779781"/>
              <a:gd name="connsiteY1" fmla="*/ 595 h 1034745"/>
              <a:gd name="connsiteX2" fmla="*/ 1328702 w 1779781"/>
              <a:gd name="connsiteY2" fmla="*/ 272556 h 1034745"/>
              <a:gd name="connsiteX3" fmla="*/ 1328702 w 1779781"/>
              <a:gd name="connsiteY3" fmla="*/ 60103 h 1034745"/>
              <a:gd name="connsiteX4" fmla="*/ 1779781 w 1779781"/>
              <a:gd name="connsiteY4" fmla="*/ 458844 h 1034745"/>
              <a:gd name="connsiteX5" fmla="*/ 1328702 w 1779781"/>
              <a:gd name="connsiteY5" fmla="*/ 857584 h 1034745"/>
              <a:gd name="connsiteX6" fmla="*/ 1328702 w 1779781"/>
              <a:gd name="connsiteY6" fmla="*/ 645131 h 1034745"/>
              <a:gd name="connsiteX7" fmla="*/ 651087 w 1779781"/>
              <a:gd name="connsiteY7" fmla="*/ 461771 h 1034745"/>
              <a:gd name="connsiteX8" fmla="*/ 515915 w 1779781"/>
              <a:gd name="connsiteY8" fmla="*/ 525381 h 1034745"/>
              <a:gd name="connsiteX9" fmla="*/ 437323 w 1779781"/>
              <a:gd name="connsiteY9" fmla="*/ 1034745 h 1034745"/>
              <a:gd name="connsiteX10" fmla="*/ 0 w 1779781"/>
              <a:gd name="connsiteY10" fmla="*/ 980223 h 1034745"/>
              <a:gd name="connsiteX0" fmla="*/ 0 w 1779781"/>
              <a:gd name="connsiteY0" fmla="*/ 980223 h 1034745"/>
              <a:gd name="connsiteX1" fmla="*/ 309181 w 1779781"/>
              <a:gd name="connsiteY1" fmla="*/ 595 h 1034745"/>
              <a:gd name="connsiteX2" fmla="*/ 1328702 w 1779781"/>
              <a:gd name="connsiteY2" fmla="*/ 272556 h 1034745"/>
              <a:gd name="connsiteX3" fmla="*/ 1328702 w 1779781"/>
              <a:gd name="connsiteY3" fmla="*/ 60103 h 1034745"/>
              <a:gd name="connsiteX4" fmla="*/ 1779781 w 1779781"/>
              <a:gd name="connsiteY4" fmla="*/ 458844 h 1034745"/>
              <a:gd name="connsiteX5" fmla="*/ 1328702 w 1779781"/>
              <a:gd name="connsiteY5" fmla="*/ 857584 h 1034745"/>
              <a:gd name="connsiteX6" fmla="*/ 1328702 w 1779781"/>
              <a:gd name="connsiteY6" fmla="*/ 645131 h 1034745"/>
              <a:gd name="connsiteX7" fmla="*/ 651087 w 1779781"/>
              <a:gd name="connsiteY7" fmla="*/ 461771 h 1034745"/>
              <a:gd name="connsiteX8" fmla="*/ 515915 w 1779781"/>
              <a:gd name="connsiteY8" fmla="*/ 525381 h 1034745"/>
              <a:gd name="connsiteX9" fmla="*/ 437323 w 1779781"/>
              <a:gd name="connsiteY9" fmla="*/ 1034745 h 1034745"/>
              <a:gd name="connsiteX10" fmla="*/ 0 w 1779781"/>
              <a:gd name="connsiteY10" fmla="*/ 980223 h 1034745"/>
              <a:gd name="connsiteX0" fmla="*/ 0 w 1779781"/>
              <a:gd name="connsiteY0" fmla="*/ 980223 h 1034745"/>
              <a:gd name="connsiteX1" fmla="*/ 309181 w 1779781"/>
              <a:gd name="connsiteY1" fmla="*/ 595 h 1034745"/>
              <a:gd name="connsiteX2" fmla="*/ 1328702 w 1779781"/>
              <a:gd name="connsiteY2" fmla="*/ 272556 h 1034745"/>
              <a:gd name="connsiteX3" fmla="*/ 1376410 w 1779781"/>
              <a:gd name="connsiteY3" fmla="*/ 52151 h 1034745"/>
              <a:gd name="connsiteX4" fmla="*/ 1779781 w 1779781"/>
              <a:gd name="connsiteY4" fmla="*/ 458844 h 1034745"/>
              <a:gd name="connsiteX5" fmla="*/ 1328702 w 1779781"/>
              <a:gd name="connsiteY5" fmla="*/ 857584 h 1034745"/>
              <a:gd name="connsiteX6" fmla="*/ 1328702 w 1779781"/>
              <a:gd name="connsiteY6" fmla="*/ 645131 h 1034745"/>
              <a:gd name="connsiteX7" fmla="*/ 651087 w 1779781"/>
              <a:gd name="connsiteY7" fmla="*/ 461771 h 1034745"/>
              <a:gd name="connsiteX8" fmla="*/ 515915 w 1779781"/>
              <a:gd name="connsiteY8" fmla="*/ 525381 h 1034745"/>
              <a:gd name="connsiteX9" fmla="*/ 437323 w 1779781"/>
              <a:gd name="connsiteY9" fmla="*/ 1034745 h 1034745"/>
              <a:gd name="connsiteX10" fmla="*/ 0 w 1779781"/>
              <a:gd name="connsiteY10" fmla="*/ 980223 h 1034745"/>
              <a:gd name="connsiteX0" fmla="*/ 0 w 1779781"/>
              <a:gd name="connsiteY0" fmla="*/ 980223 h 1034745"/>
              <a:gd name="connsiteX1" fmla="*/ 309181 w 1779781"/>
              <a:gd name="connsiteY1" fmla="*/ 595 h 1034745"/>
              <a:gd name="connsiteX2" fmla="*/ 1328702 w 1779781"/>
              <a:gd name="connsiteY2" fmla="*/ 272556 h 1034745"/>
              <a:gd name="connsiteX3" fmla="*/ 1376410 w 1779781"/>
              <a:gd name="connsiteY3" fmla="*/ 52151 h 1034745"/>
              <a:gd name="connsiteX4" fmla="*/ 1779781 w 1779781"/>
              <a:gd name="connsiteY4" fmla="*/ 458844 h 1034745"/>
              <a:gd name="connsiteX5" fmla="*/ 1273043 w 1779781"/>
              <a:gd name="connsiteY5" fmla="*/ 865535 h 1034745"/>
              <a:gd name="connsiteX6" fmla="*/ 1328702 w 1779781"/>
              <a:gd name="connsiteY6" fmla="*/ 645131 h 1034745"/>
              <a:gd name="connsiteX7" fmla="*/ 651087 w 1779781"/>
              <a:gd name="connsiteY7" fmla="*/ 461771 h 1034745"/>
              <a:gd name="connsiteX8" fmla="*/ 515915 w 1779781"/>
              <a:gd name="connsiteY8" fmla="*/ 525381 h 1034745"/>
              <a:gd name="connsiteX9" fmla="*/ 437323 w 1779781"/>
              <a:gd name="connsiteY9" fmla="*/ 1034745 h 1034745"/>
              <a:gd name="connsiteX10" fmla="*/ 0 w 1779781"/>
              <a:gd name="connsiteY10" fmla="*/ 980223 h 103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9781" h="1034745">
                <a:moveTo>
                  <a:pt x="0" y="980223"/>
                </a:moveTo>
                <a:cubicBezTo>
                  <a:pt x="36799" y="751746"/>
                  <a:pt x="89502" y="62094"/>
                  <a:pt x="309181" y="595"/>
                </a:cubicBezTo>
                <a:cubicBezTo>
                  <a:pt x="672875" y="-12118"/>
                  <a:pt x="988862" y="181902"/>
                  <a:pt x="1328702" y="272556"/>
                </a:cubicBezTo>
                <a:lnTo>
                  <a:pt x="1376410" y="52151"/>
                </a:lnTo>
                <a:lnTo>
                  <a:pt x="1779781" y="458844"/>
                </a:lnTo>
                <a:lnTo>
                  <a:pt x="1273043" y="865535"/>
                </a:lnTo>
                <a:lnTo>
                  <a:pt x="1328702" y="645131"/>
                </a:lnTo>
                <a:cubicBezTo>
                  <a:pt x="1230344" y="587114"/>
                  <a:pt x="786552" y="481729"/>
                  <a:pt x="651087" y="461771"/>
                </a:cubicBezTo>
                <a:cubicBezTo>
                  <a:pt x="515622" y="441813"/>
                  <a:pt x="560819" y="437837"/>
                  <a:pt x="515915" y="525381"/>
                </a:cubicBezTo>
                <a:cubicBezTo>
                  <a:pt x="465864" y="708421"/>
                  <a:pt x="431715" y="811948"/>
                  <a:pt x="437323" y="1034745"/>
                </a:cubicBezTo>
                <a:lnTo>
                  <a:pt x="0" y="980223"/>
                </a:lnTo>
                <a:close/>
              </a:path>
            </a:pathLst>
          </a:custGeom>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26" name="Right Arrow 24"/>
          <p:cNvSpPr/>
          <p:nvPr/>
        </p:nvSpPr>
        <p:spPr>
          <a:xfrm flipV="1">
            <a:off x="4343400" y="4038600"/>
            <a:ext cx="1779781" cy="1034745"/>
          </a:xfrm>
          <a:custGeom>
            <a:avLst/>
            <a:gdLst>
              <a:gd name="connsiteX0" fmla="*/ 0 w 1270897"/>
              <a:gd name="connsiteY0" fmla="*/ 212453 h 797481"/>
              <a:gd name="connsiteX1" fmla="*/ 819818 w 1270897"/>
              <a:gd name="connsiteY1" fmla="*/ 212453 h 797481"/>
              <a:gd name="connsiteX2" fmla="*/ 819818 w 1270897"/>
              <a:gd name="connsiteY2" fmla="*/ 0 h 797481"/>
              <a:gd name="connsiteX3" fmla="*/ 1270897 w 1270897"/>
              <a:gd name="connsiteY3" fmla="*/ 398741 h 797481"/>
              <a:gd name="connsiteX4" fmla="*/ 819818 w 1270897"/>
              <a:gd name="connsiteY4" fmla="*/ 797481 h 797481"/>
              <a:gd name="connsiteX5" fmla="*/ 819818 w 1270897"/>
              <a:gd name="connsiteY5" fmla="*/ 585028 h 797481"/>
              <a:gd name="connsiteX6" fmla="*/ 0 w 1270897"/>
              <a:gd name="connsiteY6" fmla="*/ 585028 h 797481"/>
              <a:gd name="connsiteX7" fmla="*/ 0 w 1270897"/>
              <a:gd name="connsiteY7" fmla="*/ 212453 h 797481"/>
              <a:gd name="connsiteX0" fmla="*/ 0 w 1811586"/>
              <a:gd name="connsiteY0" fmla="*/ 586165 h 797481"/>
              <a:gd name="connsiteX1" fmla="*/ 1360507 w 1811586"/>
              <a:gd name="connsiteY1" fmla="*/ 212453 h 797481"/>
              <a:gd name="connsiteX2" fmla="*/ 1360507 w 1811586"/>
              <a:gd name="connsiteY2" fmla="*/ 0 h 797481"/>
              <a:gd name="connsiteX3" fmla="*/ 1811586 w 1811586"/>
              <a:gd name="connsiteY3" fmla="*/ 398741 h 797481"/>
              <a:gd name="connsiteX4" fmla="*/ 1360507 w 1811586"/>
              <a:gd name="connsiteY4" fmla="*/ 797481 h 797481"/>
              <a:gd name="connsiteX5" fmla="*/ 1360507 w 1811586"/>
              <a:gd name="connsiteY5" fmla="*/ 585028 h 797481"/>
              <a:gd name="connsiteX6" fmla="*/ 540689 w 1811586"/>
              <a:gd name="connsiteY6" fmla="*/ 585028 h 797481"/>
              <a:gd name="connsiteX7" fmla="*/ 0 w 1811586"/>
              <a:gd name="connsiteY7" fmla="*/ 586165 h 797481"/>
              <a:gd name="connsiteX0" fmla="*/ 0 w 1811586"/>
              <a:gd name="connsiteY0" fmla="*/ 645673 h 856989"/>
              <a:gd name="connsiteX1" fmla="*/ 340986 w 1811586"/>
              <a:gd name="connsiteY1" fmla="*/ 0 h 856989"/>
              <a:gd name="connsiteX2" fmla="*/ 1360507 w 1811586"/>
              <a:gd name="connsiteY2" fmla="*/ 271961 h 856989"/>
              <a:gd name="connsiteX3" fmla="*/ 1360507 w 1811586"/>
              <a:gd name="connsiteY3" fmla="*/ 59508 h 856989"/>
              <a:gd name="connsiteX4" fmla="*/ 1811586 w 1811586"/>
              <a:gd name="connsiteY4" fmla="*/ 458249 h 856989"/>
              <a:gd name="connsiteX5" fmla="*/ 1360507 w 1811586"/>
              <a:gd name="connsiteY5" fmla="*/ 856989 h 856989"/>
              <a:gd name="connsiteX6" fmla="*/ 1360507 w 1811586"/>
              <a:gd name="connsiteY6" fmla="*/ 644536 h 856989"/>
              <a:gd name="connsiteX7" fmla="*/ 540689 w 1811586"/>
              <a:gd name="connsiteY7" fmla="*/ 644536 h 856989"/>
              <a:gd name="connsiteX8" fmla="*/ 0 w 1811586"/>
              <a:gd name="connsiteY8" fmla="*/ 645673 h 856989"/>
              <a:gd name="connsiteX0" fmla="*/ 0 w 1811586"/>
              <a:gd name="connsiteY0" fmla="*/ 645673 h 856989"/>
              <a:gd name="connsiteX1" fmla="*/ 340986 w 1811586"/>
              <a:gd name="connsiteY1" fmla="*/ 0 h 856989"/>
              <a:gd name="connsiteX2" fmla="*/ 1360507 w 1811586"/>
              <a:gd name="connsiteY2" fmla="*/ 271961 h 856989"/>
              <a:gd name="connsiteX3" fmla="*/ 1360507 w 1811586"/>
              <a:gd name="connsiteY3" fmla="*/ 59508 h 856989"/>
              <a:gd name="connsiteX4" fmla="*/ 1811586 w 1811586"/>
              <a:gd name="connsiteY4" fmla="*/ 458249 h 856989"/>
              <a:gd name="connsiteX5" fmla="*/ 1360507 w 1811586"/>
              <a:gd name="connsiteY5" fmla="*/ 856989 h 856989"/>
              <a:gd name="connsiteX6" fmla="*/ 1360507 w 1811586"/>
              <a:gd name="connsiteY6" fmla="*/ 644536 h 856989"/>
              <a:gd name="connsiteX7" fmla="*/ 492061 w 1811586"/>
              <a:gd name="connsiteY7" fmla="*/ 389614 h 856989"/>
              <a:gd name="connsiteX8" fmla="*/ 540689 w 1811586"/>
              <a:gd name="connsiteY8" fmla="*/ 644536 h 856989"/>
              <a:gd name="connsiteX9" fmla="*/ 0 w 1811586"/>
              <a:gd name="connsiteY9" fmla="*/ 645673 h 856989"/>
              <a:gd name="connsiteX0" fmla="*/ 0 w 1811586"/>
              <a:gd name="connsiteY0" fmla="*/ 645673 h 1058004"/>
              <a:gd name="connsiteX1" fmla="*/ 340986 w 1811586"/>
              <a:gd name="connsiteY1" fmla="*/ 0 h 1058004"/>
              <a:gd name="connsiteX2" fmla="*/ 1360507 w 1811586"/>
              <a:gd name="connsiteY2" fmla="*/ 271961 h 1058004"/>
              <a:gd name="connsiteX3" fmla="*/ 1360507 w 1811586"/>
              <a:gd name="connsiteY3" fmla="*/ 59508 h 1058004"/>
              <a:gd name="connsiteX4" fmla="*/ 1811586 w 1811586"/>
              <a:gd name="connsiteY4" fmla="*/ 458249 h 1058004"/>
              <a:gd name="connsiteX5" fmla="*/ 1360507 w 1811586"/>
              <a:gd name="connsiteY5" fmla="*/ 856989 h 1058004"/>
              <a:gd name="connsiteX6" fmla="*/ 1360507 w 1811586"/>
              <a:gd name="connsiteY6" fmla="*/ 644536 h 1058004"/>
              <a:gd name="connsiteX7" fmla="*/ 492061 w 1811586"/>
              <a:gd name="connsiteY7" fmla="*/ 389614 h 1058004"/>
              <a:gd name="connsiteX8" fmla="*/ 604299 w 1811586"/>
              <a:gd name="connsiteY8" fmla="*/ 1058004 h 1058004"/>
              <a:gd name="connsiteX9" fmla="*/ 0 w 1811586"/>
              <a:gd name="connsiteY9" fmla="*/ 645673 h 1058004"/>
              <a:gd name="connsiteX0" fmla="*/ 0 w 1779781"/>
              <a:gd name="connsiteY0" fmla="*/ 979628 h 1058004"/>
              <a:gd name="connsiteX1" fmla="*/ 309181 w 1779781"/>
              <a:gd name="connsiteY1" fmla="*/ 0 h 1058004"/>
              <a:gd name="connsiteX2" fmla="*/ 1328702 w 1779781"/>
              <a:gd name="connsiteY2" fmla="*/ 271961 h 1058004"/>
              <a:gd name="connsiteX3" fmla="*/ 1328702 w 1779781"/>
              <a:gd name="connsiteY3" fmla="*/ 59508 h 1058004"/>
              <a:gd name="connsiteX4" fmla="*/ 1779781 w 1779781"/>
              <a:gd name="connsiteY4" fmla="*/ 458249 h 1058004"/>
              <a:gd name="connsiteX5" fmla="*/ 1328702 w 1779781"/>
              <a:gd name="connsiteY5" fmla="*/ 856989 h 1058004"/>
              <a:gd name="connsiteX6" fmla="*/ 1328702 w 1779781"/>
              <a:gd name="connsiteY6" fmla="*/ 644536 h 1058004"/>
              <a:gd name="connsiteX7" fmla="*/ 460256 w 1779781"/>
              <a:gd name="connsiteY7" fmla="*/ 389614 h 1058004"/>
              <a:gd name="connsiteX8" fmla="*/ 572494 w 1779781"/>
              <a:gd name="connsiteY8" fmla="*/ 1058004 h 1058004"/>
              <a:gd name="connsiteX9" fmla="*/ 0 w 1779781"/>
              <a:gd name="connsiteY9" fmla="*/ 979628 h 1058004"/>
              <a:gd name="connsiteX0" fmla="*/ 0 w 1779781"/>
              <a:gd name="connsiteY0" fmla="*/ 979628 h 1058004"/>
              <a:gd name="connsiteX1" fmla="*/ 309181 w 1779781"/>
              <a:gd name="connsiteY1" fmla="*/ 0 h 1058004"/>
              <a:gd name="connsiteX2" fmla="*/ 1328702 w 1779781"/>
              <a:gd name="connsiteY2" fmla="*/ 271961 h 1058004"/>
              <a:gd name="connsiteX3" fmla="*/ 1328702 w 1779781"/>
              <a:gd name="connsiteY3" fmla="*/ 59508 h 1058004"/>
              <a:gd name="connsiteX4" fmla="*/ 1779781 w 1779781"/>
              <a:gd name="connsiteY4" fmla="*/ 458249 h 1058004"/>
              <a:gd name="connsiteX5" fmla="*/ 1328702 w 1779781"/>
              <a:gd name="connsiteY5" fmla="*/ 856989 h 1058004"/>
              <a:gd name="connsiteX6" fmla="*/ 1328702 w 1779781"/>
              <a:gd name="connsiteY6" fmla="*/ 644536 h 1058004"/>
              <a:gd name="connsiteX7" fmla="*/ 460256 w 1779781"/>
              <a:gd name="connsiteY7" fmla="*/ 389614 h 1058004"/>
              <a:gd name="connsiteX8" fmla="*/ 572494 w 1779781"/>
              <a:gd name="connsiteY8" fmla="*/ 1058004 h 1058004"/>
              <a:gd name="connsiteX9" fmla="*/ 0 w 1779781"/>
              <a:gd name="connsiteY9" fmla="*/ 979628 h 1058004"/>
              <a:gd name="connsiteX0" fmla="*/ 0 w 1779781"/>
              <a:gd name="connsiteY0" fmla="*/ 979628 h 1058004"/>
              <a:gd name="connsiteX1" fmla="*/ 309181 w 1779781"/>
              <a:gd name="connsiteY1" fmla="*/ 0 h 1058004"/>
              <a:gd name="connsiteX2" fmla="*/ 1328702 w 1779781"/>
              <a:gd name="connsiteY2" fmla="*/ 271961 h 1058004"/>
              <a:gd name="connsiteX3" fmla="*/ 1328702 w 1779781"/>
              <a:gd name="connsiteY3" fmla="*/ 59508 h 1058004"/>
              <a:gd name="connsiteX4" fmla="*/ 1779781 w 1779781"/>
              <a:gd name="connsiteY4" fmla="*/ 458249 h 1058004"/>
              <a:gd name="connsiteX5" fmla="*/ 1328702 w 1779781"/>
              <a:gd name="connsiteY5" fmla="*/ 856989 h 1058004"/>
              <a:gd name="connsiteX6" fmla="*/ 1328702 w 1779781"/>
              <a:gd name="connsiteY6" fmla="*/ 644536 h 1058004"/>
              <a:gd name="connsiteX7" fmla="*/ 460256 w 1779781"/>
              <a:gd name="connsiteY7" fmla="*/ 389614 h 1058004"/>
              <a:gd name="connsiteX8" fmla="*/ 572494 w 1779781"/>
              <a:gd name="connsiteY8" fmla="*/ 1058004 h 1058004"/>
              <a:gd name="connsiteX9" fmla="*/ 0 w 1779781"/>
              <a:gd name="connsiteY9" fmla="*/ 979628 h 1058004"/>
              <a:gd name="connsiteX0" fmla="*/ 0 w 1779781"/>
              <a:gd name="connsiteY0" fmla="*/ 979628 h 1058004"/>
              <a:gd name="connsiteX1" fmla="*/ 309181 w 1779781"/>
              <a:gd name="connsiteY1" fmla="*/ 0 h 1058004"/>
              <a:gd name="connsiteX2" fmla="*/ 1328702 w 1779781"/>
              <a:gd name="connsiteY2" fmla="*/ 271961 h 1058004"/>
              <a:gd name="connsiteX3" fmla="*/ 1328702 w 1779781"/>
              <a:gd name="connsiteY3" fmla="*/ 59508 h 1058004"/>
              <a:gd name="connsiteX4" fmla="*/ 1779781 w 1779781"/>
              <a:gd name="connsiteY4" fmla="*/ 458249 h 1058004"/>
              <a:gd name="connsiteX5" fmla="*/ 1328702 w 1779781"/>
              <a:gd name="connsiteY5" fmla="*/ 856989 h 1058004"/>
              <a:gd name="connsiteX6" fmla="*/ 1328702 w 1779781"/>
              <a:gd name="connsiteY6" fmla="*/ 644536 h 1058004"/>
              <a:gd name="connsiteX7" fmla="*/ 460256 w 1779781"/>
              <a:gd name="connsiteY7" fmla="*/ 389614 h 1058004"/>
              <a:gd name="connsiteX8" fmla="*/ 572494 w 1779781"/>
              <a:gd name="connsiteY8" fmla="*/ 1058004 h 1058004"/>
              <a:gd name="connsiteX9" fmla="*/ 0 w 1779781"/>
              <a:gd name="connsiteY9" fmla="*/ 979628 h 1058004"/>
              <a:gd name="connsiteX0" fmla="*/ 0 w 1779781"/>
              <a:gd name="connsiteY0" fmla="*/ 979628 h 1058004"/>
              <a:gd name="connsiteX1" fmla="*/ 309181 w 1779781"/>
              <a:gd name="connsiteY1" fmla="*/ 0 h 1058004"/>
              <a:gd name="connsiteX2" fmla="*/ 1328702 w 1779781"/>
              <a:gd name="connsiteY2" fmla="*/ 271961 h 1058004"/>
              <a:gd name="connsiteX3" fmla="*/ 1328702 w 1779781"/>
              <a:gd name="connsiteY3" fmla="*/ 59508 h 1058004"/>
              <a:gd name="connsiteX4" fmla="*/ 1779781 w 1779781"/>
              <a:gd name="connsiteY4" fmla="*/ 458249 h 1058004"/>
              <a:gd name="connsiteX5" fmla="*/ 1328702 w 1779781"/>
              <a:gd name="connsiteY5" fmla="*/ 856989 h 1058004"/>
              <a:gd name="connsiteX6" fmla="*/ 1328702 w 1779781"/>
              <a:gd name="connsiteY6" fmla="*/ 644536 h 1058004"/>
              <a:gd name="connsiteX7" fmla="*/ 515915 w 1779781"/>
              <a:gd name="connsiteY7" fmla="*/ 524786 h 1058004"/>
              <a:gd name="connsiteX8" fmla="*/ 572494 w 1779781"/>
              <a:gd name="connsiteY8" fmla="*/ 1058004 h 1058004"/>
              <a:gd name="connsiteX9" fmla="*/ 0 w 1779781"/>
              <a:gd name="connsiteY9" fmla="*/ 979628 h 1058004"/>
              <a:gd name="connsiteX0" fmla="*/ 0 w 1779781"/>
              <a:gd name="connsiteY0" fmla="*/ 979628 h 1034150"/>
              <a:gd name="connsiteX1" fmla="*/ 309181 w 1779781"/>
              <a:gd name="connsiteY1" fmla="*/ 0 h 1034150"/>
              <a:gd name="connsiteX2" fmla="*/ 1328702 w 1779781"/>
              <a:gd name="connsiteY2" fmla="*/ 271961 h 1034150"/>
              <a:gd name="connsiteX3" fmla="*/ 1328702 w 1779781"/>
              <a:gd name="connsiteY3" fmla="*/ 59508 h 1034150"/>
              <a:gd name="connsiteX4" fmla="*/ 1779781 w 1779781"/>
              <a:gd name="connsiteY4" fmla="*/ 458249 h 1034150"/>
              <a:gd name="connsiteX5" fmla="*/ 1328702 w 1779781"/>
              <a:gd name="connsiteY5" fmla="*/ 856989 h 1034150"/>
              <a:gd name="connsiteX6" fmla="*/ 1328702 w 1779781"/>
              <a:gd name="connsiteY6" fmla="*/ 644536 h 1034150"/>
              <a:gd name="connsiteX7" fmla="*/ 515915 w 1779781"/>
              <a:gd name="connsiteY7" fmla="*/ 524786 h 1034150"/>
              <a:gd name="connsiteX8" fmla="*/ 469128 w 1779781"/>
              <a:gd name="connsiteY8" fmla="*/ 1034150 h 1034150"/>
              <a:gd name="connsiteX9" fmla="*/ 0 w 1779781"/>
              <a:gd name="connsiteY9" fmla="*/ 979628 h 1034150"/>
              <a:gd name="connsiteX0" fmla="*/ 0 w 1779781"/>
              <a:gd name="connsiteY0" fmla="*/ 980223 h 1034745"/>
              <a:gd name="connsiteX1" fmla="*/ 309181 w 1779781"/>
              <a:gd name="connsiteY1" fmla="*/ 595 h 1034745"/>
              <a:gd name="connsiteX2" fmla="*/ 1328702 w 1779781"/>
              <a:gd name="connsiteY2" fmla="*/ 272556 h 1034745"/>
              <a:gd name="connsiteX3" fmla="*/ 1328702 w 1779781"/>
              <a:gd name="connsiteY3" fmla="*/ 60103 h 1034745"/>
              <a:gd name="connsiteX4" fmla="*/ 1779781 w 1779781"/>
              <a:gd name="connsiteY4" fmla="*/ 458844 h 1034745"/>
              <a:gd name="connsiteX5" fmla="*/ 1328702 w 1779781"/>
              <a:gd name="connsiteY5" fmla="*/ 857584 h 1034745"/>
              <a:gd name="connsiteX6" fmla="*/ 1328702 w 1779781"/>
              <a:gd name="connsiteY6" fmla="*/ 645131 h 1034745"/>
              <a:gd name="connsiteX7" fmla="*/ 515915 w 1779781"/>
              <a:gd name="connsiteY7" fmla="*/ 525381 h 1034745"/>
              <a:gd name="connsiteX8" fmla="*/ 469128 w 1779781"/>
              <a:gd name="connsiteY8" fmla="*/ 1034745 h 1034745"/>
              <a:gd name="connsiteX9" fmla="*/ 0 w 1779781"/>
              <a:gd name="connsiteY9" fmla="*/ 980223 h 1034745"/>
              <a:gd name="connsiteX0" fmla="*/ 0 w 1779781"/>
              <a:gd name="connsiteY0" fmla="*/ 980223 h 1034745"/>
              <a:gd name="connsiteX1" fmla="*/ 309181 w 1779781"/>
              <a:gd name="connsiteY1" fmla="*/ 595 h 1034745"/>
              <a:gd name="connsiteX2" fmla="*/ 1328702 w 1779781"/>
              <a:gd name="connsiteY2" fmla="*/ 272556 h 1034745"/>
              <a:gd name="connsiteX3" fmla="*/ 1328702 w 1779781"/>
              <a:gd name="connsiteY3" fmla="*/ 60103 h 1034745"/>
              <a:gd name="connsiteX4" fmla="*/ 1779781 w 1779781"/>
              <a:gd name="connsiteY4" fmla="*/ 458844 h 1034745"/>
              <a:gd name="connsiteX5" fmla="*/ 1328702 w 1779781"/>
              <a:gd name="connsiteY5" fmla="*/ 857584 h 1034745"/>
              <a:gd name="connsiteX6" fmla="*/ 1328702 w 1779781"/>
              <a:gd name="connsiteY6" fmla="*/ 645131 h 1034745"/>
              <a:gd name="connsiteX7" fmla="*/ 651087 w 1779781"/>
              <a:gd name="connsiteY7" fmla="*/ 461771 h 1034745"/>
              <a:gd name="connsiteX8" fmla="*/ 515915 w 1779781"/>
              <a:gd name="connsiteY8" fmla="*/ 525381 h 1034745"/>
              <a:gd name="connsiteX9" fmla="*/ 469128 w 1779781"/>
              <a:gd name="connsiteY9" fmla="*/ 1034745 h 1034745"/>
              <a:gd name="connsiteX10" fmla="*/ 0 w 1779781"/>
              <a:gd name="connsiteY10" fmla="*/ 980223 h 1034745"/>
              <a:gd name="connsiteX0" fmla="*/ 0 w 1779781"/>
              <a:gd name="connsiteY0" fmla="*/ 980223 h 1034745"/>
              <a:gd name="connsiteX1" fmla="*/ 309181 w 1779781"/>
              <a:gd name="connsiteY1" fmla="*/ 595 h 1034745"/>
              <a:gd name="connsiteX2" fmla="*/ 1328702 w 1779781"/>
              <a:gd name="connsiteY2" fmla="*/ 272556 h 1034745"/>
              <a:gd name="connsiteX3" fmla="*/ 1328702 w 1779781"/>
              <a:gd name="connsiteY3" fmla="*/ 60103 h 1034745"/>
              <a:gd name="connsiteX4" fmla="*/ 1779781 w 1779781"/>
              <a:gd name="connsiteY4" fmla="*/ 458844 h 1034745"/>
              <a:gd name="connsiteX5" fmla="*/ 1328702 w 1779781"/>
              <a:gd name="connsiteY5" fmla="*/ 857584 h 1034745"/>
              <a:gd name="connsiteX6" fmla="*/ 1328702 w 1779781"/>
              <a:gd name="connsiteY6" fmla="*/ 645131 h 1034745"/>
              <a:gd name="connsiteX7" fmla="*/ 651087 w 1779781"/>
              <a:gd name="connsiteY7" fmla="*/ 461771 h 1034745"/>
              <a:gd name="connsiteX8" fmla="*/ 515915 w 1779781"/>
              <a:gd name="connsiteY8" fmla="*/ 525381 h 1034745"/>
              <a:gd name="connsiteX9" fmla="*/ 437323 w 1779781"/>
              <a:gd name="connsiteY9" fmla="*/ 1034745 h 1034745"/>
              <a:gd name="connsiteX10" fmla="*/ 0 w 1779781"/>
              <a:gd name="connsiteY10" fmla="*/ 980223 h 1034745"/>
              <a:gd name="connsiteX0" fmla="*/ 0 w 1779781"/>
              <a:gd name="connsiteY0" fmla="*/ 980223 h 1034745"/>
              <a:gd name="connsiteX1" fmla="*/ 309181 w 1779781"/>
              <a:gd name="connsiteY1" fmla="*/ 595 h 1034745"/>
              <a:gd name="connsiteX2" fmla="*/ 1328702 w 1779781"/>
              <a:gd name="connsiteY2" fmla="*/ 272556 h 1034745"/>
              <a:gd name="connsiteX3" fmla="*/ 1328702 w 1779781"/>
              <a:gd name="connsiteY3" fmla="*/ 60103 h 1034745"/>
              <a:gd name="connsiteX4" fmla="*/ 1779781 w 1779781"/>
              <a:gd name="connsiteY4" fmla="*/ 458844 h 1034745"/>
              <a:gd name="connsiteX5" fmla="*/ 1328702 w 1779781"/>
              <a:gd name="connsiteY5" fmla="*/ 857584 h 1034745"/>
              <a:gd name="connsiteX6" fmla="*/ 1328702 w 1779781"/>
              <a:gd name="connsiteY6" fmla="*/ 645131 h 1034745"/>
              <a:gd name="connsiteX7" fmla="*/ 651087 w 1779781"/>
              <a:gd name="connsiteY7" fmla="*/ 461771 h 1034745"/>
              <a:gd name="connsiteX8" fmla="*/ 515915 w 1779781"/>
              <a:gd name="connsiteY8" fmla="*/ 525381 h 1034745"/>
              <a:gd name="connsiteX9" fmla="*/ 437323 w 1779781"/>
              <a:gd name="connsiteY9" fmla="*/ 1034745 h 1034745"/>
              <a:gd name="connsiteX10" fmla="*/ 0 w 1779781"/>
              <a:gd name="connsiteY10" fmla="*/ 980223 h 1034745"/>
              <a:gd name="connsiteX0" fmla="*/ 0 w 1779781"/>
              <a:gd name="connsiteY0" fmla="*/ 980223 h 1034745"/>
              <a:gd name="connsiteX1" fmla="*/ 309181 w 1779781"/>
              <a:gd name="connsiteY1" fmla="*/ 595 h 1034745"/>
              <a:gd name="connsiteX2" fmla="*/ 1328702 w 1779781"/>
              <a:gd name="connsiteY2" fmla="*/ 272556 h 1034745"/>
              <a:gd name="connsiteX3" fmla="*/ 1328702 w 1779781"/>
              <a:gd name="connsiteY3" fmla="*/ 60103 h 1034745"/>
              <a:gd name="connsiteX4" fmla="*/ 1779781 w 1779781"/>
              <a:gd name="connsiteY4" fmla="*/ 458844 h 1034745"/>
              <a:gd name="connsiteX5" fmla="*/ 1328702 w 1779781"/>
              <a:gd name="connsiteY5" fmla="*/ 857584 h 1034745"/>
              <a:gd name="connsiteX6" fmla="*/ 1328702 w 1779781"/>
              <a:gd name="connsiteY6" fmla="*/ 645131 h 1034745"/>
              <a:gd name="connsiteX7" fmla="*/ 651087 w 1779781"/>
              <a:gd name="connsiteY7" fmla="*/ 461771 h 1034745"/>
              <a:gd name="connsiteX8" fmla="*/ 515915 w 1779781"/>
              <a:gd name="connsiteY8" fmla="*/ 525381 h 1034745"/>
              <a:gd name="connsiteX9" fmla="*/ 437323 w 1779781"/>
              <a:gd name="connsiteY9" fmla="*/ 1034745 h 1034745"/>
              <a:gd name="connsiteX10" fmla="*/ 0 w 1779781"/>
              <a:gd name="connsiteY10" fmla="*/ 980223 h 1034745"/>
              <a:gd name="connsiteX0" fmla="*/ 0 w 1779781"/>
              <a:gd name="connsiteY0" fmla="*/ 980223 h 1034745"/>
              <a:gd name="connsiteX1" fmla="*/ 309181 w 1779781"/>
              <a:gd name="connsiteY1" fmla="*/ 595 h 1034745"/>
              <a:gd name="connsiteX2" fmla="*/ 1328702 w 1779781"/>
              <a:gd name="connsiteY2" fmla="*/ 272556 h 1034745"/>
              <a:gd name="connsiteX3" fmla="*/ 1376410 w 1779781"/>
              <a:gd name="connsiteY3" fmla="*/ 52151 h 1034745"/>
              <a:gd name="connsiteX4" fmla="*/ 1779781 w 1779781"/>
              <a:gd name="connsiteY4" fmla="*/ 458844 h 1034745"/>
              <a:gd name="connsiteX5" fmla="*/ 1328702 w 1779781"/>
              <a:gd name="connsiteY5" fmla="*/ 857584 h 1034745"/>
              <a:gd name="connsiteX6" fmla="*/ 1328702 w 1779781"/>
              <a:gd name="connsiteY6" fmla="*/ 645131 h 1034745"/>
              <a:gd name="connsiteX7" fmla="*/ 651087 w 1779781"/>
              <a:gd name="connsiteY7" fmla="*/ 461771 h 1034745"/>
              <a:gd name="connsiteX8" fmla="*/ 515915 w 1779781"/>
              <a:gd name="connsiteY8" fmla="*/ 525381 h 1034745"/>
              <a:gd name="connsiteX9" fmla="*/ 437323 w 1779781"/>
              <a:gd name="connsiteY9" fmla="*/ 1034745 h 1034745"/>
              <a:gd name="connsiteX10" fmla="*/ 0 w 1779781"/>
              <a:gd name="connsiteY10" fmla="*/ 980223 h 1034745"/>
              <a:gd name="connsiteX0" fmla="*/ 0 w 1779781"/>
              <a:gd name="connsiteY0" fmla="*/ 980223 h 1034745"/>
              <a:gd name="connsiteX1" fmla="*/ 309181 w 1779781"/>
              <a:gd name="connsiteY1" fmla="*/ 595 h 1034745"/>
              <a:gd name="connsiteX2" fmla="*/ 1328702 w 1779781"/>
              <a:gd name="connsiteY2" fmla="*/ 272556 h 1034745"/>
              <a:gd name="connsiteX3" fmla="*/ 1376410 w 1779781"/>
              <a:gd name="connsiteY3" fmla="*/ 52151 h 1034745"/>
              <a:gd name="connsiteX4" fmla="*/ 1779781 w 1779781"/>
              <a:gd name="connsiteY4" fmla="*/ 458844 h 1034745"/>
              <a:gd name="connsiteX5" fmla="*/ 1273043 w 1779781"/>
              <a:gd name="connsiteY5" fmla="*/ 865535 h 1034745"/>
              <a:gd name="connsiteX6" fmla="*/ 1328702 w 1779781"/>
              <a:gd name="connsiteY6" fmla="*/ 645131 h 1034745"/>
              <a:gd name="connsiteX7" fmla="*/ 651087 w 1779781"/>
              <a:gd name="connsiteY7" fmla="*/ 461771 h 1034745"/>
              <a:gd name="connsiteX8" fmla="*/ 515915 w 1779781"/>
              <a:gd name="connsiteY8" fmla="*/ 525381 h 1034745"/>
              <a:gd name="connsiteX9" fmla="*/ 437323 w 1779781"/>
              <a:gd name="connsiteY9" fmla="*/ 1034745 h 1034745"/>
              <a:gd name="connsiteX10" fmla="*/ 0 w 1779781"/>
              <a:gd name="connsiteY10" fmla="*/ 980223 h 103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9781" h="1034745">
                <a:moveTo>
                  <a:pt x="0" y="980223"/>
                </a:moveTo>
                <a:cubicBezTo>
                  <a:pt x="36799" y="751746"/>
                  <a:pt x="89502" y="62094"/>
                  <a:pt x="309181" y="595"/>
                </a:cubicBezTo>
                <a:cubicBezTo>
                  <a:pt x="672875" y="-12118"/>
                  <a:pt x="988862" y="181902"/>
                  <a:pt x="1328702" y="272556"/>
                </a:cubicBezTo>
                <a:lnTo>
                  <a:pt x="1376410" y="52151"/>
                </a:lnTo>
                <a:lnTo>
                  <a:pt x="1779781" y="458844"/>
                </a:lnTo>
                <a:lnTo>
                  <a:pt x="1273043" y="865535"/>
                </a:lnTo>
                <a:lnTo>
                  <a:pt x="1328702" y="645131"/>
                </a:lnTo>
                <a:cubicBezTo>
                  <a:pt x="1230344" y="587114"/>
                  <a:pt x="786552" y="481729"/>
                  <a:pt x="651087" y="461771"/>
                </a:cubicBezTo>
                <a:cubicBezTo>
                  <a:pt x="515622" y="441813"/>
                  <a:pt x="560819" y="437837"/>
                  <a:pt x="515915" y="525381"/>
                </a:cubicBezTo>
                <a:cubicBezTo>
                  <a:pt x="465864" y="708421"/>
                  <a:pt x="431715" y="811948"/>
                  <a:pt x="437323" y="1034745"/>
                </a:cubicBezTo>
                <a:lnTo>
                  <a:pt x="0" y="980223"/>
                </a:lnTo>
                <a:close/>
              </a:path>
            </a:pathLst>
          </a:custGeom>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8" name="Title 1"/>
          <p:cNvSpPr>
            <a:spLocks noGrp="1"/>
          </p:cNvSpPr>
          <p:nvPr>
            <p:ph type="title"/>
          </p:nvPr>
        </p:nvSpPr>
        <p:spPr>
          <a:xfrm>
            <a:off x="0" y="230188"/>
            <a:ext cx="9144000" cy="664797"/>
          </a:xfrm>
        </p:spPr>
        <p:txBody>
          <a:bodyPr/>
          <a:lstStyle/>
          <a:p>
            <a:r>
              <a:rPr lang="en-US" b="1" dirty="0" smtClean="0"/>
              <a:t>   The </a:t>
            </a:r>
            <a:r>
              <a:rPr lang="en-US" b="1" dirty="0" err="1" smtClean="0"/>
              <a:t>DataStreme</a:t>
            </a:r>
            <a:r>
              <a:rPr lang="en-US" b="1" dirty="0" smtClean="0"/>
              <a:t> Project</a:t>
            </a:r>
            <a:endParaRPr lang="en-US" b="1" dirty="0"/>
          </a:p>
        </p:txBody>
      </p:sp>
    </p:spTree>
    <p:extLst>
      <p:ext uri="{BB962C8B-B14F-4D97-AF65-F5344CB8AC3E}">
        <p14:creationId xmlns:p14="http://schemas.microsoft.com/office/powerpoint/2010/main" val="14552464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 calcmode="lin" valueType="num">
                                      <p:cBhvr>
                                        <p:cTn id="24" dur="500" fill="hold"/>
                                        <p:tgtEl>
                                          <p:spTgt spid="26"/>
                                        </p:tgtEl>
                                        <p:attrNameLst>
                                          <p:attrName>ppt_w</p:attrName>
                                        </p:attrNameLst>
                                      </p:cBhvr>
                                      <p:tavLst>
                                        <p:tav tm="0">
                                          <p:val>
                                            <p:fltVal val="0"/>
                                          </p:val>
                                        </p:tav>
                                        <p:tav tm="100000">
                                          <p:val>
                                            <p:strVal val="#ppt_w"/>
                                          </p:val>
                                        </p:tav>
                                      </p:tavLst>
                                    </p:anim>
                                    <p:anim calcmode="lin" valueType="num">
                                      <p:cBhvr>
                                        <p:cTn id="25" dur="500" fill="hold"/>
                                        <p:tgtEl>
                                          <p:spTgt spid="26"/>
                                        </p:tgtEl>
                                        <p:attrNameLst>
                                          <p:attrName>ppt_h</p:attrName>
                                        </p:attrNameLst>
                                      </p:cBhvr>
                                      <p:tavLst>
                                        <p:tav tm="0">
                                          <p:val>
                                            <p:fltVal val="0"/>
                                          </p:val>
                                        </p:tav>
                                        <p:tav tm="100000">
                                          <p:val>
                                            <p:strVal val="#ppt_h"/>
                                          </p:val>
                                        </p:tav>
                                      </p:tavLst>
                                    </p:anim>
                                    <p:animEffect transition="in" filter="fade">
                                      <p:cBhvr>
                                        <p:cTn id="26" dur="500"/>
                                        <p:tgtEl>
                                          <p:spTgt spid="26"/>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p:cTn id="29" dur="500" fill="hold"/>
                                        <p:tgtEl>
                                          <p:spTgt spid="23"/>
                                        </p:tgtEl>
                                        <p:attrNameLst>
                                          <p:attrName>ppt_w</p:attrName>
                                        </p:attrNameLst>
                                      </p:cBhvr>
                                      <p:tavLst>
                                        <p:tav tm="0">
                                          <p:val>
                                            <p:fltVal val="0"/>
                                          </p:val>
                                        </p:tav>
                                        <p:tav tm="100000">
                                          <p:val>
                                            <p:strVal val="#ppt_w"/>
                                          </p:val>
                                        </p:tav>
                                      </p:tavLst>
                                    </p:anim>
                                    <p:anim calcmode="lin" valueType="num">
                                      <p:cBhvr>
                                        <p:cTn id="30" dur="500" fill="hold"/>
                                        <p:tgtEl>
                                          <p:spTgt spid="23"/>
                                        </p:tgtEl>
                                        <p:attrNameLst>
                                          <p:attrName>ppt_h</p:attrName>
                                        </p:attrNameLst>
                                      </p:cBhvr>
                                      <p:tavLst>
                                        <p:tav tm="0">
                                          <p:val>
                                            <p:fltVal val="0"/>
                                          </p:val>
                                        </p:tav>
                                        <p:tav tm="100000">
                                          <p:val>
                                            <p:strVal val="#ppt_h"/>
                                          </p:val>
                                        </p:tav>
                                      </p:tavLst>
                                    </p:anim>
                                    <p:animEffect transition="in" filter="fade">
                                      <p:cBhvr>
                                        <p:cTn id="31" dur="500"/>
                                        <p:tgtEl>
                                          <p:spTgt spid="23"/>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 calcmode="lin" valueType="num">
                                      <p:cBhvr>
                                        <p:cTn id="34" dur="500" fill="hold"/>
                                        <p:tgtEl>
                                          <p:spTgt spid="24"/>
                                        </p:tgtEl>
                                        <p:attrNameLst>
                                          <p:attrName>ppt_w</p:attrName>
                                        </p:attrNameLst>
                                      </p:cBhvr>
                                      <p:tavLst>
                                        <p:tav tm="0">
                                          <p:val>
                                            <p:fltVal val="0"/>
                                          </p:val>
                                        </p:tav>
                                        <p:tav tm="100000">
                                          <p:val>
                                            <p:strVal val="#ppt_w"/>
                                          </p:val>
                                        </p:tav>
                                      </p:tavLst>
                                    </p:anim>
                                    <p:anim calcmode="lin" valueType="num">
                                      <p:cBhvr>
                                        <p:cTn id="35" dur="500" fill="hold"/>
                                        <p:tgtEl>
                                          <p:spTgt spid="24"/>
                                        </p:tgtEl>
                                        <p:attrNameLst>
                                          <p:attrName>ppt_h</p:attrName>
                                        </p:attrNameLst>
                                      </p:cBhvr>
                                      <p:tavLst>
                                        <p:tav tm="0">
                                          <p:val>
                                            <p:fltVal val="0"/>
                                          </p:val>
                                        </p:tav>
                                        <p:tav tm="100000">
                                          <p:val>
                                            <p:strVal val="#ppt_h"/>
                                          </p:val>
                                        </p:tav>
                                      </p:tavLst>
                                    </p:anim>
                                    <p:animEffect transition="in" filter="fade">
                                      <p:cBhvr>
                                        <p:cTn id="3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23" grpId="0" animBg="1"/>
      <p:bldP spid="24" grpId="0"/>
      <p:bldP spid="25" grpId="0" animBg="1"/>
      <p:bldP spid="2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 descr="C:\Users\aasokan\Desktop\Anupa's photos\clouds\IMG_6032.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39596" y="1219200"/>
            <a:ext cx="3418196" cy="727508"/>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33"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795992" y="1219200"/>
            <a:ext cx="3418196" cy="727508"/>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
        <p:nvSpPr>
          <p:cNvPr id="34" name="Text Placeholder 1"/>
          <p:cNvSpPr txBox="1">
            <a:spLocks/>
          </p:cNvSpPr>
          <p:nvPr/>
        </p:nvSpPr>
        <p:spPr>
          <a:xfrm>
            <a:off x="228600" y="1380498"/>
            <a:ext cx="4040188" cy="63976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2400" b="1" dirty="0" smtClean="0">
                <a:effectLst>
                  <a:outerShdw blurRad="38100" dist="38100" dir="2700000" algn="tl">
                    <a:srgbClr val="000000">
                      <a:alpha val="43137"/>
                    </a:srgbClr>
                  </a:outerShdw>
                </a:effectLst>
              </a:rPr>
              <a:t>Atmosphere</a:t>
            </a:r>
            <a:endParaRPr lang="en-US" sz="2400" b="1" dirty="0">
              <a:effectLst>
                <a:outerShdw blurRad="38100" dist="38100" dir="2700000" algn="tl">
                  <a:srgbClr val="000000">
                    <a:alpha val="43137"/>
                  </a:srgbClr>
                </a:outerShdw>
              </a:effectLst>
            </a:endParaRPr>
          </a:p>
        </p:txBody>
      </p:sp>
      <p:sp>
        <p:nvSpPr>
          <p:cNvPr id="20" name="Title 1"/>
          <p:cNvSpPr>
            <a:spLocks noGrp="1"/>
          </p:cNvSpPr>
          <p:nvPr>
            <p:ph type="title"/>
          </p:nvPr>
        </p:nvSpPr>
        <p:spPr>
          <a:xfrm>
            <a:off x="0" y="230188"/>
            <a:ext cx="9144000" cy="664797"/>
          </a:xfrm>
        </p:spPr>
        <p:txBody>
          <a:bodyPr/>
          <a:lstStyle/>
          <a:p>
            <a:r>
              <a:rPr lang="en-US" b="1" dirty="0" smtClean="0"/>
              <a:t>   The </a:t>
            </a:r>
            <a:r>
              <a:rPr lang="en-US" b="1" dirty="0" err="1" smtClean="0"/>
              <a:t>DataStreme</a:t>
            </a:r>
            <a:r>
              <a:rPr lang="en-US" b="1" dirty="0" smtClean="0"/>
              <a:t> Project</a:t>
            </a:r>
            <a:endParaRPr lang="en-US" b="1" dirty="0"/>
          </a:p>
        </p:txBody>
      </p:sp>
      <p:sp>
        <p:nvSpPr>
          <p:cNvPr id="35" name="Content Placeholder 2"/>
          <p:cNvSpPr>
            <a:spLocks noGrp="1"/>
          </p:cNvSpPr>
          <p:nvPr>
            <p:ph idx="1"/>
          </p:nvPr>
        </p:nvSpPr>
        <p:spPr>
          <a:xfrm>
            <a:off x="533400" y="1985335"/>
            <a:ext cx="3424392" cy="2016125"/>
          </a:xfrm>
          <a:prstGeom prst="rect">
            <a:avLst/>
          </a:prstGeom>
        </p:spPr>
        <p:txBody>
          <a:bodyPr>
            <a:normAutofit fontScale="92500"/>
          </a:bodyPr>
          <a:lstStyle/>
          <a:p>
            <a:pPr marL="0" indent="0">
              <a:buNone/>
            </a:pPr>
            <a:r>
              <a:rPr lang="en-US" sz="2400" dirty="0" smtClean="0"/>
              <a:t>Focuses on the study of the atmospheric environment through the use of near real-time weather data and other learning materials</a:t>
            </a:r>
            <a:endParaRPr lang="en-US" sz="2400" dirty="0"/>
          </a:p>
        </p:txBody>
      </p:sp>
      <p:sp>
        <p:nvSpPr>
          <p:cNvPr id="37" name="Content Placeholder 12"/>
          <p:cNvSpPr>
            <a:spLocks noGrp="1"/>
          </p:cNvSpPr>
          <p:nvPr>
            <p:ph sz="quarter" idx="4294967295"/>
          </p:nvPr>
        </p:nvSpPr>
        <p:spPr>
          <a:xfrm>
            <a:off x="4800601" y="1985963"/>
            <a:ext cx="3413588" cy="2092325"/>
          </a:xfrm>
          <a:prstGeom prst="rect">
            <a:avLst/>
          </a:prstGeom>
        </p:spPr>
        <p:txBody>
          <a:bodyPr>
            <a:noAutofit/>
          </a:bodyPr>
          <a:lstStyle/>
          <a:p>
            <a:pPr marL="0" indent="0">
              <a:buNone/>
            </a:pPr>
            <a:r>
              <a:rPr lang="en-US" sz="2200" dirty="0" smtClean="0"/>
              <a:t>Explores the ocean in the Earth system with special emphasis on flows of energy and water, and interactions between the ocean and other components of the Earth system</a:t>
            </a:r>
            <a:endParaRPr lang="en-US" sz="2200" dirty="0"/>
          </a:p>
        </p:txBody>
      </p:sp>
      <p:sp>
        <p:nvSpPr>
          <p:cNvPr id="40" name="Content Placeholder 12"/>
          <p:cNvSpPr>
            <a:spLocks noGrp="1"/>
          </p:cNvSpPr>
          <p:nvPr>
            <p:ph sz="quarter" idx="4294967295"/>
          </p:nvPr>
        </p:nvSpPr>
        <p:spPr>
          <a:xfrm>
            <a:off x="533400" y="4773273"/>
            <a:ext cx="3429000" cy="1330325"/>
          </a:xfrm>
          <a:prstGeom prst="rect">
            <a:avLst/>
          </a:prstGeom>
        </p:spPr>
        <p:txBody>
          <a:bodyPr>
            <a:noAutofit/>
          </a:bodyPr>
          <a:lstStyle/>
          <a:p>
            <a:pPr marL="0" indent="0">
              <a:buNone/>
            </a:pPr>
            <a:r>
              <a:rPr lang="en-US" sz="2200" dirty="0" smtClean="0"/>
              <a:t>Systematic study of climate, climate variability, climate change and the human interaction with Earth’s climate</a:t>
            </a:r>
            <a:endParaRPr lang="en-US" sz="2200" dirty="0"/>
          </a:p>
        </p:txBody>
      </p:sp>
      <p:sp>
        <p:nvSpPr>
          <p:cNvPr id="36" name="Text Placeholder 10"/>
          <p:cNvSpPr txBox="1">
            <a:spLocks/>
          </p:cNvSpPr>
          <p:nvPr/>
        </p:nvSpPr>
        <p:spPr>
          <a:xfrm>
            <a:off x="4488017" y="1380498"/>
            <a:ext cx="4041775" cy="639762"/>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2400" b="1" dirty="0" smtClean="0">
                <a:effectLst>
                  <a:outerShdw blurRad="38100" dist="38100" dir="2700000" algn="tl">
                    <a:srgbClr val="000000">
                      <a:alpha val="43137"/>
                    </a:srgbClr>
                  </a:outerShdw>
                </a:effectLst>
              </a:rPr>
              <a:t>Ocean</a:t>
            </a:r>
            <a:endParaRPr lang="en-US" sz="2400" b="1" dirty="0">
              <a:effectLst>
                <a:outerShdw blurRad="38100" dist="38100" dir="2700000" algn="tl">
                  <a:srgbClr val="000000">
                    <a:alpha val="43137"/>
                  </a:srgbClr>
                </a:outerShdw>
              </a:effectLst>
            </a:endParaRPr>
          </a:p>
        </p:txBody>
      </p:sp>
      <p:pic>
        <p:nvPicPr>
          <p:cNvPr id="38" name="Picture 2" descr="C:\Users\aasokan\Desktop\Images\Merzouga_desert.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33400" y="4038600"/>
            <a:ext cx="3429000" cy="736073"/>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
        <p:nvSpPr>
          <p:cNvPr id="39" name="Text Placeholder 10"/>
          <p:cNvSpPr txBox="1">
            <a:spLocks/>
          </p:cNvSpPr>
          <p:nvPr/>
        </p:nvSpPr>
        <p:spPr>
          <a:xfrm>
            <a:off x="228600" y="4058711"/>
            <a:ext cx="4041775" cy="639762"/>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algn="ctr"/>
            <a:r>
              <a:rPr lang="en-US" dirty="0" smtClean="0">
                <a:effectLst>
                  <a:outerShdw blurRad="38100" dist="38100" dir="2700000" algn="tl">
                    <a:srgbClr val="000000">
                      <a:alpha val="43137"/>
                    </a:srgbClr>
                  </a:outerShdw>
                </a:effectLst>
              </a:rPr>
              <a:t>Earth’s Climate System</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24146566"/>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446400" y="1447800"/>
            <a:ext cx="2220600" cy="1447800"/>
          </a:xfrm>
          <a:prstGeom prst="ellipse">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11" name="TextBox 10"/>
          <p:cNvSpPr txBox="1"/>
          <p:nvPr/>
        </p:nvSpPr>
        <p:spPr>
          <a:xfrm>
            <a:off x="446400" y="1743670"/>
            <a:ext cx="2220600" cy="923330"/>
          </a:xfrm>
          <a:prstGeom prst="rect">
            <a:avLst/>
          </a:prstGeom>
          <a:noFill/>
        </p:spPr>
        <p:txBody>
          <a:bodyPr wrap="square" rtlCol="0">
            <a:spAutoFit/>
          </a:bodyPr>
          <a:lstStyle/>
          <a:p>
            <a:pPr algn="ctr"/>
            <a:r>
              <a:rPr lang="en-US" b="1" dirty="0" smtClean="0">
                <a:solidFill>
                  <a:schemeClr val="tx1">
                    <a:lumMod val="65000"/>
                    <a:lumOff val="35000"/>
                  </a:schemeClr>
                </a:solidFill>
              </a:rPr>
              <a:t>More than 20,000 Teachers Directly Trained</a:t>
            </a:r>
            <a:endParaRPr lang="en-US" b="1" dirty="0">
              <a:solidFill>
                <a:schemeClr val="tx1">
                  <a:lumMod val="65000"/>
                  <a:lumOff val="35000"/>
                </a:schemeClr>
              </a:solidFill>
            </a:endParaRPr>
          </a:p>
        </p:txBody>
      </p:sp>
      <p:sp>
        <p:nvSpPr>
          <p:cNvPr id="18" name="Oval 17"/>
          <p:cNvSpPr/>
          <p:nvPr/>
        </p:nvSpPr>
        <p:spPr>
          <a:xfrm>
            <a:off x="3276600" y="2743200"/>
            <a:ext cx="2220600" cy="1447800"/>
          </a:xfrm>
          <a:prstGeom prst="ellipse">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20" name="TextBox 19"/>
          <p:cNvSpPr txBox="1"/>
          <p:nvPr/>
        </p:nvSpPr>
        <p:spPr>
          <a:xfrm>
            <a:off x="3276600" y="3039070"/>
            <a:ext cx="2220600" cy="923330"/>
          </a:xfrm>
          <a:prstGeom prst="rect">
            <a:avLst/>
          </a:prstGeom>
          <a:noFill/>
        </p:spPr>
        <p:txBody>
          <a:bodyPr wrap="square" rtlCol="0">
            <a:spAutoFit/>
          </a:bodyPr>
          <a:lstStyle/>
          <a:p>
            <a:pPr algn="ctr"/>
            <a:r>
              <a:rPr lang="en-US" b="1" dirty="0" smtClean="0">
                <a:solidFill>
                  <a:schemeClr val="tx1">
                    <a:lumMod val="65000"/>
                    <a:lumOff val="35000"/>
                  </a:schemeClr>
                </a:solidFill>
              </a:rPr>
              <a:t>Over 100,000 </a:t>
            </a:r>
          </a:p>
          <a:p>
            <a:pPr algn="ctr"/>
            <a:r>
              <a:rPr lang="en-US" b="1" dirty="0" smtClean="0">
                <a:solidFill>
                  <a:schemeClr val="tx1">
                    <a:lumMod val="65000"/>
                    <a:lumOff val="35000"/>
                  </a:schemeClr>
                </a:solidFill>
              </a:rPr>
              <a:t>Teachers Peer Trained</a:t>
            </a:r>
            <a:endParaRPr lang="en-US" b="1" dirty="0">
              <a:solidFill>
                <a:schemeClr val="tx1">
                  <a:lumMod val="65000"/>
                  <a:lumOff val="35000"/>
                </a:schemeClr>
              </a:solidFill>
            </a:endParaRPr>
          </a:p>
        </p:txBody>
      </p:sp>
      <p:sp>
        <p:nvSpPr>
          <p:cNvPr id="21" name="Oval 20"/>
          <p:cNvSpPr/>
          <p:nvPr/>
        </p:nvSpPr>
        <p:spPr>
          <a:xfrm>
            <a:off x="6019800" y="4114800"/>
            <a:ext cx="2220600" cy="1447800"/>
          </a:xfrm>
          <a:prstGeom prst="ellipse">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22" name="TextBox 21"/>
          <p:cNvSpPr txBox="1"/>
          <p:nvPr/>
        </p:nvSpPr>
        <p:spPr>
          <a:xfrm>
            <a:off x="6019800" y="4535269"/>
            <a:ext cx="2220600" cy="646331"/>
          </a:xfrm>
          <a:prstGeom prst="rect">
            <a:avLst/>
          </a:prstGeom>
          <a:noFill/>
        </p:spPr>
        <p:txBody>
          <a:bodyPr wrap="square" rtlCol="0">
            <a:spAutoFit/>
          </a:bodyPr>
          <a:lstStyle/>
          <a:p>
            <a:pPr algn="ctr"/>
            <a:r>
              <a:rPr lang="en-US" b="1" dirty="0" smtClean="0">
                <a:solidFill>
                  <a:schemeClr val="tx1">
                    <a:lumMod val="65000"/>
                    <a:lumOff val="35000"/>
                  </a:schemeClr>
                </a:solidFill>
              </a:rPr>
              <a:t>Millions of </a:t>
            </a:r>
            <a:r>
              <a:rPr lang="en-US" b="1" dirty="0" smtClean="0">
                <a:solidFill>
                  <a:schemeClr val="tx1">
                    <a:lumMod val="65000"/>
                    <a:lumOff val="35000"/>
                  </a:schemeClr>
                </a:solidFill>
              </a:rPr>
              <a:t>Students Benefit!</a:t>
            </a:r>
            <a:endParaRPr lang="en-US" b="1" dirty="0">
              <a:solidFill>
                <a:schemeClr val="tx1">
                  <a:lumMod val="65000"/>
                  <a:lumOff val="35000"/>
                </a:schemeClr>
              </a:solidFill>
            </a:endParaRPr>
          </a:p>
        </p:txBody>
      </p:sp>
      <p:sp>
        <p:nvSpPr>
          <p:cNvPr id="25" name="Right Arrow 24"/>
          <p:cNvSpPr/>
          <p:nvPr/>
        </p:nvSpPr>
        <p:spPr>
          <a:xfrm flipV="1">
            <a:off x="1600200" y="2703314"/>
            <a:ext cx="1779781" cy="1034745"/>
          </a:xfrm>
          <a:custGeom>
            <a:avLst/>
            <a:gdLst>
              <a:gd name="connsiteX0" fmla="*/ 0 w 1270897"/>
              <a:gd name="connsiteY0" fmla="*/ 212453 h 797481"/>
              <a:gd name="connsiteX1" fmla="*/ 819818 w 1270897"/>
              <a:gd name="connsiteY1" fmla="*/ 212453 h 797481"/>
              <a:gd name="connsiteX2" fmla="*/ 819818 w 1270897"/>
              <a:gd name="connsiteY2" fmla="*/ 0 h 797481"/>
              <a:gd name="connsiteX3" fmla="*/ 1270897 w 1270897"/>
              <a:gd name="connsiteY3" fmla="*/ 398741 h 797481"/>
              <a:gd name="connsiteX4" fmla="*/ 819818 w 1270897"/>
              <a:gd name="connsiteY4" fmla="*/ 797481 h 797481"/>
              <a:gd name="connsiteX5" fmla="*/ 819818 w 1270897"/>
              <a:gd name="connsiteY5" fmla="*/ 585028 h 797481"/>
              <a:gd name="connsiteX6" fmla="*/ 0 w 1270897"/>
              <a:gd name="connsiteY6" fmla="*/ 585028 h 797481"/>
              <a:gd name="connsiteX7" fmla="*/ 0 w 1270897"/>
              <a:gd name="connsiteY7" fmla="*/ 212453 h 797481"/>
              <a:gd name="connsiteX0" fmla="*/ 0 w 1811586"/>
              <a:gd name="connsiteY0" fmla="*/ 586165 h 797481"/>
              <a:gd name="connsiteX1" fmla="*/ 1360507 w 1811586"/>
              <a:gd name="connsiteY1" fmla="*/ 212453 h 797481"/>
              <a:gd name="connsiteX2" fmla="*/ 1360507 w 1811586"/>
              <a:gd name="connsiteY2" fmla="*/ 0 h 797481"/>
              <a:gd name="connsiteX3" fmla="*/ 1811586 w 1811586"/>
              <a:gd name="connsiteY3" fmla="*/ 398741 h 797481"/>
              <a:gd name="connsiteX4" fmla="*/ 1360507 w 1811586"/>
              <a:gd name="connsiteY4" fmla="*/ 797481 h 797481"/>
              <a:gd name="connsiteX5" fmla="*/ 1360507 w 1811586"/>
              <a:gd name="connsiteY5" fmla="*/ 585028 h 797481"/>
              <a:gd name="connsiteX6" fmla="*/ 540689 w 1811586"/>
              <a:gd name="connsiteY6" fmla="*/ 585028 h 797481"/>
              <a:gd name="connsiteX7" fmla="*/ 0 w 1811586"/>
              <a:gd name="connsiteY7" fmla="*/ 586165 h 797481"/>
              <a:gd name="connsiteX0" fmla="*/ 0 w 1811586"/>
              <a:gd name="connsiteY0" fmla="*/ 645673 h 856989"/>
              <a:gd name="connsiteX1" fmla="*/ 340986 w 1811586"/>
              <a:gd name="connsiteY1" fmla="*/ 0 h 856989"/>
              <a:gd name="connsiteX2" fmla="*/ 1360507 w 1811586"/>
              <a:gd name="connsiteY2" fmla="*/ 271961 h 856989"/>
              <a:gd name="connsiteX3" fmla="*/ 1360507 w 1811586"/>
              <a:gd name="connsiteY3" fmla="*/ 59508 h 856989"/>
              <a:gd name="connsiteX4" fmla="*/ 1811586 w 1811586"/>
              <a:gd name="connsiteY4" fmla="*/ 458249 h 856989"/>
              <a:gd name="connsiteX5" fmla="*/ 1360507 w 1811586"/>
              <a:gd name="connsiteY5" fmla="*/ 856989 h 856989"/>
              <a:gd name="connsiteX6" fmla="*/ 1360507 w 1811586"/>
              <a:gd name="connsiteY6" fmla="*/ 644536 h 856989"/>
              <a:gd name="connsiteX7" fmla="*/ 540689 w 1811586"/>
              <a:gd name="connsiteY7" fmla="*/ 644536 h 856989"/>
              <a:gd name="connsiteX8" fmla="*/ 0 w 1811586"/>
              <a:gd name="connsiteY8" fmla="*/ 645673 h 856989"/>
              <a:gd name="connsiteX0" fmla="*/ 0 w 1811586"/>
              <a:gd name="connsiteY0" fmla="*/ 645673 h 856989"/>
              <a:gd name="connsiteX1" fmla="*/ 340986 w 1811586"/>
              <a:gd name="connsiteY1" fmla="*/ 0 h 856989"/>
              <a:gd name="connsiteX2" fmla="*/ 1360507 w 1811586"/>
              <a:gd name="connsiteY2" fmla="*/ 271961 h 856989"/>
              <a:gd name="connsiteX3" fmla="*/ 1360507 w 1811586"/>
              <a:gd name="connsiteY3" fmla="*/ 59508 h 856989"/>
              <a:gd name="connsiteX4" fmla="*/ 1811586 w 1811586"/>
              <a:gd name="connsiteY4" fmla="*/ 458249 h 856989"/>
              <a:gd name="connsiteX5" fmla="*/ 1360507 w 1811586"/>
              <a:gd name="connsiteY5" fmla="*/ 856989 h 856989"/>
              <a:gd name="connsiteX6" fmla="*/ 1360507 w 1811586"/>
              <a:gd name="connsiteY6" fmla="*/ 644536 h 856989"/>
              <a:gd name="connsiteX7" fmla="*/ 492061 w 1811586"/>
              <a:gd name="connsiteY7" fmla="*/ 389614 h 856989"/>
              <a:gd name="connsiteX8" fmla="*/ 540689 w 1811586"/>
              <a:gd name="connsiteY8" fmla="*/ 644536 h 856989"/>
              <a:gd name="connsiteX9" fmla="*/ 0 w 1811586"/>
              <a:gd name="connsiteY9" fmla="*/ 645673 h 856989"/>
              <a:gd name="connsiteX0" fmla="*/ 0 w 1811586"/>
              <a:gd name="connsiteY0" fmla="*/ 645673 h 1058004"/>
              <a:gd name="connsiteX1" fmla="*/ 340986 w 1811586"/>
              <a:gd name="connsiteY1" fmla="*/ 0 h 1058004"/>
              <a:gd name="connsiteX2" fmla="*/ 1360507 w 1811586"/>
              <a:gd name="connsiteY2" fmla="*/ 271961 h 1058004"/>
              <a:gd name="connsiteX3" fmla="*/ 1360507 w 1811586"/>
              <a:gd name="connsiteY3" fmla="*/ 59508 h 1058004"/>
              <a:gd name="connsiteX4" fmla="*/ 1811586 w 1811586"/>
              <a:gd name="connsiteY4" fmla="*/ 458249 h 1058004"/>
              <a:gd name="connsiteX5" fmla="*/ 1360507 w 1811586"/>
              <a:gd name="connsiteY5" fmla="*/ 856989 h 1058004"/>
              <a:gd name="connsiteX6" fmla="*/ 1360507 w 1811586"/>
              <a:gd name="connsiteY6" fmla="*/ 644536 h 1058004"/>
              <a:gd name="connsiteX7" fmla="*/ 492061 w 1811586"/>
              <a:gd name="connsiteY7" fmla="*/ 389614 h 1058004"/>
              <a:gd name="connsiteX8" fmla="*/ 604299 w 1811586"/>
              <a:gd name="connsiteY8" fmla="*/ 1058004 h 1058004"/>
              <a:gd name="connsiteX9" fmla="*/ 0 w 1811586"/>
              <a:gd name="connsiteY9" fmla="*/ 645673 h 1058004"/>
              <a:gd name="connsiteX0" fmla="*/ 0 w 1779781"/>
              <a:gd name="connsiteY0" fmla="*/ 979628 h 1058004"/>
              <a:gd name="connsiteX1" fmla="*/ 309181 w 1779781"/>
              <a:gd name="connsiteY1" fmla="*/ 0 h 1058004"/>
              <a:gd name="connsiteX2" fmla="*/ 1328702 w 1779781"/>
              <a:gd name="connsiteY2" fmla="*/ 271961 h 1058004"/>
              <a:gd name="connsiteX3" fmla="*/ 1328702 w 1779781"/>
              <a:gd name="connsiteY3" fmla="*/ 59508 h 1058004"/>
              <a:gd name="connsiteX4" fmla="*/ 1779781 w 1779781"/>
              <a:gd name="connsiteY4" fmla="*/ 458249 h 1058004"/>
              <a:gd name="connsiteX5" fmla="*/ 1328702 w 1779781"/>
              <a:gd name="connsiteY5" fmla="*/ 856989 h 1058004"/>
              <a:gd name="connsiteX6" fmla="*/ 1328702 w 1779781"/>
              <a:gd name="connsiteY6" fmla="*/ 644536 h 1058004"/>
              <a:gd name="connsiteX7" fmla="*/ 460256 w 1779781"/>
              <a:gd name="connsiteY7" fmla="*/ 389614 h 1058004"/>
              <a:gd name="connsiteX8" fmla="*/ 572494 w 1779781"/>
              <a:gd name="connsiteY8" fmla="*/ 1058004 h 1058004"/>
              <a:gd name="connsiteX9" fmla="*/ 0 w 1779781"/>
              <a:gd name="connsiteY9" fmla="*/ 979628 h 1058004"/>
              <a:gd name="connsiteX0" fmla="*/ 0 w 1779781"/>
              <a:gd name="connsiteY0" fmla="*/ 979628 h 1058004"/>
              <a:gd name="connsiteX1" fmla="*/ 309181 w 1779781"/>
              <a:gd name="connsiteY1" fmla="*/ 0 h 1058004"/>
              <a:gd name="connsiteX2" fmla="*/ 1328702 w 1779781"/>
              <a:gd name="connsiteY2" fmla="*/ 271961 h 1058004"/>
              <a:gd name="connsiteX3" fmla="*/ 1328702 w 1779781"/>
              <a:gd name="connsiteY3" fmla="*/ 59508 h 1058004"/>
              <a:gd name="connsiteX4" fmla="*/ 1779781 w 1779781"/>
              <a:gd name="connsiteY4" fmla="*/ 458249 h 1058004"/>
              <a:gd name="connsiteX5" fmla="*/ 1328702 w 1779781"/>
              <a:gd name="connsiteY5" fmla="*/ 856989 h 1058004"/>
              <a:gd name="connsiteX6" fmla="*/ 1328702 w 1779781"/>
              <a:gd name="connsiteY6" fmla="*/ 644536 h 1058004"/>
              <a:gd name="connsiteX7" fmla="*/ 460256 w 1779781"/>
              <a:gd name="connsiteY7" fmla="*/ 389614 h 1058004"/>
              <a:gd name="connsiteX8" fmla="*/ 572494 w 1779781"/>
              <a:gd name="connsiteY8" fmla="*/ 1058004 h 1058004"/>
              <a:gd name="connsiteX9" fmla="*/ 0 w 1779781"/>
              <a:gd name="connsiteY9" fmla="*/ 979628 h 1058004"/>
              <a:gd name="connsiteX0" fmla="*/ 0 w 1779781"/>
              <a:gd name="connsiteY0" fmla="*/ 979628 h 1058004"/>
              <a:gd name="connsiteX1" fmla="*/ 309181 w 1779781"/>
              <a:gd name="connsiteY1" fmla="*/ 0 h 1058004"/>
              <a:gd name="connsiteX2" fmla="*/ 1328702 w 1779781"/>
              <a:gd name="connsiteY2" fmla="*/ 271961 h 1058004"/>
              <a:gd name="connsiteX3" fmla="*/ 1328702 w 1779781"/>
              <a:gd name="connsiteY3" fmla="*/ 59508 h 1058004"/>
              <a:gd name="connsiteX4" fmla="*/ 1779781 w 1779781"/>
              <a:gd name="connsiteY4" fmla="*/ 458249 h 1058004"/>
              <a:gd name="connsiteX5" fmla="*/ 1328702 w 1779781"/>
              <a:gd name="connsiteY5" fmla="*/ 856989 h 1058004"/>
              <a:gd name="connsiteX6" fmla="*/ 1328702 w 1779781"/>
              <a:gd name="connsiteY6" fmla="*/ 644536 h 1058004"/>
              <a:gd name="connsiteX7" fmla="*/ 460256 w 1779781"/>
              <a:gd name="connsiteY7" fmla="*/ 389614 h 1058004"/>
              <a:gd name="connsiteX8" fmla="*/ 572494 w 1779781"/>
              <a:gd name="connsiteY8" fmla="*/ 1058004 h 1058004"/>
              <a:gd name="connsiteX9" fmla="*/ 0 w 1779781"/>
              <a:gd name="connsiteY9" fmla="*/ 979628 h 1058004"/>
              <a:gd name="connsiteX0" fmla="*/ 0 w 1779781"/>
              <a:gd name="connsiteY0" fmla="*/ 979628 h 1058004"/>
              <a:gd name="connsiteX1" fmla="*/ 309181 w 1779781"/>
              <a:gd name="connsiteY1" fmla="*/ 0 h 1058004"/>
              <a:gd name="connsiteX2" fmla="*/ 1328702 w 1779781"/>
              <a:gd name="connsiteY2" fmla="*/ 271961 h 1058004"/>
              <a:gd name="connsiteX3" fmla="*/ 1328702 w 1779781"/>
              <a:gd name="connsiteY3" fmla="*/ 59508 h 1058004"/>
              <a:gd name="connsiteX4" fmla="*/ 1779781 w 1779781"/>
              <a:gd name="connsiteY4" fmla="*/ 458249 h 1058004"/>
              <a:gd name="connsiteX5" fmla="*/ 1328702 w 1779781"/>
              <a:gd name="connsiteY5" fmla="*/ 856989 h 1058004"/>
              <a:gd name="connsiteX6" fmla="*/ 1328702 w 1779781"/>
              <a:gd name="connsiteY6" fmla="*/ 644536 h 1058004"/>
              <a:gd name="connsiteX7" fmla="*/ 460256 w 1779781"/>
              <a:gd name="connsiteY7" fmla="*/ 389614 h 1058004"/>
              <a:gd name="connsiteX8" fmla="*/ 572494 w 1779781"/>
              <a:gd name="connsiteY8" fmla="*/ 1058004 h 1058004"/>
              <a:gd name="connsiteX9" fmla="*/ 0 w 1779781"/>
              <a:gd name="connsiteY9" fmla="*/ 979628 h 1058004"/>
              <a:gd name="connsiteX0" fmla="*/ 0 w 1779781"/>
              <a:gd name="connsiteY0" fmla="*/ 979628 h 1058004"/>
              <a:gd name="connsiteX1" fmla="*/ 309181 w 1779781"/>
              <a:gd name="connsiteY1" fmla="*/ 0 h 1058004"/>
              <a:gd name="connsiteX2" fmla="*/ 1328702 w 1779781"/>
              <a:gd name="connsiteY2" fmla="*/ 271961 h 1058004"/>
              <a:gd name="connsiteX3" fmla="*/ 1328702 w 1779781"/>
              <a:gd name="connsiteY3" fmla="*/ 59508 h 1058004"/>
              <a:gd name="connsiteX4" fmla="*/ 1779781 w 1779781"/>
              <a:gd name="connsiteY4" fmla="*/ 458249 h 1058004"/>
              <a:gd name="connsiteX5" fmla="*/ 1328702 w 1779781"/>
              <a:gd name="connsiteY5" fmla="*/ 856989 h 1058004"/>
              <a:gd name="connsiteX6" fmla="*/ 1328702 w 1779781"/>
              <a:gd name="connsiteY6" fmla="*/ 644536 h 1058004"/>
              <a:gd name="connsiteX7" fmla="*/ 515915 w 1779781"/>
              <a:gd name="connsiteY7" fmla="*/ 524786 h 1058004"/>
              <a:gd name="connsiteX8" fmla="*/ 572494 w 1779781"/>
              <a:gd name="connsiteY8" fmla="*/ 1058004 h 1058004"/>
              <a:gd name="connsiteX9" fmla="*/ 0 w 1779781"/>
              <a:gd name="connsiteY9" fmla="*/ 979628 h 1058004"/>
              <a:gd name="connsiteX0" fmla="*/ 0 w 1779781"/>
              <a:gd name="connsiteY0" fmla="*/ 979628 h 1034150"/>
              <a:gd name="connsiteX1" fmla="*/ 309181 w 1779781"/>
              <a:gd name="connsiteY1" fmla="*/ 0 h 1034150"/>
              <a:gd name="connsiteX2" fmla="*/ 1328702 w 1779781"/>
              <a:gd name="connsiteY2" fmla="*/ 271961 h 1034150"/>
              <a:gd name="connsiteX3" fmla="*/ 1328702 w 1779781"/>
              <a:gd name="connsiteY3" fmla="*/ 59508 h 1034150"/>
              <a:gd name="connsiteX4" fmla="*/ 1779781 w 1779781"/>
              <a:gd name="connsiteY4" fmla="*/ 458249 h 1034150"/>
              <a:gd name="connsiteX5" fmla="*/ 1328702 w 1779781"/>
              <a:gd name="connsiteY5" fmla="*/ 856989 h 1034150"/>
              <a:gd name="connsiteX6" fmla="*/ 1328702 w 1779781"/>
              <a:gd name="connsiteY6" fmla="*/ 644536 h 1034150"/>
              <a:gd name="connsiteX7" fmla="*/ 515915 w 1779781"/>
              <a:gd name="connsiteY7" fmla="*/ 524786 h 1034150"/>
              <a:gd name="connsiteX8" fmla="*/ 469128 w 1779781"/>
              <a:gd name="connsiteY8" fmla="*/ 1034150 h 1034150"/>
              <a:gd name="connsiteX9" fmla="*/ 0 w 1779781"/>
              <a:gd name="connsiteY9" fmla="*/ 979628 h 1034150"/>
              <a:gd name="connsiteX0" fmla="*/ 0 w 1779781"/>
              <a:gd name="connsiteY0" fmla="*/ 980223 h 1034745"/>
              <a:gd name="connsiteX1" fmla="*/ 309181 w 1779781"/>
              <a:gd name="connsiteY1" fmla="*/ 595 h 1034745"/>
              <a:gd name="connsiteX2" fmla="*/ 1328702 w 1779781"/>
              <a:gd name="connsiteY2" fmla="*/ 272556 h 1034745"/>
              <a:gd name="connsiteX3" fmla="*/ 1328702 w 1779781"/>
              <a:gd name="connsiteY3" fmla="*/ 60103 h 1034745"/>
              <a:gd name="connsiteX4" fmla="*/ 1779781 w 1779781"/>
              <a:gd name="connsiteY4" fmla="*/ 458844 h 1034745"/>
              <a:gd name="connsiteX5" fmla="*/ 1328702 w 1779781"/>
              <a:gd name="connsiteY5" fmla="*/ 857584 h 1034745"/>
              <a:gd name="connsiteX6" fmla="*/ 1328702 w 1779781"/>
              <a:gd name="connsiteY6" fmla="*/ 645131 h 1034745"/>
              <a:gd name="connsiteX7" fmla="*/ 515915 w 1779781"/>
              <a:gd name="connsiteY7" fmla="*/ 525381 h 1034745"/>
              <a:gd name="connsiteX8" fmla="*/ 469128 w 1779781"/>
              <a:gd name="connsiteY8" fmla="*/ 1034745 h 1034745"/>
              <a:gd name="connsiteX9" fmla="*/ 0 w 1779781"/>
              <a:gd name="connsiteY9" fmla="*/ 980223 h 1034745"/>
              <a:gd name="connsiteX0" fmla="*/ 0 w 1779781"/>
              <a:gd name="connsiteY0" fmla="*/ 980223 h 1034745"/>
              <a:gd name="connsiteX1" fmla="*/ 309181 w 1779781"/>
              <a:gd name="connsiteY1" fmla="*/ 595 h 1034745"/>
              <a:gd name="connsiteX2" fmla="*/ 1328702 w 1779781"/>
              <a:gd name="connsiteY2" fmla="*/ 272556 h 1034745"/>
              <a:gd name="connsiteX3" fmla="*/ 1328702 w 1779781"/>
              <a:gd name="connsiteY3" fmla="*/ 60103 h 1034745"/>
              <a:gd name="connsiteX4" fmla="*/ 1779781 w 1779781"/>
              <a:gd name="connsiteY4" fmla="*/ 458844 h 1034745"/>
              <a:gd name="connsiteX5" fmla="*/ 1328702 w 1779781"/>
              <a:gd name="connsiteY5" fmla="*/ 857584 h 1034745"/>
              <a:gd name="connsiteX6" fmla="*/ 1328702 w 1779781"/>
              <a:gd name="connsiteY6" fmla="*/ 645131 h 1034745"/>
              <a:gd name="connsiteX7" fmla="*/ 651087 w 1779781"/>
              <a:gd name="connsiteY7" fmla="*/ 461771 h 1034745"/>
              <a:gd name="connsiteX8" fmla="*/ 515915 w 1779781"/>
              <a:gd name="connsiteY8" fmla="*/ 525381 h 1034745"/>
              <a:gd name="connsiteX9" fmla="*/ 469128 w 1779781"/>
              <a:gd name="connsiteY9" fmla="*/ 1034745 h 1034745"/>
              <a:gd name="connsiteX10" fmla="*/ 0 w 1779781"/>
              <a:gd name="connsiteY10" fmla="*/ 980223 h 1034745"/>
              <a:gd name="connsiteX0" fmla="*/ 0 w 1779781"/>
              <a:gd name="connsiteY0" fmla="*/ 980223 h 1034745"/>
              <a:gd name="connsiteX1" fmla="*/ 309181 w 1779781"/>
              <a:gd name="connsiteY1" fmla="*/ 595 h 1034745"/>
              <a:gd name="connsiteX2" fmla="*/ 1328702 w 1779781"/>
              <a:gd name="connsiteY2" fmla="*/ 272556 h 1034745"/>
              <a:gd name="connsiteX3" fmla="*/ 1328702 w 1779781"/>
              <a:gd name="connsiteY3" fmla="*/ 60103 h 1034745"/>
              <a:gd name="connsiteX4" fmla="*/ 1779781 w 1779781"/>
              <a:gd name="connsiteY4" fmla="*/ 458844 h 1034745"/>
              <a:gd name="connsiteX5" fmla="*/ 1328702 w 1779781"/>
              <a:gd name="connsiteY5" fmla="*/ 857584 h 1034745"/>
              <a:gd name="connsiteX6" fmla="*/ 1328702 w 1779781"/>
              <a:gd name="connsiteY6" fmla="*/ 645131 h 1034745"/>
              <a:gd name="connsiteX7" fmla="*/ 651087 w 1779781"/>
              <a:gd name="connsiteY7" fmla="*/ 461771 h 1034745"/>
              <a:gd name="connsiteX8" fmla="*/ 515915 w 1779781"/>
              <a:gd name="connsiteY8" fmla="*/ 525381 h 1034745"/>
              <a:gd name="connsiteX9" fmla="*/ 437323 w 1779781"/>
              <a:gd name="connsiteY9" fmla="*/ 1034745 h 1034745"/>
              <a:gd name="connsiteX10" fmla="*/ 0 w 1779781"/>
              <a:gd name="connsiteY10" fmla="*/ 980223 h 1034745"/>
              <a:gd name="connsiteX0" fmla="*/ 0 w 1779781"/>
              <a:gd name="connsiteY0" fmla="*/ 980223 h 1034745"/>
              <a:gd name="connsiteX1" fmla="*/ 309181 w 1779781"/>
              <a:gd name="connsiteY1" fmla="*/ 595 h 1034745"/>
              <a:gd name="connsiteX2" fmla="*/ 1328702 w 1779781"/>
              <a:gd name="connsiteY2" fmla="*/ 272556 h 1034745"/>
              <a:gd name="connsiteX3" fmla="*/ 1328702 w 1779781"/>
              <a:gd name="connsiteY3" fmla="*/ 60103 h 1034745"/>
              <a:gd name="connsiteX4" fmla="*/ 1779781 w 1779781"/>
              <a:gd name="connsiteY4" fmla="*/ 458844 h 1034745"/>
              <a:gd name="connsiteX5" fmla="*/ 1328702 w 1779781"/>
              <a:gd name="connsiteY5" fmla="*/ 857584 h 1034745"/>
              <a:gd name="connsiteX6" fmla="*/ 1328702 w 1779781"/>
              <a:gd name="connsiteY6" fmla="*/ 645131 h 1034745"/>
              <a:gd name="connsiteX7" fmla="*/ 651087 w 1779781"/>
              <a:gd name="connsiteY7" fmla="*/ 461771 h 1034745"/>
              <a:gd name="connsiteX8" fmla="*/ 515915 w 1779781"/>
              <a:gd name="connsiteY8" fmla="*/ 525381 h 1034745"/>
              <a:gd name="connsiteX9" fmla="*/ 437323 w 1779781"/>
              <a:gd name="connsiteY9" fmla="*/ 1034745 h 1034745"/>
              <a:gd name="connsiteX10" fmla="*/ 0 w 1779781"/>
              <a:gd name="connsiteY10" fmla="*/ 980223 h 1034745"/>
              <a:gd name="connsiteX0" fmla="*/ 0 w 1779781"/>
              <a:gd name="connsiteY0" fmla="*/ 980223 h 1034745"/>
              <a:gd name="connsiteX1" fmla="*/ 309181 w 1779781"/>
              <a:gd name="connsiteY1" fmla="*/ 595 h 1034745"/>
              <a:gd name="connsiteX2" fmla="*/ 1328702 w 1779781"/>
              <a:gd name="connsiteY2" fmla="*/ 272556 h 1034745"/>
              <a:gd name="connsiteX3" fmla="*/ 1328702 w 1779781"/>
              <a:gd name="connsiteY3" fmla="*/ 60103 h 1034745"/>
              <a:gd name="connsiteX4" fmla="*/ 1779781 w 1779781"/>
              <a:gd name="connsiteY4" fmla="*/ 458844 h 1034745"/>
              <a:gd name="connsiteX5" fmla="*/ 1328702 w 1779781"/>
              <a:gd name="connsiteY5" fmla="*/ 857584 h 1034745"/>
              <a:gd name="connsiteX6" fmla="*/ 1328702 w 1779781"/>
              <a:gd name="connsiteY6" fmla="*/ 645131 h 1034745"/>
              <a:gd name="connsiteX7" fmla="*/ 651087 w 1779781"/>
              <a:gd name="connsiteY7" fmla="*/ 461771 h 1034745"/>
              <a:gd name="connsiteX8" fmla="*/ 515915 w 1779781"/>
              <a:gd name="connsiteY8" fmla="*/ 525381 h 1034745"/>
              <a:gd name="connsiteX9" fmla="*/ 437323 w 1779781"/>
              <a:gd name="connsiteY9" fmla="*/ 1034745 h 1034745"/>
              <a:gd name="connsiteX10" fmla="*/ 0 w 1779781"/>
              <a:gd name="connsiteY10" fmla="*/ 980223 h 1034745"/>
              <a:gd name="connsiteX0" fmla="*/ 0 w 1779781"/>
              <a:gd name="connsiteY0" fmla="*/ 980223 h 1034745"/>
              <a:gd name="connsiteX1" fmla="*/ 309181 w 1779781"/>
              <a:gd name="connsiteY1" fmla="*/ 595 h 1034745"/>
              <a:gd name="connsiteX2" fmla="*/ 1328702 w 1779781"/>
              <a:gd name="connsiteY2" fmla="*/ 272556 h 1034745"/>
              <a:gd name="connsiteX3" fmla="*/ 1376410 w 1779781"/>
              <a:gd name="connsiteY3" fmla="*/ 52151 h 1034745"/>
              <a:gd name="connsiteX4" fmla="*/ 1779781 w 1779781"/>
              <a:gd name="connsiteY4" fmla="*/ 458844 h 1034745"/>
              <a:gd name="connsiteX5" fmla="*/ 1328702 w 1779781"/>
              <a:gd name="connsiteY5" fmla="*/ 857584 h 1034745"/>
              <a:gd name="connsiteX6" fmla="*/ 1328702 w 1779781"/>
              <a:gd name="connsiteY6" fmla="*/ 645131 h 1034745"/>
              <a:gd name="connsiteX7" fmla="*/ 651087 w 1779781"/>
              <a:gd name="connsiteY7" fmla="*/ 461771 h 1034745"/>
              <a:gd name="connsiteX8" fmla="*/ 515915 w 1779781"/>
              <a:gd name="connsiteY8" fmla="*/ 525381 h 1034745"/>
              <a:gd name="connsiteX9" fmla="*/ 437323 w 1779781"/>
              <a:gd name="connsiteY9" fmla="*/ 1034745 h 1034745"/>
              <a:gd name="connsiteX10" fmla="*/ 0 w 1779781"/>
              <a:gd name="connsiteY10" fmla="*/ 980223 h 1034745"/>
              <a:gd name="connsiteX0" fmla="*/ 0 w 1779781"/>
              <a:gd name="connsiteY0" fmla="*/ 980223 h 1034745"/>
              <a:gd name="connsiteX1" fmla="*/ 309181 w 1779781"/>
              <a:gd name="connsiteY1" fmla="*/ 595 h 1034745"/>
              <a:gd name="connsiteX2" fmla="*/ 1328702 w 1779781"/>
              <a:gd name="connsiteY2" fmla="*/ 272556 h 1034745"/>
              <a:gd name="connsiteX3" fmla="*/ 1376410 w 1779781"/>
              <a:gd name="connsiteY3" fmla="*/ 52151 h 1034745"/>
              <a:gd name="connsiteX4" fmla="*/ 1779781 w 1779781"/>
              <a:gd name="connsiteY4" fmla="*/ 458844 h 1034745"/>
              <a:gd name="connsiteX5" fmla="*/ 1273043 w 1779781"/>
              <a:gd name="connsiteY5" fmla="*/ 865535 h 1034745"/>
              <a:gd name="connsiteX6" fmla="*/ 1328702 w 1779781"/>
              <a:gd name="connsiteY6" fmla="*/ 645131 h 1034745"/>
              <a:gd name="connsiteX7" fmla="*/ 651087 w 1779781"/>
              <a:gd name="connsiteY7" fmla="*/ 461771 h 1034745"/>
              <a:gd name="connsiteX8" fmla="*/ 515915 w 1779781"/>
              <a:gd name="connsiteY8" fmla="*/ 525381 h 1034745"/>
              <a:gd name="connsiteX9" fmla="*/ 437323 w 1779781"/>
              <a:gd name="connsiteY9" fmla="*/ 1034745 h 1034745"/>
              <a:gd name="connsiteX10" fmla="*/ 0 w 1779781"/>
              <a:gd name="connsiteY10" fmla="*/ 980223 h 103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9781" h="1034745">
                <a:moveTo>
                  <a:pt x="0" y="980223"/>
                </a:moveTo>
                <a:cubicBezTo>
                  <a:pt x="36799" y="751746"/>
                  <a:pt x="89502" y="62094"/>
                  <a:pt x="309181" y="595"/>
                </a:cubicBezTo>
                <a:cubicBezTo>
                  <a:pt x="672875" y="-12118"/>
                  <a:pt x="988862" y="181902"/>
                  <a:pt x="1328702" y="272556"/>
                </a:cubicBezTo>
                <a:lnTo>
                  <a:pt x="1376410" y="52151"/>
                </a:lnTo>
                <a:lnTo>
                  <a:pt x="1779781" y="458844"/>
                </a:lnTo>
                <a:lnTo>
                  <a:pt x="1273043" y="865535"/>
                </a:lnTo>
                <a:lnTo>
                  <a:pt x="1328702" y="645131"/>
                </a:lnTo>
                <a:cubicBezTo>
                  <a:pt x="1230344" y="587114"/>
                  <a:pt x="786552" y="481729"/>
                  <a:pt x="651087" y="461771"/>
                </a:cubicBezTo>
                <a:cubicBezTo>
                  <a:pt x="515622" y="441813"/>
                  <a:pt x="560819" y="437837"/>
                  <a:pt x="515915" y="525381"/>
                </a:cubicBezTo>
                <a:cubicBezTo>
                  <a:pt x="465864" y="708421"/>
                  <a:pt x="431715" y="811948"/>
                  <a:pt x="437323" y="1034745"/>
                </a:cubicBezTo>
                <a:lnTo>
                  <a:pt x="0" y="980223"/>
                </a:lnTo>
                <a:close/>
              </a:path>
            </a:pathLst>
          </a:custGeom>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27" name="Right Arrow 24"/>
          <p:cNvSpPr/>
          <p:nvPr/>
        </p:nvSpPr>
        <p:spPr>
          <a:xfrm flipV="1">
            <a:off x="4343400" y="4038600"/>
            <a:ext cx="1779781" cy="1034745"/>
          </a:xfrm>
          <a:custGeom>
            <a:avLst/>
            <a:gdLst>
              <a:gd name="connsiteX0" fmla="*/ 0 w 1270897"/>
              <a:gd name="connsiteY0" fmla="*/ 212453 h 797481"/>
              <a:gd name="connsiteX1" fmla="*/ 819818 w 1270897"/>
              <a:gd name="connsiteY1" fmla="*/ 212453 h 797481"/>
              <a:gd name="connsiteX2" fmla="*/ 819818 w 1270897"/>
              <a:gd name="connsiteY2" fmla="*/ 0 h 797481"/>
              <a:gd name="connsiteX3" fmla="*/ 1270897 w 1270897"/>
              <a:gd name="connsiteY3" fmla="*/ 398741 h 797481"/>
              <a:gd name="connsiteX4" fmla="*/ 819818 w 1270897"/>
              <a:gd name="connsiteY4" fmla="*/ 797481 h 797481"/>
              <a:gd name="connsiteX5" fmla="*/ 819818 w 1270897"/>
              <a:gd name="connsiteY5" fmla="*/ 585028 h 797481"/>
              <a:gd name="connsiteX6" fmla="*/ 0 w 1270897"/>
              <a:gd name="connsiteY6" fmla="*/ 585028 h 797481"/>
              <a:gd name="connsiteX7" fmla="*/ 0 w 1270897"/>
              <a:gd name="connsiteY7" fmla="*/ 212453 h 797481"/>
              <a:gd name="connsiteX0" fmla="*/ 0 w 1811586"/>
              <a:gd name="connsiteY0" fmla="*/ 586165 h 797481"/>
              <a:gd name="connsiteX1" fmla="*/ 1360507 w 1811586"/>
              <a:gd name="connsiteY1" fmla="*/ 212453 h 797481"/>
              <a:gd name="connsiteX2" fmla="*/ 1360507 w 1811586"/>
              <a:gd name="connsiteY2" fmla="*/ 0 h 797481"/>
              <a:gd name="connsiteX3" fmla="*/ 1811586 w 1811586"/>
              <a:gd name="connsiteY3" fmla="*/ 398741 h 797481"/>
              <a:gd name="connsiteX4" fmla="*/ 1360507 w 1811586"/>
              <a:gd name="connsiteY4" fmla="*/ 797481 h 797481"/>
              <a:gd name="connsiteX5" fmla="*/ 1360507 w 1811586"/>
              <a:gd name="connsiteY5" fmla="*/ 585028 h 797481"/>
              <a:gd name="connsiteX6" fmla="*/ 540689 w 1811586"/>
              <a:gd name="connsiteY6" fmla="*/ 585028 h 797481"/>
              <a:gd name="connsiteX7" fmla="*/ 0 w 1811586"/>
              <a:gd name="connsiteY7" fmla="*/ 586165 h 797481"/>
              <a:gd name="connsiteX0" fmla="*/ 0 w 1811586"/>
              <a:gd name="connsiteY0" fmla="*/ 645673 h 856989"/>
              <a:gd name="connsiteX1" fmla="*/ 340986 w 1811586"/>
              <a:gd name="connsiteY1" fmla="*/ 0 h 856989"/>
              <a:gd name="connsiteX2" fmla="*/ 1360507 w 1811586"/>
              <a:gd name="connsiteY2" fmla="*/ 271961 h 856989"/>
              <a:gd name="connsiteX3" fmla="*/ 1360507 w 1811586"/>
              <a:gd name="connsiteY3" fmla="*/ 59508 h 856989"/>
              <a:gd name="connsiteX4" fmla="*/ 1811586 w 1811586"/>
              <a:gd name="connsiteY4" fmla="*/ 458249 h 856989"/>
              <a:gd name="connsiteX5" fmla="*/ 1360507 w 1811586"/>
              <a:gd name="connsiteY5" fmla="*/ 856989 h 856989"/>
              <a:gd name="connsiteX6" fmla="*/ 1360507 w 1811586"/>
              <a:gd name="connsiteY6" fmla="*/ 644536 h 856989"/>
              <a:gd name="connsiteX7" fmla="*/ 540689 w 1811586"/>
              <a:gd name="connsiteY7" fmla="*/ 644536 h 856989"/>
              <a:gd name="connsiteX8" fmla="*/ 0 w 1811586"/>
              <a:gd name="connsiteY8" fmla="*/ 645673 h 856989"/>
              <a:gd name="connsiteX0" fmla="*/ 0 w 1811586"/>
              <a:gd name="connsiteY0" fmla="*/ 645673 h 856989"/>
              <a:gd name="connsiteX1" fmla="*/ 340986 w 1811586"/>
              <a:gd name="connsiteY1" fmla="*/ 0 h 856989"/>
              <a:gd name="connsiteX2" fmla="*/ 1360507 w 1811586"/>
              <a:gd name="connsiteY2" fmla="*/ 271961 h 856989"/>
              <a:gd name="connsiteX3" fmla="*/ 1360507 w 1811586"/>
              <a:gd name="connsiteY3" fmla="*/ 59508 h 856989"/>
              <a:gd name="connsiteX4" fmla="*/ 1811586 w 1811586"/>
              <a:gd name="connsiteY4" fmla="*/ 458249 h 856989"/>
              <a:gd name="connsiteX5" fmla="*/ 1360507 w 1811586"/>
              <a:gd name="connsiteY5" fmla="*/ 856989 h 856989"/>
              <a:gd name="connsiteX6" fmla="*/ 1360507 w 1811586"/>
              <a:gd name="connsiteY6" fmla="*/ 644536 h 856989"/>
              <a:gd name="connsiteX7" fmla="*/ 492061 w 1811586"/>
              <a:gd name="connsiteY7" fmla="*/ 389614 h 856989"/>
              <a:gd name="connsiteX8" fmla="*/ 540689 w 1811586"/>
              <a:gd name="connsiteY8" fmla="*/ 644536 h 856989"/>
              <a:gd name="connsiteX9" fmla="*/ 0 w 1811586"/>
              <a:gd name="connsiteY9" fmla="*/ 645673 h 856989"/>
              <a:gd name="connsiteX0" fmla="*/ 0 w 1811586"/>
              <a:gd name="connsiteY0" fmla="*/ 645673 h 1058004"/>
              <a:gd name="connsiteX1" fmla="*/ 340986 w 1811586"/>
              <a:gd name="connsiteY1" fmla="*/ 0 h 1058004"/>
              <a:gd name="connsiteX2" fmla="*/ 1360507 w 1811586"/>
              <a:gd name="connsiteY2" fmla="*/ 271961 h 1058004"/>
              <a:gd name="connsiteX3" fmla="*/ 1360507 w 1811586"/>
              <a:gd name="connsiteY3" fmla="*/ 59508 h 1058004"/>
              <a:gd name="connsiteX4" fmla="*/ 1811586 w 1811586"/>
              <a:gd name="connsiteY4" fmla="*/ 458249 h 1058004"/>
              <a:gd name="connsiteX5" fmla="*/ 1360507 w 1811586"/>
              <a:gd name="connsiteY5" fmla="*/ 856989 h 1058004"/>
              <a:gd name="connsiteX6" fmla="*/ 1360507 w 1811586"/>
              <a:gd name="connsiteY6" fmla="*/ 644536 h 1058004"/>
              <a:gd name="connsiteX7" fmla="*/ 492061 w 1811586"/>
              <a:gd name="connsiteY7" fmla="*/ 389614 h 1058004"/>
              <a:gd name="connsiteX8" fmla="*/ 604299 w 1811586"/>
              <a:gd name="connsiteY8" fmla="*/ 1058004 h 1058004"/>
              <a:gd name="connsiteX9" fmla="*/ 0 w 1811586"/>
              <a:gd name="connsiteY9" fmla="*/ 645673 h 1058004"/>
              <a:gd name="connsiteX0" fmla="*/ 0 w 1779781"/>
              <a:gd name="connsiteY0" fmla="*/ 979628 h 1058004"/>
              <a:gd name="connsiteX1" fmla="*/ 309181 w 1779781"/>
              <a:gd name="connsiteY1" fmla="*/ 0 h 1058004"/>
              <a:gd name="connsiteX2" fmla="*/ 1328702 w 1779781"/>
              <a:gd name="connsiteY2" fmla="*/ 271961 h 1058004"/>
              <a:gd name="connsiteX3" fmla="*/ 1328702 w 1779781"/>
              <a:gd name="connsiteY3" fmla="*/ 59508 h 1058004"/>
              <a:gd name="connsiteX4" fmla="*/ 1779781 w 1779781"/>
              <a:gd name="connsiteY4" fmla="*/ 458249 h 1058004"/>
              <a:gd name="connsiteX5" fmla="*/ 1328702 w 1779781"/>
              <a:gd name="connsiteY5" fmla="*/ 856989 h 1058004"/>
              <a:gd name="connsiteX6" fmla="*/ 1328702 w 1779781"/>
              <a:gd name="connsiteY6" fmla="*/ 644536 h 1058004"/>
              <a:gd name="connsiteX7" fmla="*/ 460256 w 1779781"/>
              <a:gd name="connsiteY7" fmla="*/ 389614 h 1058004"/>
              <a:gd name="connsiteX8" fmla="*/ 572494 w 1779781"/>
              <a:gd name="connsiteY8" fmla="*/ 1058004 h 1058004"/>
              <a:gd name="connsiteX9" fmla="*/ 0 w 1779781"/>
              <a:gd name="connsiteY9" fmla="*/ 979628 h 1058004"/>
              <a:gd name="connsiteX0" fmla="*/ 0 w 1779781"/>
              <a:gd name="connsiteY0" fmla="*/ 979628 h 1058004"/>
              <a:gd name="connsiteX1" fmla="*/ 309181 w 1779781"/>
              <a:gd name="connsiteY1" fmla="*/ 0 h 1058004"/>
              <a:gd name="connsiteX2" fmla="*/ 1328702 w 1779781"/>
              <a:gd name="connsiteY2" fmla="*/ 271961 h 1058004"/>
              <a:gd name="connsiteX3" fmla="*/ 1328702 w 1779781"/>
              <a:gd name="connsiteY3" fmla="*/ 59508 h 1058004"/>
              <a:gd name="connsiteX4" fmla="*/ 1779781 w 1779781"/>
              <a:gd name="connsiteY4" fmla="*/ 458249 h 1058004"/>
              <a:gd name="connsiteX5" fmla="*/ 1328702 w 1779781"/>
              <a:gd name="connsiteY5" fmla="*/ 856989 h 1058004"/>
              <a:gd name="connsiteX6" fmla="*/ 1328702 w 1779781"/>
              <a:gd name="connsiteY6" fmla="*/ 644536 h 1058004"/>
              <a:gd name="connsiteX7" fmla="*/ 460256 w 1779781"/>
              <a:gd name="connsiteY7" fmla="*/ 389614 h 1058004"/>
              <a:gd name="connsiteX8" fmla="*/ 572494 w 1779781"/>
              <a:gd name="connsiteY8" fmla="*/ 1058004 h 1058004"/>
              <a:gd name="connsiteX9" fmla="*/ 0 w 1779781"/>
              <a:gd name="connsiteY9" fmla="*/ 979628 h 1058004"/>
              <a:gd name="connsiteX0" fmla="*/ 0 w 1779781"/>
              <a:gd name="connsiteY0" fmla="*/ 979628 h 1058004"/>
              <a:gd name="connsiteX1" fmla="*/ 309181 w 1779781"/>
              <a:gd name="connsiteY1" fmla="*/ 0 h 1058004"/>
              <a:gd name="connsiteX2" fmla="*/ 1328702 w 1779781"/>
              <a:gd name="connsiteY2" fmla="*/ 271961 h 1058004"/>
              <a:gd name="connsiteX3" fmla="*/ 1328702 w 1779781"/>
              <a:gd name="connsiteY3" fmla="*/ 59508 h 1058004"/>
              <a:gd name="connsiteX4" fmla="*/ 1779781 w 1779781"/>
              <a:gd name="connsiteY4" fmla="*/ 458249 h 1058004"/>
              <a:gd name="connsiteX5" fmla="*/ 1328702 w 1779781"/>
              <a:gd name="connsiteY5" fmla="*/ 856989 h 1058004"/>
              <a:gd name="connsiteX6" fmla="*/ 1328702 w 1779781"/>
              <a:gd name="connsiteY6" fmla="*/ 644536 h 1058004"/>
              <a:gd name="connsiteX7" fmla="*/ 460256 w 1779781"/>
              <a:gd name="connsiteY7" fmla="*/ 389614 h 1058004"/>
              <a:gd name="connsiteX8" fmla="*/ 572494 w 1779781"/>
              <a:gd name="connsiteY8" fmla="*/ 1058004 h 1058004"/>
              <a:gd name="connsiteX9" fmla="*/ 0 w 1779781"/>
              <a:gd name="connsiteY9" fmla="*/ 979628 h 1058004"/>
              <a:gd name="connsiteX0" fmla="*/ 0 w 1779781"/>
              <a:gd name="connsiteY0" fmla="*/ 979628 h 1058004"/>
              <a:gd name="connsiteX1" fmla="*/ 309181 w 1779781"/>
              <a:gd name="connsiteY1" fmla="*/ 0 h 1058004"/>
              <a:gd name="connsiteX2" fmla="*/ 1328702 w 1779781"/>
              <a:gd name="connsiteY2" fmla="*/ 271961 h 1058004"/>
              <a:gd name="connsiteX3" fmla="*/ 1328702 w 1779781"/>
              <a:gd name="connsiteY3" fmla="*/ 59508 h 1058004"/>
              <a:gd name="connsiteX4" fmla="*/ 1779781 w 1779781"/>
              <a:gd name="connsiteY4" fmla="*/ 458249 h 1058004"/>
              <a:gd name="connsiteX5" fmla="*/ 1328702 w 1779781"/>
              <a:gd name="connsiteY5" fmla="*/ 856989 h 1058004"/>
              <a:gd name="connsiteX6" fmla="*/ 1328702 w 1779781"/>
              <a:gd name="connsiteY6" fmla="*/ 644536 h 1058004"/>
              <a:gd name="connsiteX7" fmla="*/ 460256 w 1779781"/>
              <a:gd name="connsiteY7" fmla="*/ 389614 h 1058004"/>
              <a:gd name="connsiteX8" fmla="*/ 572494 w 1779781"/>
              <a:gd name="connsiteY8" fmla="*/ 1058004 h 1058004"/>
              <a:gd name="connsiteX9" fmla="*/ 0 w 1779781"/>
              <a:gd name="connsiteY9" fmla="*/ 979628 h 1058004"/>
              <a:gd name="connsiteX0" fmla="*/ 0 w 1779781"/>
              <a:gd name="connsiteY0" fmla="*/ 979628 h 1058004"/>
              <a:gd name="connsiteX1" fmla="*/ 309181 w 1779781"/>
              <a:gd name="connsiteY1" fmla="*/ 0 h 1058004"/>
              <a:gd name="connsiteX2" fmla="*/ 1328702 w 1779781"/>
              <a:gd name="connsiteY2" fmla="*/ 271961 h 1058004"/>
              <a:gd name="connsiteX3" fmla="*/ 1328702 w 1779781"/>
              <a:gd name="connsiteY3" fmla="*/ 59508 h 1058004"/>
              <a:gd name="connsiteX4" fmla="*/ 1779781 w 1779781"/>
              <a:gd name="connsiteY4" fmla="*/ 458249 h 1058004"/>
              <a:gd name="connsiteX5" fmla="*/ 1328702 w 1779781"/>
              <a:gd name="connsiteY5" fmla="*/ 856989 h 1058004"/>
              <a:gd name="connsiteX6" fmla="*/ 1328702 w 1779781"/>
              <a:gd name="connsiteY6" fmla="*/ 644536 h 1058004"/>
              <a:gd name="connsiteX7" fmla="*/ 515915 w 1779781"/>
              <a:gd name="connsiteY7" fmla="*/ 524786 h 1058004"/>
              <a:gd name="connsiteX8" fmla="*/ 572494 w 1779781"/>
              <a:gd name="connsiteY8" fmla="*/ 1058004 h 1058004"/>
              <a:gd name="connsiteX9" fmla="*/ 0 w 1779781"/>
              <a:gd name="connsiteY9" fmla="*/ 979628 h 1058004"/>
              <a:gd name="connsiteX0" fmla="*/ 0 w 1779781"/>
              <a:gd name="connsiteY0" fmla="*/ 979628 h 1034150"/>
              <a:gd name="connsiteX1" fmla="*/ 309181 w 1779781"/>
              <a:gd name="connsiteY1" fmla="*/ 0 h 1034150"/>
              <a:gd name="connsiteX2" fmla="*/ 1328702 w 1779781"/>
              <a:gd name="connsiteY2" fmla="*/ 271961 h 1034150"/>
              <a:gd name="connsiteX3" fmla="*/ 1328702 w 1779781"/>
              <a:gd name="connsiteY3" fmla="*/ 59508 h 1034150"/>
              <a:gd name="connsiteX4" fmla="*/ 1779781 w 1779781"/>
              <a:gd name="connsiteY4" fmla="*/ 458249 h 1034150"/>
              <a:gd name="connsiteX5" fmla="*/ 1328702 w 1779781"/>
              <a:gd name="connsiteY5" fmla="*/ 856989 h 1034150"/>
              <a:gd name="connsiteX6" fmla="*/ 1328702 w 1779781"/>
              <a:gd name="connsiteY6" fmla="*/ 644536 h 1034150"/>
              <a:gd name="connsiteX7" fmla="*/ 515915 w 1779781"/>
              <a:gd name="connsiteY7" fmla="*/ 524786 h 1034150"/>
              <a:gd name="connsiteX8" fmla="*/ 469128 w 1779781"/>
              <a:gd name="connsiteY8" fmla="*/ 1034150 h 1034150"/>
              <a:gd name="connsiteX9" fmla="*/ 0 w 1779781"/>
              <a:gd name="connsiteY9" fmla="*/ 979628 h 1034150"/>
              <a:gd name="connsiteX0" fmla="*/ 0 w 1779781"/>
              <a:gd name="connsiteY0" fmla="*/ 980223 h 1034745"/>
              <a:gd name="connsiteX1" fmla="*/ 309181 w 1779781"/>
              <a:gd name="connsiteY1" fmla="*/ 595 h 1034745"/>
              <a:gd name="connsiteX2" fmla="*/ 1328702 w 1779781"/>
              <a:gd name="connsiteY2" fmla="*/ 272556 h 1034745"/>
              <a:gd name="connsiteX3" fmla="*/ 1328702 w 1779781"/>
              <a:gd name="connsiteY3" fmla="*/ 60103 h 1034745"/>
              <a:gd name="connsiteX4" fmla="*/ 1779781 w 1779781"/>
              <a:gd name="connsiteY4" fmla="*/ 458844 h 1034745"/>
              <a:gd name="connsiteX5" fmla="*/ 1328702 w 1779781"/>
              <a:gd name="connsiteY5" fmla="*/ 857584 h 1034745"/>
              <a:gd name="connsiteX6" fmla="*/ 1328702 w 1779781"/>
              <a:gd name="connsiteY6" fmla="*/ 645131 h 1034745"/>
              <a:gd name="connsiteX7" fmla="*/ 515915 w 1779781"/>
              <a:gd name="connsiteY7" fmla="*/ 525381 h 1034745"/>
              <a:gd name="connsiteX8" fmla="*/ 469128 w 1779781"/>
              <a:gd name="connsiteY8" fmla="*/ 1034745 h 1034745"/>
              <a:gd name="connsiteX9" fmla="*/ 0 w 1779781"/>
              <a:gd name="connsiteY9" fmla="*/ 980223 h 1034745"/>
              <a:gd name="connsiteX0" fmla="*/ 0 w 1779781"/>
              <a:gd name="connsiteY0" fmla="*/ 980223 h 1034745"/>
              <a:gd name="connsiteX1" fmla="*/ 309181 w 1779781"/>
              <a:gd name="connsiteY1" fmla="*/ 595 h 1034745"/>
              <a:gd name="connsiteX2" fmla="*/ 1328702 w 1779781"/>
              <a:gd name="connsiteY2" fmla="*/ 272556 h 1034745"/>
              <a:gd name="connsiteX3" fmla="*/ 1328702 w 1779781"/>
              <a:gd name="connsiteY3" fmla="*/ 60103 h 1034745"/>
              <a:gd name="connsiteX4" fmla="*/ 1779781 w 1779781"/>
              <a:gd name="connsiteY4" fmla="*/ 458844 h 1034745"/>
              <a:gd name="connsiteX5" fmla="*/ 1328702 w 1779781"/>
              <a:gd name="connsiteY5" fmla="*/ 857584 h 1034745"/>
              <a:gd name="connsiteX6" fmla="*/ 1328702 w 1779781"/>
              <a:gd name="connsiteY6" fmla="*/ 645131 h 1034745"/>
              <a:gd name="connsiteX7" fmla="*/ 651087 w 1779781"/>
              <a:gd name="connsiteY7" fmla="*/ 461771 h 1034745"/>
              <a:gd name="connsiteX8" fmla="*/ 515915 w 1779781"/>
              <a:gd name="connsiteY8" fmla="*/ 525381 h 1034745"/>
              <a:gd name="connsiteX9" fmla="*/ 469128 w 1779781"/>
              <a:gd name="connsiteY9" fmla="*/ 1034745 h 1034745"/>
              <a:gd name="connsiteX10" fmla="*/ 0 w 1779781"/>
              <a:gd name="connsiteY10" fmla="*/ 980223 h 1034745"/>
              <a:gd name="connsiteX0" fmla="*/ 0 w 1779781"/>
              <a:gd name="connsiteY0" fmla="*/ 980223 h 1034745"/>
              <a:gd name="connsiteX1" fmla="*/ 309181 w 1779781"/>
              <a:gd name="connsiteY1" fmla="*/ 595 h 1034745"/>
              <a:gd name="connsiteX2" fmla="*/ 1328702 w 1779781"/>
              <a:gd name="connsiteY2" fmla="*/ 272556 h 1034745"/>
              <a:gd name="connsiteX3" fmla="*/ 1328702 w 1779781"/>
              <a:gd name="connsiteY3" fmla="*/ 60103 h 1034745"/>
              <a:gd name="connsiteX4" fmla="*/ 1779781 w 1779781"/>
              <a:gd name="connsiteY4" fmla="*/ 458844 h 1034745"/>
              <a:gd name="connsiteX5" fmla="*/ 1328702 w 1779781"/>
              <a:gd name="connsiteY5" fmla="*/ 857584 h 1034745"/>
              <a:gd name="connsiteX6" fmla="*/ 1328702 w 1779781"/>
              <a:gd name="connsiteY6" fmla="*/ 645131 h 1034745"/>
              <a:gd name="connsiteX7" fmla="*/ 651087 w 1779781"/>
              <a:gd name="connsiteY7" fmla="*/ 461771 h 1034745"/>
              <a:gd name="connsiteX8" fmla="*/ 515915 w 1779781"/>
              <a:gd name="connsiteY8" fmla="*/ 525381 h 1034745"/>
              <a:gd name="connsiteX9" fmla="*/ 437323 w 1779781"/>
              <a:gd name="connsiteY9" fmla="*/ 1034745 h 1034745"/>
              <a:gd name="connsiteX10" fmla="*/ 0 w 1779781"/>
              <a:gd name="connsiteY10" fmla="*/ 980223 h 1034745"/>
              <a:gd name="connsiteX0" fmla="*/ 0 w 1779781"/>
              <a:gd name="connsiteY0" fmla="*/ 980223 h 1034745"/>
              <a:gd name="connsiteX1" fmla="*/ 309181 w 1779781"/>
              <a:gd name="connsiteY1" fmla="*/ 595 h 1034745"/>
              <a:gd name="connsiteX2" fmla="*/ 1328702 w 1779781"/>
              <a:gd name="connsiteY2" fmla="*/ 272556 h 1034745"/>
              <a:gd name="connsiteX3" fmla="*/ 1328702 w 1779781"/>
              <a:gd name="connsiteY3" fmla="*/ 60103 h 1034745"/>
              <a:gd name="connsiteX4" fmla="*/ 1779781 w 1779781"/>
              <a:gd name="connsiteY4" fmla="*/ 458844 h 1034745"/>
              <a:gd name="connsiteX5" fmla="*/ 1328702 w 1779781"/>
              <a:gd name="connsiteY5" fmla="*/ 857584 h 1034745"/>
              <a:gd name="connsiteX6" fmla="*/ 1328702 w 1779781"/>
              <a:gd name="connsiteY6" fmla="*/ 645131 h 1034745"/>
              <a:gd name="connsiteX7" fmla="*/ 651087 w 1779781"/>
              <a:gd name="connsiteY7" fmla="*/ 461771 h 1034745"/>
              <a:gd name="connsiteX8" fmla="*/ 515915 w 1779781"/>
              <a:gd name="connsiteY8" fmla="*/ 525381 h 1034745"/>
              <a:gd name="connsiteX9" fmla="*/ 437323 w 1779781"/>
              <a:gd name="connsiteY9" fmla="*/ 1034745 h 1034745"/>
              <a:gd name="connsiteX10" fmla="*/ 0 w 1779781"/>
              <a:gd name="connsiteY10" fmla="*/ 980223 h 1034745"/>
              <a:gd name="connsiteX0" fmla="*/ 0 w 1779781"/>
              <a:gd name="connsiteY0" fmla="*/ 980223 h 1034745"/>
              <a:gd name="connsiteX1" fmla="*/ 309181 w 1779781"/>
              <a:gd name="connsiteY1" fmla="*/ 595 h 1034745"/>
              <a:gd name="connsiteX2" fmla="*/ 1328702 w 1779781"/>
              <a:gd name="connsiteY2" fmla="*/ 272556 h 1034745"/>
              <a:gd name="connsiteX3" fmla="*/ 1328702 w 1779781"/>
              <a:gd name="connsiteY3" fmla="*/ 60103 h 1034745"/>
              <a:gd name="connsiteX4" fmla="*/ 1779781 w 1779781"/>
              <a:gd name="connsiteY4" fmla="*/ 458844 h 1034745"/>
              <a:gd name="connsiteX5" fmla="*/ 1328702 w 1779781"/>
              <a:gd name="connsiteY5" fmla="*/ 857584 h 1034745"/>
              <a:gd name="connsiteX6" fmla="*/ 1328702 w 1779781"/>
              <a:gd name="connsiteY6" fmla="*/ 645131 h 1034745"/>
              <a:gd name="connsiteX7" fmla="*/ 651087 w 1779781"/>
              <a:gd name="connsiteY7" fmla="*/ 461771 h 1034745"/>
              <a:gd name="connsiteX8" fmla="*/ 515915 w 1779781"/>
              <a:gd name="connsiteY8" fmla="*/ 525381 h 1034745"/>
              <a:gd name="connsiteX9" fmla="*/ 437323 w 1779781"/>
              <a:gd name="connsiteY9" fmla="*/ 1034745 h 1034745"/>
              <a:gd name="connsiteX10" fmla="*/ 0 w 1779781"/>
              <a:gd name="connsiteY10" fmla="*/ 980223 h 1034745"/>
              <a:gd name="connsiteX0" fmla="*/ 0 w 1779781"/>
              <a:gd name="connsiteY0" fmla="*/ 980223 h 1034745"/>
              <a:gd name="connsiteX1" fmla="*/ 309181 w 1779781"/>
              <a:gd name="connsiteY1" fmla="*/ 595 h 1034745"/>
              <a:gd name="connsiteX2" fmla="*/ 1328702 w 1779781"/>
              <a:gd name="connsiteY2" fmla="*/ 272556 h 1034745"/>
              <a:gd name="connsiteX3" fmla="*/ 1376410 w 1779781"/>
              <a:gd name="connsiteY3" fmla="*/ 52151 h 1034745"/>
              <a:gd name="connsiteX4" fmla="*/ 1779781 w 1779781"/>
              <a:gd name="connsiteY4" fmla="*/ 458844 h 1034745"/>
              <a:gd name="connsiteX5" fmla="*/ 1328702 w 1779781"/>
              <a:gd name="connsiteY5" fmla="*/ 857584 h 1034745"/>
              <a:gd name="connsiteX6" fmla="*/ 1328702 w 1779781"/>
              <a:gd name="connsiteY6" fmla="*/ 645131 h 1034745"/>
              <a:gd name="connsiteX7" fmla="*/ 651087 w 1779781"/>
              <a:gd name="connsiteY7" fmla="*/ 461771 h 1034745"/>
              <a:gd name="connsiteX8" fmla="*/ 515915 w 1779781"/>
              <a:gd name="connsiteY8" fmla="*/ 525381 h 1034745"/>
              <a:gd name="connsiteX9" fmla="*/ 437323 w 1779781"/>
              <a:gd name="connsiteY9" fmla="*/ 1034745 h 1034745"/>
              <a:gd name="connsiteX10" fmla="*/ 0 w 1779781"/>
              <a:gd name="connsiteY10" fmla="*/ 980223 h 1034745"/>
              <a:gd name="connsiteX0" fmla="*/ 0 w 1779781"/>
              <a:gd name="connsiteY0" fmla="*/ 980223 h 1034745"/>
              <a:gd name="connsiteX1" fmla="*/ 309181 w 1779781"/>
              <a:gd name="connsiteY1" fmla="*/ 595 h 1034745"/>
              <a:gd name="connsiteX2" fmla="*/ 1328702 w 1779781"/>
              <a:gd name="connsiteY2" fmla="*/ 272556 h 1034745"/>
              <a:gd name="connsiteX3" fmla="*/ 1376410 w 1779781"/>
              <a:gd name="connsiteY3" fmla="*/ 52151 h 1034745"/>
              <a:gd name="connsiteX4" fmla="*/ 1779781 w 1779781"/>
              <a:gd name="connsiteY4" fmla="*/ 458844 h 1034745"/>
              <a:gd name="connsiteX5" fmla="*/ 1273043 w 1779781"/>
              <a:gd name="connsiteY5" fmla="*/ 865535 h 1034745"/>
              <a:gd name="connsiteX6" fmla="*/ 1328702 w 1779781"/>
              <a:gd name="connsiteY6" fmla="*/ 645131 h 1034745"/>
              <a:gd name="connsiteX7" fmla="*/ 651087 w 1779781"/>
              <a:gd name="connsiteY7" fmla="*/ 461771 h 1034745"/>
              <a:gd name="connsiteX8" fmla="*/ 515915 w 1779781"/>
              <a:gd name="connsiteY8" fmla="*/ 525381 h 1034745"/>
              <a:gd name="connsiteX9" fmla="*/ 437323 w 1779781"/>
              <a:gd name="connsiteY9" fmla="*/ 1034745 h 1034745"/>
              <a:gd name="connsiteX10" fmla="*/ 0 w 1779781"/>
              <a:gd name="connsiteY10" fmla="*/ 980223 h 103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9781" h="1034745">
                <a:moveTo>
                  <a:pt x="0" y="980223"/>
                </a:moveTo>
                <a:cubicBezTo>
                  <a:pt x="36799" y="751746"/>
                  <a:pt x="89502" y="62094"/>
                  <a:pt x="309181" y="595"/>
                </a:cubicBezTo>
                <a:cubicBezTo>
                  <a:pt x="672875" y="-12118"/>
                  <a:pt x="988862" y="181902"/>
                  <a:pt x="1328702" y="272556"/>
                </a:cubicBezTo>
                <a:lnTo>
                  <a:pt x="1376410" y="52151"/>
                </a:lnTo>
                <a:lnTo>
                  <a:pt x="1779781" y="458844"/>
                </a:lnTo>
                <a:lnTo>
                  <a:pt x="1273043" y="865535"/>
                </a:lnTo>
                <a:lnTo>
                  <a:pt x="1328702" y="645131"/>
                </a:lnTo>
                <a:cubicBezTo>
                  <a:pt x="1230344" y="587114"/>
                  <a:pt x="786552" y="481729"/>
                  <a:pt x="651087" y="461771"/>
                </a:cubicBezTo>
                <a:cubicBezTo>
                  <a:pt x="515622" y="441813"/>
                  <a:pt x="560819" y="437837"/>
                  <a:pt x="515915" y="525381"/>
                </a:cubicBezTo>
                <a:cubicBezTo>
                  <a:pt x="465864" y="708421"/>
                  <a:pt x="431715" y="811948"/>
                  <a:pt x="437323" y="1034745"/>
                </a:cubicBezTo>
                <a:lnTo>
                  <a:pt x="0" y="980223"/>
                </a:lnTo>
                <a:close/>
              </a:path>
            </a:pathLst>
          </a:custGeom>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31" name="Title 1"/>
          <p:cNvSpPr>
            <a:spLocks noGrp="1"/>
          </p:cNvSpPr>
          <p:nvPr>
            <p:ph type="title"/>
          </p:nvPr>
        </p:nvSpPr>
        <p:spPr>
          <a:xfrm>
            <a:off x="0" y="230188"/>
            <a:ext cx="9144000" cy="664797"/>
          </a:xfrm>
        </p:spPr>
        <p:txBody>
          <a:bodyPr/>
          <a:lstStyle/>
          <a:p>
            <a:r>
              <a:rPr lang="en-US" b="1" dirty="0" smtClean="0"/>
              <a:t>   The </a:t>
            </a:r>
            <a:r>
              <a:rPr lang="en-US" b="1" dirty="0" err="1" smtClean="0"/>
              <a:t>DataStreme</a:t>
            </a:r>
            <a:r>
              <a:rPr lang="en-US" b="1" dirty="0" smtClean="0"/>
              <a:t> Project</a:t>
            </a:r>
            <a:endParaRPr lang="en-US" b="1" dirty="0"/>
          </a:p>
        </p:txBody>
      </p:sp>
    </p:spTree>
    <p:extLst>
      <p:ext uri="{BB962C8B-B14F-4D97-AF65-F5344CB8AC3E}">
        <p14:creationId xmlns:p14="http://schemas.microsoft.com/office/powerpoint/2010/main" val="10099920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500" fill="hold"/>
                                        <p:tgtEl>
                                          <p:spTgt spid="20"/>
                                        </p:tgtEl>
                                        <p:attrNameLst>
                                          <p:attrName>ppt_w</p:attrName>
                                        </p:attrNameLst>
                                      </p:cBhvr>
                                      <p:tavLst>
                                        <p:tav tm="0">
                                          <p:val>
                                            <p:fltVal val="0"/>
                                          </p:val>
                                        </p:tav>
                                        <p:tav tm="100000">
                                          <p:val>
                                            <p:strVal val="#ppt_w"/>
                                          </p:val>
                                        </p:tav>
                                      </p:tavLst>
                                    </p:anim>
                                    <p:anim calcmode="lin" valueType="num">
                                      <p:cBhvr>
                                        <p:cTn id="18" dur="500" fill="hold"/>
                                        <p:tgtEl>
                                          <p:spTgt spid="20"/>
                                        </p:tgtEl>
                                        <p:attrNameLst>
                                          <p:attrName>ppt_h</p:attrName>
                                        </p:attrNameLst>
                                      </p:cBhvr>
                                      <p:tavLst>
                                        <p:tav tm="0">
                                          <p:val>
                                            <p:fltVal val="0"/>
                                          </p:val>
                                        </p:tav>
                                        <p:tav tm="100000">
                                          <p:val>
                                            <p:strVal val="#ppt_h"/>
                                          </p:val>
                                        </p:tav>
                                      </p:tavLst>
                                    </p:anim>
                                    <p:animEffect transition="in" filter="fade">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p:cTn id="24" dur="500" fill="hold"/>
                                        <p:tgtEl>
                                          <p:spTgt spid="27"/>
                                        </p:tgtEl>
                                        <p:attrNameLst>
                                          <p:attrName>ppt_w</p:attrName>
                                        </p:attrNameLst>
                                      </p:cBhvr>
                                      <p:tavLst>
                                        <p:tav tm="0">
                                          <p:val>
                                            <p:fltVal val="0"/>
                                          </p:val>
                                        </p:tav>
                                        <p:tav tm="100000">
                                          <p:val>
                                            <p:strVal val="#ppt_w"/>
                                          </p:val>
                                        </p:tav>
                                      </p:tavLst>
                                    </p:anim>
                                    <p:anim calcmode="lin" valueType="num">
                                      <p:cBhvr>
                                        <p:cTn id="25" dur="500" fill="hold"/>
                                        <p:tgtEl>
                                          <p:spTgt spid="27"/>
                                        </p:tgtEl>
                                        <p:attrNameLst>
                                          <p:attrName>ppt_h</p:attrName>
                                        </p:attrNameLst>
                                      </p:cBhvr>
                                      <p:tavLst>
                                        <p:tav tm="0">
                                          <p:val>
                                            <p:fltVal val="0"/>
                                          </p:val>
                                        </p:tav>
                                        <p:tav tm="100000">
                                          <p:val>
                                            <p:strVal val="#ppt_h"/>
                                          </p:val>
                                        </p:tav>
                                      </p:tavLst>
                                    </p:anim>
                                    <p:animEffect transition="in" filter="fade">
                                      <p:cBhvr>
                                        <p:cTn id="26" dur="500"/>
                                        <p:tgtEl>
                                          <p:spTgt spid="27"/>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p:cTn id="29" dur="500" fill="hold"/>
                                        <p:tgtEl>
                                          <p:spTgt spid="21"/>
                                        </p:tgtEl>
                                        <p:attrNameLst>
                                          <p:attrName>ppt_w</p:attrName>
                                        </p:attrNameLst>
                                      </p:cBhvr>
                                      <p:tavLst>
                                        <p:tav tm="0">
                                          <p:val>
                                            <p:fltVal val="0"/>
                                          </p:val>
                                        </p:tav>
                                        <p:tav tm="100000">
                                          <p:val>
                                            <p:strVal val="#ppt_w"/>
                                          </p:val>
                                        </p:tav>
                                      </p:tavLst>
                                    </p:anim>
                                    <p:anim calcmode="lin" valueType="num">
                                      <p:cBhvr>
                                        <p:cTn id="30" dur="500" fill="hold"/>
                                        <p:tgtEl>
                                          <p:spTgt spid="21"/>
                                        </p:tgtEl>
                                        <p:attrNameLst>
                                          <p:attrName>ppt_h</p:attrName>
                                        </p:attrNameLst>
                                      </p:cBhvr>
                                      <p:tavLst>
                                        <p:tav tm="0">
                                          <p:val>
                                            <p:fltVal val="0"/>
                                          </p:val>
                                        </p:tav>
                                        <p:tav tm="100000">
                                          <p:val>
                                            <p:strVal val="#ppt_h"/>
                                          </p:val>
                                        </p:tav>
                                      </p:tavLst>
                                    </p:anim>
                                    <p:animEffect transition="in" filter="fade">
                                      <p:cBhvr>
                                        <p:cTn id="31" dur="500"/>
                                        <p:tgtEl>
                                          <p:spTgt spid="21"/>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 calcmode="lin" valueType="num">
                                      <p:cBhvr>
                                        <p:cTn id="34" dur="500" fill="hold"/>
                                        <p:tgtEl>
                                          <p:spTgt spid="22"/>
                                        </p:tgtEl>
                                        <p:attrNameLst>
                                          <p:attrName>ppt_w</p:attrName>
                                        </p:attrNameLst>
                                      </p:cBhvr>
                                      <p:tavLst>
                                        <p:tav tm="0">
                                          <p:val>
                                            <p:fltVal val="0"/>
                                          </p:val>
                                        </p:tav>
                                        <p:tav tm="100000">
                                          <p:val>
                                            <p:strVal val="#ppt_w"/>
                                          </p:val>
                                        </p:tav>
                                      </p:tavLst>
                                    </p:anim>
                                    <p:anim calcmode="lin" valueType="num">
                                      <p:cBhvr>
                                        <p:cTn id="35" dur="500" fill="hold"/>
                                        <p:tgtEl>
                                          <p:spTgt spid="22"/>
                                        </p:tgtEl>
                                        <p:attrNameLst>
                                          <p:attrName>ppt_h</p:attrName>
                                        </p:attrNameLst>
                                      </p:cBhvr>
                                      <p:tavLst>
                                        <p:tav tm="0">
                                          <p:val>
                                            <p:fltVal val="0"/>
                                          </p:val>
                                        </p:tav>
                                        <p:tav tm="100000">
                                          <p:val>
                                            <p:strVal val="#ppt_h"/>
                                          </p:val>
                                        </p:tav>
                                      </p:tavLst>
                                    </p:anim>
                                    <p:animEffect transition="in" filter="fade">
                                      <p:cBhvr>
                                        <p:cTn id="3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p:bldP spid="21" grpId="0" animBg="1"/>
      <p:bldP spid="22" grpId="0"/>
      <p:bldP spid="25" grpId="0" animBg="1"/>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229600" cy="4525963"/>
          </a:xfrm>
        </p:spPr>
        <p:txBody>
          <a:bodyPr>
            <a:normAutofit/>
          </a:bodyPr>
          <a:lstStyle/>
          <a:p>
            <a:pPr>
              <a:buFont typeface="Arial" panose="020B0604020202020204" pitchFamily="34" charset="0"/>
              <a:buChar char="•"/>
            </a:pPr>
            <a:r>
              <a:rPr lang="en-US" sz="2600" dirty="0" smtClean="0"/>
              <a:t>Basis of NGSS</a:t>
            </a:r>
          </a:p>
          <a:p>
            <a:pPr>
              <a:buFont typeface="Arial" panose="020B0604020202020204" pitchFamily="34" charset="0"/>
              <a:buChar char="•"/>
            </a:pPr>
            <a:r>
              <a:rPr lang="en-US" sz="2600" dirty="0" smtClean="0"/>
              <a:t>Consists of 3 dimensions:</a:t>
            </a:r>
          </a:p>
          <a:p>
            <a:pPr lvl="1">
              <a:buFont typeface="Courier New" panose="02070309020205020404" pitchFamily="49" charset="0"/>
              <a:buChar char="o"/>
            </a:pPr>
            <a:r>
              <a:rPr lang="en-US" sz="2400" i="1" dirty="0" smtClean="0"/>
              <a:t>Dimension 1: Scientific &amp; Engineering Principles</a:t>
            </a:r>
          </a:p>
          <a:p>
            <a:pPr lvl="1">
              <a:buFont typeface="Courier New" panose="02070309020205020404" pitchFamily="49" charset="0"/>
              <a:buChar char="o"/>
            </a:pPr>
            <a:r>
              <a:rPr lang="en-US" sz="2400" i="1" dirty="0" smtClean="0"/>
              <a:t>Dimension 2: Crosscutting Concepts that have common application across fields</a:t>
            </a:r>
          </a:p>
          <a:p>
            <a:pPr lvl="1">
              <a:buFont typeface="Courier New" panose="02070309020205020404" pitchFamily="49" charset="0"/>
              <a:buChar char="o"/>
            </a:pPr>
            <a:r>
              <a:rPr lang="en-US" sz="2400" i="1" dirty="0" smtClean="0"/>
              <a:t>Dimension 3: Core Ideas in 4 Disciplinary Areas</a:t>
            </a:r>
          </a:p>
          <a:p>
            <a:pPr lvl="2">
              <a:buFont typeface="Wingdings" panose="05000000000000000000" pitchFamily="2" charset="2"/>
              <a:buChar char="Ø"/>
            </a:pPr>
            <a:r>
              <a:rPr lang="en-US" sz="2200" dirty="0" smtClean="0"/>
              <a:t>Physical Sciences</a:t>
            </a:r>
          </a:p>
          <a:p>
            <a:pPr lvl="2">
              <a:buFont typeface="Wingdings" panose="05000000000000000000" pitchFamily="2" charset="2"/>
              <a:buChar char="Ø"/>
            </a:pPr>
            <a:r>
              <a:rPr lang="en-US" sz="2200" dirty="0" smtClean="0"/>
              <a:t>Life Sciences</a:t>
            </a:r>
          </a:p>
          <a:p>
            <a:pPr lvl="2">
              <a:buFont typeface="Wingdings" panose="05000000000000000000" pitchFamily="2" charset="2"/>
              <a:buChar char="Ø"/>
            </a:pPr>
            <a:r>
              <a:rPr lang="en-US" sz="2200" dirty="0" smtClean="0"/>
              <a:t>Earth &amp; Space Sciences</a:t>
            </a:r>
          </a:p>
          <a:p>
            <a:pPr lvl="2">
              <a:buFont typeface="Wingdings" panose="05000000000000000000" pitchFamily="2" charset="2"/>
              <a:buChar char="Ø"/>
            </a:pPr>
            <a:r>
              <a:rPr lang="en-US" sz="2200" dirty="0" smtClean="0"/>
              <a:t>Engineering, Technology, &amp; Applications of Science</a:t>
            </a:r>
            <a:endParaRPr lang="en-US" sz="2200" dirty="0"/>
          </a:p>
        </p:txBody>
      </p:sp>
      <p:pic>
        <p:nvPicPr>
          <p:cNvPr id="5122" name="Picture 2" descr="Framework Report Cov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10400" y="4301885"/>
            <a:ext cx="1855478" cy="2251315"/>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152400" y="230188"/>
            <a:ext cx="8839200" cy="664797"/>
          </a:xfrm>
          <a:prstGeom prst="rect">
            <a:avLst/>
          </a:prstGeom>
        </p:spPr>
        <p:txBody>
          <a:bodyPr vert="horz" lIns="91440" tIns="45720" rIns="91440" bIns="45720" rtlCol="0" anchor="b">
            <a:normAutofit fontScale="85000" lnSpcReduction="10000"/>
          </a:bodyPr>
          <a:lstStyle>
            <a:lvl1pPr algn="l" defTabSz="914400" rtl="0" eaLnBrk="1" latinLnBrk="0" hangingPunct="1">
              <a:spcBef>
                <a:spcPct val="0"/>
              </a:spcBef>
              <a:buNone/>
              <a:tabLst>
                <a:tab pos="3830638" algn="l"/>
              </a:tabLst>
              <a:defRPr sz="3600" b="1" kern="1200" cap="none" spc="50">
                <a:ln w="13335" cmpd="sng">
                  <a:solidFill>
                    <a:schemeClr val="accent1">
                      <a:lumMod val="50000"/>
                    </a:schemeClr>
                  </a:solidFill>
                  <a:prstDash val="solid"/>
                </a:ln>
                <a:solidFill>
                  <a:schemeClr val="accent6">
                    <a:tint val="1000"/>
                  </a:schemeClr>
                </a:solidFill>
                <a:effectLst/>
                <a:latin typeface="+mj-lt"/>
                <a:ea typeface="+mj-ea"/>
                <a:cs typeface="+mj-cs"/>
              </a:defRPr>
            </a:lvl1pPr>
          </a:lstStyle>
          <a:p>
            <a:r>
              <a:rPr lang="en-US" dirty="0" smtClean="0"/>
              <a:t>A Framework for K-12 Science Education &amp; NGSS</a:t>
            </a:r>
            <a:endParaRPr lang="en-US" dirty="0"/>
          </a:p>
        </p:txBody>
      </p:sp>
    </p:spTree>
    <p:extLst>
      <p:ext uri="{BB962C8B-B14F-4D97-AF65-F5344CB8AC3E}">
        <p14:creationId xmlns:p14="http://schemas.microsoft.com/office/powerpoint/2010/main" val="42852701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143000"/>
            <a:ext cx="8763000" cy="2667000"/>
          </a:xfrm>
        </p:spPr>
        <p:txBody>
          <a:bodyPr>
            <a:normAutofit/>
          </a:bodyPr>
          <a:lstStyle/>
          <a:p>
            <a:pPr>
              <a:buFont typeface="Arial" panose="020B0604020202020204" pitchFamily="34" charset="0"/>
              <a:buChar char="•"/>
            </a:pPr>
            <a:r>
              <a:rPr lang="en-US" sz="2800" i="1" dirty="0" smtClean="0"/>
              <a:t>Dimension 1: Scientific &amp; Engineering Principles</a:t>
            </a:r>
          </a:p>
          <a:p>
            <a:pPr lvl="1">
              <a:buFont typeface="Courier New" panose="02070309020205020404" pitchFamily="49" charset="0"/>
              <a:buChar char="o"/>
            </a:pPr>
            <a:r>
              <a:rPr lang="en-US" sz="2400" dirty="0" err="1" smtClean="0"/>
              <a:t>DataStreme</a:t>
            </a:r>
            <a:r>
              <a:rPr lang="en-US" sz="2400" dirty="0" smtClean="0"/>
              <a:t> courses enable teachers to investigate scientific concepts as scientists do</a:t>
            </a:r>
          </a:p>
          <a:p>
            <a:pPr lvl="2">
              <a:buFont typeface="Wingdings" panose="05000000000000000000" pitchFamily="2" charset="2"/>
              <a:buChar char="Ø"/>
            </a:pPr>
            <a:r>
              <a:rPr lang="en-US" dirty="0"/>
              <a:t>Using models to understand concepts</a:t>
            </a:r>
          </a:p>
          <a:p>
            <a:pPr lvl="2">
              <a:buFont typeface="Wingdings" panose="05000000000000000000" pitchFamily="2" charset="2"/>
              <a:buChar char="Ø"/>
            </a:pPr>
            <a:r>
              <a:rPr lang="en-US" dirty="0" smtClean="0"/>
              <a:t>Using real-world data to draw conclusions</a:t>
            </a:r>
          </a:p>
        </p:txBody>
      </p:sp>
      <p:sp>
        <p:nvSpPr>
          <p:cNvPr id="7" name="Title 1"/>
          <p:cNvSpPr>
            <a:spLocks noGrp="1"/>
          </p:cNvSpPr>
          <p:nvPr>
            <p:ph type="title"/>
          </p:nvPr>
        </p:nvSpPr>
        <p:spPr>
          <a:xfrm>
            <a:off x="0" y="230188"/>
            <a:ext cx="9144000" cy="664797"/>
          </a:xfrm>
        </p:spPr>
        <p:txBody>
          <a:bodyPr/>
          <a:lstStyle/>
          <a:p>
            <a:r>
              <a:rPr lang="en-US" b="1" dirty="0" smtClean="0"/>
              <a:t>   How is </a:t>
            </a:r>
            <a:r>
              <a:rPr lang="en-US" b="1" dirty="0" err="1" smtClean="0"/>
              <a:t>DataStreme</a:t>
            </a:r>
            <a:r>
              <a:rPr lang="en-US" b="1" dirty="0" smtClean="0"/>
              <a:t> closely aligned?</a:t>
            </a:r>
            <a:endParaRPr lang="en-US" b="1" dirty="0"/>
          </a:p>
        </p:txBody>
      </p:sp>
    </p:spTree>
    <p:extLst>
      <p:ext uri="{BB962C8B-B14F-4D97-AF65-F5344CB8AC3E}">
        <p14:creationId xmlns:p14="http://schemas.microsoft.com/office/powerpoint/2010/main" val="351632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2133600"/>
            <a:ext cx="3600290" cy="2651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p:cNvSpPr>
            <a:spLocks noGrp="1"/>
          </p:cNvSpPr>
          <p:nvPr>
            <p:ph type="title"/>
          </p:nvPr>
        </p:nvSpPr>
        <p:spPr>
          <a:xfrm>
            <a:off x="0" y="230188"/>
            <a:ext cx="9144000" cy="1218795"/>
          </a:xfrm>
        </p:spPr>
        <p:txBody>
          <a:bodyPr>
            <a:normAutofit fontScale="90000"/>
          </a:bodyPr>
          <a:lstStyle/>
          <a:p>
            <a:r>
              <a:rPr lang="en-US" b="1" dirty="0" smtClean="0"/>
              <a:t>   </a:t>
            </a:r>
            <a:r>
              <a:rPr lang="en-US" sz="4000" b="1" dirty="0" smtClean="0"/>
              <a:t>Using models to understand concepts</a:t>
            </a:r>
            <a:br>
              <a:rPr lang="en-US" sz="4000" b="1" dirty="0" smtClean="0"/>
            </a:br>
            <a:endParaRPr lang="en-US" sz="4000" b="1" dirty="0"/>
          </a:p>
        </p:txBody>
      </p:sp>
      <p:sp>
        <p:nvSpPr>
          <p:cNvPr id="3" name="Content Placeholder 2"/>
          <p:cNvSpPr>
            <a:spLocks noGrp="1"/>
          </p:cNvSpPr>
          <p:nvPr>
            <p:ph idx="1"/>
          </p:nvPr>
        </p:nvSpPr>
        <p:spPr>
          <a:xfrm>
            <a:off x="152400" y="990600"/>
            <a:ext cx="8839200" cy="1447800"/>
          </a:xfrm>
        </p:spPr>
        <p:txBody>
          <a:bodyPr>
            <a:noAutofit/>
          </a:bodyPr>
          <a:lstStyle/>
          <a:p>
            <a:pPr>
              <a:buFont typeface="Arial" panose="020B0604020202020204" pitchFamily="34" charset="0"/>
              <a:buChar char="•"/>
            </a:pPr>
            <a:r>
              <a:rPr lang="en-US" sz="2000" dirty="0"/>
              <a:t>Customized weather maps from </a:t>
            </a:r>
            <a:r>
              <a:rPr lang="en-US" sz="2000" dirty="0" smtClean="0"/>
              <a:t>NCEP</a:t>
            </a:r>
          </a:p>
          <a:p>
            <a:pPr>
              <a:buFont typeface="Arial" panose="020B0604020202020204" pitchFamily="34" charset="0"/>
              <a:buChar char="•"/>
            </a:pPr>
            <a:r>
              <a:rPr lang="en-US" sz="2000" dirty="0"/>
              <a:t>AMS Conceptual </a:t>
            </a:r>
            <a:r>
              <a:rPr lang="en-US" sz="2000" dirty="0" smtClean="0"/>
              <a:t>Climate Energy </a:t>
            </a:r>
            <a:r>
              <a:rPr lang="en-US" sz="2000" dirty="0"/>
              <a:t>Model</a:t>
            </a:r>
          </a:p>
          <a:p>
            <a:pPr>
              <a:buFont typeface="Arial" panose="020B0604020202020204" pitchFamily="34" charset="0"/>
              <a:buChar char="•"/>
            </a:pPr>
            <a:r>
              <a:rPr lang="en-US" sz="2000" dirty="0" smtClean="0"/>
              <a:t>Google Earth investigation of plate tectonics</a:t>
            </a:r>
          </a:p>
          <a:p>
            <a:pPr>
              <a:buFont typeface="Arial" panose="020B0604020202020204" pitchFamily="34" charset="0"/>
              <a:buChar char="•"/>
            </a:pPr>
            <a:endParaRPr lang="en-US" sz="2000" dirty="0"/>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2289042"/>
            <a:ext cx="4155141" cy="44165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7300" y="2466432"/>
            <a:ext cx="4076700" cy="4391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214202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fade">
                                      <p:cBhvr>
                                        <p:cTn id="11" dur="500"/>
                                        <p:tgtEl>
                                          <p:spTgt spid="205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500"/>
                                        <p:tgtEl>
                                          <p:spTgt spid="3">
                                            <p:txEl>
                                              <p:pRg st="2" end="2"/>
                                            </p:txEl>
                                          </p:spTgt>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ample presentation slides (Blue with green bar design)">
  <a:themeElements>
    <a:clrScheme name="Blue Template-Template">
      <a:dk1>
        <a:srgbClr val="000000"/>
      </a:dk1>
      <a:lt1>
        <a:srgbClr val="FFFFFF"/>
      </a:lt1>
      <a:dk2>
        <a:srgbClr val="050595"/>
      </a:dk2>
      <a:lt2>
        <a:srgbClr val="FFFF99"/>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2.xml><?xml version="1.0" encoding="utf-8"?>
<a:theme xmlns:a="http://schemas.openxmlformats.org/drawingml/2006/main" name="White with Courier font for code slides">
  <a:themeElements>
    <a:clrScheme name="Blue Template-Template">
      <a:dk1>
        <a:srgbClr val="000000"/>
      </a:dk1>
      <a:lt1>
        <a:srgbClr val="FFFFFF"/>
      </a:lt1>
      <a:dk2>
        <a:srgbClr val="050595"/>
      </a:dk2>
      <a:lt2>
        <a:srgbClr val="FFFFFF"/>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109728" tIns="54864" rIns="109728" bIns="54864" numCol="1" rtlCol="0" anchor="ctr" anchorCtr="0" compatLnSpc="1">
        <a:prstTxWarp prst="textNoShape">
          <a:avLst/>
        </a:prstTxWarp>
      </a:bodyPr>
      <a:lstStyle>
        <a:defPPr marL="0" marR="0" indent="0" algn="ctr" defTabSz="1096963" rtl="0" eaLnBrk="1" fontAlgn="base" latinLnBrk="0" hangingPunct="1">
          <a:lnSpc>
            <a:spcPct val="100000"/>
          </a:lnSpc>
          <a:spcBef>
            <a:spcPct val="0"/>
          </a:spcBef>
          <a:spcAft>
            <a:spcPct val="0"/>
          </a:spcAft>
          <a:buClrTx/>
          <a:buSzTx/>
          <a:buFontTx/>
          <a:buNone/>
          <a:tabLst/>
          <a:defRPr kumimoji="0" sz="28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3.xml><?xml version="1.0" encoding="utf-8"?>
<a:theme xmlns:a="http://schemas.openxmlformats.org/drawingml/2006/main" name="Thatch">
  <a:themeElements>
    <a:clrScheme name="Thatch">
      <a:dk1>
        <a:sysClr val="windowText" lastClr="000000"/>
      </a:dk1>
      <a:lt1>
        <a:sysClr val="window" lastClr="FFFFFF"/>
      </a:lt1>
      <a:dk2>
        <a:srgbClr val="1D3641"/>
      </a:dk2>
      <a:lt2>
        <a:srgbClr val="DFE6D0"/>
      </a:lt2>
      <a:accent1>
        <a:srgbClr val="759AA5"/>
      </a:accent1>
      <a:accent2>
        <a:srgbClr val="CFC60D"/>
      </a:accent2>
      <a:accent3>
        <a:srgbClr val="99987F"/>
      </a:accent3>
      <a:accent4>
        <a:srgbClr val="90AC97"/>
      </a:accent4>
      <a:accent5>
        <a:srgbClr val="FFAD1C"/>
      </a:accent5>
      <a:accent6>
        <a:srgbClr val="B9AB6F"/>
      </a:accent6>
      <a:hlink>
        <a:srgbClr val="66AACD"/>
      </a:hlink>
      <a:folHlink>
        <a:srgbClr val="809DB3"/>
      </a:folHlink>
    </a:clrScheme>
    <a:fontScheme name="Median">
      <a:maj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hatch">
      <a:fillStyleLst>
        <a:solidFill>
          <a:schemeClr val="phClr"/>
        </a:solidFill>
        <a:gradFill rotWithShape="1">
          <a:gsLst>
            <a:gs pos="0">
              <a:schemeClr val="phClr">
                <a:tint val="79000"/>
                <a:satMod val="180000"/>
              </a:schemeClr>
            </a:gs>
            <a:gs pos="65000">
              <a:schemeClr val="phClr">
                <a:tint val="52000"/>
                <a:satMod val="250000"/>
              </a:schemeClr>
            </a:gs>
            <a:gs pos="100000">
              <a:schemeClr val="phClr">
                <a:tint val="29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15875"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000"/>
              </a:srgbClr>
            </a:outerShdw>
          </a:effectLst>
        </a:effectStyle>
        <a:effectStyle>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chemeClr val="phClr">
                <a:shade val="65000"/>
                <a:satMod val="150000"/>
              </a:schemeClr>
            </a:contourClr>
          </a:sp3d>
        </a:effectStyle>
        <a:effectStyle>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a:effectStyle>
      </a:effectStyleLst>
      <a:bgFillStyleLst>
        <a:solidFill>
          <a:schemeClr val="phClr"/>
        </a:solidFill>
        <a:gradFill rotWithShape="1">
          <a:gsLst>
            <a:gs pos="0">
              <a:schemeClr val="phClr">
                <a:tint val="85000"/>
                <a:shade val="95000"/>
                <a:satMod val="200000"/>
              </a:schemeClr>
            </a:gs>
            <a:gs pos="53000">
              <a:schemeClr val="phClr">
                <a:shade val="60000"/>
                <a:satMod val="220000"/>
              </a:schemeClr>
            </a:gs>
            <a:gs pos="100000">
              <a:schemeClr val="phClr">
                <a:shade val="45000"/>
                <a:satMod val="220000"/>
              </a:schemeClr>
            </a:gs>
          </a:gsLst>
          <a:lin ang="16200000" scaled="0"/>
        </a:gradFill>
        <a:gradFill rotWithShape="1">
          <a:gsLst>
            <a:gs pos="0">
              <a:schemeClr val="phClr">
                <a:tint val="83000"/>
                <a:shade val="97000"/>
                <a:satMod val="230000"/>
              </a:schemeClr>
            </a:gs>
            <a:gs pos="100000">
              <a:schemeClr val="phClr">
                <a:shade val="35000"/>
                <a:satMod val="250000"/>
              </a:schemeClr>
            </a:gs>
          </a:gsLst>
          <a:path path="circle">
            <a:fillToRect l="15000" t="50000" r="85000" b="6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04540B9E-24C0-450F-962F-A50C1BE50C6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Sample presentation slides (Blue with green bar design)</Template>
  <TotalTime>2861</TotalTime>
  <Words>796</Words>
  <Application>Microsoft Office PowerPoint</Application>
  <PresentationFormat>On-screen Show (4:3)</PresentationFormat>
  <Paragraphs>102</Paragraphs>
  <Slides>21</Slides>
  <Notes>4</Notes>
  <HiddenSlides>0</HiddenSlides>
  <MMClips>0</MMClips>
  <ScaleCrop>false</ScaleCrop>
  <HeadingPairs>
    <vt:vector size="4" baseType="variant">
      <vt:variant>
        <vt:lpstr>Theme</vt:lpstr>
      </vt:variant>
      <vt:variant>
        <vt:i4>3</vt:i4>
      </vt:variant>
      <vt:variant>
        <vt:lpstr>Slide Titles</vt:lpstr>
      </vt:variant>
      <vt:variant>
        <vt:i4>21</vt:i4>
      </vt:variant>
    </vt:vector>
  </HeadingPairs>
  <TitlesOfParts>
    <vt:vector size="24" baseType="lpstr">
      <vt:lpstr>Sample presentation slides (Blue with green bar design)</vt:lpstr>
      <vt:lpstr>White with Courier font for code slides</vt:lpstr>
      <vt:lpstr>Thatch</vt:lpstr>
      <vt:lpstr>Creating an Environmentally Literate Public through the</vt:lpstr>
      <vt:lpstr>   Our Mission</vt:lpstr>
      <vt:lpstr>   The DataStreme Project</vt:lpstr>
      <vt:lpstr>   The DataStreme Project</vt:lpstr>
      <vt:lpstr>   The DataStreme Project</vt:lpstr>
      <vt:lpstr>   The DataStreme Project</vt:lpstr>
      <vt:lpstr>PowerPoint Presentation</vt:lpstr>
      <vt:lpstr>   How is DataStreme closely aligned?</vt:lpstr>
      <vt:lpstr>   Using models to understand concepts </vt:lpstr>
      <vt:lpstr>PowerPoint Presentation</vt:lpstr>
      <vt:lpstr>   Using real-world data </vt:lpstr>
      <vt:lpstr>   Using real-world data </vt:lpstr>
      <vt:lpstr>   How is DataStreme closely aligned?</vt:lpstr>
      <vt:lpstr>   Using an Earth system-based approach</vt:lpstr>
      <vt:lpstr>   How is DataStreme closely aligned?</vt:lpstr>
      <vt:lpstr>   Physical Sciences</vt:lpstr>
      <vt:lpstr>   Life Sciences</vt:lpstr>
      <vt:lpstr>   Earth &amp; Space Sciences</vt:lpstr>
      <vt:lpstr>   To Locate Your Nearest LIT</vt:lpstr>
      <vt:lpstr>PowerPoint Presentation</vt:lpstr>
      <vt:lpstr>@AMSeducation brey@ametsoc.org www.ametsoc.org/amsedu</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creator>Kira Nugnes</dc:creator>
  <cp:lastModifiedBy>Kira Nugnes</cp:lastModifiedBy>
  <cp:revision>153</cp:revision>
  <dcterms:created xsi:type="dcterms:W3CDTF">2013-05-30T17:32:26Z</dcterms:created>
  <dcterms:modified xsi:type="dcterms:W3CDTF">2016-09-14T15:15:30Z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TC102867119990</vt:lpwstr>
  </property>
</Properties>
</file>