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10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13B7EF-C179-4E13-8335-52214C691AC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9432F4-911C-4B07-9902-B6AA48BE8C48}">
      <dgm:prSet phldrT="[Text]"/>
      <dgm:spPr/>
      <dgm:t>
        <a:bodyPr/>
        <a:lstStyle/>
        <a:p>
          <a:r>
            <a:rPr lang="en-US" dirty="0" smtClean="0"/>
            <a:t>CA</a:t>
          </a:r>
          <a:endParaRPr lang="en-US" dirty="0"/>
        </a:p>
      </dgm:t>
    </dgm:pt>
    <dgm:pt modelId="{9A324831-4D72-44FD-9287-EE0FBAF0DFED}" type="parTrans" cxnId="{65A6B61D-4342-4D0B-AEDA-665E92EDF69E}">
      <dgm:prSet/>
      <dgm:spPr/>
      <dgm:t>
        <a:bodyPr/>
        <a:lstStyle/>
        <a:p>
          <a:endParaRPr lang="en-US"/>
        </a:p>
      </dgm:t>
    </dgm:pt>
    <dgm:pt modelId="{B6EAC700-FE32-417D-A8AA-42542BCA3B67}" type="sibTrans" cxnId="{65A6B61D-4342-4D0B-AEDA-665E92EDF69E}">
      <dgm:prSet/>
      <dgm:spPr/>
      <dgm:t>
        <a:bodyPr/>
        <a:lstStyle/>
        <a:p>
          <a:endParaRPr lang="en-US"/>
        </a:p>
      </dgm:t>
    </dgm:pt>
    <dgm:pt modelId="{A7E7CD18-2492-443B-8DAE-1C5BF4A90D6A}">
      <dgm:prSet phldrT="[Text]"/>
      <dgm:spPr/>
      <dgm:t>
        <a:bodyPr/>
        <a:lstStyle/>
        <a:p>
          <a:r>
            <a:rPr lang="en-US" dirty="0" smtClean="0"/>
            <a:t>PEs</a:t>
          </a:r>
          <a:endParaRPr lang="en-US" dirty="0"/>
        </a:p>
      </dgm:t>
    </dgm:pt>
    <dgm:pt modelId="{6BBC9B4E-D6B4-4938-A753-BE23DE0324FF}" type="parTrans" cxnId="{02215768-1A85-4C8A-B650-06F617FFD883}">
      <dgm:prSet/>
      <dgm:spPr/>
      <dgm:t>
        <a:bodyPr/>
        <a:lstStyle/>
        <a:p>
          <a:endParaRPr lang="en-US"/>
        </a:p>
      </dgm:t>
    </dgm:pt>
    <dgm:pt modelId="{256D9ACB-DC8B-49C8-A619-B63E2A953371}" type="sibTrans" cxnId="{02215768-1A85-4C8A-B650-06F617FFD883}">
      <dgm:prSet/>
      <dgm:spPr/>
      <dgm:t>
        <a:bodyPr/>
        <a:lstStyle/>
        <a:p>
          <a:endParaRPr lang="en-US"/>
        </a:p>
      </dgm:t>
    </dgm:pt>
    <dgm:pt modelId="{51F4431C-FBC6-4F45-89D6-F0FD58F1A95F}">
      <dgm:prSet phldrT="[Text]"/>
      <dgm:spPr/>
      <dgm:t>
        <a:bodyPr/>
        <a:lstStyle/>
        <a:p>
          <a:r>
            <a:rPr lang="en-US" dirty="0" smtClean="0"/>
            <a:t>DCIs</a:t>
          </a:r>
          <a:endParaRPr lang="en-US" dirty="0"/>
        </a:p>
      </dgm:t>
    </dgm:pt>
    <dgm:pt modelId="{BB5FCAAC-5443-49D4-B23B-BFF0BE405581}" type="parTrans" cxnId="{B69DF449-BB37-4632-B1E8-DB2E3FFB6193}">
      <dgm:prSet/>
      <dgm:spPr/>
      <dgm:t>
        <a:bodyPr/>
        <a:lstStyle/>
        <a:p>
          <a:endParaRPr lang="en-US"/>
        </a:p>
      </dgm:t>
    </dgm:pt>
    <dgm:pt modelId="{95250C43-D189-4068-BF15-EB36DB3AC56B}" type="sibTrans" cxnId="{B69DF449-BB37-4632-B1E8-DB2E3FFB6193}">
      <dgm:prSet/>
      <dgm:spPr/>
      <dgm:t>
        <a:bodyPr/>
        <a:lstStyle/>
        <a:p>
          <a:endParaRPr lang="en-US"/>
        </a:p>
      </dgm:t>
    </dgm:pt>
    <dgm:pt modelId="{AA9A901A-F0CE-4547-937A-A389C0F8F48F}">
      <dgm:prSet phldrT="[Text]"/>
      <dgm:spPr/>
      <dgm:t>
        <a:bodyPr/>
        <a:lstStyle/>
        <a:p>
          <a:r>
            <a:rPr lang="en-US" dirty="0" smtClean="0"/>
            <a:t>FL</a:t>
          </a:r>
          <a:endParaRPr lang="en-US" dirty="0"/>
        </a:p>
      </dgm:t>
    </dgm:pt>
    <dgm:pt modelId="{4E82AB31-78C0-42FE-9C47-7642C6345C34}" type="parTrans" cxnId="{DEB4A325-8739-4D7C-B6C2-7745DE993A28}">
      <dgm:prSet/>
      <dgm:spPr/>
      <dgm:t>
        <a:bodyPr/>
        <a:lstStyle/>
        <a:p>
          <a:endParaRPr lang="en-US"/>
        </a:p>
      </dgm:t>
    </dgm:pt>
    <dgm:pt modelId="{9629B06C-090C-49BE-B7F6-081C41433A96}" type="sibTrans" cxnId="{DEB4A325-8739-4D7C-B6C2-7745DE993A28}">
      <dgm:prSet/>
      <dgm:spPr/>
      <dgm:t>
        <a:bodyPr/>
        <a:lstStyle/>
        <a:p>
          <a:endParaRPr lang="en-US"/>
        </a:p>
      </dgm:t>
    </dgm:pt>
    <dgm:pt modelId="{493BD6DD-3D45-4EAA-A931-C7706538B0CB}">
      <dgm:prSet phldrT="[Text]"/>
      <dgm:spPr/>
      <dgm:t>
        <a:bodyPr/>
        <a:lstStyle/>
        <a:p>
          <a:r>
            <a:rPr lang="en-US" dirty="0" smtClean="0"/>
            <a:t>Big Idea</a:t>
          </a:r>
        </a:p>
        <a:p>
          <a:r>
            <a:rPr lang="en-US" dirty="0" smtClean="0"/>
            <a:t>(BI)</a:t>
          </a:r>
          <a:endParaRPr lang="en-US" dirty="0"/>
        </a:p>
      </dgm:t>
    </dgm:pt>
    <dgm:pt modelId="{1840A028-2AF4-4832-8475-D65B96A81676}" type="parTrans" cxnId="{EAE7707E-1917-4830-AEFB-7AB5B596DA93}">
      <dgm:prSet/>
      <dgm:spPr/>
      <dgm:t>
        <a:bodyPr/>
        <a:lstStyle/>
        <a:p>
          <a:endParaRPr lang="en-US"/>
        </a:p>
      </dgm:t>
    </dgm:pt>
    <dgm:pt modelId="{EF1DBA48-3099-4537-ACAD-3606E6FC45C9}" type="sibTrans" cxnId="{EAE7707E-1917-4830-AEFB-7AB5B596DA93}">
      <dgm:prSet/>
      <dgm:spPr/>
      <dgm:t>
        <a:bodyPr/>
        <a:lstStyle/>
        <a:p>
          <a:endParaRPr lang="en-US"/>
        </a:p>
      </dgm:t>
    </dgm:pt>
    <dgm:pt modelId="{7AB07A12-4ADA-43EF-BA05-2BC8CFEC6295}">
      <dgm:prSet phldrT="[Text]"/>
      <dgm:spPr/>
      <dgm:t>
        <a:bodyPr/>
        <a:lstStyle/>
        <a:p>
          <a:r>
            <a:rPr lang="en-US" dirty="0" smtClean="0"/>
            <a:t>Benchmark (B)</a:t>
          </a:r>
          <a:endParaRPr lang="en-US" dirty="0"/>
        </a:p>
      </dgm:t>
    </dgm:pt>
    <dgm:pt modelId="{D8A005F5-BC4B-4036-A65C-D7AF8DC82B32}" type="parTrans" cxnId="{1110B283-7C0D-4EA3-8B9E-B7B03FC084E0}">
      <dgm:prSet/>
      <dgm:spPr/>
      <dgm:t>
        <a:bodyPr/>
        <a:lstStyle/>
        <a:p>
          <a:endParaRPr lang="en-US"/>
        </a:p>
      </dgm:t>
    </dgm:pt>
    <dgm:pt modelId="{08779B53-D214-4782-900E-617BFDA4277C}" type="sibTrans" cxnId="{1110B283-7C0D-4EA3-8B9E-B7B03FC084E0}">
      <dgm:prSet/>
      <dgm:spPr/>
      <dgm:t>
        <a:bodyPr/>
        <a:lstStyle/>
        <a:p>
          <a:endParaRPr lang="en-US"/>
        </a:p>
      </dgm:t>
    </dgm:pt>
    <dgm:pt modelId="{0D047449-29BC-45C5-B520-C5D0306FFC62}">
      <dgm:prSet phldrT="[Text]"/>
      <dgm:spPr/>
      <dgm:t>
        <a:bodyPr/>
        <a:lstStyle/>
        <a:p>
          <a:r>
            <a:rPr lang="en-US" dirty="0" smtClean="0"/>
            <a:t>TX</a:t>
          </a:r>
          <a:endParaRPr lang="en-US" dirty="0"/>
        </a:p>
      </dgm:t>
    </dgm:pt>
    <dgm:pt modelId="{A5F87FB2-449F-4FA7-A3D1-90106D5E0C29}" type="parTrans" cxnId="{E69B8B2E-9DD6-4B9E-B36D-BFB7F04DEB29}">
      <dgm:prSet/>
      <dgm:spPr/>
      <dgm:t>
        <a:bodyPr/>
        <a:lstStyle/>
        <a:p>
          <a:endParaRPr lang="en-US"/>
        </a:p>
      </dgm:t>
    </dgm:pt>
    <dgm:pt modelId="{7C7A57E3-C0F4-42D8-A290-0939ADBCA2DC}" type="sibTrans" cxnId="{E69B8B2E-9DD6-4B9E-B36D-BFB7F04DEB29}">
      <dgm:prSet/>
      <dgm:spPr/>
      <dgm:t>
        <a:bodyPr/>
        <a:lstStyle/>
        <a:p>
          <a:endParaRPr lang="en-US"/>
        </a:p>
      </dgm:t>
    </dgm:pt>
    <dgm:pt modelId="{46A85B9D-3E8B-41D2-A578-251D69BD59D4}">
      <dgm:prSet phldrT="[Text]"/>
      <dgm:spPr/>
      <dgm:t>
        <a:bodyPr/>
        <a:lstStyle/>
        <a:p>
          <a:r>
            <a:rPr lang="en-US" dirty="0" smtClean="0"/>
            <a:t>Strand</a:t>
          </a:r>
          <a:endParaRPr lang="en-US" dirty="0"/>
        </a:p>
      </dgm:t>
    </dgm:pt>
    <dgm:pt modelId="{DA2BD4CD-AE2B-49F1-B957-3681284734BC}" type="parTrans" cxnId="{8E939A4E-7BD1-4672-921F-18F5AE2AD164}">
      <dgm:prSet/>
      <dgm:spPr/>
      <dgm:t>
        <a:bodyPr/>
        <a:lstStyle/>
        <a:p>
          <a:endParaRPr lang="en-US"/>
        </a:p>
      </dgm:t>
    </dgm:pt>
    <dgm:pt modelId="{FF967440-D084-44E4-9701-F5AAC2B0BD54}" type="sibTrans" cxnId="{8E939A4E-7BD1-4672-921F-18F5AE2AD164}">
      <dgm:prSet/>
      <dgm:spPr/>
      <dgm:t>
        <a:bodyPr/>
        <a:lstStyle/>
        <a:p>
          <a:endParaRPr lang="en-US"/>
        </a:p>
      </dgm:t>
    </dgm:pt>
    <dgm:pt modelId="{28FB6C43-8B4C-49FE-A968-48FCA2DF6C2A}">
      <dgm:prSet phldrT="[Text]"/>
      <dgm:spPr/>
      <dgm:t>
        <a:bodyPr/>
        <a:lstStyle/>
        <a:p>
          <a:r>
            <a:rPr lang="en-US" dirty="0" smtClean="0"/>
            <a:t>Essential Knowledge &amp; Skills (EKS)</a:t>
          </a:r>
          <a:endParaRPr lang="en-US" dirty="0"/>
        </a:p>
      </dgm:t>
    </dgm:pt>
    <dgm:pt modelId="{C229CD50-D3C1-4C4B-B55B-21218AE8BF9C}" type="parTrans" cxnId="{26DFB1B4-14B7-4E9A-9320-FCA59DC70208}">
      <dgm:prSet/>
      <dgm:spPr/>
      <dgm:t>
        <a:bodyPr/>
        <a:lstStyle/>
        <a:p>
          <a:endParaRPr lang="en-US"/>
        </a:p>
      </dgm:t>
    </dgm:pt>
    <dgm:pt modelId="{6D2FF396-C3BB-459A-85B6-B248E550820F}" type="sibTrans" cxnId="{26DFB1B4-14B7-4E9A-9320-FCA59DC70208}">
      <dgm:prSet/>
      <dgm:spPr/>
      <dgm:t>
        <a:bodyPr/>
        <a:lstStyle/>
        <a:p>
          <a:endParaRPr lang="en-US"/>
        </a:p>
      </dgm:t>
    </dgm:pt>
    <dgm:pt modelId="{8E078B5A-1BFB-4963-A3F0-CC65731A4CBC}">
      <dgm:prSet/>
      <dgm:spPr/>
      <dgm:t>
        <a:bodyPr/>
        <a:lstStyle/>
        <a:p>
          <a:r>
            <a:rPr lang="en-US" dirty="0" smtClean="0"/>
            <a:t>Clarification Statement (CS)</a:t>
          </a:r>
          <a:endParaRPr lang="en-US" dirty="0"/>
        </a:p>
      </dgm:t>
    </dgm:pt>
    <dgm:pt modelId="{B8C42907-DAC5-4DD2-A6FF-F93BDF12F6D7}" type="parTrans" cxnId="{359ACCC8-FE6B-4147-B47E-15FC5688B177}">
      <dgm:prSet/>
      <dgm:spPr/>
      <dgm:t>
        <a:bodyPr/>
        <a:lstStyle/>
        <a:p>
          <a:endParaRPr lang="en-US"/>
        </a:p>
      </dgm:t>
    </dgm:pt>
    <dgm:pt modelId="{EA526AC4-882D-4D9A-AAB3-2F07B7EC657B}" type="sibTrans" cxnId="{359ACCC8-FE6B-4147-B47E-15FC5688B177}">
      <dgm:prSet/>
      <dgm:spPr/>
      <dgm:t>
        <a:bodyPr/>
        <a:lstStyle/>
        <a:p>
          <a:endParaRPr lang="en-US"/>
        </a:p>
      </dgm:t>
    </dgm:pt>
    <dgm:pt modelId="{1049426F-BD69-4309-87C9-D537551C23F3}" type="pres">
      <dgm:prSet presAssocID="{8C13B7EF-C179-4E13-8335-52214C691AC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FB6A9B-1756-44B7-9806-5B900CEA0923}" type="pres">
      <dgm:prSet presAssocID="{799432F4-911C-4B07-9902-B6AA48BE8C48}" presName="compNode" presStyleCnt="0"/>
      <dgm:spPr/>
    </dgm:pt>
    <dgm:pt modelId="{68183BED-CF1F-4D68-AC13-60847C3F3F4B}" type="pres">
      <dgm:prSet presAssocID="{799432F4-911C-4B07-9902-B6AA48BE8C48}" presName="aNode" presStyleLbl="bgShp" presStyleIdx="0" presStyleCnt="3"/>
      <dgm:spPr/>
      <dgm:t>
        <a:bodyPr/>
        <a:lstStyle/>
        <a:p>
          <a:endParaRPr lang="en-US"/>
        </a:p>
      </dgm:t>
    </dgm:pt>
    <dgm:pt modelId="{FE57C9AA-2DD7-480C-B9EC-F15A9FDF217D}" type="pres">
      <dgm:prSet presAssocID="{799432F4-911C-4B07-9902-B6AA48BE8C48}" presName="textNode" presStyleLbl="bgShp" presStyleIdx="0" presStyleCnt="3"/>
      <dgm:spPr/>
      <dgm:t>
        <a:bodyPr/>
        <a:lstStyle/>
        <a:p>
          <a:endParaRPr lang="en-US"/>
        </a:p>
      </dgm:t>
    </dgm:pt>
    <dgm:pt modelId="{73E4135B-DB8B-4083-A398-FE63CBE8466B}" type="pres">
      <dgm:prSet presAssocID="{799432F4-911C-4B07-9902-B6AA48BE8C48}" presName="compChildNode" presStyleCnt="0"/>
      <dgm:spPr/>
    </dgm:pt>
    <dgm:pt modelId="{4DA17539-3CE7-4740-85CF-C17B03C1F16B}" type="pres">
      <dgm:prSet presAssocID="{799432F4-911C-4B07-9902-B6AA48BE8C48}" presName="theInnerList" presStyleCnt="0"/>
      <dgm:spPr/>
    </dgm:pt>
    <dgm:pt modelId="{7F1390ED-29DA-4B9E-94BF-1F82B397B974}" type="pres">
      <dgm:prSet presAssocID="{A7E7CD18-2492-443B-8DAE-1C5BF4A90D6A}" presName="child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907392-9C53-4149-AE67-DD0ADF09E816}" type="pres">
      <dgm:prSet presAssocID="{A7E7CD18-2492-443B-8DAE-1C5BF4A90D6A}" presName="aSpace2" presStyleCnt="0"/>
      <dgm:spPr/>
    </dgm:pt>
    <dgm:pt modelId="{A515FEC2-D7D7-4ACA-A6AE-1A4DB911194F}" type="pres">
      <dgm:prSet presAssocID="{51F4431C-FBC6-4F45-89D6-F0FD58F1A95F}" presName="child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3112E-91BB-43EA-8823-4628C3A5DAC2}" type="pres">
      <dgm:prSet presAssocID="{51F4431C-FBC6-4F45-89D6-F0FD58F1A95F}" presName="aSpace2" presStyleCnt="0"/>
      <dgm:spPr/>
    </dgm:pt>
    <dgm:pt modelId="{0761D2EF-9348-4A81-92A7-BAD9DDC93DC0}" type="pres">
      <dgm:prSet presAssocID="{8E078B5A-1BFB-4963-A3F0-CC65731A4CBC}" presName="child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D9EBB9-85E8-4D88-B392-85048FC678AA}" type="pres">
      <dgm:prSet presAssocID="{799432F4-911C-4B07-9902-B6AA48BE8C48}" presName="aSpace" presStyleCnt="0"/>
      <dgm:spPr/>
    </dgm:pt>
    <dgm:pt modelId="{6412358F-9F2C-4716-8F4F-C531B1651FB1}" type="pres">
      <dgm:prSet presAssocID="{AA9A901A-F0CE-4547-937A-A389C0F8F48F}" presName="compNode" presStyleCnt="0"/>
      <dgm:spPr/>
    </dgm:pt>
    <dgm:pt modelId="{50749B5B-FA27-4F3B-80F2-F1177605EA94}" type="pres">
      <dgm:prSet presAssocID="{AA9A901A-F0CE-4547-937A-A389C0F8F48F}" presName="aNode" presStyleLbl="bgShp" presStyleIdx="1" presStyleCnt="3"/>
      <dgm:spPr/>
      <dgm:t>
        <a:bodyPr/>
        <a:lstStyle/>
        <a:p>
          <a:endParaRPr lang="en-US"/>
        </a:p>
      </dgm:t>
    </dgm:pt>
    <dgm:pt modelId="{6B4C09C6-1FF1-4F52-9A5F-887B95AC1D79}" type="pres">
      <dgm:prSet presAssocID="{AA9A901A-F0CE-4547-937A-A389C0F8F48F}" presName="textNode" presStyleLbl="bgShp" presStyleIdx="1" presStyleCnt="3"/>
      <dgm:spPr/>
      <dgm:t>
        <a:bodyPr/>
        <a:lstStyle/>
        <a:p>
          <a:endParaRPr lang="en-US"/>
        </a:p>
      </dgm:t>
    </dgm:pt>
    <dgm:pt modelId="{6DD331DC-B531-439D-9EBB-A83034AA0680}" type="pres">
      <dgm:prSet presAssocID="{AA9A901A-F0CE-4547-937A-A389C0F8F48F}" presName="compChildNode" presStyleCnt="0"/>
      <dgm:spPr/>
    </dgm:pt>
    <dgm:pt modelId="{E7B29797-A440-4E3F-9872-59863305E0FD}" type="pres">
      <dgm:prSet presAssocID="{AA9A901A-F0CE-4547-937A-A389C0F8F48F}" presName="theInnerList" presStyleCnt="0"/>
      <dgm:spPr/>
    </dgm:pt>
    <dgm:pt modelId="{8FF64C59-E60E-4D7E-81B0-59EA0A28041A}" type="pres">
      <dgm:prSet presAssocID="{493BD6DD-3D45-4EAA-A931-C7706538B0CB}" presName="child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CD890C-71CC-4272-B857-78B93441C62C}" type="pres">
      <dgm:prSet presAssocID="{493BD6DD-3D45-4EAA-A931-C7706538B0CB}" presName="aSpace2" presStyleCnt="0"/>
      <dgm:spPr/>
    </dgm:pt>
    <dgm:pt modelId="{19D0578F-1A88-4431-988D-E65D2F9D9DAA}" type="pres">
      <dgm:prSet presAssocID="{7AB07A12-4ADA-43EF-BA05-2BC8CFEC6295}" presName="child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EE33D-57E9-403D-B8EA-A432FF830582}" type="pres">
      <dgm:prSet presAssocID="{AA9A901A-F0CE-4547-937A-A389C0F8F48F}" presName="aSpace" presStyleCnt="0"/>
      <dgm:spPr/>
    </dgm:pt>
    <dgm:pt modelId="{1DADB7D3-4FB7-4519-BD06-D789D014CF87}" type="pres">
      <dgm:prSet presAssocID="{0D047449-29BC-45C5-B520-C5D0306FFC62}" presName="compNode" presStyleCnt="0"/>
      <dgm:spPr/>
    </dgm:pt>
    <dgm:pt modelId="{AE576F1E-D38A-40A3-AFA8-4979C0F2A743}" type="pres">
      <dgm:prSet presAssocID="{0D047449-29BC-45C5-B520-C5D0306FFC62}" presName="aNode" presStyleLbl="bgShp" presStyleIdx="2" presStyleCnt="3"/>
      <dgm:spPr/>
      <dgm:t>
        <a:bodyPr/>
        <a:lstStyle/>
        <a:p>
          <a:endParaRPr lang="en-US"/>
        </a:p>
      </dgm:t>
    </dgm:pt>
    <dgm:pt modelId="{78F05077-DD37-4824-90EE-5CD1B5DF2C3F}" type="pres">
      <dgm:prSet presAssocID="{0D047449-29BC-45C5-B520-C5D0306FFC62}" presName="textNode" presStyleLbl="bgShp" presStyleIdx="2" presStyleCnt="3"/>
      <dgm:spPr/>
      <dgm:t>
        <a:bodyPr/>
        <a:lstStyle/>
        <a:p>
          <a:endParaRPr lang="en-US"/>
        </a:p>
      </dgm:t>
    </dgm:pt>
    <dgm:pt modelId="{53254982-53E2-4F5D-AA8E-2314A7A011D6}" type="pres">
      <dgm:prSet presAssocID="{0D047449-29BC-45C5-B520-C5D0306FFC62}" presName="compChildNode" presStyleCnt="0"/>
      <dgm:spPr/>
    </dgm:pt>
    <dgm:pt modelId="{7A6E67AF-CDB8-4E77-AEA7-FA85F6766694}" type="pres">
      <dgm:prSet presAssocID="{0D047449-29BC-45C5-B520-C5D0306FFC62}" presName="theInnerList" presStyleCnt="0"/>
      <dgm:spPr/>
    </dgm:pt>
    <dgm:pt modelId="{5B22ADF0-688F-4217-A299-0319648DE2FF}" type="pres">
      <dgm:prSet presAssocID="{46A85B9D-3E8B-41D2-A578-251D69BD59D4}" presName="child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9191FC-A3FD-4C2A-A8F9-12344AD1B8B8}" type="pres">
      <dgm:prSet presAssocID="{46A85B9D-3E8B-41D2-A578-251D69BD59D4}" presName="aSpace2" presStyleCnt="0"/>
      <dgm:spPr/>
    </dgm:pt>
    <dgm:pt modelId="{5AB90332-EF4A-4262-AC06-CF96FBA74874}" type="pres">
      <dgm:prSet presAssocID="{28FB6C43-8B4C-49FE-A968-48FCA2DF6C2A}" presName="child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EDDE1A-370B-48AB-A059-2BE29006B685}" type="presOf" srcId="{7AB07A12-4ADA-43EF-BA05-2BC8CFEC6295}" destId="{19D0578F-1A88-4431-988D-E65D2F9D9DAA}" srcOrd="0" destOrd="0" presId="urn:microsoft.com/office/officeart/2005/8/layout/lProcess2"/>
    <dgm:cxn modelId="{662395B7-CC21-4141-9B05-C9F1572AC2BB}" type="presOf" srcId="{28FB6C43-8B4C-49FE-A968-48FCA2DF6C2A}" destId="{5AB90332-EF4A-4262-AC06-CF96FBA74874}" srcOrd="0" destOrd="0" presId="urn:microsoft.com/office/officeart/2005/8/layout/lProcess2"/>
    <dgm:cxn modelId="{3198E86D-24FE-4A88-AB79-582D96D39075}" type="presOf" srcId="{8E078B5A-1BFB-4963-A3F0-CC65731A4CBC}" destId="{0761D2EF-9348-4A81-92A7-BAD9DDC93DC0}" srcOrd="0" destOrd="0" presId="urn:microsoft.com/office/officeart/2005/8/layout/lProcess2"/>
    <dgm:cxn modelId="{26DFB1B4-14B7-4E9A-9320-FCA59DC70208}" srcId="{0D047449-29BC-45C5-B520-C5D0306FFC62}" destId="{28FB6C43-8B4C-49FE-A968-48FCA2DF6C2A}" srcOrd="1" destOrd="0" parTransId="{C229CD50-D3C1-4C4B-B55B-21218AE8BF9C}" sibTransId="{6D2FF396-C3BB-459A-85B6-B248E550820F}"/>
    <dgm:cxn modelId="{77DF1FE3-3BE5-4BAF-8C86-B60C70E46A06}" type="presOf" srcId="{A7E7CD18-2492-443B-8DAE-1C5BF4A90D6A}" destId="{7F1390ED-29DA-4B9E-94BF-1F82B397B974}" srcOrd="0" destOrd="0" presId="urn:microsoft.com/office/officeart/2005/8/layout/lProcess2"/>
    <dgm:cxn modelId="{D56ADEB6-E283-425A-99FA-69A0B71BDCA4}" type="presOf" srcId="{8C13B7EF-C179-4E13-8335-52214C691ACB}" destId="{1049426F-BD69-4309-87C9-D537551C23F3}" srcOrd="0" destOrd="0" presId="urn:microsoft.com/office/officeart/2005/8/layout/lProcess2"/>
    <dgm:cxn modelId="{9A6EF0B3-B512-4C62-A04F-4C5E5A1C2DC5}" type="presOf" srcId="{AA9A901A-F0CE-4547-937A-A389C0F8F48F}" destId="{6B4C09C6-1FF1-4F52-9A5F-887B95AC1D79}" srcOrd="1" destOrd="0" presId="urn:microsoft.com/office/officeart/2005/8/layout/lProcess2"/>
    <dgm:cxn modelId="{4F2A8E66-052A-4BA7-AF03-C80F6CF9021D}" type="presOf" srcId="{0D047449-29BC-45C5-B520-C5D0306FFC62}" destId="{AE576F1E-D38A-40A3-AFA8-4979C0F2A743}" srcOrd="0" destOrd="0" presId="urn:microsoft.com/office/officeart/2005/8/layout/lProcess2"/>
    <dgm:cxn modelId="{99E39EFC-E166-44F6-B2F1-92C1D8753D4F}" type="presOf" srcId="{AA9A901A-F0CE-4547-937A-A389C0F8F48F}" destId="{50749B5B-FA27-4F3B-80F2-F1177605EA94}" srcOrd="0" destOrd="0" presId="urn:microsoft.com/office/officeart/2005/8/layout/lProcess2"/>
    <dgm:cxn modelId="{14366953-0559-49C5-A59F-5E1B3FF4A194}" type="presOf" srcId="{51F4431C-FBC6-4F45-89D6-F0FD58F1A95F}" destId="{A515FEC2-D7D7-4ACA-A6AE-1A4DB911194F}" srcOrd="0" destOrd="0" presId="urn:microsoft.com/office/officeart/2005/8/layout/lProcess2"/>
    <dgm:cxn modelId="{E69B8B2E-9DD6-4B9E-B36D-BFB7F04DEB29}" srcId="{8C13B7EF-C179-4E13-8335-52214C691ACB}" destId="{0D047449-29BC-45C5-B520-C5D0306FFC62}" srcOrd="2" destOrd="0" parTransId="{A5F87FB2-449F-4FA7-A3D1-90106D5E0C29}" sibTransId="{7C7A57E3-C0F4-42D8-A290-0939ADBCA2DC}"/>
    <dgm:cxn modelId="{1110B283-7C0D-4EA3-8B9E-B7B03FC084E0}" srcId="{AA9A901A-F0CE-4547-937A-A389C0F8F48F}" destId="{7AB07A12-4ADA-43EF-BA05-2BC8CFEC6295}" srcOrd="1" destOrd="0" parTransId="{D8A005F5-BC4B-4036-A65C-D7AF8DC82B32}" sibTransId="{08779B53-D214-4782-900E-617BFDA4277C}"/>
    <dgm:cxn modelId="{8E939A4E-7BD1-4672-921F-18F5AE2AD164}" srcId="{0D047449-29BC-45C5-B520-C5D0306FFC62}" destId="{46A85B9D-3E8B-41D2-A578-251D69BD59D4}" srcOrd="0" destOrd="0" parTransId="{DA2BD4CD-AE2B-49F1-B957-3681284734BC}" sibTransId="{FF967440-D084-44E4-9701-F5AAC2B0BD54}"/>
    <dgm:cxn modelId="{EAE7707E-1917-4830-AEFB-7AB5B596DA93}" srcId="{AA9A901A-F0CE-4547-937A-A389C0F8F48F}" destId="{493BD6DD-3D45-4EAA-A931-C7706538B0CB}" srcOrd="0" destOrd="0" parTransId="{1840A028-2AF4-4832-8475-D65B96A81676}" sibTransId="{EF1DBA48-3099-4537-ACAD-3606E6FC45C9}"/>
    <dgm:cxn modelId="{02215768-1A85-4C8A-B650-06F617FFD883}" srcId="{799432F4-911C-4B07-9902-B6AA48BE8C48}" destId="{A7E7CD18-2492-443B-8DAE-1C5BF4A90D6A}" srcOrd="0" destOrd="0" parTransId="{6BBC9B4E-D6B4-4938-A753-BE23DE0324FF}" sibTransId="{256D9ACB-DC8B-49C8-A619-B63E2A953371}"/>
    <dgm:cxn modelId="{5764869E-B8D1-4C24-8EB9-03B09C081773}" type="presOf" srcId="{799432F4-911C-4B07-9902-B6AA48BE8C48}" destId="{FE57C9AA-2DD7-480C-B9EC-F15A9FDF217D}" srcOrd="1" destOrd="0" presId="urn:microsoft.com/office/officeart/2005/8/layout/lProcess2"/>
    <dgm:cxn modelId="{B69DF449-BB37-4632-B1E8-DB2E3FFB6193}" srcId="{799432F4-911C-4B07-9902-B6AA48BE8C48}" destId="{51F4431C-FBC6-4F45-89D6-F0FD58F1A95F}" srcOrd="1" destOrd="0" parTransId="{BB5FCAAC-5443-49D4-B23B-BFF0BE405581}" sibTransId="{95250C43-D189-4068-BF15-EB36DB3AC56B}"/>
    <dgm:cxn modelId="{65A6B61D-4342-4D0B-AEDA-665E92EDF69E}" srcId="{8C13B7EF-C179-4E13-8335-52214C691ACB}" destId="{799432F4-911C-4B07-9902-B6AA48BE8C48}" srcOrd="0" destOrd="0" parTransId="{9A324831-4D72-44FD-9287-EE0FBAF0DFED}" sibTransId="{B6EAC700-FE32-417D-A8AA-42542BCA3B67}"/>
    <dgm:cxn modelId="{DEB4A325-8739-4D7C-B6C2-7745DE993A28}" srcId="{8C13B7EF-C179-4E13-8335-52214C691ACB}" destId="{AA9A901A-F0CE-4547-937A-A389C0F8F48F}" srcOrd="1" destOrd="0" parTransId="{4E82AB31-78C0-42FE-9C47-7642C6345C34}" sibTransId="{9629B06C-090C-49BE-B7F6-081C41433A96}"/>
    <dgm:cxn modelId="{9169AE49-DBD1-41F7-A3B7-595D1C94BBB3}" type="presOf" srcId="{799432F4-911C-4B07-9902-B6AA48BE8C48}" destId="{68183BED-CF1F-4D68-AC13-60847C3F3F4B}" srcOrd="0" destOrd="0" presId="urn:microsoft.com/office/officeart/2005/8/layout/lProcess2"/>
    <dgm:cxn modelId="{F59D1995-E88D-4708-8D94-B98DF73DEB22}" type="presOf" srcId="{46A85B9D-3E8B-41D2-A578-251D69BD59D4}" destId="{5B22ADF0-688F-4217-A299-0319648DE2FF}" srcOrd="0" destOrd="0" presId="urn:microsoft.com/office/officeart/2005/8/layout/lProcess2"/>
    <dgm:cxn modelId="{359ACCC8-FE6B-4147-B47E-15FC5688B177}" srcId="{799432F4-911C-4B07-9902-B6AA48BE8C48}" destId="{8E078B5A-1BFB-4963-A3F0-CC65731A4CBC}" srcOrd="2" destOrd="0" parTransId="{B8C42907-DAC5-4DD2-A6FF-F93BDF12F6D7}" sibTransId="{EA526AC4-882D-4D9A-AAB3-2F07B7EC657B}"/>
    <dgm:cxn modelId="{10ED6FA4-C9E1-4184-B301-CCFECA1161EE}" type="presOf" srcId="{0D047449-29BC-45C5-B520-C5D0306FFC62}" destId="{78F05077-DD37-4824-90EE-5CD1B5DF2C3F}" srcOrd="1" destOrd="0" presId="urn:microsoft.com/office/officeart/2005/8/layout/lProcess2"/>
    <dgm:cxn modelId="{752AEF67-E041-4F23-A710-ED5AB050869C}" type="presOf" srcId="{493BD6DD-3D45-4EAA-A931-C7706538B0CB}" destId="{8FF64C59-E60E-4D7E-81B0-59EA0A28041A}" srcOrd="0" destOrd="0" presId="urn:microsoft.com/office/officeart/2005/8/layout/lProcess2"/>
    <dgm:cxn modelId="{C7E234B1-17D8-4D79-BA1B-0AD9089F873B}" type="presParOf" srcId="{1049426F-BD69-4309-87C9-D537551C23F3}" destId="{15FB6A9B-1756-44B7-9806-5B900CEA0923}" srcOrd="0" destOrd="0" presId="urn:microsoft.com/office/officeart/2005/8/layout/lProcess2"/>
    <dgm:cxn modelId="{76315C50-3BA8-4F8D-BC21-C2E2EAB623E2}" type="presParOf" srcId="{15FB6A9B-1756-44B7-9806-5B900CEA0923}" destId="{68183BED-CF1F-4D68-AC13-60847C3F3F4B}" srcOrd="0" destOrd="0" presId="urn:microsoft.com/office/officeart/2005/8/layout/lProcess2"/>
    <dgm:cxn modelId="{BBB8FF92-B473-44ED-A345-FE1FD4D8F8E3}" type="presParOf" srcId="{15FB6A9B-1756-44B7-9806-5B900CEA0923}" destId="{FE57C9AA-2DD7-480C-B9EC-F15A9FDF217D}" srcOrd="1" destOrd="0" presId="urn:microsoft.com/office/officeart/2005/8/layout/lProcess2"/>
    <dgm:cxn modelId="{332B4F2E-CB06-46AB-BBCD-810EF856C397}" type="presParOf" srcId="{15FB6A9B-1756-44B7-9806-5B900CEA0923}" destId="{73E4135B-DB8B-4083-A398-FE63CBE8466B}" srcOrd="2" destOrd="0" presId="urn:microsoft.com/office/officeart/2005/8/layout/lProcess2"/>
    <dgm:cxn modelId="{1FAC9544-024E-441C-9F12-B1E24F1E3FDE}" type="presParOf" srcId="{73E4135B-DB8B-4083-A398-FE63CBE8466B}" destId="{4DA17539-3CE7-4740-85CF-C17B03C1F16B}" srcOrd="0" destOrd="0" presId="urn:microsoft.com/office/officeart/2005/8/layout/lProcess2"/>
    <dgm:cxn modelId="{643AE342-A974-412B-86F6-99627814E1DA}" type="presParOf" srcId="{4DA17539-3CE7-4740-85CF-C17B03C1F16B}" destId="{7F1390ED-29DA-4B9E-94BF-1F82B397B974}" srcOrd="0" destOrd="0" presId="urn:microsoft.com/office/officeart/2005/8/layout/lProcess2"/>
    <dgm:cxn modelId="{2F47FA15-A6E4-4260-A166-7103436AC0F0}" type="presParOf" srcId="{4DA17539-3CE7-4740-85CF-C17B03C1F16B}" destId="{66907392-9C53-4149-AE67-DD0ADF09E816}" srcOrd="1" destOrd="0" presId="urn:microsoft.com/office/officeart/2005/8/layout/lProcess2"/>
    <dgm:cxn modelId="{AD7DB0BA-1C02-472D-88EA-C4D280A7DEED}" type="presParOf" srcId="{4DA17539-3CE7-4740-85CF-C17B03C1F16B}" destId="{A515FEC2-D7D7-4ACA-A6AE-1A4DB911194F}" srcOrd="2" destOrd="0" presId="urn:microsoft.com/office/officeart/2005/8/layout/lProcess2"/>
    <dgm:cxn modelId="{3F023F7A-B058-43F8-A09D-09CD822A20BB}" type="presParOf" srcId="{4DA17539-3CE7-4740-85CF-C17B03C1F16B}" destId="{D603112E-91BB-43EA-8823-4628C3A5DAC2}" srcOrd="3" destOrd="0" presId="urn:microsoft.com/office/officeart/2005/8/layout/lProcess2"/>
    <dgm:cxn modelId="{AAADD846-F919-4071-BB95-DAD15B88114A}" type="presParOf" srcId="{4DA17539-3CE7-4740-85CF-C17B03C1F16B}" destId="{0761D2EF-9348-4A81-92A7-BAD9DDC93DC0}" srcOrd="4" destOrd="0" presId="urn:microsoft.com/office/officeart/2005/8/layout/lProcess2"/>
    <dgm:cxn modelId="{6A2C4C44-2189-4CA7-A02B-B3441459610D}" type="presParOf" srcId="{1049426F-BD69-4309-87C9-D537551C23F3}" destId="{8AD9EBB9-85E8-4D88-B392-85048FC678AA}" srcOrd="1" destOrd="0" presId="urn:microsoft.com/office/officeart/2005/8/layout/lProcess2"/>
    <dgm:cxn modelId="{FD3486B5-66AC-4E94-AC37-D3C366E5C881}" type="presParOf" srcId="{1049426F-BD69-4309-87C9-D537551C23F3}" destId="{6412358F-9F2C-4716-8F4F-C531B1651FB1}" srcOrd="2" destOrd="0" presId="urn:microsoft.com/office/officeart/2005/8/layout/lProcess2"/>
    <dgm:cxn modelId="{D653E8C8-30D4-4847-B3D4-E9FF108CE293}" type="presParOf" srcId="{6412358F-9F2C-4716-8F4F-C531B1651FB1}" destId="{50749B5B-FA27-4F3B-80F2-F1177605EA94}" srcOrd="0" destOrd="0" presId="urn:microsoft.com/office/officeart/2005/8/layout/lProcess2"/>
    <dgm:cxn modelId="{50388B41-477B-4A88-BEB4-8381312B1559}" type="presParOf" srcId="{6412358F-9F2C-4716-8F4F-C531B1651FB1}" destId="{6B4C09C6-1FF1-4F52-9A5F-887B95AC1D79}" srcOrd="1" destOrd="0" presId="urn:microsoft.com/office/officeart/2005/8/layout/lProcess2"/>
    <dgm:cxn modelId="{040F53A4-7AF5-4B92-A879-16E181862070}" type="presParOf" srcId="{6412358F-9F2C-4716-8F4F-C531B1651FB1}" destId="{6DD331DC-B531-439D-9EBB-A83034AA0680}" srcOrd="2" destOrd="0" presId="urn:microsoft.com/office/officeart/2005/8/layout/lProcess2"/>
    <dgm:cxn modelId="{9E916182-3A71-4EBA-8F1B-FFCA9D0CE210}" type="presParOf" srcId="{6DD331DC-B531-439D-9EBB-A83034AA0680}" destId="{E7B29797-A440-4E3F-9872-59863305E0FD}" srcOrd="0" destOrd="0" presId="urn:microsoft.com/office/officeart/2005/8/layout/lProcess2"/>
    <dgm:cxn modelId="{78405F18-C736-498F-BFAF-9093FE17DBA1}" type="presParOf" srcId="{E7B29797-A440-4E3F-9872-59863305E0FD}" destId="{8FF64C59-E60E-4D7E-81B0-59EA0A28041A}" srcOrd="0" destOrd="0" presId="urn:microsoft.com/office/officeart/2005/8/layout/lProcess2"/>
    <dgm:cxn modelId="{EC81777C-DD97-43A1-8C88-C98C638C5DD7}" type="presParOf" srcId="{E7B29797-A440-4E3F-9872-59863305E0FD}" destId="{92CD890C-71CC-4272-B857-78B93441C62C}" srcOrd="1" destOrd="0" presId="urn:microsoft.com/office/officeart/2005/8/layout/lProcess2"/>
    <dgm:cxn modelId="{E56215F8-6679-438A-8116-79C425D3C06F}" type="presParOf" srcId="{E7B29797-A440-4E3F-9872-59863305E0FD}" destId="{19D0578F-1A88-4431-988D-E65D2F9D9DAA}" srcOrd="2" destOrd="0" presId="urn:microsoft.com/office/officeart/2005/8/layout/lProcess2"/>
    <dgm:cxn modelId="{5B50EB5F-7BCE-4D00-AD92-0387E53D70F3}" type="presParOf" srcId="{1049426F-BD69-4309-87C9-D537551C23F3}" destId="{BC4EE33D-57E9-403D-B8EA-A432FF830582}" srcOrd="3" destOrd="0" presId="urn:microsoft.com/office/officeart/2005/8/layout/lProcess2"/>
    <dgm:cxn modelId="{B003C248-5733-4625-9B5E-6464388170A7}" type="presParOf" srcId="{1049426F-BD69-4309-87C9-D537551C23F3}" destId="{1DADB7D3-4FB7-4519-BD06-D789D014CF87}" srcOrd="4" destOrd="0" presId="urn:microsoft.com/office/officeart/2005/8/layout/lProcess2"/>
    <dgm:cxn modelId="{42908003-F6EB-4872-80BC-C4C320F964B4}" type="presParOf" srcId="{1DADB7D3-4FB7-4519-BD06-D789D014CF87}" destId="{AE576F1E-D38A-40A3-AFA8-4979C0F2A743}" srcOrd="0" destOrd="0" presId="urn:microsoft.com/office/officeart/2005/8/layout/lProcess2"/>
    <dgm:cxn modelId="{16FC96DD-25E6-4B91-BBF3-FE2E0D38EB20}" type="presParOf" srcId="{1DADB7D3-4FB7-4519-BD06-D789D014CF87}" destId="{78F05077-DD37-4824-90EE-5CD1B5DF2C3F}" srcOrd="1" destOrd="0" presId="urn:microsoft.com/office/officeart/2005/8/layout/lProcess2"/>
    <dgm:cxn modelId="{8D5C2AF4-1726-4775-B972-D6C728A9A0CE}" type="presParOf" srcId="{1DADB7D3-4FB7-4519-BD06-D789D014CF87}" destId="{53254982-53E2-4F5D-AA8E-2314A7A011D6}" srcOrd="2" destOrd="0" presId="urn:microsoft.com/office/officeart/2005/8/layout/lProcess2"/>
    <dgm:cxn modelId="{E6876874-ED86-4F01-9BCB-690FCA823194}" type="presParOf" srcId="{53254982-53E2-4F5D-AA8E-2314A7A011D6}" destId="{7A6E67AF-CDB8-4E77-AEA7-FA85F6766694}" srcOrd="0" destOrd="0" presId="urn:microsoft.com/office/officeart/2005/8/layout/lProcess2"/>
    <dgm:cxn modelId="{58123E21-0D1C-4AAD-91AC-AB4FAE8C0E4B}" type="presParOf" srcId="{7A6E67AF-CDB8-4E77-AEA7-FA85F6766694}" destId="{5B22ADF0-688F-4217-A299-0319648DE2FF}" srcOrd="0" destOrd="0" presId="urn:microsoft.com/office/officeart/2005/8/layout/lProcess2"/>
    <dgm:cxn modelId="{F1579ADB-DC7F-40B4-9C73-ACCED2C55C03}" type="presParOf" srcId="{7A6E67AF-CDB8-4E77-AEA7-FA85F6766694}" destId="{DD9191FC-A3FD-4C2A-A8F9-12344AD1B8B8}" srcOrd="1" destOrd="0" presId="urn:microsoft.com/office/officeart/2005/8/layout/lProcess2"/>
    <dgm:cxn modelId="{B6279845-AA7B-458D-A488-D5D2AA84F164}" type="presParOf" srcId="{7A6E67AF-CDB8-4E77-AEA7-FA85F6766694}" destId="{5AB90332-EF4A-4262-AC06-CF96FBA74874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183BED-CF1F-4D68-AC13-60847C3F3F4B}">
      <dsp:nvSpPr>
        <dsp:cNvPr id="0" name=""/>
        <dsp:cNvSpPr/>
      </dsp:nvSpPr>
      <dsp:spPr>
        <a:xfrm>
          <a:off x="781" y="0"/>
          <a:ext cx="2031503" cy="4749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CA</a:t>
          </a:r>
          <a:endParaRPr lang="en-US" sz="6500" kern="1200" dirty="0"/>
        </a:p>
      </dsp:txBody>
      <dsp:txXfrm>
        <a:off x="781" y="0"/>
        <a:ext cx="2031503" cy="1424940"/>
      </dsp:txXfrm>
    </dsp:sp>
    <dsp:sp modelId="{7F1390ED-29DA-4B9E-94BF-1F82B397B974}">
      <dsp:nvSpPr>
        <dsp:cNvPr id="0" name=""/>
        <dsp:cNvSpPr/>
      </dsp:nvSpPr>
      <dsp:spPr>
        <a:xfrm>
          <a:off x="203931" y="1425345"/>
          <a:ext cx="1625203" cy="933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PEs</a:t>
          </a:r>
          <a:endParaRPr lang="en-US" sz="1900" kern="1200" dirty="0"/>
        </a:p>
      </dsp:txBody>
      <dsp:txXfrm>
        <a:off x="231262" y="1452676"/>
        <a:ext cx="1570541" cy="878483"/>
      </dsp:txXfrm>
    </dsp:sp>
    <dsp:sp modelId="{A515FEC2-D7D7-4ACA-A6AE-1A4DB911194F}">
      <dsp:nvSpPr>
        <dsp:cNvPr id="0" name=""/>
        <dsp:cNvSpPr/>
      </dsp:nvSpPr>
      <dsp:spPr>
        <a:xfrm>
          <a:off x="203931" y="2502052"/>
          <a:ext cx="1625203" cy="933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DCIs</a:t>
          </a:r>
          <a:endParaRPr lang="en-US" sz="1900" kern="1200" dirty="0"/>
        </a:p>
      </dsp:txBody>
      <dsp:txXfrm>
        <a:off x="231262" y="2529383"/>
        <a:ext cx="1570541" cy="878483"/>
      </dsp:txXfrm>
    </dsp:sp>
    <dsp:sp modelId="{0761D2EF-9348-4A81-92A7-BAD9DDC93DC0}">
      <dsp:nvSpPr>
        <dsp:cNvPr id="0" name=""/>
        <dsp:cNvSpPr/>
      </dsp:nvSpPr>
      <dsp:spPr>
        <a:xfrm>
          <a:off x="203931" y="3578758"/>
          <a:ext cx="1625203" cy="9331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Clarification Statement (CS)</a:t>
          </a:r>
          <a:endParaRPr lang="en-US" sz="1900" kern="1200" dirty="0"/>
        </a:p>
      </dsp:txBody>
      <dsp:txXfrm>
        <a:off x="231262" y="3606089"/>
        <a:ext cx="1570541" cy="878483"/>
      </dsp:txXfrm>
    </dsp:sp>
    <dsp:sp modelId="{50749B5B-FA27-4F3B-80F2-F1177605EA94}">
      <dsp:nvSpPr>
        <dsp:cNvPr id="0" name=""/>
        <dsp:cNvSpPr/>
      </dsp:nvSpPr>
      <dsp:spPr>
        <a:xfrm>
          <a:off x="2184648" y="0"/>
          <a:ext cx="2031503" cy="4749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FL</a:t>
          </a:r>
          <a:endParaRPr lang="en-US" sz="6500" kern="1200" dirty="0"/>
        </a:p>
      </dsp:txBody>
      <dsp:txXfrm>
        <a:off x="2184648" y="0"/>
        <a:ext cx="2031503" cy="1424940"/>
      </dsp:txXfrm>
    </dsp:sp>
    <dsp:sp modelId="{8FF64C59-E60E-4D7E-81B0-59EA0A28041A}">
      <dsp:nvSpPr>
        <dsp:cNvPr id="0" name=""/>
        <dsp:cNvSpPr/>
      </dsp:nvSpPr>
      <dsp:spPr>
        <a:xfrm>
          <a:off x="2387798" y="1426331"/>
          <a:ext cx="1625203" cy="143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Big Idea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(BI)</a:t>
          </a:r>
          <a:endParaRPr lang="en-US" sz="1900" kern="1200" dirty="0"/>
        </a:p>
      </dsp:txBody>
      <dsp:txXfrm>
        <a:off x="2429744" y="1468277"/>
        <a:ext cx="1541311" cy="1348237"/>
      </dsp:txXfrm>
    </dsp:sp>
    <dsp:sp modelId="{19D0578F-1A88-4431-988D-E65D2F9D9DAA}">
      <dsp:nvSpPr>
        <dsp:cNvPr id="0" name=""/>
        <dsp:cNvSpPr/>
      </dsp:nvSpPr>
      <dsp:spPr>
        <a:xfrm>
          <a:off x="2387798" y="3078788"/>
          <a:ext cx="1625203" cy="143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Benchmark (B)</a:t>
          </a:r>
          <a:endParaRPr lang="en-US" sz="1900" kern="1200" dirty="0"/>
        </a:p>
      </dsp:txBody>
      <dsp:txXfrm>
        <a:off x="2429744" y="3120734"/>
        <a:ext cx="1541311" cy="1348237"/>
      </dsp:txXfrm>
    </dsp:sp>
    <dsp:sp modelId="{AE576F1E-D38A-40A3-AFA8-4979C0F2A743}">
      <dsp:nvSpPr>
        <dsp:cNvPr id="0" name=""/>
        <dsp:cNvSpPr/>
      </dsp:nvSpPr>
      <dsp:spPr>
        <a:xfrm>
          <a:off x="4368514" y="0"/>
          <a:ext cx="2031503" cy="47498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smtClean="0"/>
            <a:t>TX</a:t>
          </a:r>
          <a:endParaRPr lang="en-US" sz="6500" kern="1200" dirty="0"/>
        </a:p>
      </dsp:txBody>
      <dsp:txXfrm>
        <a:off x="4368514" y="0"/>
        <a:ext cx="2031503" cy="1424940"/>
      </dsp:txXfrm>
    </dsp:sp>
    <dsp:sp modelId="{5B22ADF0-688F-4217-A299-0319648DE2FF}">
      <dsp:nvSpPr>
        <dsp:cNvPr id="0" name=""/>
        <dsp:cNvSpPr/>
      </dsp:nvSpPr>
      <dsp:spPr>
        <a:xfrm>
          <a:off x="4571665" y="1426331"/>
          <a:ext cx="1625203" cy="143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Strand</a:t>
          </a:r>
          <a:endParaRPr lang="en-US" sz="1900" kern="1200" dirty="0"/>
        </a:p>
      </dsp:txBody>
      <dsp:txXfrm>
        <a:off x="4613611" y="1468277"/>
        <a:ext cx="1541311" cy="1348237"/>
      </dsp:txXfrm>
    </dsp:sp>
    <dsp:sp modelId="{5AB90332-EF4A-4262-AC06-CF96FBA74874}">
      <dsp:nvSpPr>
        <dsp:cNvPr id="0" name=""/>
        <dsp:cNvSpPr/>
      </dsp:nvSpPr>
      <dsp:spPr>
        <a:xfrm>
          <a:off x="4571665" y="3078788"/>
          <a:ext cx="1625203" cy="14321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Essential Knowledge &amp; Skills (EKS)</a:t>
          </a:r>
          <a:endParaRPr lang="en-US" sz="1900" kern="1200" dirty="0"/>
        </a:p>
      </dsp:txBody>
      <dsp:txXfrm>
        <a:off x="4613611" y="3120734"/>
        <a:ext cx="1541311" cy="1348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33F0-56F5-4BED-A0FF-AB33E3072CF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354-9337-42FB-B6D1-5AD90ACC6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33F0-56F5-4BED-A0FF-AB33E3072CF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354-9337-42FB-B6D1-5AD90ACC6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33F0-56F5-4BED-A0FF-AB33E3072CF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354-9337-42FB-B6D1-5AD90ACC6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33F0-56F5-4BED-A0FF-AB33E3072CF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354-9337-42FB-B6D1-5AD90ACC6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33F0-56F5-4BED-A0FF-AB33E3072CF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354-9337-42FB-B6D1-5AD90ACC6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33F0-56F5-4BED-A0FF-AB33E3072CF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354-9337-42FB-B6D1-5AD90ACC6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33F0-56F5-4BED-A0FF-AB33E3072CF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354-9337-42FB-B6D1-5AD90ACC6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33F0-56F5-4BED-A0FF-AB33E3072CF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354-9337-42FB-B6D1-5AD90ACC6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33F0-56F5-4BED-A0FF-AB33E3072CF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354-9337-42FB-B6D1-5AD90ACC6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33F0-56F5-4BED-A0FF-AB33E3072CF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0354-9337-42FB-B6D1-5AD90ACC64F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533F0-56F5-4BED-A0FF-AB33E3072CF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79C0354-9337-42FB-B6D1-5AD90ACC64F3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A533F0-56F5-4BED-A0FF-AB33E3072CFF}" type="datetimeFigureOut">
              <a:rPr lang="en-US" smtClean="0"/>
              <a:t>9/25/2016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79C0354-9337-42FB-B6D1-5AD90ACC64F3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lauryn.stark@unf.edu" TargetMode="External"/><Relationship Id="rId2" Type="http://schemas.openxmlformats.org/officeDocument/2006/relationships/hyperlink" Target="mailto:k.cheek@unf.edu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752600"/>
            <a:ext cx="7851648" cy="2819400"/>
          </a:xfrm>
        </p:spPr>
        <p:txBody>
          <a:bodyPr>
            <a:noAutofit/>
          </a:bodyPr>
          <a:lstStyle/>
          <a:p>
            <a:r>
              <a:rPr lang="en-US" sz="4400" dirty="0" smtClean="0">
                <a:effectLst/>
              </a:rPr>
              <a:t>Using Content Analysis to Investigate the Treatment of Spatial and Temporal Scale in K-8 Science Standards and Textbooks</a:t>
            </a:r>
            <a:endParaRPr lang="en-US" sz="4400" dirty="0"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4800" y="5181600"/>
            <a:ext cx="4501896" cy="78359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/>
              <a:t>Kim A. Cheek and </a:t>
            </a:r>
          </a:p>
          <a:p>
            <a:pPr algn="ctr"/>
            <a:r>
              <a:rPr lang="en-US" dirty="0" smtClean="0"/>
              <a:t>Lauryn </a:t>
            </a:r>
            <a:r>
              <a:rPr lang="en-US" dirty="0" smtClean="0"/>
              <a:t>A. Stark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:\Users\user\AppData\Local\Microsoft\Windows\Temporary Internet Files\Content.Word\UNF_LOGO_HORZ_PMS_BlueGray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53000"/>
            <a:ext cx="4419600" cy="1654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1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Content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Systematic coding and analysis of texts or visual material</a:t>
            </a:r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sz="2800" i="1" dirty="0" smtClean="0"/>
          </a:p>
          <a:p>
            <a:pPr marL="0" indent="0">
              <a:buNone/>
            </a:pPr>
            <a:endParaRPr lang="en-US" sz="2800" i="1" dirty="0"/>
          </a:p>
          <a:p>
            <a:pPr marL="0" indent="0">
              <a:buNone/>
            </a:pPr>
            <a:r>
              <a:rPr lang="en-US" sz="2800" i="1" dirty="0" smtClean="0"/>
              <a:t>Deductive						Inductive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990600" y="4267200"/>
            <a:ext cx="71628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98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629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Are the spatial and temporal scales of ESS processes emphasized in K-8 science standards and textbooks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505200"/>
          </a:xfrm>
        </p:spPr>
        <p:txBody>
          <a:bodyPr/>
          <a:lstStyle/>
          <a:p>
            <a:r>
              <a:rPr lang="en-US" sz="2800" dirty="0"/>
              <a:t>NGSS crosscutting concept: </a:t>
            </a:r>
            <a:r>
              <a:rPr lang="en-US" sz="2800" i="1" dirty="0"/>
              <a:t>Scale, proportion, and </a:t>
            </a:r>
            <a:r>
              <a:rPr lang="en-US" sz="2800" i="1" dirty="0" smtClean="0"/>
              <a:t>quantity</a:t>
            </a:r>
            <a:endParaRPr lang="en-US" sz="2800" dirty="0" smtClean="0"/>
          </a:p>
          <a:p>
            <a:r>
              <a:rPr lang="en-US" sz="2800" dirty="0" smtClean="0"/>
              <a:t>CA, FL, and TX: ~ 30% of all school-aged students; textbook adoption states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5167746"/>
            <a:ext cx="2362200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Physical &amp; Historical </a:t>
            </a:r>
            <a:r>
              <a:rPr lang="en-US" sz="2000" dirty="0"/>
              <a:t>G</a:t>
            </a:r>
            <a:r>
              <a:rPr lang="en-US" sz="2000" dirty="0" smtClean="0"/>
              <a:t>eology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810000" y="5167746"/>
            <a:ext cx="171796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Astronomy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6553200" y="5153892"/>
            <a:ext cx="1946564" cy="914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Weather and Climate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8016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82586"/>
              </p:ext>
            </p:extLst>
          </p:nvPr>
        </p:nvGraphicFramePr>
        <p:xfrm>
          <a:off x="457200" y="1981200"/>
          <a:ext cx="8460471" cy="3066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6498"/>
                <a:gridCol w="3526261"/>
                <a:gridCol w="3477712"/>
              </a:tblGrid>
              <a:tr h="978757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Magnitude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Relationship between Objects</a:t>
                      </a:r>
                      <a:r>
                        <a:rPr lang="en-US" sz="2000" baseline="0" dirty="0" smtClean="0"/>
                        <a:t> or Events</a:t>
                      </a:r>
                      <a:r>
                        <a:rPr lang="en-US" sz="2000" baseline="30000" dirty="0" smtClean="0"/>
                        <a:t>1</a:t>
                      </a:r>
                      <a:endParaRPr lang="en-US" sz="2000" dirty="0"/>
                    </a:p>
                  </a:txBody>
                  <a:tcPr/>
                </a:tc>
              </a:tr>
              <a:tr h="104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Spatial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meter, km,</a:t>
                      </a:r>
                      <a:r>
                        <a:rPr lang="en-US" baseline="0" dirty="0" smtClean="0"/>
                        <a:t> global, synoptic,</a:t>
                      </a:r>
                      <a:endParaRPr lang="en-US" dirty="0"/>
                    </a:p>
                    <a:p>
                      <a:pPr algn="ctr"/>
                      <a:r>
                        <a:rPr lang="en-US" dirty="0" smtClean="0"/>
                        <a:t>large, small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larger, smaller, </a:t>
                      </a:r>
                    </a:p>
                    <a:p>
                      <a:pPr algn="ctr"/>
                      <a:r>
                        <a:rPr lang="en-US" dirty="0" smtClean="0"/>
                        <a:t>scale</a:t>
                      </a:r>
                      <a:r>
                        <a:rPr lang="en-US" baseline="0" dirty="0" smtClean="0"/>
                        <a:t> factors in mapping (1:125,000)</a:t>
                      </a:r>
                      <a:endParaRPr lang="en-US" dirty="0"/>
                    </a:p>
                  </a:txBody>
                  <a:tcPr/>
                </a:tc>
              </a:tr>
              <a:tr h="104410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Temporal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day, year, million</a:t>
                      </a:r>
                      <a:r>
                        <a:rPr lang="en-US" baseline="0" dirty="0" smtClean="0"/>
                        <a:t> years, </a:t>
                      </a:r>
                    </a:p>
                    <a:p>
                      <a:pPr algn="ctr"/>
                      <a:r>
                        <a:rPr lang="en-US" baseline="0" dirty="0" smtClean="0"/>
                        <a:t>Cretaceous,</a:t>
                      </a:r>
                      <a:endParaRPr lang="en-US" dirty="0"/>
                    </a:p>
                    <a:p>
                      <a:pPr algn="ctr"/>
                      <a:r>
                        <a:rPr lang="en-US" dirty="0" smtClean="0"/>
                        <a:t>long, short, old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longer,</a:t>
                      </a:r>
                      <a:r>
                        <a:rPr lang="en-US" baseline="0" dirty="0" smtClean="0"/>
                        <a:t> shorter, </a:t>
                      </a:r>
                    </a:p>
                    <a:p>
                      <a:pPr algn="ctr"/>
                      <a:r>
                        <a:rPr lang="en-US" baseline="0" dirty="0" smtClean="0"/>
                        <a:t>older, younger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972312"/>
          </a:xfrm>
        </p:spPr>
        <p:txBody>
          <a:bodyPr/>
          <a:lstStyle/>
          <a:p>
            <a:pPr algn="ctr"/>
            <a:r>
              <a:rPr lang="en-US" dirty="0" smtClean="0"/>
              <a:t>Coding: Scale as…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5500392"/>
            <a:ext cx="86128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1</a:t>
            </a:r>
            <a:r>
              <a:rPr lang="en-US" sz="2400" dirty="0" smtClean="0"/>
              <a:t>Terms defined in Cheek, K., </a:t>
            </a:r>
            <a:r>
              <a:rPr lang="en-US" sz="2400" dirty="0" err="1" smtClean="0"/>
              <a:t>LaDue</a:t>
            </a:r>
            <a:r>
              <a:rPr lang="en-US" sz="2400" dirty="0" smtClean="0"/>
              <a:t>, N., &amp; Shipley, T. (in review)</a:t>
            </a:r>
          </a:p>
          <a:p>
            <a:r>
              <a:rPr lang="en-US" sz="2400" dirty="0" smtClean="0"/>
              <a:t>based on cognitive science research reviewed in that paper.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290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/>
          <a:lstStyle/>
          <a:p>
            <a:pPr algn="ctr"/>
            <a:r>
              <a:rPr lang="en-US" dirty="0" smtClean="0"/>
              <a:t>Defining the coding unit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48892817"/>
              </p:ext>
            </p:extLst>
          </p:nvPr>
        </p:nvGraphicFramePr>
        <p:xfrm>
          <a:off x="1295400" y="1752600"/>
          <a:ext cx="6400800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234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/>
          <a:lstStyle/>
          <a:p>
            <a:r>
              <a:rPr lang="en-US" dirty="0" smtClean="0"/>
              <a:t>Geologic Time in MS Standards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1818888"/>
              </p:ext>
            </p:extLst>
          </p:nvPr>
        </p:nvGraphicFramePr>
        <p:xfrm>
          <a:off x="304800" y="1676400"/>
          <a:ext cx="8382000" cy="4648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1132755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 </a:t>
                      </a:r>
                      <a:r>
                        <a:rPr lang="en-US" sz="2400" dirty="0" smtClean="0"/>
                        <a:t>(6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-8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FL </a:t>
                      </a:r>
                      <a:r>
                        <a:rPr lang="en-US" sz="2400" dirty="0" smtClean="0"/>
                        <a:t>(7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TX </a:t>
                      </a:r>
                      <a:r>
                        <a:rPr lang="en-US" sz="2400" dirty="0" smtClean="0"/>
                        <a:t>(6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, 7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, 8</a:t>
                      </a:r>
                      <a:r>
                        <a:rPr lang="en-US" sz="2400" baseline="30000" dirty="0" smtClean="0"/>
                        <a:t>th</a:t>
                      </a:r>
                      <a:r>
                        <a:rPr lang="en-US" sz="2400" dirty="0" smtClean="0"/>
                        <a:t>)</a:t>
                      </a:r>
                      <a:endParaRPr lang="en-US" sz="2800" dirty="0"/>
                    </a:p>
                  </a:txBody>
                  <a:tcPr/>
                </a:tc>
              </a:tr>
              <a:tr h="199208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Magnitude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4.6</a:t>
                      </a:r>
                      <a:r>
                        <a:rPr lang="en-US" sz="2000" baseline="0" dirty="0" smtClean="0"/>
                        <a:t> Ga, geologic time scale (PE &amp; DCI)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geologic</a:t>
                      </a:r>
                      <a:r>
                        <a:rPr lang="en-US" sz="2000" baseline="0" dirty="0" smtClean="0"/>
                        <a:t> time (BI), radioactive dating to measure age (B)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------</a:t>
                      </a:r>
                      <a:endParaRPr lang="en-US" sz="2400" dirty="0"/>
                    </a:p>
                  </a:txBody>
                  <a:tcPr/>
                </a:tc>
              </a:tr>
              <a:tr h="15233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Relationship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Use</a:t>
                      </a:r>
                      <a:r>
                        <a:rPr lang="en-US" sz="2000" baseline="0" dirty="0" smtClean="0"/>
                        <a:t> of fossils &amp; strata to est. relative age (CS)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Superposition</a:t>
                      </a:r>
                      <a:r>
                        <a:rPr lang="en-US" sz="2000" baseline="0" dirty="0" smtClean="0"/>
                        <a:t> to est. relative age (B)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------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00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8" y="0"/>
            <a:ext cx="7612112" cy="68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6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51411" y="1981200"/>
            <a:ext cx="8229600" cy="43894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This research is funded by a University of North Florida Academic Affairs Scholarship grant.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Kim A. Cheek			</a:t>
            </a:r>
            <a:r>
              <a:rPr lang="en-US" sz="2800" smtClean="0"/>
              <a:t>	</a:t>
            </a:r>
            <a:r>
              <a:rPr lang="en-US" sz="2800" smtClean="0"/>
              <a:t>Lauryn A. </a:t>
            </a:r>
            <a:r>
              <a:rPr lang="en-US" sz="2800" dirty="0" smtClean="0"/>
              <a:t>Stark</a:t>
            </a:r>
          </a:p>
          <a:p>
            <a:pPr marL="0" indent="0">
              <a:buNone/>
            </a:pPr>
            <a:r>
              <a:rPr lang="en-US" sz="2800" dirty="0" smtClean="0">
                <a:hlinkClick r:id="rId2"/>
              </a:rPr>
              <a:t>k.cheek@unf.edu</a:t>
            </a:r>
            <a:r>
              <a:rPr lang="en-US" sz="2800" dirty="0" smtClean="0"/>
              <a:t>			</a:t>
            </a:r>
            <a:r>
              <a:rPr lang="en-US" sz="2800" dirty="0" smtClean="0">
                <a:hlinkClick r:id="rId3"/>
              </a:rPr>
              <a:t>lauryn.stark@unf.edu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4" name="Picture 3" descr="C:\Users\user\AppData\Local\Microsoft\Windows\Temporary Internet Files\Content.Word\UNF_LOGO_HORZ_PMS_BlueGray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1" y="838200"/>
            <a:ext cx="4419600" cy="16548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373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1277</TotalTime>
  <Words>299</Words>
  <Application>Microsoft Office PowerPoint</Application>
  <PresentationFormat>On-screen Show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Flow</vt:lpstr>
      <vt:lpstr>Using Content Analysis to Investigate the Treatment of Spatial and Temporal Scale in K-8 Science Standards and Textbooks</vt:lpstr>
      <vt:lpstr>Content Analysis</vt:lpstr>
      <vt:lpstr>Are the spatial and temporal scales of ESS processes emphasized in K-8 science standards and textbooks ?</vt:lpstr>
      <vt:lpstr>Coding: Scale as…</vt:lpstr>
      <vt:lpstr>Defining the coding unit</vt:lpstr>
      <vt:lpstr>Geologic Time in MS Standards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Magnitude Estimations for the Durations of Geoscience Processes by 11-13-yr-old Indonesian Learners</dc:title>
  <dc:creator>user</dc:creator>
  <cp:lastModifiedBy>Kim Cheek</cp:lastModifiedBy>
  <cp:revision>86</cp:revision>
  <dcterms:created xsi:type="dcterms:W3CDTF">2014-03-25T19:53:32Z</dcterms:created>
  <dcterms:modified xsi:type="dcterms:W3CDTF">2016-09-25T13:28:49Z</dcterms:modified>
</cp:coreProperties>
</file>