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4" r:id="rId6"/>
    <p:sldId id="268" r:id="rId7"/>
    <p:sldId id="257" r:id="rId8"/>
    <p:sldId id="265" r:id="rId9"/>
    <p:sldId id="275" r:id="rId10"/>
    <p:sldId id="267" r:id="rId11"/>
    <p:sldId id="269" r:id="rId12"/>
    <p:sldId id="270" r:id="rId13"/>
    <p:sldId id="271" r:id="rId14"/>
    <p:sldId id="261" r:id="rId15"/>
    <p:sldId id="263" r:id="rId16"/>
    <p:sldId id="272" r:id="rId17"/>
    <p:sldId id="277" r:id="rId18"/>
    <p:sldId id="266" r:id="rId19"/>
    <p:sldId id="273" r:id="rId20"/>
    <p:sldId id="27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1C0504"/>
    <a:srgbClr val="003399"/>
    <a:srgbClr val="AE8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9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5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6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6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4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9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4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3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83B73-87C4-4088-B774-3DEE772A316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15627-F068-4C67-9A09-58BA218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1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microsoft.com/office/2011/relationships/webextension" Target="../webextensions/webextension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2433" y="309017"/>
            <a:ext cx="11347131" cy="2456911"/>
          </a:xfrm>
          <a:prstGeom prst="roundRect">
            <a:avLst/>
          </a:prstGeom>
          <a:solidFill>
            <a:schemeClr val="accent5">
              <a:lumMod val="50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8286" y="506421"/>
            <a:ext cx="112954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METHODS FOR BRINGING STUDENT BASED FIELD EXPERIENCES AND OBSERVATIONS INTO A PEER LEARNING COMMUNITY THAT IS DESIGNED FOR LARGE INTRODUCTORY GEOSCIENCES COURSES AND BEYOND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537" y="4893109"/>
            <a:ext cx="1332179" cy="1319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34354" y="6264205"/>
            <a:ext cx="1886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John Hawkins</a:t>
            </a:r>
          </a:p>
        </p:txBody>
      </p:sp>
    </p:spTree>
    <p:extLst>
      <p:ext uri="{BB962C8B-B14F-4D97-AF65-F5344CB8AC3E}">
        <p14:creationId xmlns:p14="http://schemas.microsoft.com/office/powerpoint/2010/main" val="7308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052" name="Picture 4" descr="Image result for adobe spark apps ip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r="23778"/>
          <a:stretch/>
        </p:blipFill>
        <p:spPr bwMode="auto">
          <a:xfrm>
            <a:off x="5837" y="32472"/>
            <a:ext cx="2204885" cy="22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120" y="2334888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Page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6" r="21103" b="31168"/>
          <a:stretch/>
        </p:blipFill>
        <p:spPr>
          <a:xfrm>
            <a:off x="-10634" y="2735987"/>
            <a:ext cx="2937417" cy="4122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3247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052" name="Picture 4" descr="Image result for adobe spark apps ip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r="23778"/>
          <a:stretch/>
        </p:blipFill>
        <p:spPr bwMode="auto">
          <a:xfrm>
            <a:off x="5837" y="32472"/>
            <a:ext cx="2204885" cy="22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120" y="2334888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Page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6" r="21103" b="31168"/>
          <a:stretch/>
        </p:blipFill>
        <p:spPr>
          <a:xfrm>
            <a:off x="-10634" y="2735987"/>
            <a:ext cx="2937417" cy="41220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1082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052" name="Picture 4" descr="Image result for adobe spark apps ip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r="23778"/>
          <a:stretch/>
        </p:blipFill>
        <p:spPr bwMode="auto">
          <a:xfrm>
            <a:off x="5837" y="32472"/>
            <a:ext cx="2204885" cy="22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120" y="2334888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Page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6" r="21103" b="31168"/>
          <a:stretch/>
        </p:blipFill>
        <p:spPr>
          <a:xfrm>
            <a:off x="-10634" y="2735987"/>
            <a:ext cx="2937417" cy="4122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1082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052" name="Picture 4" descr="Image result for adobe spark apps ip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r="23778"/>
          <a:stretch/>
        </p:blipFill>
        <p:spPr bwMode="auto">
          <a:xfrm>
            <a:off x="5837" y="32472"/>
            <a:ext cx="2204885" cy="22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120" y="2334888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Page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6" r="21103" b="31168"/>
          <a:stretch/>
        </p:blipFill>
        <p:spPr>
          <a:xfrm>
            <a:off x="-10634" y="2735987"/>
            <a:ext cx="2937417" cy="41220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pp 1"/>
              <p:cNvGraphicFramePr>
                <a:graphicFrameLocks noGrp="1"/>
              </p:cNvGraphicFramePr>
              <p:nvPr/>
            </p:nvGraphicFramePr>
            <p:xfrm>
              <a:off x="1524000" y="857249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App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4000" y="857249"/>
                <a:ext cx="9144000" cy="5143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4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pp 2"/>
              <p:cNvGraphicFramePr>
                <a:graphicFrameLocks noGrp="1"/>
              </p:cNvGraphicFramePr>
              <p:nvPr/>
            </p:nvGraphicFramePr>
            <p:xfrm>
              <a:off x="1524000" y="857249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App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4000" y="857249"/>
                <a:ext cx="9144000" cy="5143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869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pp 1"/>
              <p:cNvGraphicFramePr>
                <a:graphicFrameLocks noGrp="1"/>
              </p:cNvGraphicFramePr>
              <p:nvPr/>
            </p:nvGraphicFramePr>
            <p:xfrm>
              <a:off x="1524000" y="857249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App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4000" y="857249"/>
                <a:ext cx="9144000" cy="5143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0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052" name="Picture 4" descr="Image result for adobe spark apps ip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r="23778"/>
          <a:stretch/>
        </p:blipFill>
        <p:spPr bwMode="auto">
          <a:xfrm>
            <a:off x="5837" y="32472"/>
            <a:ext cx="2204885" cy="22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120" y="2334888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Page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6" r="21103" b="31168"/>
          <a:stretch/>
        </p:blipFill>
        <p:spPr>
          <a:xfrm>
            <a:off x="-10634" y="2735987"/>
            <a:ext cx="2937417" cy="4122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829" r="23798"/>
          <a:stretch/>
        </p:blipFill>
        <p:spPr>
          <a:xfrm>
            <a:off x="-15166" y="10824"/>
            <a:ext cx="2206439" cy="2211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051" y="2338429"/>
            <a:ext cx="14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Adobe Sketch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829" r="23798"/>
          <a:stretch/>
        </p:blipFill>
        <p:spPr>
          <a:xfrm>
            <a:off x="-15166" y="10824"/>
            <a:ext cx="2206439" cy="2211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051" y="2338429"/>
            <a:ext cx="14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Adobe Sketch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18" y="10824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22" y="1082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05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0"/>
            <a:ext cx="4924425" cy="8754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4088" y="609600"/>
            <a:ext cx="424757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OUTSIDE</a:t>
            </a:r>
          </a:p>
          <a:p>
            <a:pPr algn="ctr"/>
            <a:endParaRPr lang="en-US" sz="8800" dirty="0">
              <a:solidFill>
                <a:schemeClr val="bg1"/>
              </a:solidFill>
            </a:endParaRPr>
          </a:p>
          <a:p>
            <a:pPr algn="ctr"/>
            <a:endParaRPr lang="en-US" sz="8800" dirty="0" smtClean="0">
              <a:solidFill>
                <a:schemeClr val="bg1"/>
              </a:solidFill>
            </a:endParaRPr>
          </a:p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INSIDE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452875" y="1933333"/>
            <a:ext cx="1270000" cy="2861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5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829" r="23798"/>
          <a:stretch/>
        </p:blipFill>
        <p:spPr>
          <a:xfrm>
            <a:off x="-15166" y="10824"/>
            <a:ext cx="2206439" cy="2211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051" y="2338429"/>
            <a:ext cx="14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Adobe Sketch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10824"/>
            <a:ext cx="51435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113101"/>
            <a:ext cx="2817627" cy="375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5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050" name="Picture 2" descr="Image result for adobe spark apps ip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r="23584"/>
          <a:stretch/>
        </p:blipFill>
        <p:spPr bwMode="auto">
          <a:xfrm>
            <a:off x="1" y="10824"/>
            <a:ext cx="2221971" cy="22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9205" y="2222652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Video</a:t>
            </a:r>
            <a:endParaRPr lang="en-US" dirty="0">
              <a:solidFill>
                <a:srgbClr val="FFCC99"/>
              </a:solidFill>
            </a:endParaRP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pp 3"/>
              <p:cNvGraphicFramePr>
                <a:graphicFrameLocks noGrp="1"/>
              </p:cNvGraphicFramePr>
              <p:nvPr/>
            </p:nvGraphicFramePr>
            <p:xfrm>
              <a:off x="1524000" y="857249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4" name="App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000" y="857249"/>
                <a:ext cx="9144000" cy="5143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178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Image result for school b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90" y="5638406"/>
            <a:ext cx="2655358" cy="121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673" y="4665081"/>
            <a:ext cx="2651990" cy="1219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610" y="4665081"/>
            <a:ext cx="2651990" cy="1219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481" y="4665081"/>
            <a:ext cx="2651990" cy="1219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054" y="4665081"/>
            <a:ext cx="2651990" cy="1219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010" y="5657678"/>
            <a:ext cx="2651990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089" y="5676661"/>
            <a:ext cx="2651990" cy="1219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752" y="5638694"/>
            <a:ext cx="2651990" cy="12193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415" y="5638694"/>
            <a:ext cx="2651990" cy="1219306"/>
          </a:xfrm>
          <a:prstGeom prst="rect">
            <a:avLst/>
          </a:prstGeom>
        </p:spPr>
      </p:pic>
      <p:pic>
        <p:nvPicPr>
          <p:cNvPr id="16" name="Picture 2" descr="Image result for school b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071" y="4646097"/>
            <a:ext cx="2655358" cy="121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school b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13" y="3691468"/>
            <a:ext cx="2655358" cy="121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2433" y="309017"/>
            <a:ext cx="11347131" cy="2456911"/>
          </a:xfrm>
          <a:prstGeom prst="roundRect">
            <a:avLst/>
          </a:prstGeom>
          <a:solidFill>
            <a:schemeClr val="accent5">
              <a:lumMod val="50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8286" y="506421"/>
            <a:ext cx="112954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METHODS FOR BRINGING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STUDENT BASED FIELD EXPERIENCES </a:t>
            </a:r>
            <a:r>
              <a:rPr lang="en-US" sz="3200" dirty="0">
                <a:solidFill>
                  <a:schemeClr val="bg1"/>
                </a:solidFill>
              </a:rPr>
              <a:t>AND OBSERVATIONS INTO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 PEER LEARNING COMMUNITY </a:t>
            </a:r>
            <a:r>
              <a:rPr lang="en-US" sz="3200" dirty="0">
                <a:solidFill>
                  <a:schemeClr val="bg1"/>
                </a:solidFill>
              </a:rPr>
              <a:t>THAT IS DESIGNED FOR LARGE INTRODUCTORY GEOSCIENCES COURSES AND BEYOND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537" y="4893109"/>
            <a:ext cx="1332179" cy="1319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34354" y="6264205"/>
            <a:ext cx="1886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John Hawkins</a:t>
            </a:r>
          </a:p>
        </p:txBody>
      </p:sp>
    </p:spTree>
    <p:extLst>
      <p:ext uri="{BB962C8B-B14F-4D97-AF65-F5344CB8AC3E}">
        <p14:creationId xmlns:p14="http://schemas.microsoft.com/office/powerpoint/2010/main" val="407031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4623" y="446567"/>
            <a:ext cx="6366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STUDENT BASED FIELD EXPERIENCES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37" y="3571358"/>
            <a:ext cx="4929963" cy="32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6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488" y="95693"/>
            <a:ext cx="6366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STUDENT BASED FIELD EXPERIENCES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07" y="2082013"/>
            <a:ext cx="2686493" cy="47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2050" name="Picture 2" descr="Image result for adobe spark apps ip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r="23584"/>
          <a:stretch/>
        </p:blipFill>
        <p:spPr bwMode="auto">
          <a:xfrm>
            <a:off x="10000209" y="21585"/>
            <a:ext cx="2221971" cy="22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dobe spark apps ip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r="23778"/>
          <a:stretch/>
        </p:blipFill>
        <p:spPr bwMode="auto">
          <a:xfrm>
            <a:off x="3365733" y="32472"/>
            <a:ext cx="2204885" cy="22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3829" r="23798"/>
          <a:stretch/>
        </p:blipFill>
        <p:spPr>
          <a:xfrm>
            <a:off x="6682194" y="66942"/>
            <a:ext cx="2206439" cy="2211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9016" y="2334888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Page</a:t>
            </a:r>
            <a:endParaRPr lang="en-US" dirty="0">
              <a:solidFill>
                <a:srgbClr val="FFCC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9233" y="2338429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Video</a:t>
            </a:r>
            <a:endParaRPr lang="en-US" dirty="0">
              <a:solidFill>
                <a:srgbClr val="FFCC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2128" y="2334888"/>
            <a:ext cx="14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Adobe Sketch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3829" t="-354" r="23892" b="354"/>
          <a:stretch/>
        </p:blipFill>
        <p:spPr>
          <a:xfrm>
            <a:off x="51637" y="10824"/>
            <a:ext cx="2202520" cy="2211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834" y="2334888"/>
            <a:ext cx="11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Post</a:t>
            </a:r>
            <a:endParaRPr lang="en-US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24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829" t="-354" r="23892" b="354"/>
          <a:stretch/>
        </p:blipFill>
        <p:spPr>
          <a:xfrm>
            <a:off x="51637" y="10824"/>
            <a:ext cx="2202520" cy="2211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834" y="2334888"/>
            <a:ext cx="11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Post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581" y="15076"/>
            <a:ext cx="4562840" cy="68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829" t="-354" r="23892" b="354"/>
          <a:stretch/>
        </p:blipFill>
        <p:spPr>
          <a:xfrm>
            <a:off x="51637" y="10824"/>
            <a:ext cx="2202520" cy="2211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834" y="2334888"/>
            <a:ext cx="11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99"/>
                </a:solidFill>
              </a:rPr>
              <a:t>Spark Post</a:t>
            </a:r>
            <a:endParaRPr lang="en-US" dirty="0">
              <a:solidFill>
                <a:srgbClr val="FFCC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3799"/>
          <a:stretch/>
        </p:blipFill>
        <p:spPr>
          <a:xfrm>
            <a:off x="8751357" y="4539911"/>
            <a:ext cx="3415370" cy="2318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10824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4220"/>
            <a:ext cx="3115335" cy="41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3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webextensions/webextension1.xml><?xml version="1.0" encoding="utf-8"?>
<we:webextension xmlns:we="http://schemas.microsoft.com/office/webextensions/webextension/2010/11" id="{9E23CF2E-80CF-42A3-96AC-ABF20F5D881F}">
  <we:reference id="wa104295828" version="1.6.0.0" store="en-US" storeType="OMEX"/>
  <we:alternateReferences>
    <we:reference id="wa104295828" version="1.6.0.0" store="en-US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spark.adobe.com/page/g7E1m/&quot;,&quot;values&quot;:{},&quot;data&quot;:{&quot;uri&quot;:&quot;spark.adobe.com/page/g7E1m/&quot;},&quot;secure&quot;:false}],&quot;name&quot;:&quot;spark.adobe.com/page/g7E1m/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E992A9F1-3DCB-4FDC-829C-1A0BA3DE93FA}">
  <we:reference id="wa104295828" version="1.6.0.0" store="en-US" storeType="OMEX"/>
  <we:alternateReferences>
    <we:reference id="WA104295828" version="1.6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spark.adobe.com/page/2U0Ym/&quot;,&quot;values&quot;:{},&quot;data&quot;:{&quot;uri&quot;:&quot;spark.adobe.com/page/2U0Ym/&quot;},&quot;secure&quot;:false}],&quot;name&quot;:&quot;spark.adobe.com/page/2U0Ym/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1DA53AD5-ECA7-4352-8452-AFCFF0991B1E}">
  <we:reference id="wa104295828" version="1.6.0.0" store="en-US" storeType="OMEX"/>
  <we:alternateReferences>
    <we:reference id="wa104295828" version="1.6.0.0" store="en-US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spark.adobe.com/page/Rs09zaZSIF2jl/&quot;,&quot;values&quot;:{},&quot;data&quot;:{&quot;uri&quot;:&quot;spark.adobe.com/page/Rs09zaZSIF2jl/&quot;},&quot;secure&quot;:false}],&quot;name&quot;:&quot;spark.adobe.com/page/Rs09zaZSIF2jl/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75CEABF3-0EC1-4D12-A3F3-0155DBFD3163}">
  <we:reference id="wa104295828" version="1.6.0.0" store="en-US" storeType="OMEX"/>
  <we:alternateReferences>
    <we:reference id="wa104295828" version="1.6.0.0" store="en-US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spark.adobe.com/video/Zv6KYe9s71PB8&quot;,&quot;values&quot;:{},&quot;data&quot;:{&quot;uri&quot;:&quot;spark.adobe.com/video/Zv6KYe9s71PB8&quot;},&quot;secure&quot;:false}],&quot;name&quot;:&quot;spark.adobe.com/video/Zv6KYe9s71PB8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4265</TotalTime>
  <Words>92</Words>
  <Application>Microsoft Office PowerPoint</Application>
  <PresentationFormat>Widescreen</PresentationFormat>
  <Paragraphs>25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Hawkins</dc:creator>
  <cp:lastModifiedBy>John Hawkins</cp:lastModifiedBy>
  <cp:revision>27</cp:revision>
  <dcterms:created xsi:type="dcterms:W3CDTF">2016-09-20T18:38:05Z</dcterms:created>
  <dcterms:modified xsi:type="dcterms:W3CDTF">2016-10-21T19:00:32Z</dcterms:modified>
</cp:coreProperties>
</file>